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20" r:id="rId3"/>
    <p:sldId id="3231" r:id="rId5"/>
    <p:sldId id="3322" r:id="rId6"/>
    <p:sldId id="3269" r:id="rId7"/>
    <p:sldId id="3308" r:id="rId8"/>
    <p:sldId id="3309" r:id="rId9"/>
    <p:sldId id="3310" r:id="rId10"/>
    <p:sldId id="3311" r:id="rId11"/>
    <p:sldId id="3312" r:id="rId12"/>
    <p:sldId id="3313" r:id="rId13"/>
    <p:sldId id="3314" r:id="rId14"/>
    <p:sldId id="3315" r:id="rId15"/>
    <p:sldId id="3320" r:id="rId16"/>
    <p:sldId id="3316" r:id="rId17"/>
    <p:sldId id="3317" r:id="rId18"/>
    <p:sldId id="3321" r:id="rId19"/>
    <p:sldId id="3318" r:id="rId20"/>
    <p:sldId id="3319" r:id="rId21"/>
    <p:sldId id="3307"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4" userDrawn="1">
          <p15:clr>
            <a:srgbClr val="A4A3A4"/>
          </p15:clr>
        </p15:guide>
        <p15:guide id="3" pos="7317" userDrawn="1">
          <p15:clr>
            <a:srgbClr val="A4A3A4"/>
          </p15:clr>
        </p15:guide>
        <p15:guide id="4" pos="1188" userDrawn="1">
          <p15:clr>
            <a:srgbClr val="A4A3A4"/>
          </p15:clr>
        </p15:guide>
        <p15:guide id="5" orient="horz" pos="40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A9F5"/>
    <a:srgbClr val="0000FF"/>
    <a:srgbClr val="3161E6"/>
    <a:srgbClr val="DEF6F7"/>
    <a:srgbClr val="53CED5"/>
    <a:srgbClr val="97C502"/>
    <a:srgbClr val="004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708" y="498"/>
      </p:cViewPr>
      <p:guideLst>
        <p:guide pos="2164"/>
        <p:guide pos="7317"/>
        <p:guide pos="1188"/>
        <p:guide orient="horz" pos="40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128.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4101F-4754-41F0-A842-98870594660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D2374-3306-45C9-B973-F546AB4BFCE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51pptmoban.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3161E6"/>
        </a:solidFill>
        <a:effectLst/>
      </p:bgPr>
    </p:bg>
    <p:spTree>
      <p:nvGrpSpPr>
        <p:cNvPr id="1" name=""/>
        <p:cNvGrpSpPr/>
        <p:nvPr/>
      </p:nvGrpSpPr>
      <p:grpSpPr>
        <a:xfrm>
          <a:off x="0" y="0"/>
          <a:ext cx="0" cy="0"/>
          <a:chOff x="0" y="0"/>
          <a:chExt cx="0" cy="0"/>
        </a:xfrm>
      </p:grpSpPr>
      <p:sp>
        <p:nvSpPr>
          <p:cNvPr id="8" name="任意多边形: 形状 7"/>
          <p:cNvSpPr/>
          <p:nvPr userDrawn="1"/>
        </p:nvSpPr>
        <p:spPr>
          <a:xfrm>
            <a:off x="0" y="0"/>
            <a:ext cx="12192000" cy="5977890"/>
          </a:xfrm>
          <a:custGeom>
            <a:avLst/>
            <a:gdLst>
              <a:gd name="connsiteX0" fmla="*/ 0 w 12192000"/>
              <a:gd name="connsiteY0" fmla="*/ 0 h 5863772"/>
              <a:gd name="connsiteX1" fmla="*/ 12192000 w 12192000"/>
              <a:gd name="connsiteY1" fmla="*/ 0 h 5863772"/>
              <a:gd name="connsiteX2" fmla="*/ 12192000 w 12192000"/>
              <a:gd name="connsiteY2" fmla="*/ 4626074 h 5863772"/>
              <a:gd name="connsiteX3" fmla="*/ 11987476 w 12192000"/>
              <a:gd name="connsiteY3" fmla="*/ 4678954 h 5863772"/>
              <a:gd name="connsiteX4" fmla="*/ 823300 w 12192000"/>
              <a:gd name="connsiteY4" fmla="*/ 5817917 h 5863772"/>
              <a:gd name="connsiteX5" fmla="*/ 0 w 12192000"/>
              <a:gd name="connsiteY5" fmla="*/ 5863772 h 586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863772">
                <a:moveTo>
                  <a:pt x="0" y="0"/>
                </a:moveTo>
                <a:lnTo>
                  <a:pt x="12192000" y="0"/>
                </a:lnTo>
                <a:lnTo>
                  <a:pt x="12192000" y="4626074"/>
                </a:lnTo>
                <a:lnTo>
                  <a:pt x="11987476" y="4678954"/>
                </a:lnTo>
                <a:cubicBezTo>
                  <a:pt x="10181093" y="5116091"/>
                  <a:pt x="6245345" y="5507720"/>
                  <a:pt x="823300" y="5817917"/>
                </a:cubicBezTo>
                <a:lnTo>
                  <a:pt x="0" y="58637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9" name="任意多边形: 形状 8"/>
          <p:cNvSpPr/>
          <p:nvPr userDrawn="1"/>
        </p:nvSpPr>
        <p:spPr>
          <a:xfrm>
            <a:off x="635" y="4728845"/>
            <a:ext cx="12099925" cy="1249680"/>
          </a:xfrm>
          <a:custGeom>
            <a:avLst/>
            <a:gdLst>
              <a:gd name="connsiteX0" fmla="*/ 12192000 w 12192000"/>
              <a:gd name="connsiteY0" fmla="*/ 0 h 1257639"/>
              <a:gd name="connsiteX1" fmla="*/ 12192000 w 12192000"/>
              <a:gd name="connsiteY1" fmla="*/ 19941 h 1257639"/>
              <a:gd name="connsiteX2" fmla="*/ 11987476 w 12192000"/>
              <a:gd name="connsiteY2" fmla="*/ 72821 h 1257639"/>
              <a:gd name="connsiteX3" fmla="*/ 823300 w 12192000"/>
              <a:gd name="connsiteY3" fmla="*/ 1211784 h 1257639"/>
              <a:gd name="connsiteX4" fmla="*/ 0 w 12192000"/>
              <a:gd name="connsiteY4" fmla="*/ 1257639 h 1257639"/>
              <a:gd name="connsiteX5" fmla="*/ 0 w 12192000"/>
              <a:gd name="connsiteY5" fmla="*/ 861174 h 1257639"/>
              <a:gd name="connsiteX6" fmla="*/ 823300 w 12192000"/>
              <a:gd name="connsiteY6" fmla="*/ 829269 h 1257639"/>
              <a:gd name="connsiteX7" fmla="*/ 11987476 w 12192000"/>
              <a:gd name="connsiteY7" fmla="*/ 36793 h 1257639"/>
              <a:gd name="connsiteX8" fmla="*/ 12192000 w 12192000"/>
              <a:gd name="connsiteY8" fmla="*/ 0 h 125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257639">
                <a:moveTo>
                  <a:pt x="12192000" y="0"/>
                </a:moveTo>
                <a:lnTo>
                  <a:pt x="12192000" y="19941"/>
                </a:lnTo>
                <a:lnTo>
                  <a:pt x="11987476" y="72821"/>
                </a:lnTo>
                <a:cubicBezTo>
                  <a:pt x="10181093" y="509958"/>
                  <a:pt x="6245345" y="901587"/>
                  <a:pt x="823300" y="1211784"/>
                </a:cubicBezTo>
                <a:lnTo>
                  <a:pt x="0" y="1257639"/>
                </a:lnTo>
                <a:lnTo>
                  <a:pt x="0" y="861174"/>
                </a:lnTo>
                <a:lnTo>
                  <a:pt x="823300" y="829269"/>
                </a:lnTo>
                <a:cubicBezTo>
                  <a:pt x="6245345" y="613438"/>
                  <a:pt x="10181093" y="340948"/>
                  <a:pt x="11987476" y="36793"/>
                </a:cubicBezTo>
                <a:lnTo>
                  <a:pt x="12192000" y="0"/>
                </a:lnTo>
                <a:close/>
              </a:path>
            </a:pathLst>
          </a:custGeom>
          <a:solidFill>
            <a:srgbClr val="97C50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3" name="任意多边形: 形状 22"/>
          <p:cNvSpPr/>
          <p:nvPr userDrawn="1"/>
        </p:nvSpPr>
        <p:spPr>
          <a:xfrm>
            <a:off x="0" y="1"/>
            <a:ext cx="5123985" cy="574117"/>
          </a:xfrm>
          <a:custGeom>
            <a:avLst/>
            <a:gdLst>
              <a:gd name="connsiteX0" fmla="*/ 0 w 5123985"/>
              <a:gd name="connsiteY0" fmla="*/ 0 h 574117"/>
              <a:gd name="connsiteX1" fmla="*/ 5123985 w 5123985"/>
              <a:gd name="connsiteY1" fmla="*/ 0 h 574117"/>
              <a:gd name="connsiteX2" fmla="*/ 5113387 w 5123985"/>
              <a:gd name="connsiteY2" fmla="*/ 8694 h 574117"/>
              <a:gd name="connsiteX3" fmla="*/ 4991100 w 5123985"/>
              <a:gd name="connsiteY3" fmla="*/ 63500 h 574117"/>
              <a:gd name="connsiteX4" fmla="*/ 2641600 w 5123985"/>
              <a:gd name="connsiteY4" fmla="*/ 266700 h 574117"/>
              <a:gd name="connsiteX5" fmla="*/ 1270000 w 5123985"/>
              <a:gd name="connsiteY5" fmla="*/ 406400 h 574117"/>
              <a:gd name="connsiteX6" fmla="*/ 25400 w 5123985"/>
              <a:gd name="connsiteY6" fmla="*/ 571500 h 574117"/>
              <a:gd name="connsiteX7" fmla="*/ 0 w 5123985"/>
              <a:gd name="connsiteY7" fmla="*/ 574117 h 57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3985" h="574117">
                <a:moveTo>
                  <a:pt x="0" y="0"/>
                </a:moveTo>
                <a:lnTo>
                  <a:pt x="5123985" y="0"/>
                </a:lnTo>
                <a:lnTo>
                  <a:pt x="5113387" y="8694"/>
                </a:lnTo>
                <a:cubicBezTo>
                  <a:pt x="5082514" y="29369"/>
                  <a:pt x="5042429" y="47890"/>
                  <a:pt x="4991100" y="63500"/>
                </a:cubicBezTo>
                <a:cubicBezTo>
                  <a:pt x="4580468" y="188383"/>
                  <a:pt x="3261783" y="209550"/>
                  <a:pt x="2641600" y="266700"/>
                </a:cubicBezTo>
                <a:cubicBezTo>
                  <a:pt x="2641600" y="266700"/>
                  <a:pt x="1706033" y="355600"/>
                  <a:pt x="1270000" y="406400"/>
                </a:cubicBezTo>
                <a:cubicBezTo>
                  <a:pt x="833967" y="457200"/>
                  <a:pt x="315383" y="539750"/>
                  <a:pt x="25400" y="571500"/>
                </a:cubicBezTo>
                <a:lnTo>
                  <a:pt x="0" y="574117"/>
                </a:lnTo>
                <a:close/>
              </a:path>
            </a:pathLst>
          </a:custGeom>
          <a:solidFill>
            <a:srgbClr val="3161E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形状 23"/>
          <p:cNvSpPr/>
          <p:nvPr userDrawn="1"/>
        </p:nvSpPr>
        <p:spPr>
          <a:xfrm rot="10800000">
            <a:off x="0" y="0"/>
            <a:ext cx="9744049" cy="639695"/>
          </a:xfrm>
          <a:custGeom>
            <a:avLst/>
            <a:gdLst>
              <a:gd name="connsiteX0" fmla="*/ 5196020 w 9744049"/>
              <a:gd name="connsiteY0" fmla="*/ 639695 h 639695"/>
              <a:gd name="connsiteX1" fmla="*/ 0 w 9744049"/>
              <a:gd name="connsiteY1" fmla="*/ 639695 h 639695"/>
              <a:gd name="connsiteX2" fmla="*/ 530115 w 9744049"/>
              <a:gd name="connsiteY2" fmla="*/ 617873 h 639695"/>
              <a:gd name="connsiteX3" fmla="*/ 9458799 w 9744049"/>
              <a:gd name="connsiteY3" fmla="*/ 34106 h 639695"/>
              <a:gd name="connsiteX4" fmla="*/ 9744049 w 9744049"/>
              <a:gd name="connsiteY4" fmla="*/ 0 h 639695"/>
              <a:gd name="connsiteX5" fmla="*/ 9744049 w 9744049"/>
              <a:gd name="connsiteY5" fmla="*/ 94386 h 639695"/>
              <a:gd name="connsiteX6" fmla="*/ 9458799 w 9744049"/>
              <a:gd name="connsiteY6" fmla="*/ 143404 h 639695"/>
              <a:gd name="connsiteX7" fmla="*/ 5740180 w 9744049"/>
              <a:gd name="connsiteY7" fmla="*/ 590629 h 63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4049" h="639695">
                <a:moveTo>
                  <a:pt x="5196020" y="639695"/>
                </a:moveTo>
                <a:lnTo>
                  <a:pt x="0" y="639695"/>
                </a:lnTo>
                <a:lnTo>
                  <a:pt x="530115" y="617873"/>
                </a:lnTo>
                <a:cubicBezTo>
                  <a:pt x="4455424" y="450761"/>
                  <a:pt x="7522084" y="252657"/>
                  <a:pt x="9458799" y="34106"/>
                </a:cubicBezTo>
                <a:lnTo>
                  <a:pt x="9744049" y="0"/>
                </a:lnTo>
                <a:lnTo>
                  <a:pt x="9744049" y="94386"/>
                </a:lnTo>
                <a:lnTo>
                  <a:pt x="9458799" y="143404"/>
                </a:lnTo>
                <a:cubicBezTo>
                  <a:pt x="8490441" y="300457"/>
                  <a:pt x="7239598" y="450164"/>
                  <a:pt x="5740180" y="590629"/>
                </a:cubicBezTo>
                <a:close/>
              </a:path>
            </a:pathLst>
          </a:custGeom>
          <a:solidFill>
            <a:srgbClr val="97C50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1PPT模板网，www.51pptmoban.com">
    <p:spTree>
      <p:nvGrpSpPr>
        <p:cNvPr id="1" name=""/>
        <p:cNvGrpSpPr/>
        <p:nvPr/>
      </p:nvGrpSpPr>
      <p:grpSpPr>
        <a:xfrm>
          <a:off x="0" y="0"/>
          <a:ext cx="0" cy="0"/>
          <a:chOff x="0" y="0"/>
          <a:chExt cx="0" cy="0"/>
        </a:xfrm>
      </p:grpSpPr>
      <p:grpSp>
        <p:nvGrpSpPr>
          <p:cNvPr id="6" name="组合 5"/>
          <p:cNvGrpSpPr/>
          <p:nvPr userDrawn="1"/>
        </p:nvGrpSpPr>
        <p:grpSpPr>
          <a:xfrm>
            <a:off x="807247" y="3092887"/>
            <a:ext cx="3513983" cy="1204794"/>
            <a:chOff x="870547" y="7238685"/>
            <a:chExt cx="3333750" cy="1143000"/>
          </a:xfrm>
        </p:grpSpPr>
        <p:grpSp>
          <p:nvGrpSpPr>
            <p:cNvPr id="7" name="组合 6" descr="51PPT模板网，幻灯片演示模板及素材免费下载！&#10;51PPT模板网 唯一访问网址：www.51pptmoban.com"/>
            <p:cNvGrpSpPr/>
            <p:nvPr userDrawn="1"/>
          </p:nvGrpSpPr>
          <p:grpSpPr>
            <a:xfrm>
              <a:off x="1089945" y="7419206"/>
              <a:ext cx="2824283" cy="781959"/>
              <a:chOff x="1086173" y="3300162"/>
              <a:chExt cx="2824283" cy="781959"/>
            </a:xfrm>
          </p:grpSpPr>
          <p:sp>
            <p:nvSpPr>
              <p:cNvPr id="9" name="任意多边形: 形状 8"/>
              <p:cNvSpPr/>
              <p:nvPr userDrawn="1"/>
            </p:nvSpPr>
            <p:spPr>
              <a:xfrm>
                <a:off x="2111882"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10" name="任意多边形: 形状 9"/>
              <p:cNvSpPr/>
              <p:nvPr userDrawn="1"/>
            </p:nvSpPr>
            <p:spPr>
              <a:xfrm>
                <a:off x="2426959"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11" name="任意多边形: 形状 10"/>
              <p:cNvSpPr/>
              <p:nvPr userDrawn="1"/>
            </p:nvSpPr>
            <p:spPr>
              <a:xfrm>
                <a:off x="2713715" y="3451841"/>
                <a:ext cx="259922" cy="332419"/>
              </a:xfrm>
              <a:custGeom>
                <a:avLst/>
                <a:gdLst>
                  <a:gd name="connsiteX0" fmla="*/ 89732 w 259922"/>
                  <a:gd name="connsiteY0" fmla="*/ 332420 h 332419"/>
                  <a:gd name="connsiteX1" fmla="*/ 169669 w 259922"/>
                  <a:gd name="connsiteY1" fmla="*/ 332420 h 332419"/>
                  <a:gd name="connsiteX2" fmla="*/ 169669 w 259922"/>
                  <a:gd name="connsiteY2" fmla="*/ 66045 h 332419"/>
                  <a:gd name="connsiteX3" fmla="*/ 259922 w 259922"/>
                  <a:gd name="connsiteY3" fmla="*/ 66045 h 332419"/>
                  <a:gd name="connsiteX4" fmla="*/ 259922 w 259922"/>
                  <a:gd name="connsiteY4" fmla="*/ 0 h 332419"/>
                  <a:gd name="connsiteX5" fmla="*/ 0 w 259922"/>
                  <a:gd name="connsiteY5" fmla="*/ 0 h 332419"/>
                  <a:gd name="connsiteX6" fmla="*/ 0 w 259922"/>
                  <a:gd name="connsiteY6" fmla="*/ 66045 h 332419"/>
                  <a:gd name="connsiteX7" fmla="*/ 89732 w 259922"/>
                  <a:gd name="connsiteY7" fmla="*/ 66045 h 33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22" h="332419">
                    <a:moveTo>
                      <a:pt x="89732" y="332420"/>
                    </a:moveTo>
                    <a:lnTo>
                      <a:pt x="169669" y="332420"/>
                    </a:lnTo>
                    <a:lnTo>
                      <a:pt x="169669" y="66045"/>
                    </a:lnTo>
                    <a:lnTo>
                      <a:pt x="259922" y="66045"/>
                    </a:lnTo>
                    <a:lnTo>
                      <a:pt x="259922" y="0"/>
                    </a:lnTo>
                    <a:lnTo>
                      <a:pt x="0" y="0"/>
                    </a:lnTo>
                    <a:lnTo>
                      <a:pt x="0" y="66045"/>
                    </a:lnTo>
                    <a:lnTo>
                      <a:pt x="89732" y="66045"/>
                    </a:lnTo>
                    <a:close/>
                  </a:path>
                </a:pathLst>
              </a:custGeom>
              <a:solidFill>
                <a:srgbClr val="000000"/>
              </a:solidFill>
              <a:ln w="1794" cap="flat">
                <a:noFill/>
                <a:prstDash val="solid"/>
                <a:miter/>
              </a:ln>
            </p:spPr>
            <p:txBody>
              <a:bodyPr rtlCol="0" anchor="ctr"/>
              <a:lstStyle/>
              <a:p>
                <a:endParaRPr lang="zh-CN" altLang="en-US"/>
              </a:p>
            </p:txBody>
          </p:sp>
          <p:sp>
            <p:nvSpPr>
              <p:cNvPr id="12" name="任意多边形: 形状 11"/>
              <p:cNvSpPr/>
              <p:nvPr userDrawn="1"/>
            </p:nvSpPr>
            <p:spPr>
              <a:xfrm>
                <a:off x="3026743" y="3420175"/>
                <a:ext cx="399147" cy="388526"/>
              </a:xfrm>
              <a:custGeom>
                <a:avLst/>
                <a:gdLst>
                  <a:gd name="connsiteX0" fmla="*/ 387323 w 399147"/>
                  <a:gd name="connsiteY0" fmla="*/ 305498 h 388526"/>
                  <a:gd name="connsiteX1" fmla="*/ 387323 w 399147"/>
                  <a:gd name="connsiteY1" fmla="*/ 257334 h 388526"/>
                  <a:gd name="connsiteX2" fmla="*/ 291211 w 399147"/>
                  <a:gd name="connsiteY2" fmla="*/ 257334 h 388526"/>
                  <a:gd name="connsiteX3" fmla="*/ 292235 w 399147"/>
                  <a:gd name="connsiteY3" fmla="*/ 248475 h 388526"/>
                  <a:gd name="connsiteX4" fmla="*/ 293260 w 399147"/>
                  <a:gd name="connsiteY4" fmla="*/ 239273 h 388526"/>
                  <a:gd name="connsiteX5" fmla="*/ 367212 w 399147"/>
                  <a:gd name="connsiteY5" fmla="*/ 239273 h 388526"/>
                  <a:gd name="connsiteX6" fmla="*/ 367212 w 399147"/>
                  <a:gd name="connsiteY6" fmla="*/ 98628 h 388526"/>
                  <a:gd name="connsiteX7" fmla="*/ 159084 w 399147"/>
                  <a:gd name="connsiteY7" fmla="*/ 98628 h 388526"/>
                  <a:gd name="connsiteX8" fmla="*/ 159084 w 399147"/>
                  <a:gd name="connsiteY8" fmla="*/ 239273 h 388526"/>
                  <a:gd name="connsiteX9" fmla="*/ 235193 w 399147"/>
                  <a:gd name="connsiteY9" fmla="*/ 239273 h 388526"/>
                  <a:gd name="connsiteX10" fmla="*/ 234061 w 399147"/>
                  <a:gd name="connsiteY10" fmla="*/ 248475 h 388526"/>
                  <a:gd name="connsiteX11" fmla="*/ 232696 w 399147"/>
                  <a:gd name="connsiteY11" fmla="*/ 257334 h 388526"/>
                  <a:gd name="connsiteX12" fmla="*/ 143970 w 399147"/>
                  <a:gd name="connsiteY12" fmla="*/ 257334 h 388526"/>
                  <a:gd name="connsiteX13" fmla="*/ 143970 w 399147"/>
                  <a:gd name="connsiteY13" fmla="*/ 305498 h 388526"/>
                  <a:gd name="connsiteX14" fmla="*/ 211453 w 399147"/>
                  <a:gd name="connsiteY14" fmla="*/ 305498 h 388526"/>
                  <a:gd name="connsiteX15" fmla="*/ 179751 w 399147"/>
                  <a:gd name="connsiteY15" fmla="*/ 326058 h 388526"/>
                  <a:gd name="connsiteX16" fmla="*/ 126358 w 399147"/>
                  <a:gd name="connsiteY16" fmla="*/ 341046 h 388526"/>
                  <a:gd name="connsiteX17" fmla="*/ 143629 w 399147"/>
                  <a:gd name="connsiteY17" fmla="*/ 363762 h 388526"/>
                  <a:gd name="connsiteX18" fmla="*/ 156245 w 399147"/>
                  <a:gd name="connsiteY18" fmla="*/ 388527 h 388526"/>
                  <a:gd name="connsiteX19" fmla="*/ 232480 w 399147"/>
                  <a:gd name="connsiteY19" fmla="*/ 359215 h 388526"/>
                  <a:gd name="connsiteX20" fmla="*/ 273149 w 399147"/>
                  <a:gd name="connsiteY20" fmla="*/ 317755 h 388526"/>
                  <a:gd name="connsiteX21" fmla="*/ 309398 w 399147"/>
                  <a:gd name="connsiteY21" fmla="*/ 360815 h 388526"/>
                  <a:gd name="connsiteX22" fmla="*/ 363133 w 399147"/>
                  <a:gd name="connsiteY22" fmla="*/ 387736 h 388526"/>
                  <a:gd name="connsiteX23" fmla="*/ 379379 w 399147"/>
                  <a:gd name="connsiteY23" fmla="*/ 361713 h 388526"/>
                  <a:gd name="connsiteX24" fmla="*/ 399148 w 399147"/>
                  <a:gd name="connsiteY24" fmla="*/ 338656 h 388526"/>
                  <a:gd name="connsiteX25" fmla="*/ 359161 w 399147"/>
                  <a:gd name="connsiteY25" fmla="*/ 325932 h 388526"/>
                  <a:gd name="connsiteX26" fmla="*/ 329275 w 399147"/>
                  <a:gd name="connsiteY26" fmla="*/ 305480 h 388526"/>
                  <a:gd name="connsiteX27" fmla="*/ 387323 w 399147"/>
                  <a:gd name="connsiteY27" fmla="*/ 305480 h 388526"/>
                  <a:gd name="connsiteX28" fmla="*/ 213843 w 399147"/>
                  <a:gd name="connsiteY28" fmla="*/ 139064 h 388526"/>
                  <a:gd name="connsiteX29" fmla="*/ 309955 w 399147"/>
                  <a:gd name="connsiteY29" fmla="*/ 139064 h 388526"/>
                  <a:gd name="connsiteX30" fmla="*/ 309955 w 399147"/>
                  <a:gd name="connsiteY30" fmla="*/ 150080 h 388526"/>
                  <a:gd name="connsiteX31" fmla="*/ 213843 w 399147"/>
                  <a:gd name="connsiteY31" fmla="*/ 150080 h 388526"/>
                  <a:gd name="connsiteX32" fmla="*/ 213843 w 399147"/>
                  <a:gd name="connsiteY32" fmla="*/ 139064 h 388526"/>
                  <a:gd name="connsiteX33" fmla="*/ 213843 w 399147"/>
                  <a:gd name="connsiteY33" fmla="*/ 187677 h 388526"/>
                  <a:gd name="connsiteX34" fmla="*/ 309955 w 399147"/>
                  <a:gd name="connsiteY34" fmla="*/ 187677 h 388526"/>
                  <a:gd name="connsiteX35" fmla="*/ 309955 w 399147"/>
                  <a:gd name="connsiteY35" fmla="*/ 198819 h 388526"/>
                  <a:gd name="connsiteX36" fmla="*/ 213843 w 399147"/>
                  <a:gd name="connsiteY36" fmla="*/ 198819 h 388526"/>
                  <a:gd name="connsiteX37" fmla="*/ 213843 w 399147"/>
                  <a:gd name="connsiteY37" fmla="*/ 187677 h 388526"/>
                  <a:gd name="connsiteX38" fmla="*/ 158293 w 399147"/>
                  <a:gd name="connsiteY38" fmla="*/ 214724 h 388526"/>
                  <a:gd name="connsiteX39" fmla="*/ 144653 w 399147"/>
                  <a:gd name="connsiteY39" fmla="*/ 194272 h 388526"/>
                  <a:gd name="connsiteX40" fmla="*/ 124651 w 399147"/>
                  <a:gd name="connsiteY40" fmla="*/ 165536 h 388526"/>
                  <a:gd name="connsiteX41" fmla="*/ 107488 w 399147"/>
                  <a:gd name="connsiteY41" fmla="*/ 142353 h 388526"/>
                  <a:gd name="connsiteX42" fmla="*/ 107488 w 399147"/>
                  <a:gd name="connsiteY42" fmla="*/ 129629 h 388526"/>
                  <a:gd name="connsiteX43" fmla="*/ 141903 w 399147"/>
                  <a:gd name="connsiteY43" fmla="*/ 129629 h 388526"/>
                  <a:gd name="connsiteX44" fmla="*/ 141903 w 399147"/>
                  <a:gd name="connsiteY44" fmla="*/ 74869 h 388526"/>
                  <a:gd name="connsiteX45" fmla="*/ 107488 w 399147"/>
                  <a:gd name="connsiteY45" fmla="*/ 74869 h 388526"/>
                  <a:gd name="connsiteX46" fmla="*/ 107488 w 399147"/>
                  <a:gd name="connsiteY46" fmla="*/ 0 h 388526"/>
                  <a:gd name="connsiteX47" fmla="*/ 51470 w 399147"/>
                  <a:gd name="connsiteY47" fmla="*/ 0 h 388526"/>
                  <a:gd name="connsiteX48" fmla="*/ 51470 w 399147"/>
                  <a:gd name="connsiteY48" fmla="*/ 74869 h 388526"/>
                  <a:gd name="connsiteX49" fmla="*/ 11035 w 399147"/>
                  <a:gd name="connsiteY49" fmla="*/ 74869 h 388526"/>
                  <a:gd name="connsiteX50" fmla="*/ 11035 w 399147"/>
                  <a:gd name="connsiteY50" fmla="*/ 129629 h 388526"/>
                  <a:gd name="connsiteX51" fmla="*/ 51470 w 399147"/>
                  <a:gd name="connsiteY51" fmla="*/ 129629 h 388526"/>
                  <a:gd name="connsiteX52" fmla="*/ 51470 w 399147"/>
                  <a:gd name="connsiteY52" fmla="*/ 144401 h 388526"/>
                  <a:gd name="connsiteX53" fmla="*/ 29545 w 399147"/>
                  <a:gd name="connsiteY53" fmla="*/ 207446 h 388526"/>
                  <a:gd name="connsiteX54" fmla="*/ 0 w 399147"/>
                  <a:gd name="connsiteY54" fmla="*/ 259365 h 388526"/>
                  <a:gd name="connsiteX55" fmla="*/ 15222 w 399147"/>
                  <a:gd name="connsiteY55" fmla="*/ 289468 h 388526"/>
                  <a:gd name="connsiteX56" fmla="*/ 27371 w 399147"/>
                  <a:gd name="connsiteY56" fmla="*/ 320253 h 388526"/>
                  <a:gd name="connsiteX57" fmla="*/ 39861 w 399147"/>
                  <a:gd name="connsiteY57" fmla="*/ 298094 h 388526"/>
                  <a:gd name="connsiteX58" fmla="*/ 51453 w 399147"/>
                  <a:gd name="connsiteY58" fmla="*/ 271963 h 388526"/>
                  <a:gd name="connsiteX59" fmla="*/ 51453 w 399147"/>
                  <a:gd name="connsiteY59" fmla="*/ 388527 h 388526"/>
                  <a:gd name="connsiteX60" fmla="*/ 107470 w 399147"/>
                  <a:gd name="connsiteY60" fmla="*/ 388527 h 388526"/>
                  <a:gd name="connsiteX61" fmla="*/ 107470 w 399147"/>
                  <a:gd name="connsiteY61" fmla="*/ 217995 h 388526"/>
                  <a:gd name="connsiteX62" fmla="*/ 116564 w 399147"/>
                  <a:gd name="connsiteY62" fmla="*/ 237997 h 388526"/>
                  <a:gd name="connsiteX63" fmla="*/ 123501 w 399147"/>
                  <a:gd name="connsiteY63" fmla="*/ 255609 h 388526"/>
                  <a:gd name="connsiteX64" fmla="*/ 158293 w 399147"/>
                  <a:gd name="connsiteY64" fmla="*/ 214724 h 388526"/>
                  <a:gd name="connsiteX65" fmla="*/ 192260 w 399147"/>
                  <a:gd name="connsiteY65" fmla="*/ 92032 h 388526"/>
                  <a:gd name="connsiteX66" fmla="*/ 248277 w 399147"/>
                  <a:gd name="connsiteY66" fmla="*/ 92032 h 388526"/>
                  <a:gd name="connsiteX67" fmla="*/ 248277 w 399147"/>
                  <a:gd name="connsiteY67" fmla="*/ 72821 h 388526"/>
                  <a:gd name="connsiteX68" fmla="*/ 287131 w 399147"/>
                  <a:gd name="connsiteY68" fmla="*/ 72821 h 388526"/>
                  <a:gd name="connsiteX69" fmla="*/ 287131 w 399147"/>
                  <a:gd name="connsiteY69" fmla="*/ 92014 h 388526"/>
                  <a:gd name="connsiteX70" fmla="*/ 344730 w 399147"/>
                  <a:gd name="connsiteY70" fmla="*/ 92014 h 388526"/>
                  <a:gd name="connsiteX71" fmla="*/ 344730 w 399147"/>
                  <a:gd name="connsiteY71" fmla="*/ 72821 h 388526"/>
                  <a:gd name="connsiteX72" fmla="*/ 384842 w 399147"/>
                  <a:gd name="connsiteY72" fmla="*/ 72821 h 388526"/>
                  <a:gd name="connsiteX73" fmla="*/ 384842 w 399147"/>
                  <a:gd name="connsiteY73" fmla="*/ 24549 h 388526"/>
                  <a:gd name="connsiteX74" fmla="*/ 344730 w 399147"/>
                  <a:gd name="connsiteY74" fmla="*/ 24549 h 388526"/>
                  <a:gd name="connsiteX75" fmla="*/ 344730 w 399147"/>
                  <a:gd name="connsiteY75" fmla="*/ 0 h 388526"/>
                  <a:gd name="connsiteX76" fmla="*/ 287131 w 399147"/>
                  <a:gd name="connsiteY76" fmla="*/ 0 h 388526"/>
                  <a:gd name="connsiteX77" fmla="*/ 287131 w 399147"/>
                  <a:gd name="connsiteY77" fmla="*/ 24531 h 388526"/>
                  <a:gd name="connsiteX78" fmla="*/ 248277 w 399147"/>
                  <a:gd name="connsiteY78" fmla="*/ 24531 h 388526"/>
                  <a:gd name="connsiteX79" fmla="*/ 248277 w 399147"/>
                  <a:gd name="connsiteY79" fmla="*/ 0 h 388526"/>
                  <a:gd name="connsiteX80" fmla="*/ 192260 w 399147"/>
                  <a:gd name="connsiteY80" fmla="*/ 0 h 388526"/>
                  <a:gd name="connsiteX81" fmla="*/ 192260 w 399147"/>
                  <a:gd name="connsiteY81" fmla="*/ 24531 h 388526"/>
                  <a:gd name="connsiteX82" fmla="*/ 150907 w 399147"/>
                  <a:gd name="connsiteY82" fmla="*/ 24531 h 388526"/>
                  <a:gd name="connsiteX83" fmla="*/ 150907 w 399147"/>
                  <a:gd name="connsiteY83" fmla="*/ 72821 h 388526"/>
                  <a:gd name="connsiteX84" fmla="*/ 192260 w 399147"/>
                  <a:gd name="connsiteY84" fmla="*/ 72821 h 388526"/>
                  <a:gd name="connsiteX85" fmla="*/ 192260 w 399147"/>
                  <a:gd name="connsiteY85" fmla="*/ 92032 h 38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9147" h="388526">
                    <a:moveTo>
                      <a:pt x="387323" y="305498"/>
                    </a:moveTo>
                    <a:lnTo>
                      <a:pt x="387323" y="257334"/>
                    </a:lnTo>
                    <a:lnTo>
                      <a:pt x="291211" y="257334"/>
                    </a:lnTo>
                    <a:cubicBezTo>
                      <a:pt x="291552" y="254387"/>
                      <a:pt x="291894" y="251422"/>
                      <a:pt x="292235" y="248475"/>
                    </a:cubicBezTo>
                    <a:lnTo>
                      <a:pt x="293260" y="239273"/>
                    </a:lnTo>
                    <a:lnTo>
                      <a:pt x="367212" y="239273"/>
                    </a:lnTo>
                    <a:lnTo>
                      <a:pt x="367212" y="98628"/>
                    </a:lnTo>
                    <a:lnTo>
                      <a:pt x="159084" y="98628"/>
                    </a:lnTo>
                    <a:lnTo>
                      <a:pt x="159084" y="239273"/>
                    </a:lnTo>
                    <a:lnTo>
                      <a:pt x="235193" y="239273"/>
                    </a:lnTo>
                    <a:lnTo>
                      <a:pt x="234061" y="248475"/>
                    </a:lnTo>
                    <a:cubicBezTo>
                      <a:pt x="233720" y="251422"/>
                      <a:pt x="233271" y="254387"/>
                      <a:pt x="232696" y="257334"/>
                    </a:cubicBezTo>
                    <a:lnTo>
                      <a:pt x="143970" y="257334"/>
                    </a:lnTo>
                    <a:lnTo>
                      <a:pt x="143970" y="305498"/>
                    </a:lnTo>
                    <a:lnTo>
                      <a:pt x="211453" y="305498"/>
                    </a:lnTo>
                    <a:cubicBezTo>
                      <a:pt x="204067" y="313226"/>
                      <a:pt x="193500" y="320145"/>
                      <a:pt x="179751" y="326058"/>
                    </a:cubicBezTo>
                    <a:cubicBezTo>
                      <a:pt x="166111" y="331970"/>
                      <a:pt x="148283" y="336966"/>
                      <a:pt x="126358" y="341046"/>
                    </a:cubicBezTo>
                    <a:cubicBezTo>
                      <a:pt x="132145" y="347174"/>
                      <a:pt x="137824" y="354686"/>
                      <a:pt x="143629" y="363762"/>
                    </a:cubicBezTo>
                    <a:cubicBezTo>
                      <a:pt x="149308" y="372730"/>
                      <a:pt x="153513" y="381033"/>
                      <a:pt x="156245" y="388527"/>
                    </a:cubicBezTo>
                    <a:cubicBezTo>
                      <a:pt x="188629" y="380799"/>
                      <a:pt x="214077" y="371022"/>
                      <a:pt x="232480" y="359215"/>
                    </a:cubicBezTo>
                    <a:cubicBezTo>
                      <a:pt x="250990" y="347516"/>
                      <a:pt x="264523" y="333660"/>
                      <a:pt x="273149" y="317755"/>
                    </a:cubicBezTo>
                    <a:cubicBezTo>
                      <a:pt x="282692" y="334792"/>
                      <a:pt x="294733" y="349115"/>
                      <a:pt x="309398" y="360815"/>
                    </a:cubicBezTo>
                    <a:cubicBezTo>
                      <a:pt x="324171" y="372622"/>
                      <a:pt x="341998" y="381500"/>
                      <a:pt x="363133" y="387736"/>
                    </a:cubicBezTo>
                    <a:cubicBezTo>
                      <a:pt x="367105" y="379775"/>
                      <a:pt x="372568" y="371148"/>
                      <a:pt x="379379" y="361713"/>
                    </a:cubicBezTo>
                    <a:cubicBezTo>
                      <a:pt x="386190" y="352404"/>
                      <a:pt x="392786" y="344676"/>
                      <a:pt x="399148" y="338656"/>
                    </a:cubicBezTo>
                    <a:cubicBezTo>
                      <a:pt x="384034" y="335708"/>
                      <a:pt x="370753" y="331503"/>
                      <a:pt x="359161" y="325932"/>
                    </a:cubicBezTo>
                    <a:cubicBezTo>
                      <a:pt x="347569" y="320253"/>
                      <a:pt x="337577" y="313442"/>
                      <a:pt x="329275" y="305480"/>
                    </a:cubicBezTo>
                    <a:lnTo>
                      <a:pt x="387323" y="305480"/>
                    </a:lnTo>
                    <a:close/>
                    <a:moveTo>
                      <a:pt x="213843" y="139064"/>
                    </a:moveTo>
                    <a:lnTo>
                      <a:pt x="309955" y="139064"/>
                    </a:lnTo>
                    <a:lnTo>
                      <a:pt x="309955" y="150080"/>
                    </a:lnTo>
                    <a:lnTo>
                      <a:pt x="213843" y="150080"/>
                    </a:lnTo>
                    <a:lnTo>
                      <a:pt x="213843" y="139064"/>
                    </a:lnTo>
                    <a:close/>
                    <a:moveTo>
                      <a:pt x="213843" y="187677"/>
                    </a:moveTo>
                    <a:lnTo>
                      <a:pt x="309955" y="187677"/>
                    </a:lnTo>
                    <a:lnTo>
                      <a:pt x="309955" y="198819"/>
                    </a:lnTo>
                    <a:lnTo>
                      <a:pt x="213843" y="198819"/>
                    </a:lnTo>
                    <a:lnTo>
                      <a:pt x="213843" y="187677"/>
                    </a:lnTo>
                    <a:close/>
                    <a:moveTo>
                      <a:pt x="158293" y="214724"/>
                    </a:moveTo>
                    <a:cubicBezTo>
                      <a:pt x="155562" y="210411"/>
                      <a:pt x="151015" y="203582"/>
                      <a:pt x="144653" y="194272"/>
                    </a:cubicBezTo>
                    <a:cubicBezTo>
                      <a:pt x="138291" y="184963"/>
                      <a:pt x="131695" y="175294"/>
                      <a:pt x="124651" y="165536"/>
                    </a:cubicBezTo>
                    <a:cubicBezTo>
                      <a:pt x="117714" y="155759"/>
                      <a:pt x="112035" y="148032"/>
                      <a:pt x="107488" y="142353"/>
                    </a:cubicBezTo>
                    <a:lnTo>
                      <a:pt x="107488" y="129629"/>
                    </a:lnTo>
                    <a:lnTo>
                      <a:pt x="141903" y="129629"/>
                    </a:lnTo>
                    <a:lnTo>
                      <a:pt x="141903" y="74869"/>
                    </a:lnTo>
                    <a:lnTo>
                      <a:pt x="107488" y="74869"/>
                    </a:lnTo>
                    <a:lnTo>
                      <a:pt x="107488" y="0"/>
                    </a:lnTo>
                    <a:lnTo>
                      <a:pt x="51470" y="0"/>
                    </a:lnTo>
                    <a:lnTo>
                      <a:pt x="51470" y="74869"/>
                    </a:lnTo>
                    <a:lnTo>
                      <a:pt x="11035" y="74869"/>
                    </a:lnTo>
                    <a:lnTo>
                      <a:pt x="11035" y="129629"/>
                    </a:lnTo>
                    <a:lnTo>
                      <a:pt x="51470" y="129629"/>
                    </a:lnTo>
                    <a:lnTo>
                      <a:pt x="51470" y="144401"/>
                    </a:lnTo>
                    <a:cubicBezTo>
                      <a:pt x="45684" y="165877"/>
                      <a:pt x="38405" y="186886"/>
                      <a:pt x="29545" y="207446"/>
                    </a:cubicBezTo>
                    <a:cubicBezTo>
                      <a:pt x="20793" y="228005"/>
                      <a:pt x="10909" y="245383"/>
                      <a:pt x="0" y="259365"/>
                    </a:cubicBezTo>
                    <a:cubicBezTo>
                      <a:pt x="4888" y="267884"/>
                      <a:pt x="9992" y="278002"/>
                      <a:pt x="15222" y="289468"/>
                    </a:cubicBezTo>
                    <a:cubicBezTo>
                      <a:pt x="20452" y="300933"/>
                      <a:pt x="24423" y="311159"/>
                      <a:pt x="27371" y="320253"/>
                    </a:cubicBezTo>
                    <a:cubicBezTo>
                      <a:pt x="31684" y="313657"/>
                      <a:pt x="35781" y="306271"/>
                      <a:pt x="39861" y="298094"/>
                    </a:cubicBezTo>
                    <a:cubicBezTo>
                      <a:pt x="43959" y="289917"/>
                      <a:pt x="47822" y="281165"/>
                      <a:pt x="51453" y="271963"/>
                    </a:cubicBezTo>
                    <a:lnTo>
                      <a:pt x="51453" y="388527"/>
                    </a:lnTo>
                    <a:lnTo>
                      <a:pt x="107470" y="388527"/>
                    </a:lnTo>
                    <a:lnTo>
                      <a:pt x="107470" y="217995"/>
                    </a:lnTo>
                    <a:cubicBezTo>
                      <a:pt x="110759" y="224932"/>
                      <a:pt x="113832" y="231635"/>
                      <a:pt x="116564" y="237997"/>
                    </a:cubicBezTo>
                    <a:cubicBezTo>
                      <a:pt x="119295" y="244359"/>
                      <a:pt x="121559" y="250272"/>
                      <a:pt x="123501" y="255609"/>
                    </a:cubicBezTo>
                    <a:lnTo>
                      <a:pt x="158293" y="214724"/>
                    </a:lnTo>
                    <a:close/>
                    <a:moveTo>
                      <a:pt x="192260" y="92032"/>
                    </a:moveTo>
                    <a:lnTo>
                      <a:pt x="248277" y="92032"/>
                    </a:lnTo>
                    <a:lnTo>
                      <a:pt x="248277" y="72821"/>
                    </a:lnTo>
                    <a:lnTo>
                      <a:pt x="287131" y="72821"/>
                    </a:lnTo>
                    <a:lnTo>
                      <a:pt x="287131" y="92014"/>
                    </a:lnTo>
                    <a:lnTo>
                      <a:pt x="344730" y="92014"/>
                    </a:lnTo>
                    <a:lnTo>
                      <a:pt x="344730" y="72821"/>
                    </a:lnTo>
                    <a:lnTo>
                      <a:pt x="384842" y="72821"/>
                    </a:lnTo>
                    <a:lnTo>
                      <a:pt x="384842" y="24549"/>
                    </a:lnTo>
                    <a:lnTo>
                      <a:pt x="344730" y="24549"/>
                    </a:lnTo>
                    <a:lnTo>
                      <a:pt x="344730" y="0"/>
                    </a:lnTo>
                    <a:lnTo>
                      <a:pt x="287131" y="0"/>
                    </a:lnTo>
                    <a:lnTo>
                      <a:pt x="287131" y="24531"/>
                    </a:lnTo>
                    <a:lnTo>
                      <a:pt x="248277" y="24531"/>
                    </a:lnTo>
                    <a:lnTo>
                      <a:pt x="248277" y="0"/>
                    </a:lnTo>
                    <a:lnTo>
                      <a:pt x="192260" y="0"/>
                    </a:lnTo>
                    <a:lnTo>
                      <a:pt x="192260" y="24531"/>
                    </a:lnTo>
                    <a:lnTo>
                      <a:pt x="150907" y="24531"/>
                    </a:lnTo>
                    <a:lnTo>
                      <a:pt x="150907" y="72821"/>
                    </a:lnTo>
                    <a:lnTo>
                      <a:pt x="192260" y="72821"/>
                    </a:lnTo>
                    <a:lnTo>
                      <a:pt x="192260" y="92032"/>
                    </a:lnTo>
                    <a:close/>
                  </a:path>
                </a:pathLst>
              </a:custGeom>
              <a:solidFill>
                <a:srgbClr val="000000"/>
              </a:solidFill>
              <a:ln w="1794" cap="flat">
                <a:noFill/>
                <a:prstDash val="solid"/>
                <a:miter/>
              </a:ln>
            </p:spPr>
            <p:txBody>
              <a:bodyPr rtlCol="0" anchor="ctr"/>
              <a:lstStyle/>
              <a:p>
                <a:endParaRPr lang="zh-CN" altLang="en-US"/>
              </a:p>
            </p:txBody>
          </p:sp>
          <p:sp>
            <p:nvSpPr>
              <p:cNvPr id="13" name="任意多边形: 形状 12"/>
              <p:cNvSpPr/>
              <p:nvPr userDrawn="1"/>
            </p:nvSpPr>
            <p:spPr>
              <a:xfrm>
                <a:off x="3480148" y="3420876"/>
                <a:ext cx="396829" cy="390287"/>
              </a:xfrm>
              <a:custGeom>
                <a:avLst/>
                <a:gdLst>
                  <a:gd name="connsiteX0" fmla="*/ 340992 w 396829"/>
                  <a:gd name="connsiteY0" fmla="*/ 106823 h 390287"/>
                  <a:gd name="connsiteX1" fmla="*/ 330802 w 396829"/>
                  <a:gd name="connsiteY1" fmla="*/ 108530 h 390287"/>
                  <a:gd name="connsiteX2" fmla="*/ 221930 w 396829"/>
                  <a:gd name="connsiteY2" fmla="*/ 108530 h 390287"/>
                  <a:gd name="connsiteX3" fmla="*/ 221930 w 396829"/>
                  <a:gd name="connsiteY3" fmla="*/ 76253 h 390287"/>
                  <a:gd name="connsiteX4" fmla="*/ 308931 w 396829"/>
                  <a:gd name="connsiteY4" fmla="*/ 66962 h 390287"/>
                  <a:gd name="connsiteX5" fmla="*/ 388347 w 396829"/>
                  <a:gd name="connsiteY5" fmla="*/ 47355 h 390287"/>
                  <a:gd name="connsiteX6" fmla="*/ 347911 w 396829"/>
                  <a:gd name="connsiteY6" fmla="*/ 0 h 390287"/>
                  <a:gd name="connsiteX7" fmla="*/ 264307 w 396829"/>
                  <a:gd name="connsiteY7" fmla="*/ 19265 h 390287"/>
                  <a:gd name="connsiteX8" fmla="*/ 164386 w 396829"/>
                  <a:gd name="connsiteY8" fmla="*/ 27766 h 390287"/>
                  <a:gd name="connsiteX9" fmla="*/ 164386 w 396829"/>
                  <a:gd name="connsiteY9" fmla="*/ 123608 h 390287"/>
                  <a:gd name="connsiteX10" fmla="*/ 161780 w 396829"/>
                  <a:gd name="connsiteY10" fmla="*/ 198945 h 390287"/>
                  <a:gd name="connsiteX11" fmla="*/ 147960 w 396829"/>
                  <a:gd name="connsiteY11" fmla="*/ 281416 h 390287"/>
                  <a:gd name="connsiteX12" fmla="*/ 114209 w 396829"/>
                  <a:gd name="connsiteY12" fmla="*/ 356412 h 390287"/>
                  <a:gd name="connsiteX13" fmla="*/ 139926 w 396829"/>
                  <a:gd name="connsiteY13" fmla="*/ 371705 h 390287"/>
                  <a:gd name="connsiteX14" fmla="*/ 163146 w 396829"/>
                  <a:gd name="connsiteY14" fmla="*/ 390288 h 390287"/>
                  <a:gd name="connsiteX15" fmla="*/ 176283 w 396829"/>
                  <a:gd name="connsiteY15" fmla="*/ 368758 h 390287"/>
                  <a:gd name="connsiteX16" fmla="*/ 187264 w 396829"/>
                  <a:gd name="connsiteY16" fmla="*/ 345090 h 390287"/>
                  <a:gd name="connsiteX17" fmla="*/ 203456 w 396829"/>
                  <a:gd name="connsiteY17" fmla="*/ 366494 h 390287"/>
                  <a:gd name="connsiteX18" fmla="*/ 216593 w 396829"/>
                  <a:gd name="connsiteY18" fmla="*/ 387898 h 390287"/>
                  <a:gd name="connsiteX19" fmla="*/ 255340 w 396829"/>
                  <a:gd name="connsiteY19" fmla="*/ 364553 h 390287"/>
                  <a:gd name="connsiteX20" fmla="*/ 288767 w 396829"/>
                  <a:gd name="connsiteY20" fmla="*/ 336014 h 390287"/>
                  <a:gd name="connsiteX21" fmla="*/ 357759 w 396829"/>
                  <a:gd name="connsiteY21" fmla="*/ 389479 h 390287"/>
                  <a:gd name="connsiteX22" fmla="*/ 375425 w 396829"/>
                  <a:gd name="connsiteY22" fmla="*/ 362288 h 390287"/>
                  <a:gd name="connsiteX23" fmla="*/ 396830 w 396829"/>
                  <a:gd name="connsiteY23" fmla="*/ 338494 h 390287"/>
                  <a:gd name="connsiteX24" fmla="*/ 357526 w 396829"/>
                  <a:gd name="connsiteY24" fmla="*/ 316856 h 390287"/>
                  <a:gd name="connsiteX25" fmla="*/ 325914 w 396829"/>
                  <a:gd name="connsiteY25" fmla="*/ 287509 h 390287"/>
                  <a:gd name="connsiteX26" fmla="*/ 358766 w 396829"/>
                  <a:gd name="connsiteY26" fmla="*/ 212172 h 390287"/>
                  <a:gd name="connsiteX27" fmla="*/ 378139 w 396829"/>
                  <a:gd name="connsiteY27" fmla="*/ 117013 h 390287"/>
                  <a:gd name="connsiteX28" fmla="*/ 340992 w 396829"/>
                  <a:gd name="connsiteY28" fmla="*/ 106823 h 390287"/>
                  <a:gd name="connsiteX29" fmla="*/ 313693 w 396829"/>
                  <a:gd name="connsiteY29" fmla="*/ 161079 h 390287"/>
                  <a:gd name="connsiteX30" fmla="*/ 290474 w 396829"/>
                  <a:gd name="connsiteY30" fmla="*/ 230862 h 390287"/>
                  <a:gd name="connsiteX31" fmla="*/ 277445 w 396829"/>
                  <a:gd name="connsiteY31" fmla="*/ 197220 h 390287"/>
                  <a:gd name="connsiteX32" fmla="*/ 267596 w 396829"/>
                  <a:gd name="connsiteY32" fmla="*/ 161079 h 390287"/>
                  <a:gd name="connsiteX33" fmla="*/ 313693 w 396829"/>
                  <a:gd name="connsiteY33" fmla="*/ 161079 h 390287"/>
                  <a:gd name="connsiteX34" fmla="*/ 191343 w 396829"/>
                  <a:gd name="connsiteY34" fmla="*/ 334414 h 390287"/>
                  <a:gd name="connsiteX35" fmla="*/ 210950 w 396829"/>
                  <a:gd name="connsiteY35" fmla="*/ 259994 h 390287"/>
                  <a:gd name="connsiteX36" fmla="*/ 219900 w 396829"/>
                  <a:gd name="connsiteY36" fmla="*/ 184765 h 390287"/>
                  <a:gd name="connsiteX37" fmla="*/ 235301 w 396829"/>
                  <a:gd name="connsiteY37" fmla="*/ 238123 h 390287"/>
                  <a:gd name="connsiteX38" fmla="*/ 255358 w 396829"/>
                  <a:gd name="connsiteY38" fmla="*/ 285478 h 390287"/>
                  <a:gd name="connsiteX39" fmla="*/ 225794 w 396829"/>
                  <a:gd name="connsiteY39" fmla="*/ 313352 h 390287"/>
                  <a:gd name="connsiteX40" fmla="*/ 191343 w 396829"/>
                  <a:gd name="connsiteY40" fmla="*/ 334414 h 390287"/>
                  <a:gd name="connsiteX41" fmla="*/ 159965 w 396829"/>
                  <a:gd name="connsiteY41" fmla="*/ 207535 h 390287"/>
                  <a:gd name="connsiteX42" fmla="*/ 146486 w 396829"/>
                  <a:gd name="connsiteY42" fmla="*/ 185898 h 390287"/>
                  <a:gd name="connsiteX43" fmla="*/ 127005 w 396829"/>
                  <a:gd name="connsiteY43" fmla="*/ 155885 h 390287"/>
                  <a:gd name="connsiteX44" fmla="*/ 111370 w 396829"/>
                  <a:gd name="connsiteY44" fmla="*/ 133349 h 390287"/>
                  <a:gd name="connsiteX45" fmla="*/ 111370 w 396829"/>
                  <a:gd name="connsiteY45" fmla="*/ 129269 h 390287"/>
                  <a:gd name="connsiteX46" fmla="*/ 152147 w 396829"/>
                  <a:gd name="connsiteY46" fmla="*/ 129269 h 390287"/>
                  <a:gd name="connsiteX47" fmla="*/ 152147 w 396829"/>
                  <a:gd name="connsiteY47" fmla="*/ 74672 h 390287"/>
                  <a:gd name="connsiteX48" fmla="*/ 111370 w 396829"/>
                  <a:gd name="connsiteY48" fmla="*/ 74672 h 390287"/>
                  <a:gd name="connsiteX49" fmla="*/ 111370 w 396829"/>
                  <a:gd name="connsiteY49" fmla="*/ 0 h 390287"/>
                  <a:gd name="connsiteX50" fmla="*/ 56305 w 396829"/>
                  <a:gd name="connsiteY50" fmla="*/ 0 h 390287"/>
                  <a:gd name="connsiteX51" fmla="*/ 56305 w 396829"/>
                  <a:gd name="connsiteY51" fmla="*/ 74654 h 390287"/>
                  <a:gd name="connsiteX52" fmla="*/ 10657 w 396829"/>
                  <a:gd name="connsiteY52" fmla="*/ 74654 h 390287"/>
                  <a:gd name="connsiteX53" fmla="*/ 10657 w 396829"/>
                  <a:gd name="connsiteY53" fmla="*/ 129251 h 390287"/>
                  <a:gd name="connsiteX54" fmla="*/ 54723 w 396829"/>
                  <a:gd name="connsiteY54" fmla="*/ 129251 h 390287"/>
                  <a:gd name="connsiteX55" fmla="*/ 41011 w 396829"/>
                  <a:gd name="connsiteY55" fmla="*/ 177163 h 390287"/>
                  <a:gd name="connsiteX56" fmla="*/ 22428 w 396829"/>
                  <a:gd name="connsiteY56" fmla="*/ 222811 h 390287"/>
                  <a:gd name="connsiteX57" fmla="*/ 0 w 396829"/>
                  <a:gd name="connsiteY57" fmla="*/ 258503 h 390287"/>
                  <a:gd name="connsiteX58" fmla="*/ 14054 w 396829"/>
                  <a:gd name="connsiteY58" fmla="*/ 288515 h 390287"/>
                  <a:gd name="connsiteX59" fmla="*/ 25376 w 396829"/>
                  <a:gd name="connsiteY59" fmla="*/ 318869 h 390287"/>
                  <a:gd name="connsiteX60" fmla="*/ 41694 w 396829"/>
                  <a:gd name="connsiteY60" fmla="*/ 286125 h 390287"/>
                  <a:gd name="connsiteX61" fmla="*/ 56305 w 396829"/>
                  <a:gd name="connsiteY61" fmla="*/ 245455 h 390287"/>
                  <a:gd name="connsiteX62" fmla="*/ 56305 w 396829"/>
                  <a:gd name="connsiteY62" fmla="*/ 387395 h 390287"/>
                  <a:gd name="connsiteX63" fmla="*/ 111370 w 396829"/>
                  <a:gd name="connsiteY63" fmla="*/ 387395 h 390287"/>
                  <a:gd name="connsiteX64" fmla="*/ 111370 w 396829"/>
                  <a:gd name="connsiteY64" fmla="*/ 208739 h 390287"/>
                  <a:gd name="connsiteX65" fmla="*/ 119744 w 396829"/>
                  <a:gd name="connsiteY65" fmla="*/ 231402 h 390287"/>
                  <a:gd name="connsiteX66" fmla="*/ 126088 w 396829"/>
                  <a:gd name="connsiteY66" fmla="*/ 251224 h 390287"/>
                  <a:gd name="connsiteX67" fmla="*/ 159965 w 396829"/>
                  <a:gd name="connsiteY67" fmla="*/ 207535 h 39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96829" h="390287">
                    <a:moveTo>
                      <a:pt x="340992" y="106823"/>
                    </a:moveTo>
                    <a:lnTo>
                      <a:pt x="330802" y="108530"/>
                    </a:lnTo>
                    <a:lnTo>
                      <a:pt x="221930" y="108530"/>
                    </a:lnTo>
                    <a:lnTo>
                      <a:pt x="221930" y="76253"/>
                    </a:lnTo>
                    <a:cubicBezTo>
                      <a:pt x="251152" y="74672"/>
                      <a:pt x="280158" y="71617"/>
                      <a:pt x="308931" y="66962"/>
                    </a:cubicBezTo>
                    <a:cubicBezTo>
                      <a:pt x="337703" y="62433"/>
                      <a:pt x="364103" y="55856"/>
                      <a:pt x="388347" y="47355"/>
                    </a:cubicBezTo>
                    <a:lnTo>
                      <a:pt x="347911" y="0"/>
                    </a:lnTo>
                    <a:cubicBezTo>
                      <a:pt x="324692" y="8267"/>
                      <a:pt x="296818" y="14719"/>
                      <a:pt x="264307" y="19265"/>
                    </a:cubicBezTo>
                    <a:cubicBezTo>
                      <a:pt x="231797" y="23686"/>
                      <a:pt x="198496" y="26508"/>
                      <a:pt x="164386" y="27766"/>
                    </a:cubicBezTo>
                    <a:lnTo>
                      <a:pt x="164386" y="123608"/>
                    </a:lnTo>
                    <a:cubicBezTo>
                      <a:pt x="164619" y="146270"/>
                      <a:pt x="163703" y="171413"/>
                      <a:pt x="161780" y="198945"/>
                    </a:cubicBezTo>
                    <a:cubicBezTo>
                      <a:pt x="159749" y="226477"/>
                      <a:pt x="155094" y="253884"/>
                      <a:pt x="147960" y="281416"/>
                    </a:cubicBezTo>
                    <a:cubicBezTo>
                      <a:pt x="140717" y="308823"/>
                      <a:pt x="129503" y="333875"/>
                      <a:pt x="114209" y="356412"/>
                    </a:cubicBezTo>
                    <a:cubicBezTo>
                      <a:pt x="121577" y="359700"/>
                      <a:pt x="130060" y="364786"/>
                      <a:pt x="139926" y="371705"/>
                    </a:cubicBezTo>
                    <a:cubicBezTo>
                      <a:pt x="149793" y="378624"/>
                      <a:pt x="157485" y="384843"/>
                      <a:pt x="163146" y="390288"/>
                    </a:cubicBezTo>
                    <a:cubicBezTo>
                      <a:pt x="167908" y="383603"/>
                      <a:pt x="172203" y="376360"/>
                      <a:pt x="176283" y="368758"/>
                    </a:cubicBezTo>
                    <a:cubicBezTo>
                      <a:pt x="180362" y="361156"/>
                      <a:pt x="183993" y="353231"/>
                      <a:pt x="187264" y="345090"/>
                    </a:cubicBezTo>
                    <a:cubicBezTo>
                      <a:pt x="192709" y="351433"/>
                      <a:pt x="198136" y="358568"/>
                      <a:pt x="203456" y="366494"/>
                    </a:cubicBezTo>
                    <a:cubicBezTo>
                      <a:pt x="208775" y="374311"/>
                      <a:pt x="213196" y="381446"/>
                      <a:pt x="216593" y="387898"/>
                    </a:cubicBezTo>
                    <a:cubicBezTo>
                      <a:pt x="230413" y="380871"/>
                      <a:pt x="243335" y="373179"/>
                      <a:pt x="255340" y="364553"/>
                    </a:cubicBezTo>
                    <a:cubicBezTo>
                      <a:pt x="267237" y="355944"/>
                      <a:pt x="278451" y="346419"/>
                      <a:pt x="288767" y="336014"/>
                    </a:cubicBezTo>
                    <a:cubicBezTo>
                      <a:pt x="307116" y="357759"/>
                      <a:pt x="329993" y="375551"/>
                      <a:pt x="357759" y="389479"/>
                    </a:cubicBezTo>
                    <a:cubicBezTo>
                      <a:pt x="362073" y="381105"/>
                      <a:pt x="367949" y="372029"/>
                      <a:pt x="375425" y="362288"/>
                    </a:cubicBezTo>
                    <a:cubicBezTo>
                      <a:pt x="382902" y="352548"/>
                      <a:pt x="390036" y="344622"/>
                      <a:pt x="396830" y="338494"/>
                    </a:cubicBezTo>
                    <a:cubicBezTo>
                      <a:pt x="382434" y="332599"/>
                      <a:pt x="369297" y="325357"/>
                      <a:pt x="357526" y="316856"/>
                    </a:cubicBezTo>
                    <a:cubicBezTo>
                      <a:pt x="345862" y="308356"/>
                      <a:pt x="335205" y="298507"/>
                      <a:pt x="325914" y="287509"/>
                    </a:cubicBezTo>
                    <a:cubicBezTo>
                      <a:pt x="339177" y="265530"/>
                      <a:pt x="350050" y="240495"/>
                      <a:pt x="358766" y="212172"/>
                    </a:cubicBezTo>
                    <a:cubicBezTo>
                      <a:pt x="367374" y="183957"/>
                      <a:pt x="373826" y="152237"/>
                      <a:pt x="378139" y="117013"/>
                    </a:cubicBezTo>
                    <a:lnTo>
                      <a:pt x="340992" y="106823"/>
                    </a:lnTo>
                    <a:close/>
                    <a:moveTo>
                      <a:pt x="313693" y="161079"/>
                    </a:moveTo>
                    <a:cubicBezTo>
                      <a:pt x="307924" y="186347"/>
                      <a:pt x="300215" y="209566"/>
                      <a:pt x="290474" y="230862"/>
                    </a:cubicBezTo>
                    <a:cubicBezTo>
                      <a:pt x="285604" y="219990"/>
                      <a:pt x="281183" y="208775"/>
                      <a:pt x="277445" y="197220"/>
                    </a:cubicBezTo>
                    <a:cubicBezTo>
                      <a:pt x="273707" y="185556"/>
                      <a:pt x="270418" y="173551"/>
                      <a:pt x="267596" y="161079"/>
                    </a:cubicBezTo>
                    <a:lnTo>
                      <a:pt x="313693" y="161079"/>
                    </a:lnTo>
                    <a:close/>
                    <a:moveTo>
                      <a:pt x="191343" y="334414"/>
                    </a:moveTo>
                    <a:cubicBezTo>
                      <a:pt x="199951" y="310620"/>
                      <a:pt x="206529" y="285927"/>
                      <a:pt x="210950" y="259994"/>
                    </a:cubicBezTo>
                    <a:cubicBezTo>
                      <a:pt x="215371" y="234169"/>
                      <a:pt x="218318" y="209135"/>
                      <a:pt x="219900" y="184765"/>
                    </a:cubicBezTo>
                    <a:cubicBezTo>
                      <a:pt x="224321" y="203564"/>
                      <a:pt x="229533" y="221355"/>
                      <a:pt x="235301" y="238123"/>
                    </a:cubicBezTo>
                    <a:cubicBezTo>
                      <a:pt x="241196" y="254998"/>
                      <a:pt x="247881" y="270741"/>
                      <a:pt x="255358" y="285478"/>
                    </a:cubicBezTo>
                    <a:cubicBezTo>
                      <a:pt x="246408" y="295901"/>
                      <a:pt x="236559" y="305193"/>
                      <a:pt x="225794" y="313352"/>
                    </a:cubicBezTo>
                    <a:cubicBezTo>
                      <a:pt x="215029" y="321493"/>
                      <a:pt x="203582" y="328520"/>
                      <a:pt x="191343" y="334414"/>
                    </a:cubicBezTo>
                    <a:close/>
                    <a:moveTo>
                      <a:pt x="159965" y="207535"/>
                    </a:moveTo>
                    <a:cubicBezTo>
                      <a:pt x="157359" y="203114"/>
                      <a:pt x="152830" y="195872"/>
                      <a:pt x="146486" y="185898"/>
                    </a:cubicBezTo>
                    <a:cubicBezTo>
                      <a:pt x="140142" y="175923"/>
                      <a:pt x="133690" y="165967"/>
                      <a:pt x="127005" y="155885"/>
                    </a:cubicBezTo>
                    <a:cubicBezTo>
                      <a:pt x="120320" y="145803"/>
                      <a:pt x="115108" y="138327"/>
                      <a:pt x="111370" y="133349"/>
                    </a:cubicBezTo>
                    <a:lnTo>
                      <a:pt x="111370" y="129269"/>
                    </a:lnTo>
                    <a:lnTo>
                      <a:pt x="152147" y="129269"/>
                    </a:lnTo>
                    <a:lnTo>
                      <a:pt x="152147" y="74672"/>
                    </a:lnTo>
                    <a:lnTo>
                      <a:pt x="111370" y="74672"/>
                    </a:lnTo>
                    <a:lnTo>
                      <a:pt x="111370" y="0"/>
                    </a:lnTo>
                    <a:lnTo>
                      <a:pt x="56305" y="0"/>
                    </a:lnTo>
                    <a:lnTo>
                      <a:pt x="56305" y="74654"/>
                    </a:lnTo>
                    <a:lnTo>
                      <a:pt x="10657" y="74654"/>
                    </a:lnTo>
                    <a:lnTo>
                      <a:pt x="10657" y="129251"/>
                    </a:lnTo>
                    <a:lnTo>
                      <a:pt x="54723" y="129251"/>
                    </a:lnTo>
                    <a:cubicBezTo>
                      <a:pt x="50985" y="144994"/>
                      <a:pt x="46456" y="160971"/>
                      <a:pt x="41011" y="177163"/>
                    </a:cubicBezTo>
                    <a:cubicBezTo>
                      <a:pt x="35566" y="193482"/>
                      <a:pt x="29348" y="208650"/>
                      <a:pt x="22428" y="222811"/>
                    </a:cubicBezTo>
                    <a:cubicBezTo>
                      <a:pt x="15509" y="237081"/>
                      <a:pt x="8033" y="248978"/>
                      <a:pt x="0" y="258503"/>
                    </a:cubicBezTo>
                    <a:cubicBezTo>
                      <a:pt x="4529" y="267003"/>
                      <a:pt x="9183" y="276959"/>
                      <a:pt x="14054" y="288515"/>
                    </a:cubicBezTo>
                    <a:cubicBezTo>
                      <a:pt x="18924" y="300179"/>
                      <a:pt x="22662" y="310261"/>
                      <a:pt x="25376" y="318869"/>
                    </a:cubicBezTo>
                    <a:cubicBezTo>
                      <a:pt x="31037" y="309578"/>
                      <a:pt x="36482" y="298705"/>
                      <a:pt x="41694" y="286125"/>
                    </a:cubicBezTo>
                    <a:cubicBezTo>
                      <a:pt x="47014" y="273671"/>
                      <a:pt x="51776" y="260066"/>
                      <a:pt x="56305" y="245455"/>
                    </a:cubicBezTo>
                    <a:lnTo>
                      <a:pt x="56305" y="387395"/>
                    </a:lnTo>
                    <a:lnTo>
                      <a:pt x="111370" y="387395"/>
                    </a:lnTo>
                    <a:lnTo>
                      <a:pt x="111370" y="208739"/>
                    </a:lnTo>
                    <a:cubicBezTo>
                      <a:pt x="114425" y="216557"/>
                      <a:pt x="117264" y="224141"/>
                      <a:pt x="119744" y="231402"/>
                    </a:cubicBezTo>
                    <a:cubicBezTo>
                      <a:pt x="122350" y="238644"/>
                      <a:pt x="124381" y="245222"/>
                      <a:pt x="126088" y="251224"/>
                    </a:cubicBezTo>
                    <a:lnTo>
                      <a:pt x="159965" y="207535"/>
                    </a:lnTo>
                    <a:close/>
                  </a:path>
                </a:pathLst>
              </a:custGeom>
              <a:solidFill>
                <a:srgbClr val="000000"/>
              </a:solidFill>
              <a:ln w="1794" cap="flat">
                <a:noFill/>
                <a:prstDash val="solid"/>
                <a:miter/>
              </a:ln>
            </p:spPr>
            <p:txBody>
              <a:bodyPr rtlCol="0" anchor="ctr"/>
              <a:lstStyle/>
              <a:p>
                <a:endParaRPr lang="zh-CN" altLang="en-US"/>
              </a:p>
            </p:txBody>
          </p:sp>
          <p:grpSp>
            <p:nvGrpSpPr>
              <p:cNvPr id="14" name="组合 13"/>
              <p:cNvGrpSpPr/>
              <p:nvPr userDrawn="1"/>
            </p:nvGrpSpPr>
            <p:grpSpPr>
              <a:xfrm>
                <a:off x="2038610" y="3870398"/>
                <a:ext cx="413489" cy="89750"/>
                <a:chOff x="8686551" y="964247"/>
                <a:chExt cx="413489" cy="89750"/>
              </a:xfrm>
            </p:grpSpPr>
            <p:sp>
              <p:nvSpPr>
                <p:cNvPr id="33" name="任意多边形: 形状 32"/>
                <p:cNvSpPr/>
                <p:nvPr/>
              </p:nvSpPr>
              <p:spPr>
                <a:xfrm>
                  <a:off x="868655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34" name="任意多边形: 形状 33"/>
                <p:cNvSpPr/>
                <p:nvPr/>
              </p:nvSpPr>
              <p:spPr>
                <a:xfrm>
                  <a:off x="881068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35" name="任意多边形: 形状 34"/>
                <p:cNvSpPr/>
                <p:nvPr/>
              </p:nvSpPr>
              <p:spPr>
                <a:xfrm>
                  <a:off x="8947228"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7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7"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36" name="任意多边形: 形状 35"/>
                <p:cNvSpPr/>
                <p:nvPr/>
              </p:nvSpPr>
              <p:spPr>
                <a:xfrm>
                  <a:off x="9078816"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8" y="22482"/>
                        <a:pt x="16138" y="21494"/>
                        <a:pt x="18115" y="19499"/>
                      </a:cubicBezTo>
                      <a:cubicBezTo>
                        <a:pt x="20110" y="17504"/>
                        <a:pt x="21224" y="14791"/>
                        <a:pt x="21224" y="11430"/>
                      </a:cubicBezTo>
                      <a:cubicBezTo>
                        <a:pt x="21224" y="8069"/>
                        <a:pt x="20110" y="5356"/>
                        <a:pt x="18115" y="3235"/>
                      </a:cubicBezTo>
                      <a:cubicBezTo>
                        <a:pt x="16120" y="1132"/>
                        <a:pt x="13640" y="0"/>
                        <a:pt x="10675" y="0"/>
                      </a:cubicBezTo>
                      <a:cubicBezTo>
                        <a:pt x="7692"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a:p>
              </p:txBody>
            </p:sp>
          </p:grpSp>
          <p:grpSp>
            <p:nvGrpSpPr>
              <p:cNvPr id="15" name="组合 14"/>
              <p:cNvGrpSpPr/>
              <p:nvPr userDrawn="1"/>
            </p:nvGrpSpPr>
            <p:grpSpPr>
              <a:xfrm>
                <a:off x="2487485" y="3830214"/>
                <a:ext cx="173892" cy="129934"/>
                <a:chOff x="9130663" y="924063"/>
                <a:chExt cx="173892" cy="129934"/>
              </a:xfrm>
            </p:grpSpPr>
            <p:sp>
              <p:nvSpPr>
                <p:cNvPr id="31" name="任意多边形: 形状 30"/>
                <p:cNvSpPr/>
                <p:nvPr/>
              </p:nvSpPr>
              <p:spPr>
                <a:xfrm>
                  <a:off x="9130663" y="933588"/>
                  <a:ext cx="76343" cy="120409"/>
                </a:xfrm>
                <a:custGeom>
                  <a:avLst/>
                  <a:gdLst>
                    <a:gd name="connsiteX0" fmla="*/ 37614 w 76343"/>
                    <a:gd name="connsiteY0" fmla="*/ 120409 h 120409"/>
                    <a:gd name="connsiteX1" fmla="*/ 56610 w 76343"/>
                    <a:gd name="connsiteY1" fmla="*/ 115575 h 120409"/>
                    <a:gd name="connsiteX2" fmla="*/ 70754 w 76343"/>
                    <a:gd name="connsiteY2" fmla="*/ 101791 h 120409"/>
                    <a:gd name="connsiteX3" fmla="*/ 76343 w 76343"/>
                    <a:gd name="connsiteY3" fmla="*/ 79704 h 120409"/>
                    <a:gd name="connsiteX4" fmla="*/ 65920 w 76343"/>
                    <a:gd name="connsiteY4" fmla="*/ 51147 h 120409"/>
                    <a:gd name="connsiteX5" fmla="*/ 40723 w 76343"/>
                    <a:gd name="connsiteY5" fmla="*/ 42089 h 120409"/>
                    <a:gd name="connsiteX6" fmla="*/ 31163 w 76343"/>
                    <a:gd name="connsiteY6" fmla="*/ 43455 h 120409"/>
                    <a:gd name="connsiteX7" fmla="*/ 23093 w 76343"/>
                    <a:gd name="connsiteY7" fmla="*/ 46798 h 120409"/>
                    <a:gd name="connsiteX8" fmla="*/ 26077 w 76343"/>
                    <a:gd name="connsiteY8" fmla="*/ 12544 h 120409"/>
                    <a:gd name="connsiteX9" fmla="*/ 70754 w 76343"/>
                    <a:gd name="connsiteY9" fmla="*/ 12544 h 120409"/>
                    <a:gd name="connsiteX10" fmla="*/ 70754 w 76343"/>
                    <a:gd name="connsiteY10" fmla="*/ 0 h 120409"/>
                    <a:gd name="connsiteX11" fmla="*/ 13155 w 76343"/>
                    <a:gd name="connsiteY11" fmla="*/ 0 h 120409"/>
                    <a:gd name="connsiteX12" fmla="*/ 9435 w 76343"/>
                    <a:gd name="connsiteY12" fmla="*/ 55352 h 120409"/>
                    <a:gd name="connsiteX13" fmla="*/ 17378 w 76343"/>
                    <a:gd name="connsiteY13" fmla="*/ 60187 h 120409"/>
                    <a:gd name="connsiteX14" fmla="*/ 26688 w 76343"/>
                    <a:gd name="connsiteY14" fmla="*/ 54975 h 120409"/>
                    <a:gd name="connsiteX15" fmla="*/ 36985 w 76343"/>
                    <a:gd name="connsiteY15" fmla="*/ 53232 h 120409"/>
                    <a:gd name="connsiteX16" fmla="*/ 54867 w 76343"/>
                    <a:gd name="connsiteY16" fmla="*/ 60312 h 120409"/>
                    <a:gd name="connsiteX17" fmla="*/ 61570 w 76343"/>
                    <a:gd name="connsiteY17" fmla="*/ 80171 h 120409"/>
                    <a:gd name="connsiteX18" fmla="*/ 54130 w 76343"/>
                    <a:gd name="connsiteY18" fmla="*/ 100659 h 120409"/>
                    <a:gd name="connsiteX19" fmla="*/ 36374 w 76343"/>
                    <a:gd name="connsiteY19" fmla="*/ 108099 h 120409"/>
                    <a:gd name="connsiteX20" fmla="*/ 19247 w 76343"/>
                    <a:gd name="connsiteY20" fmla="*/ 104127 h 120409"/>
                    <a:gd name="connsiteX21" fmla="*/ 7332 w 76343"/>
                    <a:gd name="connsiteY21" fmla="*/ 95069 h 120409"/>
                    <a:gd name="connsiteX22" fmla="*/ 0 w 76343"/>
                    <a:gd name="connsiteY22" fmla="*/ 104756 h 120409"/>
                    <a:gd name="connsiteX23" fmla="*/ 14898 w 76343"/>
                    <a:gd name="connsiteY23" fmla="*/ 115557 h 120409"/>
                    <a:gd name="connsiteX24" fmla="*/ 37614 w 76343"/>
                    <a:gd name="connsiteY24" fmla="*/ 120409 h 1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43" h="120409">
                      <a:moveTo>
                        <a:pt x="37614" y="120409"/>
                      </a:moveTo>
                      <a:cubicBezTo>
                        <a:pt x="44444" y="120409"/>
                        <a:pt x="50770" y="118792"/>
                        <a:pt x="56610" y="115575"/>
                      </a:cubicBezTo>
                      <a:cubicBezTo>
                        <a:pt x="62451" y="112466"/>
                        <a:pt x="67160" y="107883"/>
                        <a:pt x="70754" y="101791"/>
                      </a:cubicBezTo>
                      <a:cubicBezTo>
                        <a:pt x="74348" y="95824"/>
                        <a:pt x="76217" y="88384"/>
                        <a:pt x="76343" y="79704"/>
                      </a:cubicBezTo>
                      <a:cubicBezTo>
                        <a:pt x="76091" y="66800"/>
                        <a:pt x="72623" y="57239"/>
                        <a:pt x="65920" y="51147"/>
                      </a:cubicBezTo>
                      <a:cubicBezTo>
                        <a:pt x="59216" y="45055"/>
                        <a:pt x="50770" y="42089"/>
                        <a:pt x="40723" y="42089"/>
                      </a:cubicBezTo>
                      <a:cubicBezTo>
                        <a:pt x="37255" y="42215"/>
                        <a:pt x="34020" y="42593"/>
                        <a:pt x="31163" y="43455"/>
                      </a:cubicBezTo>
                      <a:cubicBezTo>
                        <a:pt x="28431" y="44192"/>
                        <a:pt x="25699" y="45324"/>
                        <a:pt x="23093" y="46798"/>
                      </a:cubicBezTo>
                      <a:lnTo>
                        <a:pt x="26077" y="12544"/>
                      </a:lnTo>
                      <a:lnTo>
                        <a:pt x="70754" y="12544"/>
                      </a:lnTo>
                      <a:lnTo>
                        <a:pt x="70754" y="0"/>
                      </a:lnTo>
                      <a:lnTo>
                        <a:pt x="13155" y="0"/>
                      </a:lnTo>
                      <a:lnTo>
                        <a:pt x="9435" y="55352"/>
                      </a:lnTo>
                      <a:lnTo>
                        <a:pt x="17378" y="60187"/>
                      </a:lnTo>
                      <a:cubicBezTo>
                        <a:pt x="20613" y="57958"/>
                        <a:pt x="23704" y="56215"/>
                        <a:pt x="26688" y="54975"/>
                      </a:cubicBezTo>
                      <a:cubicBezTo>
                        <a:pt x="29797" y="53861"/>
                        <a:pt x="33140" y="53232"/>
                        <a:pt x="36985" y="53232"/>
                      </a:cubicBezTo>
                      <a:cubicBezTo>
                        <a:pt x="44551" y="53358"/>
                        <a:pt x="50518" y="55712"/>
                        <a:pt x="54867" y="60312"/>
                      </a:cubicBezTo>
                      <a:cubicBezTo>
                        <a:pt x="59216" y="65021"/>
                        <a:pt x="61445" y="71617"/>
                        <a:pt x="61570" y="80171"/>
                      </a:cubicBezTo>
                      <a:cubicBezTo>
                        <a:pt x="61319" y="88851"/>
                        <a:pt x="58839" y="95681"/>
                        <a:pt x="54130" y="100659"/>
                      </a:cubicBezTo>
                      <a:cubicBezTo>
                        <a:pt x="49422" y="105493"/>
                        <a:pt x="43455" y="108099"/>
                        <a:pt x="36374" y="108099"/>
                      </a:cubicBezTo>
                      <a:cubicBezTo>
                        <a:pt x="29545" y="107973"/>
                        <a:pt x="23830" y="106607"/>
                        <a:pt x="19247" y="104127"/>
                      </a:cubicBezTo>
                      <a:cubicBezTo>
                        <a:pt x="14647" y="101647"/>
                        <a:pt x="10675" y="98538"/>
                        <a:pt x="7332" y="95069"/>
                      </a:cubicBezTo>
                      <a:lnTo>
                        <a:pt x="0" y="104756"/>
                      </a:lnTo>
                      <a:cubicBezTo>
                        <a:pt x="3972" y="108854"/>
                        <a:pt x="8932" y="112448"/>
                        <a:pt x="14898" y="115557"/>
                      </a:cubicBezTo>
                      <a:cubicBezTo>
                        <a:pt x="20991" y="118666"/>
                        <a:pt x="28557" y="120284"/>
                        <a:pt x="37614" y="120409"/>
                      </a:cubicBezTo>
                      <a:close/>
                    </a:path>
                  </a:pathLst>
                </a:custGeom>
                <a:solidFill>
                  <a:srgbClr val="FF5200"/>
                </a:solidFill>
                <a:ln w="6350" cap="flat">
                  <a:solidFill>
                    <a:srgbClr val="FF5200"/>
                  </a:solidFill>
                  <a:prstDash val="solid"/>
                  <a:miter/>
                </a:ln>
              </p:spPr>
              <p:txBody>
                <a:bodyPr rtlCol="0" anchor="ctr"/>
                <a:lstStyle/>
                <a:p>
                  <a:endParaRPr lang="zh-CN" altLang="en-US"/>
                </a:p>
              </p:txBody>
            </p:sp>
            <p:sp>
              <p:nvSpPr>
                <p:cNvPr id="32" name="任意多边形: 形状 31"/>
                <p:cNvSpPr/>
                <p:nvPr/>
              </p:nvSpPr>
              <p:spPr>
                <a:xfrm>
                  <a:off x="9239624" y="924063"/>
                  <a:ext cx="64931" cy="126897"/>
                </a:xfrm>
                <a:custGeom>
                  <a:avLst/>
                  <a:gdLst>
                    <a:gd name="connsiteX0" fmla="*/ 18 w 64931"/>
                    <a:gd name="connsiteY0" fmla="*/ 118289 h 118288"/>
                    <a:gd name="connsiteX1" fmla="*/ 64931 w 64931"/>
                    <a:gd name="connsiteY1" fmla="*/ 118289 h 118288"/>
                    <a:gd name="connsiteX2" fmla="*/ 64931 w 64931"/>
                    <a:gd name="connsiteY2" fmla="*/ 105996 h 118288"/>
                    <a:gd name="connsiteX3" fmla="*/ 41227 w 64931"/>
                    <a:gd name="connsiteY3" fmla="*/ 105996 h 118288"/>
                    <a:gd name="connsiteX4" fmla="*/ 41227 w 64931"/>
                    <a:gd name="connsiteY4" fmla="*/ 0 h 118288"/>
                    <a:gd name="connsiteX5" fmla="*/ 29923 w 64931"/>
                    <a:gd name="connsiteY5" fmla="*/ 0 h 118288"/>
                    <a:gd name="connsiteX6" fmla="*/ 19122 w 64931"/>
                    <a:gd name="connsiteY6" fmla="*/ 4834 h 118288"/>
                    <a:gd name="connsiteX7" fmla="*/ 5337 w 64931"/>
                    <a:gd name="connsiteY7" fmla="*/ 8429 h 118288"/>
                    <a:gd name="connsiteX8" fmla="*/ 5337 w 64931"/>
                    <a:gd name="connsiteY8" fmla="*/ 17738 h 118288"/>
                    <a:gd name="connsiteX9" fmla="*/ 26310 w 64931"/>
                    <a:gd name="connsiteY9" fmla="*/ 17738 h 118288"/>
                    <a:gd name="connsiteX10" fmla="*/ 26310 w 64931"/>
                    <a:gd name="connsiteY10" fmla="*/ 105996 h 118288"/>
                    <a:gd name="connsiteX11" fmla="*/ 0 w 64931"/>
                    <a:gd name="connsiteY11" fmla="*/ 105996 h 118288"/>
                    <a:gd name="connsiteX12" fmla="*/ 0 w 64931"/>
                    <a:gd name="connsiteY12" fmla="*/ 118289 h 1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31" h="118288">
                      <a:moveTo>
                        <a:pt x="18" y="118289"/>
                      </a:moveTo>
                      <a:lnTo>
                        <a:pt x="64931" y="118289"/>
                      </a:lnTo>
                      <a:lnTo>
                        <a:pt x="64931" y="105996"/>
                      </a:lnTo>
                      <a:lnTo>
                        <a:pt x="41227" y="105996"/>
                      </a:lnTo>
                      <a:lnTo>
                        <a:pt x="41227" y="0"/>
                      </a:lnTo>
                      <a:lnTo>
                        <a:pt x="29923" y="0"/>
                      </a:lnTo>
                      <a:cubicBezTo>
                        <a:pt x="26688" y="1869"/>
                        <a:pt x="23093" y="3469"/>
                        <a:pt x="19122" y="4834"/>
                      </a:cubicBezTo>
                      <a:cubicBezTo>
                        <a:pt x="15150" y="6200"/>
                        <a:pt x="10549" y="7440"/>
                        <a:pt x="5337" y="8429"/>
                      </a:cubicBezTo>
                      <a:lnTo>
                        <a:pt x="5337" y="17738"/>
                      </a:lnTo>
                      <a:lnTo>
                        <a:pt x="26310" y="17738"/>
                      </a:lnTo>
                      <a:lnTo>
                        <a:pt x="26310" y="105996"/>
                      </a:lnTo>
                      <a:lnTo>
                        <a:pt x="0" y="105996"/>
                      </a:lnTo>
                      <a:lnTo>
                        <a:pt x="0" y="118289"/>
                      </a:lnTo>
                      <a:close/>
                    </a:path>
                  </a:pathLst>
                </a:custGeom>
                <a:solidFill>
                  <a:srgbClr val="FF5200"/>
                </a:solidFill>
                <a:ln w="6350" cap="flat">
                  <a:solidFill>
                    <a:srgbClr val="FF5200"/>
                  </a:solidFill>
                  <a:prstDash val="solid"/>
                  <a:miter/>
                </a:ln>
              </p:spPr>
              <p:txBody>
                <a:bodyPr rtlCol="0" anchor="ctr"/>
                <a:lstStyle/>
                <a:p>
                  <a:endParaRPr lang="zh-CN" altLang="en-US"/>
                </a:p>
              </p:txBody>
            </p:sp>
          </p:grpSp>
          <p:grpSp>
            <p:nvGrpSpPr>
              <p:cNvPr id="16" name="组合 15"/>
              <p:cNvGrpSpPr/>
              <p:nvPr userDrawn="1"/>
            </p:nvGrpSpPr>
            <p:grpSpPr>
              <a:xfrm>
                <a:off x="2698897" y="3829531"/>
                <a:ext cx="804243" cy="165482"/>
                <a:chOff x="9323023" y="923380"/>
                <a:chExt cx="804243" cy="165482"/>
              </a:xfrm>
            </p:grpSpPr>
            <p:sp>
              <p:nvSpPr>
                <p:cNvPr id="23" name="任意多边形: 形状 22"/>
                <p:cNvSpPr/>
                <p:nvPr/>
              </p:nvSpPr>
              <p:spPr>
                <a:xfrm>
                  <a:off x="9323023"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1" y="12580"/>
                        <a:pt x="52369" y="15563"/>
                        <a:pt x="55981" y="21386"/>
                      </a:cubicBezTo>
                      <a:cubicBezTo>
                        <a:pt x="59576" y="27227"/>
                        <a:pt x="61319" y="35045"/>
                        <a:pt x="61319" y="44839"/>
                      </a:cubicBezTo>
                      <a:cubicBezTo>
                        <a:pt x="61193" y="55892"/>
                        <a:pt x="58713" y="64446"/>
                        <a:pt x="54112" y="70538"/>
                      </a:cubicBezTo>
                      <a:cubicBezTo>
                        <a:pt x="49512" y="76631"/>
                        <a:pt x="43455"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4" name="任意多边形: 形状 23"/>
                <p:cNvSpPr/>
                <p:nvPr/>
              </p:nvSpPr>
              <p:spPr>
                <a:xfrm>
                  <a:off x="9429477"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0" y="12580"/>
                        <a:pt x="52369" y="15563"/>
                        <a:pt x="55981" y="21386"/>
                      </a:cubicBezTo>
                      <a:cubicBezTo>
                        <a:pt x="59576" y="27227"/>
                        <a:pt x="61319" y="35045"/>
                        <a:pt x="61319" y="44839"/>
                      </a:cubicBezTo>
                      <a:cubicBezTo>
                        <a:pt x="61193" y="55892"/>
                        <a:pt x="58713" y="64446"/>
                        <a:pt x="54112" y="70538"/>
                      </a:cubicBezTo>
                      <a:cubicBezTo>
                        <a:pt x="49530" y="76631"/>
                        <a:pt x="43437"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5" name="任意多边形: 形状 24"/>
                <p:cNvSpPr/>
                <p:nvPr/>
              </p:nvSpPr>
              <p:spPr>
                <a:xfrm>
                  <a:off x="9527744" y="939788"/>
                  <a:ext cx="54256" cy="114209"/>
                </a:xfrm>
                <a:custGeom>
                  <a:avLst/>
                  <a:gdLst>
                    <a:gd name="connsiteX0" fmla="*/ 38118 w 54256"/>
                    <a:gd name="connsiteY0" fmla="*/ 114209 h 114209"/>
                    <a:gd name="connsiteX1" fmla="*/ 46313 w 54256"/>
                    <a:gd name="connsiteY1" fmla="*/ 113221 h 114209"/>
                    <a:gd name="connsiteX2" fmla="*/ 54256 w 54256"/>
                    <a:gd name="connsiteY2" fmla="*/ 110992 h 114209"/>
                    <a:gd name="connsiteX3" fmla="*/ 51273 w 54256"/>
                    <a:gd name="connsiteY3" fmla="*/ 100066 h 114209"/>
                    <a:gd name="connsiteX4" fmla="*/ 46438 w 54256"/>
                    <a:gd name="connsiteY4" fmla="*/ 101557 h 114209"/>
                    <a:gd name="connsiteX5" fmla="*/ 41352 w 54256"/>
                    <a:gd name="connsiteY5" fmla="*/ 102294 h 114209"/>
                    <a:gd name="connsiteX6" fmla="*/ 30803 w 54256"/>
                    <a:gd name="connsiteY6" fmla="*/ 97819 h 114209"/>
                    <a:gd name="connsiteX7" fmla="*/ 27820 w 54256"/>
                    <a:gd name="connsiteY7" fmla="*/ 85275 h 114209"/>
                    <a:gd name="connsiteX8" fmla="*/ 27820 w 54256"/>
                    <a:gd name="connsiteY8" fmla="*/ 36374 h 114209"/>
                    <a:gd name="connsiteX9" fmla="*/ 51524 w 54256"/>
                    <a:gd name="connsiteY9" fmla="*/ 36374 h 114209"/>
                    <a:gd name="connsiteX10" fmla="*/ 51524 w 54256"/>
                    <a:gd name="connsiteY10" fmla="*/ 24459 h 114209"/>
                    <a:gd name="connsiteX11" fmla="*/ 27820 w 54256"/>
                    <a:gd name="connsiteY11" fmla="*/ 24459 h 114209"/>
                    <a:gd name="connsiteX12" fmla="*/ 27820 w 54256"/>
                    <a:gd name="connsiteY12" fmla="*/ 0 h 114209"/>
                    <a:gd name="connsiteX13" fmla="*/ 15527 w 54256"/>
                    <a:gd name="connsiteY13" fmla="*/ 0 h 114209"/>
                    <a:gd name="connsiteX14" fmla="*/ 13784 w 54256"/>
                    <a:gd name="connsiteY14" fmla="*/ 24459 h 114209"/>
                    <a:gd name="connsiteX15" fmla="*/ 0 w 54256"/>
                    <a:gd name="connsiteY15" fmla="*/ 25322 h 114209"/>
                    <a:gd name="connsiteX16" fmla="*/ 0 w 54256"/>
                    <a:gd name="connsiteY16" fmla="*/ 36374 h 114209"/>
                    <a:gd name="connsiteX17" fmla="*/ 13029 w 54256"/>
                    <a:gd name="connsiteY17" fmla="*/ 36374 h 114209"/>
                    <a:gd name="connsiteX18" fmla="*/ 13029 w 54256"/>
                    <a:gd name="connsiteY18" fmla="*/ 85023 h 114209"/>
                    <a:gd name="connsiteX19" fmla="*/ 18618 w 54256"/>
                    <a:gd name="connsiteY19" fmla="*/ 106122 h 114209"/>
                    <a:gd name="connsiteX20" fmla="*/ 38118 w 54256"/>
                    <a:gd name="connsiteY20" fmla="*/ 114209 h 1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56" h="114209">
                      <a:moveTo>
                        <a:pt x="38118" y="114209"/>
                      </a:moveTo>
                      <a:cubicBezTo>
                        <a:pt x="40723" y="114209"/>
                        <a:pt x="43455" y="113832"/>
                        <a:pt x="46313" y="113221"/>
                      </a:cubicBezTo>
                      <a:cubicBezTo>
                        <a:pt x="49044" y="112592"/>
                        <a:pt x="51650" y="111855"/>
                        <a:pt x="54256" y="110992"/>
                      </a:cubicBezTo>
                      <a:lnTo>
                        <a:pt x="51273" y="100066"/>
                      </a:lnTo>
                      <a:cubicBezTo>
                        <a:pt x="49781" y="100569"/>
                        <a:pt x="48164" y="101054"/>
                        <a:pt x="46438" y="101557"/>
                      </a:cubicBezTo>
                      <a:cubicBezTo>
                        <a:pt x="44569" y="102060"/>
                        <a:pt x="42970" y="102294"/>
                        <a:pt x="41352" y="102294"/>
                      </a:cubicBezTo>
                      <a:cubicBezTo>
                        <a:pt x="36267" y="102294"/>
                        <a:pt x="32780" y="100802"/>
                        <a:pt x="30803" y="97819"/>
                      </a:cubicBezTo>
                      <a:cubicBezTo>
                        <a:pt x="28700" y="94962"/>
                        <a:pt x="27694" y="90738"/>
                        <a:pt x="27820" y="85275"/>
                      </a:cubicBezTo>
                      <a:lnTo>
                        <a:pt x="27820" y="36374"/>
                      </a:lnTo>
                      <a:lnTo>
                        <a:pt x="51524" y="36374"/>
                      </a:lnTo>
                      <a:lnTo>
                        <a:pt x="51524" y="24459"/>
                      </a:lnTo>
                      <a:lnTo>
                        <a:pt x="27820" y="24459"/>
                      </a:lnTo>
                      <a:lnTo>
                        <a:pt x="27820" y="0"/>
                      </a:lnTo>
                      <a:lnTo>
                        <a:pt x="15527" y="0"/>
                      </a:lnTo>
                      <a:lnTo>
                        <a:pt x="13784" y="24459"/>
                      </a:lnTo>
                      <a:lnTo>
                        <a:pt x="0" y="25322"/>
                      </a:lnTo>
                      <a:lnTo>
                        <a:pt x="0" y="36374"/>
                      </a:lnTo>
                      <a:lnTo>
                        <a:pt x="13029" y="36374"/>
                      </a:lnTo>
                      <a:lnTo>
                        <a:pt x="13029" y="85023"/>
                      </a:lnTo>
                      <a:cubicBezTo>
                        <a:pt x="12904" y="93829"/>
                        <a:pt x="14773" y="100910"/>
                        <a:pt x="18618" y="106122"/>
                      </a:cubicBezTo>
                      <a:cubicBezTo>
                        <a:pt x="22339" y="111352"/>
                        <a:pt x="28808" y="114083"/>
                        <a:pt x="38118" y="114209"/>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6" name="任意多边形: 形状 25"/>
                <p:cNvSpPr/>
                <p:nvPr/>
              </p:nvSpPr>
              <p:spPr>
                <a:xfrm>
                  <a:off x="9607474"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9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9" y="4727"/>
                      </a:cubicBezTo>
                      <a:cubicBezTo>
                        <a:pt x="74384" y="7710"/>
                        <a:pt x="69784"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7" name="任意多边形: 形状 26"/>
                <p:cNvSpPr/>
                <p:nvPr/>
              </p:nvSpPr>
              <p:spPr>
                <a:xfrm>
                  <a:off x="9755012"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73"/>
                        <a:pt x="33032" y="12382"/>
                        <a:pt x="40723" y="12257"/>
                      </a:cubicBezTo>
                      <a:cubicBezTo>
                        <a:pt x="48415" y="12382"/>
                        <a:pt x="54508" y="15491"/>
                        <a:pt x="59090" y="21566"/>
                      </a:cubicBezTo>
                      <a:cubicBezTo>
                        <a:pt x="63691" y="27640"/>
                        <a:pt x="66045" y="35835"/>
                        <a:pt x="66171" y="46151"/>
                      </a:cubicBezTo>
                      <a:cubicBezTo>
                        <a:pt x="66045" y="56323"/>
                        <a:pt x="63691" y="64392"/>
                        <a:pt x="59090" y="70484"/>
                      </a:cubicBezTo>
                      <a:cubicBezTo>
                        <a:pt x="54508" y="76433"/>
                        <a:pt x="48415"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409"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8" name="任意多边形: 形状 27"/>
                <p:cNvSpPr/>
                <p:nvPr/>
              </p:nvSpPr>
              <p:spPr>
                <a:xfrm>
                  <a:off x="9863443" y="923380"/>
                  <a:ext cx="76558" cy="130617"/>
                </a:xfrm>
                <a:custGeom>
                  <a:avLst/>
                  <a:gdLst>
                    <a:gd name="connsiteX0" fmla="*/ 36087 w 76558"/>
                    <a:gd name="connsiteY0" fmla="*/ 118325 h 130617"/>
                    <a:gd name="connsiteX1" fmla="*/ 26041 w 76558"/>
                    <a:gd name="connsiteY1" fmla="*/ 116330 h 130617"/>
                    <a:gd name="connsiteX2" fmla="*/ 14629 w 76558"/>
                    <a:gd name="connsiteY2" fmla="*/ 109123 h 130617"/>
                    <a:gd name="connsiteX3" fmla="*/ 14629 w 76558"/>
                    <a:gd name="connsiteY3" fmla="*/ 63080 h 130617"/>
                    <a:gd name="connsiteX4" fmla="*/ 26795 w 76558"/>
                    <a:gd name="connsiteY4" fmla="*/ 54148 h 130617"/>
                    <a:gd name="connsiteX5" fmla="*/ 38207 w 76558"/>
                    <a:gd name="connsiteY5" fmla="*/ 51039 h 130617"/>
                    <a:gd name="connsiteX6" fmla="*/ 55963 w 76558"/>
                    <a:gd name="connsiteY6" fmla="*/ 59971 h 130617"/>
                    <a:gd name="connsiteX7" fmla="*/ 61301 w 76558"/>
                    <a:gd name="connsiteY7" fmla="*/ 83424 h 130617"/>
                    <a:gd name="connsiteX8" fmla="*/ 54094 w 76558"/>
                    <a:gd name="connsiteY8" fmla="*/ 109123 h 130617"/>
                    <a:gd name="connsiteX9" fmla="*/ 36087 w 76558"/>
                    <a:gd name="connsiteY9" fmla="*/ 118325 h 130617"/>
                    <a:gd name="connsiteX10" fmla="*/ 38441 w 76558"/>
                    <a:gd name="connsiteY10" fmla="*/ 130617 h 130617"/>
                    <a:gd name="connsiteX11" fmla="*/ 57311 w 76558"/>
                    <a:gd name="connsiteY11" fmla="*/ 125028 h 130617"/>
                    <a:gd name="connsiteX12" fmla="*/ 71221 w 76558"/>
                    <a:gd name="connsiteY12" fmla="*/ 108890 h 130617"/>
                    <a:gd name="connsiteX13" fmla="*/ 76559 w 76558"/>
                    <a:gd name="connsiteY13" fmla="*/ 83190 h 130617"/>
                    <a:gd name="connsiteX14" fmla="*/ 67627 w 76558"/>
                    <a:gd name="connsiteY14" fmla="*/ 50788 h 130617"/>
                    <a:gd name="connsiteX15" fmla="*/ 41568 w 76558"/>
                    <a:gd name="connsiteY15" fmla="*/ 38621 h 130617"/>
                    <a:gd name="connsiteX16" fmla="*/ 27173 w 76558"/>
                    <a:gd name="connsiteY16" fmla="*/ 42215 h 130617"/>
                    <a:gd name="connsiteX17" fmla="*/ 14144 w 76558"/>
                    <a:gd name="connsiteY17" fmla="*/ 51021 h 130617"/>
                    <a:gd name="connsiteX18" fmla="*/ 14647 w 76558"/>
                    <a:gd name="connsiteY18" fmla="*/ 35260 h 130617"/>
                    <a:gd name="connsiteX19" fmla="*/ 14647 w 76558"/>
                    <a:gd name="connsiteY19" fmla="*/ 0 h 130617"/>
                    <a:gd name="connsiteX20" fmla="*/ 0 w 76558"/>
                    <a:gd name="connsiteY20" fmla="*/ 0 h 130617"/>
                    <a:gd name="connsiteX21" fmla="*/ 0 w 76558"/>
                    <a:gd name="connsiteY21" fmla="*/ 128479 h 130617"/>
                    <a:gd name="connsiteX22" fmla="*/ 11664 w 76558"/>
                    <a:gd name="connsiteY22" fmla="*/ 128479 h 130617"/>
                    <a:gd name="connsiteX23" fmla="*/ 13029 w 76558"/>
                    <a:gd name="connsiteY23" fmla="*/ 119421 h 130617"/>
                    <a:gd name="connsiteX24" fmla="*/ 13532 w 76558"/>
                    <a:gd name="connsiteY24" fmla="*/ 119421 h 130617"/>
                    <a:gd name="connsiteX25" fmla="*/ 25951 w 76558"/>
                    <a:gd name="connsiteY25" fmla="*/ 127616 h 130617"/>
                    <a:gd name="connsiteX26" fmla="*/ 38441 w 76558"/>
                    <a:gd name="connsiteY26" fmla="*/ 130617 h 13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58" h="130617">
                      <a:moveTo>
                        <a:pt x="36087" y="118325"/>
                      </a:moveTo>
                      <a:cubicBezTo>
                        <a:pt x="33103" y="118450"/>
                        <a:pt x="29761" y="117696"/>
                        <a:pt x="26041" y="116330"/>
                      </a:cubicBezTo>
                      <a:cubicBezTo>
                        <a:pt x="22321" y="114838"/>
                        <a:pt x="18475" y="112484"/>
                        <a:pt x="14629" y="109123"/>
                      </a:cubicBezTo>
                      <a:lnTo>
                        <a:pt x="14629" y="63080"/>
                      </a:lnTo>
                      <a:cubicBezTo>
                        <a:pt x="18852" y="59234"/>
                        <a:pt x="22824" y="56125"/>
                        <a:pt x="26795" y="54148"/>
                      </a:cubicBezTo>
                      <a:cubicBezTo>
                        <a:pt x="30641" y="52046"/>
                        <a:pt x="34487" y="51039"/>
                        <a:pt x="38207" y="51039"/>
                      </a:cubicBezTo>
                      <a:cubicBezTo>
                        <a:pt x="46402" y="51165"/>
                        <a:pt x="52351" y="54148"/>
                        <a:pt x="55963" y="59971"/>
                      </a:cubicBezTo>
                      <a:cubicBezTo>
                        <a:pt x="59557" y="65812"/>
                        <a:pt x="61301" y="73629"/>
                        <a:pt x="61301" y="83424"/>
                      </a:cubicBezTo>
                      <a:cubicBezTo>
                        <a:pt x="61175" y="94476"/>
                        <a:pt x="58695" y="103031"/>
                        <a:pt x="54094" y="109123"/>
                      </a:cubicBezTo>
                      <a:cubicBezTo>
                        <a:pt x="49493" y="115216"/>
                        <a:pt x="43401" y="118199"/>
                        <a:pt x="36087" y="118325"/>
                      </a:cubicBezTo>
                      <a:close/>
                      <a:moveTo>
                        <a:pt x="38441" y="130617"/>
                      </a:moveTo>
                      <a:cubicBezTo>
                        <a:pt x="45270" y="130617"/>
                        <a:pt x="51596" y="128748"/>
                        <a:pt x="57311" y="125028"/>
                      </a:cubicBezTo>
                      <a:cubicBezTo>
                        <a:pt x="63026" y="121308"/>
                        <a:pt x="67609" y="115970"/>
                        <a:pt x="71221" y="108890"/>
                      </a:cubicBezTo>
                      <a:cubicBezTo>
                        <a:pt x="74690" y="101809"/>
                        <a:pt x="76433" y="93254"/>
                        <a:pt x="76559" y="83190"/>
                      </a:cubicBezTo>
                      <a:cubicBezTo>
                        <a:pt x="76559" y="69532"/>
                        <a:pt x="73575" y="58857"/>
                        <a:pt x="67627" y="50788"/>
                      </a:cubicBezTo>
                      <a:cubicBezTo>
                        <a:pt x="61660" y="42844"/>
                        <a:pt x="52980" y="38747"/>
                        <a:pt x="41568" y="38621"/>
                      </a:cubicBezTo>
                      <a:cubicBezTo>
                        <a:pt x="36734" y="38747"/>
                        <a:pt x="31881" y="39861"/>
                        <a:pt x="27173" y="42215"/>
                      </a:cubicBezTo>
                      <a:cubicBezTo>
                        <a:pt x="22464" y="44569"/>
                        <a:pt x="18115" y="47427"/>
                        <a:pt x="14144" y="51021"/>
                      </a:cubicBezTo>
                      <a:lnTo>
                        <a:pt x="14647" y="35260"/>
                      </a:lnTo>
                      <a:lnTo>
                        <a:pt x="14647" y="0"/>
                      </a:lnTo>
                      <a:lnTo>
                        <a:pt x="0" y="0"/>
                      </a:lnTo>
                      <a:lnTo>
                        <a:pt x="0" y="128479"/>
                      </a:lnTo>
                      <a:lnTo>
                        <a:pt x="11664" y="128479"/>
                      </a:lnTo>
                      <a:lnTo>
                        <a:pt x="13029" y="119421"/>
                      </a:lnTo>
                      <a:lnTo>
                        <a:pt x="13532" y="119421"/>
                      </a:lnTo>
                      <a:cubicBezTo>
                        <a:pt x="17378" y="123015"/>
                        <a:pt x="21602" y="125747"/>
                        <a:pt x="25951" y="127616"/>
                      </a:cubicBezTo>
                      <a:cubicBezTo>
                        <a:pt x="30120" y="129611"/>
                        <a:pt x="34344" y="130617"/>
                        <a:pt x="38441" y="130617"/>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9" name="任意多边形: 形状 28"/>
                <p:cNvSpPr/>
                <p:nvPr/>
              </p:nvSpPr>
              <p:spPr>
                <a:xfrm>
                  <a:off x="9959492" y="962019"/>
                  <a:ext cx="68651" cy="91978"/>
                </a:xfrm>
                <a:custGeom>
                  <a:avLst/>
                  <a:gdLst>
                    <a:gd name="connsiteX0" fmla="*/ 29922 w 68651"/>
                    <a:gd name="connsiteY0" fmla="*/ 80171 h 91978"/>
                    <a:gd name="connsiteX1" fmla="*/ 18870 w 68651"/>
                    <a:gd name="connsiteY1" fmla="*/ 76936 h 91978"/>
                    <a:gd name="connsiteX2" fmla="*/ 14395 w 68651"/>
                    <a:gd name="connsiteY2" fmla="*/ 66135 h 91978"/>
                    <a:gd name="connsiteX3" fmla="*/ 23075 w 68651"/>
                    <a:gd name="connsiteY3" fmla="*/ 52117 h 91978"/>
                    <a:gd name="connsiteX4" fmla="*/ 53986 w 68651"/>
                    <a:gd name="connsiteY4" fmla="*/ 44048 h 91978"/>
                    <a:gd name="connsiteX5" fmla="*/ 53986 w 68651"/>
                    <a:gd name="connsiteY5" fmla="*/ 68508 h 91978"/>
                    <a:gd name="connsiteX6" fmla="*/ 41945 w 68651"/>
                    <a:gd name="connsiteY6" fmla="*/ 77188 h 91978"/>
                    <a:gd name="connsiteX7" fmla="*/ 29922 w 68651"/>
                    <a:gd name="connsiteY7" fmla="*/ 80171 h 91978"/>
                    <a:gd name="connsiteX8" fmla="*/ 25699 w 68651"/>
                    <a:gd name="connsiteY8" fmla="*/ 91978 h 91978"/>
                    <a:gd name="connsiteX9" fmla="*/ 41083 w 68651"/>
                    <a:gd name="connsiteY9" fmla="*/ 88258 h 91978"/>
                    <a:gd name="connsiteX10" fmla="*/ 54741 w 68651"/>
                    <a:gd name="connsiteY10" fmla="*/ 79452 h 91978"/>
                    <a:gd name="connsiteX11" fmla="*/ 55244 w 68651"/>
                    <a:gd name="connsiteY11" fmla="*/ 79452 h 91978"/>
                    <a:gd name="connsiteX12" fmla="*/ 56484 w 68651"/>
                    <a:gd name="connsiteY12" fmla="*/ 89876 h 91978"/>
                    <a:gd name="connsiteX13" fmla="*/ 68651 w 68651"/>
                    <a:gd name="connsiteY13" fmla="*/ 89876 h 91978"/>
                    <a:gd name="connsiteX14" fmla="*/ 68651 w 68651"/>
                    <a:gd name="connsiteY14" fmla="*/ 35997 h 91978"/>
                    <a:gd name="connsiteX15" fmla="*/ 61445 w 68651"/>
                    <a:gd name="connsiteY15" fmla="*/ 9938 h 91978"/>
                    <a:gd name="connsiteX16" fmla="*/ 38351 w 68651"/>
                    <a:gd name="connsiteY16" fmla="*/ 0 h 91978"/>
                    <a:gd name="connsiteX17" fmla="*/ 18744 w 68651"/>
                    <a:gd name="connsiteY17" fmla="*/ 3720 h 91978"/>
                    <a:gd name="connsiteX18" fmla="*/ 3720 w 68651"/>
                    <a:gd name="connsiteY18" fmla="*/ 11412 h 91978"/>
                    <a:gd name="connsiteX19" fmla="*/ 9561 w 68651"/>
                    <a:gd name="connsiteY19" fmla="*/ 21584 h 91978"/>
                    <a:gd name="connsiteX20" fmla="*/ 21476 w 68651"/>
                    <a:gd name="connsiteY20" fmla="*/ 15132 h 91978"/>
                    <a:gd name="connsiteX21" fmla="*/ 35871 w 68651"/>
                    <a:gd name="connsiteY21" fmla="*/ 12275 h 91978"/>
                    <a:gd name="connsiteX22" fmla="*/ 50266 w 68651"/>
                    <a:gd name="connsiteY22" fmla="*/ 19104 h 91978"/>
                    <a:gd name="connsiteX23" fmla="*/ 53986 w 68651"/>
                    <a:gd name="connsiteY23" fmla="*/ 34380 h 91978"/>
                    <a:gd name="connsiteX24" fmla="*/ 13029 w 68651"/>
                    <a:gd name="connsiteY24" fmla="*/ 45180 h 91978"/>
                    <a:gd name="connsiteX25" fmla="*/ 0 w 68651"/>
                    <a:gd name="connsiteY25" fmla="*/ 67160 h 91978"/>
                    <a:gd name="connsiteX26" fmla="*/ 7332 w 68651"/>
                    <a:gd name="connsiteY26" fmla="*/ 85527 h 91978"/>
                    <a:gd name="connsiteX27" fmla="*/ 25699 w 68651"/>
                    <a:gd name="connsiteY27" fmla="*/ 91978 h 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651" h="91978">
                      <a:moveTo>
                        <a:pt x="29922" y="80171"/>
                      </a:moveTo>
                      <a:cubicBezTo>
                        <a:pt x="25448" y="80171"/>
                        <a:pt x="21728" y="79183"/>
                        <a:pt x="18870" y="76936"/>
                      </a:cubicBezTo>
                      <a:cubicBezTo>
                        <a:pt x="16012" y="74708"/>
                        <a:pt x="14521" y="71095"/>
                        <a:pt x="14395" y="66135"/>
                      </a:cubicBezTo>
                      <a:cubicBezTo>
                        <a:pt x="14144" y="60420"/>
                        <a:pt x="17127" y="55838"/>
                        <a:pt x="23075" y="52117"/>
                      </a:cubicBezTo>
                      <a:cubicBezTo>
                        <a:pt x="29042" y="48523"/>
                        <a:pt x="39339" y="45792"/>
                        <a:pt x="53986" y="44048"/>
                      </a:cubicBezTo>
                      <a:lnTo>
                        <a:pt x="53986" y="68508"/>
                      </a:lnTo>
                      <a:cubicBezTo>
                        <a:pt x="49763" y="72353"/>
                        <a:pt x="45666" y="75211"/>
                        <a:pt x="41945" y="77188"/>
                      </a:cubicBezTo>
                      <a:cubicBezTo>
                        <a:pt x="38118" y="79183"/>
                        <a:pt x="34146" y="80171"/>
                        <a:pt x="29922" y="80171"/>
                      </a:cubicBezTo>
                      <a:close/>
                      <a:moveTo>
                        <a:pt x="25699" y="91978"/>
                      </a:moveTo>
                      <a:cubicBezTo>
                        <a:pt x="31163" y="91853"/>
                        <a:pt x="36248" y="90613"/>
                        <a:pt x="41083" y="88258"/>
                      </a:cubicBezTo>
                      <a:cubicBezTo>
                        <a:pt x="46043" y="85904"/>
                        <a:pt x="50518" y="82921"/>
                        <a:pt x="54741" y="79452"/>
                      </a:cubicBezTo>
                      <a:lnTo>
                        <a:pt x="55244" y="79452"/>
                      </a:lnTo>
                      <a:lnTo>
                        <a:pt x="56484" y="89876"/>
                      </a:lnTo>
                      <a:lnTo>
                        <a:pt x="68651" y="89876"/>
                      </a:lnTo>
                      <a:lnTo>
                        <a:pt x="68651" y="35997"/>
                      </a:lnTo>
                      <a:cubicBezTo>
                        <a:pt x="68651" y="24945"/>
                        <a:pt x="66297" y="16264"/>
                        <a:pt x="61445" y="9938"/>
                      </a:cubicBezTo>
                      <a:cubicBezTo>
                        <a:pt x="56610" y="3486"/>
                        <a:pt x="48900" y="126"/>
                        <a:pt x="38351" y="0"/>
                      </a:cubicBezTo>
                      <a:cubicBezTo>
                        <a:pt x="31145" y="126"/>
                        <a:pt x="24693" y="1366"/>
                        <a:pt x="18744" y="3720"/>
                      </a:cubicBezTo>
                      <a:cubicBezTo>
                        <a:pt x="12903" y="6200"/>
                        <a:pt x="7818" y="8680"/>
                        <a:pt x="3720" y="11412"/>
                      </a:cubicBezTo>
                      <a:lnTo>
                        <a:pt x="9561" y="21584"/>
                      </a:lnTo>
                      <a:cubicBezTo>
                        <a:pt x="13029" y="19104"/>
                        <a:pt x="17001" y="16983"/>
                        <a:pt x="21476" y="15132"/>
                      </a:cubicBezTo>
                      <a:cubicBezTo>
                        <a:pt x="25951" y="13263"/>
                        <a:pt x="30785" y="12275"/>
                        <a:pt x="35871" y="12275"/>
                      </a:cubicBezTo>
                      <a:cubicBezTo>
                        <a:pt x="42952" y="12400"/>
                        <a:pt x="47660" y="14755"/>
                        <a:pt x="50266" y="19104"/>
                      </a:cubicBezTo>
                      <a:cubicBezTo>
                        <a:pt x="52872" y="23327"/>
                        <a:pt x="54112" y="28413"/>
                        <a:pt x="53986" y="34380"/>
                      </a:cubicBezTo>
                      <a:cubicBezTo>
                        <a:pt x="35368" y="36374"/>
                        <a:pt x="21710" y="39969"/>
                        <a:pt x="13029" y="45180"/>
                      </a:cubicBezTo>
                      <a:cubicBezTo>
                        <a:pt x="4349" y="50392"/>
                        <a:pt x="0" y="57725"/>
                        <a:pt x="0" y="67160"/>
                      </a:cubicBezTo>
                      <a:cubicBezTo>
                        <a:pt x="251" y="75103"/>
                        <a:pt x="2606" y="81177"/>
                        <a:pt x="7332" y="85527"/>
                      </a:cubicBezTo>
                      <a:cubicBezTo>
                        <a:pt x="12059" y="89732"/>
                        <a:pt x="18259" y="91853"/>
                        <a:pt x="25699" y="91978"/>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30" name="任意多边形: 形状 29"/>
                <p:cNvSpPr/>
                <p:nvPr/>
              </p:nvSpPr>
              <p:spPr>
                <a:xfrm>
                  <a:off x="10057249" y="962055"/>
                  <a:ext cx="70017" cy="89857"/>
                </a:xfrm>
                <a:custGeom>
                  <a:avLst/>
                  <a:gdLst>
                    <a:gd name="connsiteX0" fmla="*/ 0 w 70017"/>
                    <a:gd name="connsiteY0" fmla="*/ 89822 h 89857"/>
                    <a:gd name="connsiteX1" fmla="*/ 14647 w 70017"/>
                    <a:gd name="connsiteY1" fmla="*/ 89822 h 89857"/>
                    <a:gd name="connsiteX2" fmla="*/ 14647 w 70017"/>
                    <a:gd name="connsiteY2" fmla="*/ 26274 h 89857"/>
                    <a:gd name="connsiteX3" fmla="*/ 26562 w 70017"/>
                    <a:gd name="connsiteY3" fmla="*/ 16228 h 89857"/>
                    <a:gd name="connsiteX4" fmla="*/ 38729 w 70017"/>
                    <a:gd name="connsiteY4" fmla="*/ 12886 h 89857"/>
                    <a:gd name="connsiteX5" fmla="*/ 51399 w 70017"/>
                    <a:gd name="connsiteY5" fmla="*/ 18349 h 89857"/>
                    <a:gd name="connsiteX6" fmla="*/ 55370 w 70017"/>
                    <a:gd name="connsiteY6" fmla="*/ 36231 h 89857"/>
                    <a:gd name="connsiteX7" fmla="*/ 55370 w 70017"/>
                    <a:gd name="connsiteY7" fmla="*/ 89858 h 89857"/>
                    <a:gd name="connsiteX8" fmla="*/ 70017 w 70017"/>
                    <a:gd name="connsiteY8" fmla="*/ 89858 h 89857"/>
                    <a:gd name="connsiteX9" fmla="*/ 70017 w 70017"/>
                    <a:gd name="connsiteY9" fmla="*/ 34380 h 89857"/>
                    <a:gd name="connsiteX10" fmla="*/ 63439 w 70017"/>
                    <a:gd name="connsiteY10" fmla="*/ 8806 h 89857"/>
                    <a:gd name="connsiteX11" fmla="*/ 43203 w 70017"/>
                    <a:gd name="connsiteY11" fmla="*/ 0 h 89857"/>
                    <a:gd name="connsiteX12" fmla="*/ 27191 w 70017"/>
                    <a:gd name="connsiteY12" fmla="*/ 4349 h 89857"/>
                    <a:gd name="connsiteX13" fmla="*/ 13784 w 70017"/>
                    <a:gd name="connsiteY13" fmla="*/ 14773 h 89857"/>
                    <a:gd name="connsiteX14" fmla="*/ 13281 w 70017"/>
                    <a:gd name="connsiteY14" fmla="*/ 14773 h 89857"/>
                    <a:gd name="connsiteX15" fmla="*/ 12041 w 70017"/>
                    <a:gd name="connsiteY15" fmla="*/ 2229 h 89857"/>
                    <a:gd name="connsiteX16" fmla="*/ 0 w 70017"/>
                    <a:gd name="connsiteY16" fmla="*/ 2229 h 89857"/>
                    <a:gd name="connsiteX17" fmla="*/ 0 w 70017"/>
                    <a:gd name="connsiteY17" fmla="*/ 89822 h 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017" h="89857">
                      <a:moveTo>
                        <a:pt x="0" y="89822"/>
                      </a:moveTo>
                      <a:lnTo>
                        <a:pt x="14647" y="89822"/>
                      </a:lnTo>
                      <a:lnTo>
                        <a:pt x="14647" y="26274"/>
                      </a:lnTo>
                      <a:cubicBezTo>
                        <a:pt x="18996" y="21799"/>
                        <a:pt x="22967" y="18457"/>
                        <a:pt x="26562" y="16228"/>
                      </a:cubicBezTo>
                      <a:cubicBezTo>
                        <a:pt x="30282" y="14000"/>
                        <a:pt x="34254" y="12886"/>
                        <a:pt x="38729" y="12886"/>
                      </a:cubicBezTo>
                      <a:cubicBezTo>
                        <a:pt x="44444" y="12760"/>
                        <a:pt x="48667" y="14629"/>
                        <a:pt x="51399" y="18349"/>
                      </a:cubicBezTo>
                      <a:cubicBezTo>
                        <a:pt x="54004" y="22069"/>
                        <a:pt x="55370" y="28036"/>
                        <a:pt x="55370" y="36231"/>
                      </a:cubicBezTo>
                      <a:lnTo>
                        <a:pt x="55370" y="89858"/>
                      </a:lnTo>
                      <a:lnTo>
                        <a:pt x="70017" y="89858"/>
                      </a:lnTo>
                      <a:lnTo>
                        <a:pt x="70017" y="34380"/>
                      </a:lnTo>
                      <a:cubicBezTo>
                        <a:pt x="70017" y="23076"/>
                        <a:pt x="67914" y="14521"/>
                        <a:pt x="63439" y="8806"/>
                      </a:cubicBezTo>
                      <a:cubicBezTo>
                        <a:pt x="59090" y="2965"/>
                        <a:pt x="52387" y="0"/>
                        <a:pt x="43203" y="0"/>
                      </a:cubicBezTo>
                      <a:cubicBezTo>
                        <a:pt x="37237" y="126"/>
                        <a:pt x="31899" y="1492"/>
                        <a:pt x="27191" y="4349"/>
                      </a:cubicBezTo>
                      <a:cubicBezTo>
                        <a:pt x="22482" y="7081"/>
                        <a:pt x="18007" y="10549"/>
                        <a:pt x="13784" y="14773"/>
                      </a:cubicBezTo>
                      <a:lnTo>
                        <a:pt x="13281" y="14773"/>
                      </a:lnTo>
                      <a:lnTo>
                        <a:pt x="12041" y="2229"/>
                      </a:lnTo>
                      <a:lnTo>
                        <a:pt x="0" y="2229"/>
                      </a:lnTo>
                      <a:lnTo>
                        <a:pt x="0" y="89822"/>
                      </a:lnTo>
                      <a:close/>
                    </a:path>
                  </a:pathLst>
                </a:custGeom>
                <a:solidFill>
                  <a:srgbClr val="003399"/>
                </a:solidFill>
                <a:ln w="6350" cap="flat">
                  <a:solidFill>
                    <a:srgbClr val="003399"/>
                  </a:solidFill>
                  <a:prstDash val="solid"/>
                  <a:miter/>
                </a:ln>
              </p:spPr>
              <p:txBody>
                <a:bodyPr rtlCol="0" anchor="ctr"/>
                <a:lstStyle/>
                <a:p>
                  <a:endParaRPr lang="zh-CN" altLang="en-US" dirty="0"/>
                </a:p>
              </p:txBody>
            </p:sp>
          </p:grpSp>
          <p:grpSp>
            <p:nvGrpSpPr>
              <p:cNvPr id="17" name="组合 16"/>
              <p:cNvGrpSpPr/>
              <p:nvPr userDrawn="1"/>
            </p:nvGrpSpPr>
            <p:grpSpPr>
              <a:xfrm>
                <a:off x="3550756" y="3868116"/>
                <a:ext cx="359700" cy="92032"/>
                <a:chOff x="10146307" y="961965"/>
                <a:chExt cx="359700" cy="92032"/>
              </a:xfrm>
            </p:grpSpPr>
            <p:sp>
              <p:nvSpPr>
                <p:cNvPr id="19" name="任意多边形: 形状 18"/>
                <p:cNvSpPr/>
                <p:nvPr/>
              </p:nvSpPr>
              <p:spPr>
                <a:xfrm>
                  <a:off x="10146307"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9" y="22482"/>
                        <a:pt x="16139" y="21494"/>
                        <a:pt x="18115" y="19499"/>
                      </a:cubicBezTo>
                      <a:cubicBezTo>
                        <a:pt x="20110" y="17504"/>
                        <a:pt x="21224" y="14791"/>
                        <a:pt x="21224" y="11430"/>
                      </a:cubicBezTo>
                      <a:cubicBezTo>
                        <a:pt x="21224" y="8069"/>
                        <a:pt x="20110" y="5356"/>
                        <a:pt x="18115" y="3235"/>
                      </a:cubicBezTo>
                      <a:cubicBezTo>
                        <a:pt x="16139" y="1132"/>
                        <a:pt x="13641" y="0"/>
                        <a:pt x="10675" y="0"/>
                      </a:cubicBezTo>
                      <a:cubicBezTo>
                        <a:pt x="7710"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20" name="任意多边形: 形状 19"/>
                <p:cNvSpPr/>
                <p:nvPr/>
              </p:nvSpPr>
              <p:spPr>
                <a:xfrm>
                  <a:off x="10192350" y="961965"/>
                  <a:ext cx="69388" cy="92032"/>
                </a:xfrm>
                <a:custGeom>
                  <a:avLst/>
                  <a:gdLst>
                    <a:gd name="connsiteX0" fmla="*/ 41209 w 69388"/>
                    <a:gd name="connsiteY0" fmla="*/ 92032 h 92032"/>
                    <a:gd name="connsiteX1" fmla="*/ 56359 w 69388"/>
                    <a:gd name="connsiteY1" fmla="*/ 89049 h 92032"/>
                    <a:gd name="connsiteX2" fmla="*/ 69388 w 69388"/>
                    <a:gd name="connsiteY2" fmla="*/ 80854 h 92032"/>
                    <a:gd name="connsiteX3" fmla="*/ 63188 w 69388"/>
                    <a:gd name="connsiteY3" fmla="*/ 71042 h 92032"/>
                    <a:gd name="connsiteX4" fmla="*/ 53753 w 69388"/>
                    <a:gd name="connsiteY4" fmla="*/ 77242 h 92032"/>
                    <a:gd name="connsiteX5" fmla="*/ 42449 w 69388"/>
                    <a:gd name="connsiteY5" fmla="*/ 79722 h 92032"/>
                    <a:gd name="connsiteX6" fmla="*/ 22842 w 69388"/>
                    <a:gd name="connsiteY6" fmla="*/ 70538 h 92032"/>
                    <a:gd name="connsiteX7" fmla="*/ 15402 w 69388"/>
                    <a:gd name="connsiteY7" fmla="*/ 46205 h 92032"/>
                    <a:gd name="connsiteX8" fmla="*/ 23094 w 69388"/>
                    <a:gd name="connsiteY8" fmla="*/ 21620 h 92032"/>
                    <a:gd name="connsiteX9" fmla="*/ 42826 w 69388"/>
                    <a:gd name="connsiteY9" fmla="*/ 12311 h 92032"/>
                    <a:gd name="connsiteX10" fmla="*/ 52261 w 69388"/>
                    <a:gd name="connsiteY10" fmla="*/ 14413 h 92032"/>
                    <a:gd name="connsiteX11" fmla="*/ 60331 w 69388"/>
                    <a:gd name="connsiteY11" fmla="*/ 20128 h 92032"/>
                    <a:gd name="connsiteX12" fmla="*/ 68022 w 69388"/>
                    <a:gd name="connsiteY12" fmla="*/ 10316 h 92032"/>
                    <a:gd name="connsiteX13" fmla="*/ 57096 w 69388"/>
                    <a:gd name="connsiteY13" fmla="*/ 3109 h 92032"/>
                    <a:gd name="connsiteX14" fmla="*/ 42323 w 69388"/>
                    <a:gd name="connsiteY14" fmla="*/ 0 h 92032"/>
                    <a:gd name="connsiteX15" fmla="*/ 21350 w 69388"/>
                    <a:gd name="connsiteY15" fmla="*/ 5463 h 92032"/>
                    <a:gd name="connsiteX16" fmla="*/ 5967 w 69388"/>
                    <a:gd name="connsiteY16" fmla="*/ 21224 h 92032"/>
                    <a:gd name="connsiteX17" fmla="*/ 0 w 69388"/>
                    <a:gd name="connsiteY17" fmla="*/ 46169 h 92032"/>
                    <a:gd name="connsiteX18" fmla="*/ 11915 w 69388"/>
                    <a:gd name="connsiteY18" fmla="*/ 79937 h 92032"/>
                    <a:gd name="connsiteX19" fmla="*/ 41209 w 69388"/>
                    <a:gd name="connsiteY19" fmla="*/ 92032 h 9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388" h="92032">
                      <a:moveTo>
                        <a:pt x="41209" y="92032"/>
                      </a:moveTo>
                      <a:cubicBezTo>
                        <a:pt x="46421" y="92032"/>
                        <a:pt x="51506" y="91044"/>
                        <a:pt x="56359" y="89049"/>
                      </a:cubicBezTo>
                      <a:cubicBezTo>
                        <a:pt x="61193" y="87180"/>
                        <a:pt x="65542" y="84448"/>
                        <a:pt x="69388" y="80854"/>
                      </a:cubicBezTo>
                      <a:lnTo>
                        <a:pt x="63188" y="71042"/>
                      </a:lnTo>
                      <a:cubicBezTo>
                        <a:pt x="60331" y="73647"/>
                        <a:pt x="57222" y="75642"/>
                        <a:pt x="53753" y="77242"/>
                      </a:cubicBezTo>
                      <a:cubicBezTo>
                        <a:pt x="50285" y="78859"/>
                        <a:pt x="46546" y="79722"/>
                        <a:pt x="42449" y="79722"/>
                      </a:cubicBezTo>
                      <a:cubicBezTo>
                        <a:pt x="34254" y="79596"/>
                        <a:pt x="27676" y="76487"/>
                        <a:pt x="22842" y="70538"/>
                      </a:cubicBezTo>
                      <a:cubicBezTo>
                        <a:pt x="18008" y="64464"/>
                        <a:pt x="15527" y="56395"/>
                        <a:pt x="15402" y="46205"/>
                      </a:cubicBezTo>
                      <a:cubicBezTo>
                        <a:pt x="15527" y="35907"/>
                        <a:pt x="18133" y="27712"/>
                        <a:pt x="23094" y="21620"/>
                      </a:cubicBezTo>
                      <a:cubicBezTo>
                        <a:pt x="28179" y="15545"/>
                        <a:pt x="34757" y="12436"/>
                        <a:pt x="42826" y="12311"/>
                      </a:cubicBezTo>
                      <a:cubicBezTo>
                        <a:pt x="46295" y="12311"/>
                        <a:pt x="49530" y="13047"/>
                        <a:pt x="52261" y="14413"/>
                      </a:cubicBezTo>
                      <a:cubicBezTo>
                        <a:pt x="55119" y="15905"/>
                        <a:pt x="57850" y="17756"/>
                        <a:pt x="60331" y="20128"/>
                      </a:cubicBezTo>
                      <a:lnTo>
                        <a:pt x="68022" y="10316"/>
                      </a:lnTo>
                      <a:cubicBezTo>
                        <a:pt x="64787" y="7458"/>
                        <a:pt x="61193" y="5104"/>
                        <a:pt x="57096" y="3109"/>
                      </a:cubicBezTo>
                      <a:cubicBezTo>
                        <a:pt x="52872" y="1114"/>
                        <a:pt x="48038" y="126"/>
                        <a:pt x="42323" y="0"/>
                      </a:cubicBezTo>
                      <a:cubicBezTo>
                        <a:pt x="34757" y="0"/>
                        <a:pt x="27802" y="1869"/>
                        <a:pt x="21350" y="5463"/>
                      </a:cubicBezTo>
                      <a:cubicBezTo>
                        <a:pt x="15024" y="9058"/>
                        <a:pt x="9938" y="14269"/>
                        <a:pt x="5967" y="21224"/>
                      </a:cubicBezTo>
                      <a:cubicBezTo>
                        <a:pt x="2121" y="28054"/>
                        <a:pt x="126" y="36374"/>
                        <a:pt x="0" y="46169"/>
                      </a:cubicBezTo>
                      <a:cubicBezTo>
                        <a:pt x="252" y="60690"/>
                        <a:pt x="4223" y="71994"/>
                        <a:pt x="11915" y="79937"/>
                      </a:cubicBezTo>
                      <a:cubicBezTo>
                        <a:pt x="19499" y="87935"/>
                        <a:pt x="29294" y="91906"/>
                        <a:pt x="41209" y="92032"/>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21" name="任意多边形: 形状 20"/>
                <p:cNvSpPr/>
                <p:nvPr/>
              </p:nvSpPr>
              <p:spPr>
                <a:xfrm>
                  <a:off x="10279225"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91"/>
                        <a:pt x="33032" y="12382"/>
                        <a:pt x="40723" y="12257"/>
                      </a:cubicBezTo>
                      <a:cubicBezTo>
                        <a:pt x="48415" y="12382"/>
                        <a:pt x="54508" y="15491"/>
                        <a:pt x="59090" y="21566"/>
                      </a:cubicBezTo>
                      <a:cubicBezTo>
                        <a:pt x="63673" y="27640"/>
                        <a:pt x="66045" y="35835"/>
                        <a:pt x="66171" y="46151"/>
                      </a:cubicBezTo>
                      <a:cubicBezTo>
                        <a:pt x="66045" y="56323"/>
                        <a:pt x="63691" y="64392"/>
                        <a:pt x="59090" y="70484"/>
                      </a:cubicBezTo>
                      <a:cubicBezTo>
                        <a:pt x="54508" y="76433"/>
                        <a:pt x="48433"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391"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22" name="任意多边形: 形状 21"/>
                <p:cNvSpPr/>
                <p:nvPr/>
              </p:nvSpPr>
              <p:spPr>
                <a:xfrm>
                  <a:off x="10385203"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8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8" y="4727"/>
                      </a:cubicBezTo>
                      <a:cubicBezTo>
                        <a:pt x="74384" y="7710"/>
                        <a:pt x="69783"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999999"/>
                </a:solidFill>
                <a:ln w="6350" cap="flat">
                  <a:solidFill>
                    <a:srgbClr val="999999"/>
                  </a:solidFill>
                  <a:prstDash val="solid"/>
                  <a:miter/>
                </a:ln>
              </p:spPr>
              <p:txBody>
                <a:bodyPr rtlCol="0" anchor="ctr"/>
                <a:lstStyle/>
                <a:p>
                  <a:endParaRPr lang="zh-CN" altLang="en-US" b="1"/>
                </a:p>
              </p:txBody>
            </p:sp>
          </p:grpSp>
          <p:sp>
            <p:nvSpPr>
              <p:cNvPr id="18" name="任意多边形: 形状 17"/>
              <p:cNvSpPr/>
              <p:nvPr userDrawn="1"/>
            </p:nvSpPr>
            <p:spPr>
              <a:xfrm>
                <a:off x="1086173" y="3300162"/>
                <a:ext cx="781977" cy="781959"/>
              </a:xfrm>
              <a:custGeom>
                <a:avLst/>
                <a:gdLst>
                  <a:gd name="connsiteX0" fmla="*/ 0 w 781977"/>
                  <a:gd name="connsiteY0" fmla="*/ 390989 h 781959"/>
                  <a:gd name="connsiteX1" fmla="*/ 34757 w 781977"/>
                  <a:gd name="connsiteY1" fmla="*/ 552355 h 781959"/>
                  <a:gd name="connsiteX2" fmla="*/ 114820 w 781977"/>
                  <a:gd name="connsiteY2" fmla="*/ 552355 h 781959"/>
                  <a:gd name="connsiteX3" fmla="*/ 266877 w 781977"/>
                  <a:gd name="connsiteY3" fmla="*/ 552355 h 781959"/>
                  <a:gd name="connsiteX4" fmla="*/ 341351 w 781977"/>
                  <a:gd name="connsiteY4" fmla="*/ 465463 h 781959"/>
                  <a:gd name="connsiteX5" fmla="*/ 179985 w 781977"/>
                  <a:gd name="connsiteY5" fmla="*/ 378570 h 781959"/>
                  <a:gd name="connsiteX6" fmla="*/ 179985 w 781977"/>
                  <a:gd name="connsiteY6" fmla="*/ 204786 h 781959"/>
                  <a:gd name="connsiteX7" fmla="*/ 440644 w 781977"/>
                  <a:gd name="connsiteY7" fmla="*/ 204786 h 781959"/>
                  <a:gd name="connsiteX8" fmla="*/ 440644 w 781977"/>
                  <a:gd name="connsiteY8" fmla="*/ 242023 h 781959"/>
                  <a:gd name="connsiteX9" fmla="*/ 217222 w 781977"/>
                  <a:gd name="connsiteY9" fmla="*/ 242023 h 781959"/>
                  <a:gd name="connsiteX10" fmla="*/ 217222 w 781977"/>
                  <a:gd name="connsiteY10" fmla="*/ 341316 h 781959"/>
                  <a:gd name="connsiteX11" fmla="*/ 378588 w 781977"/>
                  <a:gd name="connsiteY11" fmla="*/ 465445 h 781959"/>
                  <a:gd name="connsiteX12" fmla="*/ 126484 w 781977"/>
                  <a:gd name="connsiteY12" fmla="*/ 597140 h 781959"/>
                  <a:gd name="connsiteX13" fmla="*/ 58461 w 781977"/>
                  <a:gd name="connsiteY13" fmla="*/ 596763 h 781959"/>
                  <a:gd name="connsiteX14" fmla="*/ 390989 w 781977"/>
                  <a:gd name="connsiteY14" fmla="*/ 781960 h 781959"/>
                  <a:gd name="connsiteX15" fmla="*/ 722150 w 781977"/>
                  <a:gd name="connsiteY15" fmla="*/ 598758 h 781959"/>
                  <a:gd name="connsiteX16" fmla="*/ 692731 w 781977"/>
                  <a:gd name="connsiteY16" fmla="*/ 599387 h 781959"/>
                  <a:gd name="connsiteX17" fmla="*/ 539937 w 781977"/>
                  <a:gd name="connsiteY17" fmla="*/ 539937 h 781959"/>
                  <a:gd name="connsiteX18" fmla="*/ 539937 w 781977"/>
                  <a:gd name="connsiteY18" fmla="*/ 229640 h 781959"/>
                  <a:gd name="connsiteX19" fmla="*/ 465463 w 781977"/>
                  <a:gd name="connsiteY19" fmla="*/ 242059 h 781959"/>
                  <a:gd name="connsiteX20" fmla="*/ 465463 w 781977"/>
                  <a:gd name="connsiteY20" fmla="*/ 204822 h 781959"/>
                  <a:gd name="connsiteX21" fmla="*/ 589592 w 781977"/>
                  <a:gd name="connsiteY21" fmla="*/ 167585 h 781959"/>
                  <a:gd name="connsiteX22" fmla="*/ 589592 w 781977"/>
                  <a:gd name="connsiteY22" fmla="*/ 530771 h 781959"/>
                  <a:gd name="connsiteX23" fmla="*/ 618634 w 781977"/>
                  <a:gd name="connsiteY23" fmla="*/ 552373 h 781959"/>
                  <a:gd name="connsiteX24" fmla="*/ 705149 w 781977"/>
                  <a:gd name="connsiteY24" fmla="*/ 552373 h 781959"/>
                  <a:gd name="connsiteX25" fmla="*/ 747220 w 781977"/>
                  <a:gd name="connsiteY25" fmla="*/ 552373 h 781959"/>
                  <a:gd name="connsiteX26" fmla="*/ 781977 w 781977"/>
                  <a:gd name="connsiteY26" fmla="*/ 391007 h 781959"/>
                  <a:gd name="connsiteX27" fmla="*/ 390989 w 781977"/>
                  <a:gd name="connsiteY27" fmla="*/ 0 h 781959"/>
                  <a:gd name="connsiteX28" fmla="*/ 0 w 781977"/>
                  <a:gd name="connsiteY28" fmla="*/ 390989 h 78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1977" h="781959">
                    <a:moveTo>
                      <a:pt x="0" y="390989"/>
                    </a:moveTo>
                    <a:cubicBezTo>
                      <a:pt x="0" y="448588"/>
                      <a:pt x="12418" y="503203"/>
                      <a:pt x="34757" y="552355"/>
                    </a:cubicBezTo>
                    <a:lnTo>
                      <a:pt x="114820" y="552355"/>
                    </a:lnTo>
                    <a:lnTo>
                      <a:pt x="266877" y="552355"/>
                    </a:lnTo>
                    <a:cubicBezTo>
                      <a:pt x="336769" y="530628"/>
                      <a:pt x="341351" y="490300"/>
                      <a:pt x="341351" y="465463"/>
                    </a:cubicBezTo>
                    <a:cubicBezTo>
                      <a:pt x="341351" y="378570"/>
                      <a:pt x="254459" y="366170"/>
                      <a:pt x="179985" y="378570"/>
                    </a:cubicBezTo>
                    <a:lnTo>
                      <a:pt x="179985" y="204786"/>
                    </a:lnTo>
                    <a:lnTo>
                      <a:pt x="440644" y="204786"/>
                    </a:lnTo>
                    <a:lnTo>
                      <a:pt x="440644" y="242023"/>
                    </a:lnTo>
                    <a:lnTo>
                      <a:pt x="217222" y="242023"/>
                    </a:lnTo>
                    <a:lnTo>
                      <a:pt x="217222" y="341316"/>
                    </a:lnTo>
                    <a:cubicBezTo>
                      <a:pt x="339860" y="342807"/>
                      <a:pt x="377097" y="383153"/>
                      <a:pt x="378588" y="465445"/>
                    </a:cubicBezTo>
                    <a:cubicBezTo>
                      <a:pt x="381320" y="608444"/>
                      <a:pt x="235589" y="599369"/>
                      <a:pt x="126484" y="597140"/>
                    </a:cubicBezTo>
                    <a:cubicBezTo>
                      <a:pt x="120032" y="597015"/>
                      <a:pt x="82795" y="596889"/>
                      <a:pt x="58461" y="596763"/>
                    </a:cubicBezTo>
                    <a:cubicBezTo>
                      <a:pt x="127472" y="707989"/>
                      <a:pt x="250613" y="781960"/>
                      <a:pt x="390989" y="781960"/>
                    </a:cubicBezTo>
                    <a:cubicBezTo>
                      <a:pt x="530502" y="781960"/>
                      <a:pt x="653014" y="708851"/>
                      <a:pt x="722150" y="598758"/>
                    </a:cubicBezTo>
                    <a:cubicBezTo>
                      <a:pt x="712463" y="599135"/>
                      <a:pt x="702669" y="599261"/>
                      <a:pt x="692731" y="599387"/>
                    </a:cubicBezTo>
                    <a:cubicBezTo>
                      <a:pt x="616765" y="599513"/>
                      <a:pt x="539937" y="588838"/>
                      <a:pt x="539937" y="539937"/>
                    </a:cubicBezTo>
                    <a:lnTo>
                      <a:pt x="539937" y="229640"/>
                    </a:lnTo>
                    <a:cubicBezTo>
                      <a:pt x="511632" y="234241"/>
                      <a:pt x="499968" y="237332"/>
                      <a:pt x="465463" y="242059"/>
                    </a:cubicBezTo>
                    <a:lnTo>
                      <a:pt x="465463" y="204822"/>
                    </a:lnTo>
                    <a:cubicBezTo>
                      <a:pt x="500345" y="192781"/>
                      <a:pt x="527518" y="183094"/>
                      <a:pt x="589592" y="167585"/>
                    </a:cubicBezTo>
                    <a:lnTo>
                      <a:pt x="589592" y="530771"/>
                    </a:lnTo>
                    <a:cubicBezTo>
                      <a:pt x="594552" y="542812"/>
                      <a:pt x="596547" y="550756"/>
                      <a:pt x="618634" y="552373"/>
                    </a:cubicBezTo>
                    <a:lnTo>
                      <a:pt x="705149" y="552373"/>
                    </a:lnTo>
                    <a:lnTo>
                      <a:pt x="747220" y="552373"/>
                    </a:lnTo>
                    <a:cubicBezTo>
                      <a:pt x="769559" y="503221"/>
                      <a:pt x="781977" y="448480"/>
                      <a:pt x="781977" y="391007"/>
                    </a:cubicBezTo>
                    <a:cubicBezTo>
                      <a:pt x="781995" y="175025"/>
                      <a:pt x="606971" y="0"/>
                      <a:pt x="390989" y="0"/>
                    </a:cubicBezTo>
                    <a:cubicBezTo>
                      <a:pt x="175007" y="0"/>
                      <a:pt x="0" y="175025"/>
                      <a:pt x="0" y="390989"/>
                    </a:cubicBezTo>
                    <a:close/>
                  </a:path>
                </a:pathLst>
              </a:custGeom>
              <a:solidFill>
                <a:srgbClr val="FF5200"/>
              </a:solidFill>
              <a:ln w="1794" cap="flat">
                <a:noFill/>
                <a:prstDash val="solid"/>
                <a:miter/>
              </a:ln>
            </p:spPr>
            <p:txBody>
              <a:bodyPr rtlCol="0" anchor="ctr"/>
              <a:lstStyle/>
              <a:p>
                <a:endParaRPr lang="zh-CN" altLang="en-US"/>
              </a:p>
            </p:txBody>
          </p:sp>
        </p:grpSp>
        <p:sp>
          <p:nvSpPr>
            <p:cNvPr id="8" name="矩形 7">
              <a:hlinkClick r:id="rId2"/>
            </p:cNvPr>
            <p:cNvSpPr/>
            <p:nvPr userDrawn="1"/>
          </p:nvSpPr>
          <p:spPr>
            <a:xfrm>
              <a:off x="870547" y="7238685"/>
              <a:ext cx="3333750" cy="1143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任意多边形: 形状 36"/>
          <p:cNvSpPr/>
          <p:nvPr userDrawn="1"/>
        </p:nvSpPr>
        <p:spPr>
          <a:xfrm>
            <a:off x="2" y="3832097"/>
            <a:ext cx="12195175" cy="3022731"/>
          </a:xfrm>
          <a:custGeom>
            <a:avLst/>
            <a:gdLst>
              <a:gd name="connsiteX0" fmla="*/ 7975600 w 12192000"/>
              <a:gd name="connsiteY0" fmla="*/ 1366 h 3023966"/>
              <a:gd name="connsiteX1" fmla="*/ 11319470 w 12192000"/>
              <a:gd name="connsiteY1" fmla="*/ 330723 h 3023966"/>
              <a:gd name="connsiteX2" fmla="*/ 12192000 w 12192000"/>
              <a:gd name="connsiteY2" fmla="*/ 498201 h 3023966"/>
              <a:gd name="connsiteX3" fmla="*/ 12192000 w 12192000"/>
              <a:gd name="connsiteY3" fmla="*/ 3023966 h 3023966"/>
              <a:gd name="connsiteX4" fmla="*/ 0 w 12192000"/>
              <a:gd name="connsiteY4" fmla="*/ 3023966 h 3023966"/>
              <a:gd name="connsiteX5" fmla="*/ 0 w 12192000"/>
              <a:gd name="connsiteY5" fmla="*/ 376472 h 3023966"/>
              <a:gd name="connsiteX6" fmla="*/ 345926 w 12192000"/>
              <a:gd name="connsiteY6" fmla="*/ 450479 h 3023966"/>
              <a:gd name="connsiteX7" fmla="*/ 2908300 w 12192000"/>
              <a:gd name="connsiteY7" fmla="*/ 674466 h 3023966"/>
              <a:gd name="connsiteX8" fmla="*/ 7975600 w 12192000"/>
              <a:gd name="connsiteY8" fmla="*/ 1366 h 30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23966">
                <a:moveTo>
                  <a:pt x="7975600" y="1366"/>
                </a:moveTo>
                <a:cubicBezTo>
                  <a:pt x="9159875" y="-16096"/>
                  <a:pt x="10251281" y="136105"/>
                  <a:pt x="11319470" y="330723"/>
                </a:cubicBezTo>
                <a:lnTo>
                  <a:pt x="12192000" y="498201"/>
                </a:lnTo>
                <a:lnTo>
                  <a:pt x="12192000" y="3023966"/>
                </a:lnTo>
                <a:lnTo>
                  <a:pt x="0" y="3023966"/>
                </a:lnTo>
                <a:lnTo>
                  <a:pt x="0" y="376472"/>
                </a:lnTo>
                <a:lnTo>
                  <a:pt x="345926" y="450479"/>
                </a:lnTo>
                <a:cubicBezTo>
                  <a:pt x="1074142" y="599258"/>
                  <a:pt x="1865313" y="710978"/>
                  <a:pt x="2908300" y="674466"/>
                </a:cubicBezTo>
                <a:cubicBezTo>
                  <a:pt x="4298950" y="625783"/>
                  <a:pt x="6396567" y="24649"/>
                  <a:pt x="7975600" y="1366"/>
                </a:cubicBezTo>
                <a:close/>
              </a:path>
            </a:pathLst>
          </a:cu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05">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 www.51pptmoban.com">
    <p:bg>
      <p:bgPr>
        <a:solidFill>
          <a:srgbClr val="3161E6"/>
        </a:solidFill>
        <a:effectLst/>
      </p:bgPr>
    </p:bg>
    <p:spTree>
      <p:nvGrpSpPr>
        <p:cNvPr id="1" name=""/>
        <p:cNvGrpSpPr/>
        <p:nvPr/>
      </p:nvGrpSpPr>
      <p:grpSpPr>
        <a:xfrm>
          <a:off x="0" y="0"/>
          <a:ext cx="0" cy="0"/>
          <a:chOff x="0" y="0"/>
          <a:chExt cx="0" cy="0"/>
        </a:xfrm>
      </p:grpSpPr>
      <p:sp>
        <p:nvSpPr>
          <p:cNvPr id="10" name="任意多边形: 形状 9"/>
          <p:cNvSpPr/>
          <p:nvPr userDrawn="1"/>
        </p:nvSpPr>
        <p:spPr>
          <a:xfrm flipH="1" flipV="1">
            <a:off x="0" y="-635"/>
            <a:ext cx="12192000" cy="6704965"/>
          </a:xfrm>
          <a:custGeom>
            <a:avLst/>
            <a:gdLst>
              <a:gd name="connsiteX0" fmla="*/ 0 w 19200"/>
              <a:gd name="connsiteY0" fmla="*/ 0 h 10559"/>
              <a:gd name="connsiteX1" fmla="*/ 19200 w 19200"/>
              <a:gd name="connsiteY1" fmla="*/ 0 h 10559"/>
              <a:gd name="connsiteX2" fmla="*/ 19200 w 19200"/>
              <a:gd name="connsiteY2" fmla="*/ 1631 h 10559"/>
              <a:gd name="connsiteX3" fmla="*/ 19200 w 19200"/>
              <a:gd name="connsiteY3" fmla="*/ 7043 h 10559"/>
              <a:gd name="connsiteX4" fmla="*/ 19200 w 19200"/>
              <a:gd name="connsiteY4" fmla="*/ 8675 h 10559"/>
              <a:gd name="connsiteX5" fmla="*/ 19150 w 19200"/>
              <a:gd name="connsiteY5" fmla="*/ 8700 h 10559"/>
              <a:gd name="connsiteX6" fmla="*/ 1297 w 19200"/>
              <a:gd name="connsiteY6" fmla="*/ 10489 h 10559"/>
              <a:gd name="connsiteX7" fmla="*/ 0 w 19200"/>
              <a:gd name="connsiteY7" fmla="*/ 10559 h 10559"/>
              <a:gd name="connsiteX8" fmla="*/ 0 w 19200"/>
              <a:gd name="connsiteY8" fmla="*/ 8928 h 10559"/>
              <a:gd name="connsiteX9" fmla="*/ 0 w 19200"/>
              <a:gd name="connsiteY9" fmla="*/ 1631 h 10559"/>
              <a:gd name="connsiteX10" fmla="*/ 0 w 19200"/>
              <a:gd name="connsiteY10" fmla="*/ 0 h 1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0" h="10559">
                <a:moveTo>
                  <a:pt x="0" y="0"/>
                </a:moveTo>
                <a:lnTo>
                  <a:pt x="19200" y="0"/>
                </a:lnTo>
                <a:lnTo>
                  <a:pt x="19200" y="1631"/>
                </a:lnTo>
                <a:lnTo>
                  <a:pt x="19200" y="7043"/>
                </a:lnTo>
                <a:lnTo>
                  <a:pt x="19200" y="8675"/>
                </a:lnTo>
                <a:lnTo>
                  <a:pt x="19150" y="8700"/>
                </a:lnTo>
                <a:cubicBezTo>
                  <a:pt x="16305" y="9366"/>
                  <a:pt x="9835" y="10017"/>
                  <a:pt x="1297" y="10489"/>
                </a:cubicBezTo>
                <a:lnTo>
                  <a:pt x="0" y="10559"/>
                </a:lnTo>
                <a:lnTo>
                  <a:pt x="0" y="8928"/>
                </a:lnTo>
                <a:lnTo>
                  <a:pt x="0" y="163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12" name="任意多边形: 形状 11"/>
          <p:cNvSpPr/>
          <p:nvPr userDrawn="1"/>
        </p:nvSpPr>
        <p:spPr>
          <a:xfrm flipH="1" flipV="1">
            <a:off x="7068185" y="6130290"/>
            <a:ext cx="5123815" cy="574040"/>
          </a:xfrm>
          <a:custGeom>
            <a:avLst/>
            <a:gdLst>
              <a:gd name="connsiteX0" fmla="*/ 0 w 5123985"/>
              <a:gd name="connsiteY0" fmla="*/ 0 h 574117"/>
              <a:gd name="connsiteX1" fmla="*/ 5123985 w 5123985"/>
              <a:gd name="connsiteY1" fmla="*/ 0 h 574117"/>
              <a:gd name="connsiteX2" fmla="*/ 5113387 w 5123985"/>
              <a:gd name="connsiteY2" fmla="*/ 8694 h 574117"/>
              <a:gd name="connsiteX3" fmla="*/ 4991100 w 5123985"/>
              <a:gd name="connsiteY3" fmla="*/ 63500 h 574117"/>
              <a:gd name="connsiteX4" fmla="*/ 2641600 w 5123985"/>
              <a:gd name="connsiteY4" fmla="*/ 266700 h 574117"/>
              <a:gd name="connsiteX5" fmla="*/ 1270000 w 5123985"/>
              <a:gd name="connsiteY5" fmla="*/ 406400 h 574117"/>
              <a:gd name="connsiteX6" fmla="*/ 25400 w 5123985"/>
              <a:gd name="connsiteY6" fmla="*/ 571500 h 574117"/>
              <a:gd name="connsiteX7" fmla="*/ 0 w 5123985"/>
              <a:gd name="connsiteY7" fmla="*/ 574117 h 57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3985" h="574117">
                <a:moveTo>
                  <a:pt x="0" y="0"/>
                </a:moveTo>
                <a:lnTo>
                  <a:pt x="5123985" y="0"/>
                </a:lnTo>
                <a:lnTo>
                  <a:pt x="5113387" y="8694"/>
                </a:lnTo>
                <a:cubicBezTo>
                  <a:pt x="5082514" y="29369"/>
                  <a:pt x="5042429" y="47890"/>
                  <a:pt x="4991100" y="63500"/>
                </a:cubicBezTo>
                <a:cubicBezTo>
                  <a:pt x="4580468" y="188383"/>
                  <a:pt x="3261783" y="209550"/>
                  <a:pt x="2641600" y="266700"/>
                </a:cubicBezTo>
                <a:cubicBezTo>
                  <a:pt x="2641600" y="266700"/>
                  <a:pt x="1706033" y="355600"/>
                  <a:pt x="1270000" y="406400"/>
                </a:cubicBezTo>
                <a:cubicBezTo>
                  <a:pt x="833967" y="457200"/>
                  <a:pt x="315383" y="539750"/>
                  <a:pt x="25400" y="571500"/>
                </a:cubicBezTo>
                <a:lnTo>
                  <a:pt x="0" y="574117"/>
                </a:lnTo>
                <a:close/>
              </a:path>
            </a:pathLst>
          </a:custGeom>
          <a:solidFill>
            <a:srgbClr val="3161E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nvSpPr>
        <p:spPr>
          <a:xfrm rot="10800000" flipH="1" flipV="1">
            <a:off x="2447925" y="6064885"/>
            <a:ext cx="9744075" cy="639445"/>
          </a:xfrm>
          <a:custGeom>
            <a:avLst/>
            <a:gdLst>
              <a:gd name="connsiteX0" fmla="*/ 5196020 w 9744049"/>
              <a:gd name="connsiteY0" fmla="*/ 639695 h 639695"/>
              <a:gd name="connsiteX1" fmla="*/ 0 w 9744049"/>
              <a:gd name="connsiteY1" fmla="*/ 639695 h 639695"/>
              <a:gd name="connsiteX2" fmla="*/ 530115 w 9744049"/>
              <a:gd name="connsiteY2" fmla="*/ 617873 h 639695"/>
              <a:gd name="connsiteX3" fmla="*/ 9458799 w 9744049"/>
              <a:gd name="connsiteY3" fmla="*/ 34106 h 639695"/>
              <a:gd name="connsiteX4" fmla="*/ 9744049 w 9744049"/>
              <a:gd name="connsiteY4" fmla="*/ 0 h 639695"/>
              <a:gd name="connsiteX5" fmla="*/ 9744049 w 9744049"/>
              <a:gd name="connsiteY5" fmla="*/ 94386 h 639695"/>
              <a:gd name="connsiteX6" fmla="*/ 9458799 w 9744049"/>
              <a:gd name="connsiteY6" fmla="*/ 143404 h 639695"/>
              <a:gd name="connsiteX7" fmla="*/ 5740180 w 9744049"/>
              <a:gd name="connsiteY7" fmla="*/ 590629 h 63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4049" h="639695">
                <a:moveTo>
                  <a:pt x="5196020" y="639695"/>
                </a:moveTo>
                <a:lnTo>
                  <a:pt x="0" y="639695"/>
                </a:lnTo>
                <a:lnTo>
                  <a:pt x="530115" y="617873"/>
                </a:lnTo>
                <a:cubicBezTo>
                  <a:pt x="4455424" y="450761"/>
                  <a:pt x="7522084" y="252657"/>
                  <a:pt x="9458799" y="34106"/>
                </a:cubicBezTo>
                <a:lnTo>
                  <a:pt x="9744049" y="0"/>
                </a:lnTo>
                <a:lnTo>
                  <a:pt x="9744049" y="94386"/>
                </a:lnTo>
                <a:lnTo>
                  <a:pt x="9458799" y="143404"/>
                </a:lnTo>
                <a:cubicBezTo>
                  <a:pt x="8490441" y="300457"/>
                  <a:pt x="7239598" y="450164"/>
                  <a:pt x="5740180" y="590629"/>
                </a:cubicBezTo>
                <a:close/>
              </a:path>
            </a:pathLst>
          </a:custGeom>
          <a:solidFill>
            <a:srgbClr val="97C50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 name="矩形 5"/>
          <p:cNvSpPr/>
          <p:nvPr userDrawn="1"/>
        </p:nvSpPr>
        <p:spPr>
          <a:xfrm>
            <a:off x="0" y="-635"/>
            <a:ext cx="12192635" cy="3619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nvGrpSpPr>
          <p:cNvPr id="7" name="组合 6"/>
          <p:cNvGrpSpPr/>
          <p:nvPr userDrawn="1"/>
        </p:nvGrpSpPr>
        <p:grpSpPr>
          <a:xfrm>
            <a:off x="0" y="355600"/>
            <a:ext cx="696751" cy="519684"/>
            <a:chOff x="0" y="283464"/>
            <a:chExt cx="878601" cy="655320"/>
          </a:xfrm>
        </p:grpSpPr>
        <p:sp>
          <p:nvSpPr>
            <p:cNvPr id="8" name="手动输入 21"/>
            <p:cNvSpPr/>
            <p:nvPr>
              <p:custDataLst>
                <p:tags r:id="rId2"/>
              </p:custDataLst>
            </p:nvPr>
          </p:nvSpPr>
          <p:spPr>
            <a:xfrm rot="16200000" flipV="1">
              <a:off x="146693" y="206875"/>
              <a:ext cx="585216" cy="878601"/>
            </a:xfrm>
            <a:prstGeom prst="flowChartManualInput">
              <a:avLst/>
            </a:prstGeom>
            <a:solidFill>
              <a:srgbClr val="407BFF">
                <a:lumMod val="100000"/>
                <a:alpha val="46000"/>
              </a:srgbClr>
            </a:solidFill>
            <a:ln>
              <a:noFill/>
            </a:ln>
          </p:spPr>
          <p:style>
            <a:lnRef idx="2">
              <a:srgbClr val="407BFF">
                <a:shade val="50000"/>
              </a:srgbClr>
            </a:lnRef>
            <a:fillRef idx="1">
              <a:srgbClr val="407BFF"/>
            </a:fillRef>
            <a:effectRef idx="0">
              <a:srgbClr val="407BFF"/>
            </a:effectRef>
            <a:fontRef idx="minor">
              <a:srgbClr val="FFFFFF"/>
            </a:fontRef>
          </p:style>
          <p:txBody>
            <a:bodyPr rtlCol="0" anchor="ctr"/>
            <a:p>
              <a:pPr algn="ctr"/>
              <a:endParaRPr kumimoji="1" lang="zh-CN" altLang="en-US">
                <a:solidFill>
                  <a:srgbClr val="FFFFFF"/>
                </a:solidFill>
                <a:latin typeface="OPPOSans R" charset="0"/>
                <a:ea typeface="OPPOSans R" charset="0"/>
              </a:endParaRPr>
            </a:p>
          </p:txBody>
        </p:sp>
        <p:sp>
          <p:nvSpPr>
            <p:cNvPr id="9" name="手动输入 3"/>
            <p:cNvSpPr/>
            <p:nvPr>
              <p:custDataLst>
                <p:tags r:id="rId3"/>
              </p:custDataLst>
            </p:nvPr>
          </p:nvSpPr>
          <p:spPr>
            <a:xfrm rot="16200000" flipV="1">
              <a:off x="114300" y="169164"/>
              <a:ext cx="585216" cy="813816"/>
            </a:xfrm>
            <a:prstGeom prst="flowChartManualInput">
              <a:avLst/>
            </a:prstGeom>
            <a:gradFill>
              <a:gsLst>
                <a:gs pos="0">
                  <a:srgbClr val="407BFF"/>
                </a:gs>
                <a:gs pos="100000">
                  <a:srgbClr val="407BFF">
                    <a:lumMod val="75000"/>
                  </a:srgbClr>
                </a:gs>
              </a:gsLst>
              <a:lin ang="3600000" scaled="0"/>
            </a:gradFill>
            <a:ln>
              <a:noFill/>
            </a:ln>
          </p:spPr>
          <p:style>
            <a:lnRef idx="2">
              <a:srgbClr val="407BFF">
                <a:shade val="50000"/>
              </a:srgbClr>
            </a:lnRef>
            <a:fillRef idx="1">
              <a:srgbClr val="407BFF"/>
            </a:fillRef>
            <a:effectRef idx="0">
              <a:srgbClr val="407BFF"/>
            </a:effectRef>
            <a:fontRef idx="minor">
              <a:srgbClr val="FFFFFF"/>
            </a:fontRef>
          </p:style>
          <p:txBody>
            <a:bodyPr rtlCol="0" anchor="ctr"/>
            <a:p>
              <a:pPr algn="ctr"/>
              <a:endParaRPr kumimoji="1" lang="zh-CN" altLang="en-US">
                <a:solidFill>
                  <a:srgbClr val="FFFFFF"/>
                </a:solidFill>
                <a:latin typeface="OPPOSans R" charset="0"/>
                <a:ea typeface="OPPOSans R" charset="0"/>
              </a:endParaRPr>
            </a:p>
          </p:txBody>
        </p:sp>
      </p:grpSp>
      <p:cxnSp>
        <p:nvCxnSpPr>
          <p:cNvPr id="26" name="直接连接符 25"/>
          <p:cNvCxnSpPr/>
          <p:nvPr userDrawn="1">
            <p:custDataLst>
              <p:tags r:id="rId4"/>
            </p:custDataLst>
          </p:nvPr>
        </p:nvCxnSpPr>
        <p:spPr>
          <a:xfrm rot="5400000" flipV="1">
            <a:off x="6362982" y="-4873503"/>
            <a:ext cx="0" cy="11592000"/>
          </a:xfrm>
          <a:prstGeom prst="line">
            <a:avLst/>
          </a:prstGeom>
          <a:noFill/>
          <a:ln w="28575" cap="flat" cmpd="sng" algn="ctr">
            <a:gradFill flip="none" rotWithShape="1">
              <a:gsLst>
                <a:gs pos="0">
                  <a:srgbClr val="3161E6"/>
                </a:gs>
                <a:gs pos="100000">
                  <a:schemeClr val="bg1">
                    <a:lumMod val="95000"/>
                  </a:schemeClr>
                </a:gs>
                <a:gs pos="59000">
                  <a:srgbClr val="97C502"/>
                </a:gs>
              </a:gsLst>
              <a:lin ang="5400000" scaled="0"/>
              <a:tileRect/>
            </a:gradFill>
            <a:prstDash val="solid"/>
            <a:miter lim="800000"/>
          </a:ln>
          <a:effectLst/>
        </p:spPr>
      </p:cxnSp>
      <p:sp>
        <p:nvSpPr>
          <p:cNvPr id="30" name="灯片编号占位符 26"/>
          <p:cNvSpPr txBox="1"/>
          <p:nvPr userDrawn="1">
            <p:custDataLst>
              <p:tags r:id="rId5"/>
            </p:custDataLst>
          </p:nvPr>
        </p:nvSpPr>
        <p:spPr>
          <a:xfrm>
            <a:off x="11347200" y="6394935"/>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z="2000" b="1" smtClean="0">
                <a:solidFill>
                  <a:schemeClr val="bg1"/>
                </a:solidFill>
              </a:rPr>
            </a:fld>
            <a:endParaRPr lang="zh-CN" altLang="en-US" sz="2000" b="1"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174D7E-DF3D-4603-9D94-5C7CF6D3E4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E34124-4F71-4FFE-A110-F4EB1F311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74D7E-DF3D-4603-9D94-5C7CF6D3E46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34124-4F71-4FFE-A110-F4EB1F3113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899"/>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png"/><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105.xml"/><Relationship Id="rId1" Type="http://schemas.openxmlformats.org/officeDocument/2006/relationships/tags" Target="../tags/tag10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107.xml"/><Relationship Id="rId1" Type="http://schemas.openxmlformats.org/officeDocument/2006/relationships/tags" Target="../tags/tag106.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109.xml"/><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111.xml"/><Relationship Id="rId1" Type="http://schemas.openxmlformats.org/officeDocument/2006/relationships/tags" Target="../tags/tag110.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113.xml"/><Relationship Id="rId1" Type="http://schemas.openxmlformats.org/officeDocument/2006/relationships/tags" Target="../tags/tag11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115.xml"/><Relationship Id="rId1" Type="http://schemas.openxmlformats.org/officeDocument/2006/relationships/tags" Target="../tags/tag114.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18.xml"/><Relationship Id="rId3" Type="http://schemas.openxmlformats.org/officeDocument/2006/relationships/image" Target="../media/image10.png"/><Relationship Id="rId2" Type="http://schemas.openxmlformats.org/officeDocument/2006/relationships/tags" Target="../tags/tag117.xml"/><Relationship Id="rId1" Type="http://schemas.openxmlformats.org/officeDocument/2006/relationships/tags" Target="../tags/tag116.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120.xml"/><Relationship Id="rId1" Type="http://schemas.openxmlformats.org/officeDocument/2006/relationships/tags" Target="../tags/tag119.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1.png"/><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14.xml"/><Relationship Id="rId6" Type="http://schemas.openxmlformats.org/officeDocument/2006/relationships/image" Target="../media/image3.png"/><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9" Type="http://schemas.openxmlformats.org/officeDocument/2006/relationships/tags" Target="../tags/tag23.xml"/><Relationship Id="rId81" Type="http://schemas.openxmlformats.org/officeDocument/2006/relationships/notesSlide" Target="../notesSlides/notesSlide3.xml"/><Relationship Id="rId80" Type="http://schemas.openxmlformats.org/officeDocument/2006/relationships/slideLayout" Target="../slideLayouts/slideLayout2.xml"/><Relationship Id="rId8" Type="http://schemas.openxmlformats.org/officeDocument/2006/relationships/tags" Target="../tags/tag22.xml"/><Relationship Id="rId79" Type="http://schemas.openxmlformats.org/officeDocument/2006/relationships/tags" Target="../tags/tag91.xml"/><Relationship Id="rId78" Type="http://schemas.openxmlformats.org/officeDocument/2006/relationships/tags" Target="../tags/tag90.xml"/><Relationship Id="rId77" Type="http://schemas.openxmlformats.org/officeDocument/2006/relationships/tags" Target="../tags/tag89.xml"/><Relationship Id="rId76" Type="http://schemas.openxmlformats.org/officeDocument/2006/relationships/tags" Target="../tags/tag88.xml"/><Relationship Id="rId75" Type="http://schemas.openxmlformats.org/officeDocument/2006/relationships/tags" Target="../tags/tag87.xml"/><Relationship Id="rId74" Type="http://schemas.openxmlformats.org/officeDocument/2006/relationships/tags" Target="../tags/tag86.xml"/><Relationship Id="rId73" Type="http://schemas.openxmlformats.org/officeDocument/2006/relationships/tags" Target="../tags/tag85.xml"/><Relationship Id="rId72" Type="http://schemas.openxmlformats.org/officeDocument/2006/relationships/image" Target="../media/image5.svg"/><Relationship Id="rId71" Type="http://schemas.openxmlformats.org/officeDocument/2006/relationships/image" Target="../media/image4.png"/><Relationship Id="rId70" Type="http://schemas.openxmlformats.org/officeDocument/2006/relationships/tags" Target="../tags/tag84.xml"/><Relationship Id="rId7" Type="http://schemas.openxmlformats.org/officeDocument/2006/relationships/tags" Target="../tags/tag21.xml"/><Relationship Id="rId69" Type="http://schemas.openxmlformats.org/officeDocument/2006/relationships/tags" Target="../tags/tag83.xml"/><Relationship Id="rId68" Type="http://schemas.openxmlformats.org/officeDocument/2006/relationships/tags" Target="../tags/tag82.xml"/><Relationship Id="rId67" Type="http://schemas.openxmlformats.org/officeDocument/2006/relationships/tags" Target="../tags/tag81.xml"/><Relationship Id="rId66" Type="http://schemas.openxmlformats.org/officeDocument/2006/relationships/tags" Target="../tags/tag80.xml"/><Relationship Id="rId65" Type="http://schemas.openxmlformats.org/officeDocument/2006/relationships/tags" Target="../tags/tag79.xml"/><Relationship Id="rId64" Type="http://schemas.openxmlformats.org/officeDocument/2006/relationships/tags" Target="../tags/tag78.xml"/><Relationship Id="rId63" Type="http://schemas.openxmlformats.org/officeDocument/2006/relationships/tags" Target="../tags/tag77.xml"/><Relationship Id="rId62" Type="http://schemas.openxmlformats.org/officeDocument/2006/relationships/tags" Target="../tags/tag76.xml"/><Relationship Id="rId61" Type="http://schemas.openxmlformats.org/officeDocument/2006/relationships/tags" Target="../tags/tag75.xml"/><Relationship Id="rId60" Type="http://schemas.openxmlformats.org/officeDocument/2006/relationships/tags" Target="../tags/tag74.xml"/><Relationship Id="rId6" Type="http://schemas.openxmlformats.org/officeDocument/2006/relationships/tags" Target="../tags/tag20.xml"/><Relationship Id="rId59" Type="http://schemas.openxmlformats.org/officeDocument/2006/relationships/tags" Target="../tags/tag73.xml"/><Relationship Id="rId58" Type="http://schemas.openxmlformats.org/officeDocument/2006/relationships/tags" Target="../tags/tag72.xml"/><Relationship Id="rId57" Type="http://schemas.openxmlformats.org/officeDocument/2006/relationships/tags" Target="../tags/tag71.xml"/><Relationship Id="rId56" Type="http://schemas.openxmlformats.org/officeDocument/2006/relationships/tags" Target="../tags/tag70.xml"/><Relationship Id="rId55" Type="http://schemas.openxmlformats.org/officeDocument/2006/relationships/tags" Target="../tags/tag69.xml"/><Relationship Id="rId54" Type="http://schemas.openxmlformats.org/officeDocument/2006/relationships/tags" Target="../tags/tag68.xml"/><Relationship Id="rId53" Type="http://schemas.openxmlformats.org/officeDocument/2006/relationships/tags" Target="../tags/tag67.xml"/><Relationship Id="rId52" Type="http://schemas.openxmlformats.org/officeDocument/2006/relationships/tags" Target="../tags/tag66.xml"/><Relationship Id="rId51" Type="http://schemas.openxmlformats.org/officeDocument/2006/relationships/tags" Target="../tags/tag65.xml"/><Relationship Id="rId50" Type="http://schemas.openxmlformats.org/officeDocument/2006/relationships/tags" Target="../tags/tag64.xml"/><Relationship Id="rId5" Type="http://schemas.openxmlformats.org/officeDocument/2006/relationships/tags" Target="../tags/tag19.xml"/><Relationship Id="rId49" Type="http://schemas.openxmlformats.org/officeDocument/2006/relationships/tags" Target="../tags/tag63.xml"/><Relationship Id="rId48" Type="http://schemas.openxmlformats.org/officeDocument/2006/relationships/tags" Target="../tags/tag62.xml"/><Relationship Id="rId47" Type="http://schemas.openxmlformats.org/officeDocument/2006/relationships/tags" Target="../tags/tag61.xml"/><Relationship Id="rId46" Type="http://schemas.openxmlformats.org/officeDocument/2006/relationships/tags" Target="../tags/tag60.xml"/><Relationship Id="rId45" Type="http://schemas.openxmlformats.org/officeDocument/2006/relationships/tags" Target="../tags/tag59.xml"/><Relationship Id="rId44" Type="http://schemas.openxmlformats.org/officeDocument/2006/relationships/tags" Target="../tags/tag58.xml"/><Relationship Id="rId43" Type="http://schemas.openxmlformats.org/officeDocument/2006/relationships/tags" Target="../tags/tag57.xml"/><Relationship Id="rId42" Type="http://schemas.openxmlformats.org/officeDocument/2006/relationships/tags" Target="../tags/tag56.xml"/><Relationship Id="rId41" Type="http://schemas.openxmlformats.org/officeDocument/2006/relationships/tags" Target="../tags/tag55.xml"/><Relationship Id="rId40" Type="http://schemas.openxmlformats.org/officeDocument/2006/relationships/tags" Target="../tags/tag54.xml"/><Relationship Id="rId4" Type="http://schemas.openxmlformats.org/officeDocument/2006/relationships/tags" Target="../tags/tag18.xml"/><Relationship Id="rId39" Type="http://schemas.openxmlformats.org/officeDocument/2006/relationships/tags" Target="../tags/tag53.xml"/><Relationship Id="rId38" Type="http://schemas.openxmlformats.org/officeDocument/2006/relationships/tags" Target="../tags/tag52.xml"/><Relationship Id="rId37" Type="http://schemas.openxmlformats.org/officeDocument/2006/relationships/tags" Target="../tags/tag51.xml"/><Relationship Id="rId36" Type="http://schemas.openxmlformats.org/officeDocument/2006/relationships/tags" Target="../tags/tag50.xml"/><Relationship Id="rId35" Type="http://schemas.openxmlformats.org/officeDocument/2006/relationships/tags" Target="../tags/tag49.xml"/><Relationship Id="rId34" Type="http://schemas.openxmlformats.org/officeDocument/2006/relationships/tags" Target="../tags/tag48.xml"/><Relationship Id="rId33" Type="http://schemas.openxmlformats.org/officeDocument/2006/relationships/tags" Target="../tags/tag47.xml"/><Relationship Id="rId32" Type="http://schemas.openxmlformats.org/officeDocument/2006/relationships/tags" Target="../tags/tag46.xml"/><Relationship Id="rId31" Type="http://schemas.openxmlformats.org/officeDocument/2006/relationships/tags" Target="../tags/tag45.xml"/><Relationship Id="rId30" Type="http://schemas.openxmlformats.org/officeDocument/2006/relationships/tags" Target="../tags/tag44.xml"/><Relationship Id="rId3" Type="http://schemas.openxmlformats.org/officeDocument/2006/relationships/tags" Target="../tags/tag17.xml"/><Relationship Id="rId29" Type="http://schemas.openxmlformats.org/officeDocument/2006/relationships/tags" Target="../tags/tag43.xml"/><Relationship Id="rId28" Type="http://schemas.openxmlformats.org/officeDocument/2006/relationships/tags" Target="../tags/tag42.xml"/><Relationship Id="rId27" Type="http://schemas.openxmlformats.org/officeDocument/2006/relationships/tags" Target="../tags/tag41.xml"/><Relationship Id="rId26" Type="http://schemas.openxmlformats.org/officeDocument/2006/relationships/tags" Target="../tags/tag40.xml"/><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95.xml"/><Relationship Id="rId1" Type="http://schemas.openxmlformats.org/officeDocument/2006/relationships/tags" Target="../tags/tag9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tags" Target="../tags/tag9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98.xml"/><Relationship Id="rId1" Type="http://schemas.openxmlformats.org/officeDocument/2006/relationships/tags" Target="../tags/tag97.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tags" Target="../tags/tag101.xml"/><Relationship Id="rId3" Type="http://schemas.openxmlformats.org/officeDocument/2006/relationships/image" Target="../media/image2.png"/><Relationship Id="rId2" Type="http://schemas.openxmlformats.org/officeDocument/2006/relationships/tags" Target="../tags/tag100.xml"/><Relationship Id="rId1" Type="http://schemas.openxmlformats.org/officeDocument/2006/relationships/tags" Target="../tags/tag99.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103.xml"/><Relationship Id="rId1"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grpSp>
        <p:nvGrpSpPr>
          <p:cNvPr id="7" name="组合 6"/>
          <p:cNvGrpSpPr/>
          <p:nvPr/>
        </p:nvGrpSpPr>
        <p:grpSpPr>
          <a:xfrm>
            <a:off x="321310" y="779780"/>
            <a:ext cx="1033780" cy="743585"/>
            <a:chOff x="707" y="1183"/>
            <a:chExt cx="2107" cy="1516"/>
          </a:xfrm>
        </p:grpSpPr>
        <p:sp>
          <p:nvSpPr>
            <p:cNvPr id="134" name="缺角矩形 133"/>
            <p:cNvSpPr/>
            <p:nvPr/>
          </p:nvSpPr>
          <p:spPr>
            <a:xfrm>
              <a:off x="707" y="1183"/>
              <a:ext cx="1517" cy="1517"/>
            </a:xfrm>
            <a:prstGeom prst="plaque">
              <a:avLst>
                <a:gd name="adj" fmla="val 50000"/>
              </a:avLst>
            </a:prstGeom>
            <a:noFill/>
            <a:ln>
              <a:gradFill>
                <a:gsLst>
                  <a:gs pos="28000">
                    <a:srgbClr val="97C502"/>
                  </a:gs>
                  <a:gs pos="100000">
                    <a:srgbClr val="3161E6">
                      <a:alpha val="0"/>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6" name="缺角矩形 145"/>
            <p:cNvSpPr/>
            <p:nvPr/>
          </p:nvSpPr>
          <p:spPr>
            <a:xfrm>
              <a:off x="2208" y="2093"/>
              <a:ext cx="607" cy="607"/>
            </a:xfrm>
            <a:prstGeom prst="plaque">
              <a:avLst>
                <a:gd name="adj" fmla="val 50000"/>
              </a:avLst>
            </a:prstGeom>
            <a:noFill/>
            <a:ln w="25400">
              <a:gradFill>
                <a:gsLst>
                  <a:gs pos="0">
                    <a:srgbClr val="3161E6"/>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4" name="图片 3"/>
          <p:cNvPicPr>
            <a:picLocks noChangeAspect="1"/>
          </p:cNvPicPr>
          <p:nvPr>
            <p:custDataLst>
              <p:tags r:id="rId1"/>
            </p:custDataLst>
          </p:nvPr>
        </p:nvPicPr>
        <p:blipFill>
          <a:blip r:embed="rId2"/>
          <a:stretch>
            <a:fillRect/>
          </a:stretch>
        </p:blipFill>
        <p:spPr>
          <a:xfrm>
            <a:off x="10156825" y="109855"/>
            <a:ext cx="1848142" cy="1296000"/>
          </a:xfrm>
          <a:prstGeom prst="rect">
            <a:avLst/>
          </a:prstGeom>
          <a:noFill/>
          <a:ln w="9525">
            <a:noFill/>
          </a:ln>
        </p:spPr>
      </p:pic>
      <p:sp>
        <p:nvSpPr>
          <p:cNvPr id="3" name="Google Shape;54;p15"/>
          <p:cNvSpPr txBox="1"/>
          <p:nvPr>
            <p:custDataLst>
              <p:tags r:id="rId3"/>
            </p:custDataLst>
          </p:nvPr>
        </p:nvSpPr>
        <p:spPr>
          <a:xfrm>
            <a:off x="1109028" y="1633855"/>
            <a:ext cx="9973945" cy="209804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panose="020B0604020202020204"/>
              <a:buNone/>
              <a:defRPr/>
            </a:pPr>
            <a:r>
              <a:rPr kumimoji="0" sz="63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rPr>
              <a:t>Programming with C I</a:t>
            </a:r>
            <a:endParaRPr kumimoji="0" sz="63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endParaRPr>
          </a:p>
        </p:txBody>
      </p:sp>
      <p:sp>
        <p:nvSpPr>
          <p:cNvPr id="5" name="Google Shape;55;p15"/>
          <p:cNvSpPr txBox="1"/>
          <p:nvPr>
            <p:custDataLst>
              <p:tags r:id="rId4"/>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112</a:t>
            </a:r>
            <a:endPar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5"/>
            </p:custDataLst>
          </p:nvPr>
        </p:nvSpPr>
        <p:spPr>
          <a:xfrm>
            <a:off x="6750050" y="5542915"/>
            <a:ext cx="5340985"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rPr>
              <a:t>Gianforte School of Computing </a:t>
            </a: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1" i="0" u="none" strike="noStrike" kern="1200" cap="none" spc="0" normalizeH="0" baseline="0" noProof="0" dirty="0">
                <a:ln>
                  <a:noFill/>
                </a:ln>
                <a:solidFill>
                  <a:schemeClr val="bg1"/>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1" i="0" u="none" strike="noStrike" kern="1200" cap="none" spc="0" normalizeH="0" baseline="0" noProof="0" dirty="0">
              <a:ln>
                <a:noFill/>
              </a:ln>
              <a:solidFill>
                <a:schemeClr val="bg1"/>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rPr>
              <a:t>E-mail: fangtian.zhong@montana.edu</a:t>
            </a: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p:txBody>
      </p:sp>
      <p:sp>
        <p:nvSpPr>
          <p:cNvPr id="173" name="矩形 172"/>
          <p:cNvSpPr/>
          <p:nvPr>
            <p:custDataLst>
              <p:tags r:id="rId6"/>
            </p:custDataLst>
          </p:nvPr>
        </p:nvSpPr>
        <p:spPr>
          <a:xfrm>
            <a:off x="0" y="6272530"/>
            <a:ext cx="1960245" cy="553085"/>
          </a:xfrm>
          <a:prstGeom prst="rect">
            <a:avLst/>
          </a:prstGeom>
        </p:spPr>
        <p:txBody>
          <a:bodyPr wrap="square">
            <a:spAutoFit/>
          </a:bodyPr>
          <a:p>
            <a:pPr algn="ctr">
              <a:lnSpc>
                <a:spcPct val="150000"/>
              </a:lnSpc>
              <a:defRPr/>
            </a:pPr>
            <a:r>
              <a:rPr lang="en-US" altLang="zh-CN" sz="2000" b="1" dirty="0">
                <a:solidFill>
                  <a:schemeClr val="bg1"/>
                </a:solidFill>
                <a:latin typeface="Arial" panose="020B0604020202020204" pitchFamily="34" charset="0"/>
                <a:ea typeface="华文楷体" panose="02010600040101010101" pitchFamily="2" charset="-122"/>
                <a:cs typeface="Arial" panose="020B0604020202020204" pitchFamily="34" charset="0"/>
              </a:rPr>
              <a:t>2024.01.17</a:t>
            </a:r>
            <a:endParaRPr lang="en-US" altLang="zh-CN" sz="2000" b="1" dirty="0">
              <a:solidFill>
                <a:schemeClr val="bg1"/>
              </a:solidFill>
              <a:latin typeface="Arial" panose="020B0604020202020204" pitchFamily="34" charset="0"/>
              <a:ea typeface="华文楷体" panose="0201060004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Computer Science Success Center</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38"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28600" y="1086485"/>
            <a:ext cx="11666855" cy="185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5pPr>
            <a:lvl6pPr marL="2286000" algn="l" defTabSz="914400" rtl="0" eaLnBrk="1" latinLnBrk="0" hangingPunct="1">
              <a:defRPr b="1" kern="1200">
                <a:solidFill>
                  <a:schemeClr val="tx1"/>
                </a:solidFill>
                <a:latin typeface="Lucida Sans" panose="020B0602030504020204" pitchFamily="34" charset="0"/>
                <a:ea typeface="+mn-ea"/>
                <a:cs typeface="+mn-ea"/>
              </a:defRPr>
            </a:lvl6pPr>
            <a:lvl7pPr marL="2743200" algn="l" defTabSz="914400" rtl="0" eaLnBrk="1" latinLnBrk="0" hangingPunct="1">
              <a:defRPr b="1" kern="1200">
                <a:solidFill>
                  <a:schemeClr val="tx1"/>
                </a:solidFill>
                <a:latin typeface="Lucida Sans" panose="020B0602030504020204" pitchFamily="34" charset="0"/>
                <a:ea typeface="+mn-ea"/>
                <a:cs typeface="+mn-ea"/>
              </a:defRPr>
            </a:lvl7pPr>
            <a:lvl8pPr marL="3200400" algn="l" defTabSz="914400" rtl="0" eaLnBrk="1" latinLnBrk="0" hangingPunct="1">
              <a:defRPr b="1" kern="1200">
                <a:solidFill>
                  <a:schemeClr val="tx1"/>
                </a:solidFill>
                <a:latin typeface="Lucida Sans" panose="020B0602030504020204" pitchFamily="34" charset="0"/>
                <a:ea typeface="+mn-ea"/>
                <a:cs typeface="+mn-ea"/>
              </a:defRPr>
            </a:lvl8pPr>
            <a:lvl9pPr marL="3657600" algn="l" defTabSz="914400" rtl="0" eaLnBrk="1" latinLnBrk="0" hangingPunct="1">
              <a:defRPr b="1" kern="1200">
                <a:solidFill>
                  <a:schemeClr val="tx1"/>
                </a:solidFill>
                <a:latin typeface="Lucida Sans" panose="020B0602030504020204" pitchFamily="34" charset="0"/>
                <a:ea typeface="+mn-ea"/>
                <a:cs typeface="+mn-ea"/>
              </a:defRPr>
            </a:lvl9pPr>
          </a:lstStyle>
          <a:p>
            <a:pPr marL="571500" indent="-666750">
              <a:lnSpc>
                <a:spcPct val="100000"/>
              </a:lnSpc>
              <a:spcBef>
                <a:spcPts val="0"/>
              </a:spcBef>
              <a:spcAft>
                <a:spcPts val="1500"/>
              </a:spcAft>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solidFill>
                  <a:prstClr val="black"/>
                </a:solidFill>
                <a:latin typeface="Arial" panose="020B0604020202020204" pitchFamily="34" charset="0"/>
                <a:ea typeface="Microsoft YaHei Light" panose="020B0502040204020203" charset="-122"/>
                <a:cs typeface="Arial" panose="020B0604020202020204" pitchFamily="34" charset="0"/>
                <a:sym typeface="+mn-ea"/>
              </a:rPr>
              <a:t>There are free tutors available in Barnard 259. More information here: </a:t>
            </a:r>
            <a:endParaRPr lang="en-US" altLang="zh-CN" sz="3500" b="0" dirty="0">
              <a:solidFill>
                <a:prstClr val="black"/>
              </a:solidFill>
              <a:latin typeface="Arial" panose="020B0604020202020204" pitchFamily="34" charset="0"/>
              <a:ea typeface="Microsoft YaHei Light" panose="020B0502040204020203" charset="-122"/>
              <a:cs typeface="Arial" panose="020B0604020202020204" pitchFamily="34" charset="0"/>
              <a:sym typeface="+mn-ea"/>
            </a:endParaRPr>
          </a:p>
          <a:p>
            <a:pPr marL="914400" indent="0">
              <a:lnSpc>
                <a:spcPct val="100000"/>
              </a:lnSpc>
              <a:spcBef>
                <a:spcPts val="0"/>
              </a:spcBef>
              <a:spcAft>
                <a:spcPts val="1500"/>
              </a:spcAft>
              <a:buSzPct val="200000"/>
              <a:buFontTx/>
              <a:buNone/>
              <a:extLst>
                <a:ext uri="{35155182-B16C-46BC-9424-99874614C6A1}">
                  <wpsdc:marlchars xmlns:wpsdc="http://www.wps.cn/officeDocument/2017/drawingmlCustomData" val="400" checksum="1645423262"/>
                </a:ext>
              </a:extLst>
            </a:pPr>
            <a:r>
              <a:rPr lang="en-US" altLang="zh-CN" sz="3200" b="0" dirty="0">
                <a:solidFill>
                  <a:srgbClr val="FF0000"/>
                </a:solidFill>
                <a:latin typeface="Arial" panose="020B0604020202020204" pitchFamily="34" charset="0"/>
                <a:ea typeface="Microsoft YaHei Light" panose="020B0502040204020203" charset="-122"/>
                <a:cs typeface="Arial" panose="020B0604020202020204" pitchFamily="34" charset="0"/>
                <a:sym typeface="+mn-ea"/>
              </a:rPr>
              <a:t>https://www.cs.montana.edu/student-success-center.html.</a:t>
            </a:r>
            <a:endParaRPr lang="en-US" altLang="zh-CN" sz="3200" b="0" dirty="0">
              <a:solidFill>
                <a:srgbClr val="FF0000"/>
              </a:solidFill>
              <a:latin typeface="Arial" panose="020B0604020202020204" pitchFamily="34" charset="0"/>
              <a:ea typeface="Microsoft YaHei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Grade Breakdown </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24578" name="Content Placeholder 2" descr="7b0a202020202262756c6c6574223a20227b5c2263617465676f727949645c223a31303030352c5c2274656d706c61746549645c223a32303233313533367d220a7d0a"/>
          <p:cNvSpPr>
            <a:spLocks noGrp="1"/>
          </p:cNvSpPr>
          <p:nvPr>
            <p:custDataLst>
              <p:tags r:id="rId2"/>
            </p:custDataLst>
          </p:nvPr>
        </p:nvSpPr>
        <p:spPr>
          <a:xfrm>
            <a:off x="402590" y="1143000"/>
            <a:ext cx="10820400" cy="5321300"/>
          </a:xfrm>
          <a:prstGeom prst="rect">
            <a:avLst/>
          </a:prstGeom>
        </p:spPr>
        <p:txBody>
          <a:bodyPr vert="horz" lIns="91440" tIns="45720" rIns="91440" bIns="45720" rtlCol="0"/>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4000"/>
              </a:lnSpc>
              <a:buSzPct val="12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You will be graded on the following:</a:t>
            </a:r>
            <a:endParaRPr lang="en-US" sz="3000" dirty="0">
              <a:latin typeface="Arial" panose="020B0604020202020204" pitchFamily="34" charset="0"/>
              <a:ea typeface="MS PGothic" panose="020B0600070205080204" charset="-128"/>
              <a:cs typeface="Arial" panose="020B0604020202020204" pitchFamily="34" charset="0"/>
            </a:endParaRPr>
          </a:p>
          <a:p>
            <a:pPr>
              <a:lnSpc>
                <a:spcPct val="124000"/>
              </a:lnSpc>
              <a:buSzPct val="12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29 classwork assignments (lowest five dropped): 20%</a:t>
            </a:r>
            <a:endParaRPr lang="en-US" sz="3000" dirty="0">
              <a:latin typeface="Arial" panose="020B0604020202020204" pitchFamily="34" charset="0"/>
              <a:ea typeface="MS PGothic" panose="020B0600070205080204" charset="-128"/>
              <a:cs typeface="Arial" panose="020B0604020202020204" pitchFamily="34" charset="0"/>
            </a:endParaRPr>
          </a:p>
          <a:p>
            <a:pPr>
              <a:lnSpc>
                <a:spcPct val="124000"/>
              </a:lnSpc>
              <a:buSzPct val="12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13 labs (lowest two dropped): 60%</a:t>
            </a:r>
            <a:endParaRPr lang="en-US" sz="3000" dirty="0">
              <a:latin typeface="Arial" panose="020B0604020202020204" pitchFamily="34" charset="0"/>
              <a:ea typeface="MS PGothic" panose="020B0600070205080204" charset="-128"/>
              <a:cs typeface="Arial" panose="020B0604020202020204" pitchFamily="34" charset="0"/>
            </a:endParaRPr>
          </a:p>
          <a:p>
            <a:pPr>
              <a:lnSpc>
                <a:spcPct val="124000"/>
              </a:lnSpc>
              <a:buSzPct val="12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 6 in-class quizzes (or replace with final): 20%</a:t>
            </a:r>
            <a:endParaRPr lang="en-US" sz="3000" dirty="0">
              <a:latin typeface="Arial" panose="020B0604020202020204" pitchFamily="34" charset="0"/>
              <a:ea typeface="MS PGothic" panose="020B0600070205080204" charset="-128"/>
              <a:cs typeface="Arial" panose="020B0604020202020204" pitchFamily="34" charset="0"/>
            </a:endParaRPr>
          </a:p>
          <a:p>
            <a:pPr fontAlgn="auto">
              <a:lnSpc>
                <a:spcPct val="124000"/>
              </a:lnSpc>
              <a:spcBef>
                <a:spcPts val="1500"/>
              </a:spcBef>
              <a:buSzPct val="120000"/>
              <a:buBlip>
                <a:blip r:embed="rId3"/>
              </a:buBlip>
            </a:pPr>
            <a:r>
              <a:rPr lang="en-US" sz="3000" dirty="0">
                <a:solidFill>
                  <a:srgbClr val="FF0000"/>
                </a:solidFill>
                <a:latin typeface="Arial" panose="020B0604020202020204" pitchFamily="34" charset="0"/>
                <a:ea typeface="MS PGothic" panose="020B0600070205080204" charset="-128"/>
                <a:cs typeface="Arial" panose="020B0604020202020204" pitchFamily="34" charset="0"/>
              </a:rPr>
              <a:t>Your grade will be determined by your total score as follows: 93+: A; 90+: A-; 87+: B+; 83+: B; 80+: B-; 77+: C+; 73+: C; 70+: C-; 67+: D+; 63: D; 60: D-.</a:t>
            </a:r>
            <a:endParaRPr lang="en-US" sz="3000" dirty="0">
              <a:solidFill>
                <a:srgbClr val="FF0000"/>
              </a:solidFill>
              <a:latin typeface="Arial" panose="020B0604020202020204" pitchFamily="34" charset="0"/>
              <a:ea typeface="MS PGothic" panose="020B060007020508020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Late Penalties </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7" name="Text Box 6" descr="7b0a202020202262756c6c6574223a20227b5c2263617465676f727949645c223a31303030352c5c2274656d706c61746549645c223a32303233313534337d220a7d0a"/>
          <p:cNvSpPr txBox="1"/>
          <p:nvPr>
            <p:custDataLst>
              <p:tags r:id="rId2"/>
            </p:custDataLst>
          </p:nvPr>
        </p:nvSpPr>
        <p:spPr>
          <a:xfrm>
            <a:off x="356235" y="987425"/>
            <a:ext cx="11259820" cy="3950970"/>
          </a:xfrm>
          <a:prstGeom prst="rect">
            <a:avLst/>
          </a:prstGeom>
          <a:noFill/>
        </p:spPr>
        <p:txBody>
          <a:bodyPr wrap="square" rtlCol="0">
            <a:noAutofit/>
          </a:bodyPr>
          <a:p>
            <a:pPr marL="571500" indent="-571500" fontAlgn="auto">
              <a:lnSpc>
                <a:spcPct val="100000"/>
              </a:lnSpc>
              <a:spcAft>
                <a:spcPts val="1000"/>
              </a:spcAft>
              <a:buSzPct val="130000"/>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sz="3000">
                <a:latin typeface="Arial" panose="020B0604020202020204" pitchFamily="34" charset="0"/>
                <a:cs typeface="Arial" panose="020B0604020202020204" pitchFamily="34" charset="0"/>
              </a:rPr>
              <a:t>To run a course of this size we cannot accommodate individual requests for extensions on assignments; therefore, we have strict rules for when assignments are due, but have some leeway built in. </a:t>
            </a:r>
            <a:endParaRPr lang="en-US" sz="3000">
              <a:latin typeface="Arial" panose="020B0604020202020204" pitchFamily="34" charset="0"/>
              <a:cs typeface="Arial" panose="020B0604020202020204" pitchFamily="34" charset="0"/>
            </a:endParaRPr>
          </a:p>
          <a:p>
            <a:pPr marL="571500" indent="-571500" fontAlgn="auto">
              <a:lnSpc>
                <a:spcPct val="100000"/>
              </a:lnSpc>
              <a:spcAft>
                <a:spcPts val="1000"/>
              </a:spcAft>
              <a:buSzPct val="130000"/>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sz="3000">
                <a:latin typeface="Arial" panose="020B0604020202020204" pitchFamily="34" charset="0"/>
                <a:cs typeface="Arial" panose="020B0604020202020204" pitchFamily="34" charset="0"/>
              </a:rPr>
              <a:t>We want you to succeed!</a:t>
            </a:r>
            <a:endParaRPr lang="en-US" sz="3000">
              <a:latin typeface="Arial" panose="020B0604020202020204" pitchFamily="34" charset="0"/>
              <a:cs typeface="Arial" panose="020B0604020202020204" pitchFamily="34" charset="0"/>
            </a:endParaRPr>
          </a:p>
          <a:p>
            <a:pPr marL="571500" indent="-571500" fontAlgn="auto">
              <a:lnSpc>
                <a:spcPct val="100000"/>
              </a:lnSpc>
              <a:spcAft>
                <a:spcPts val="1000"/>
              </a:spcAft>
              <a:buSzPct val="130000"/>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sz="3000">
                <a:latin typeface="Arial" panose="020B0604020202020204" pitchFamily="34" charset="0"/>
                <a:cs typeface="Arial" panose="020B0604020202020204" pitchFamily="34" charset="0"/>
              </a:rPr>
              <a:t>You are responsible for any announcements about assignments made in class, on Slack, on D2L, and on the course website.</a:t>
            </a:r>
            <a:endParaRPr lang="en-US" sz="300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Late Penalties </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2" name="Text Box 6" descr="7b0a202020202262756c6c6574223a20227b5c2263617465676f727949645c223a31303030352c5c2274656d706c61746549645c223a32303233313534337d220a7d0a"/>
          <p:cNvSpPr txBox="1"/>
          <p:nvPr>
            <p:custDataLst>
              <p:tags r:id="rId2"/>
            </p:custDataLst>
          </p:nvPr>
        </p:nvSpPr>
        <p:spPr>
          <a:xfrm>
            <a:off x="356235" y="987425"/>
            <a:ext cx="11361420" cy="5551170"/>
          </a:xfrm>
          <a:prstGeom prst="rect">
            <a:avLst/>
          </a:prstGeom>
          <a:noFill/>
        </p:spPr>
        <p:txBody>
          <a:bodyPr wrap="square" rtlCol="0">
            <a:noAutofit/>
          </a:bodyPr>
          <a:p>
            <a:pPr marL="571500" indent="-533400" fontAlgn="auto">
              <a:lnSpc>
                <a:spcPct val="100000"/>
              </a:lnSpc>
              <a:spcAft>
                <a:spcPts val="1000"/>
              </a:spcAft>
              <a:buSzPct val="130000"/>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sz="2800">
                <a:latin typeface="Arial" panose="020B0604020202020204" pitchFamily="34" charset="0"/>
                <a:cs typeface="Arial" panose="020B0604020202020204" pitchFamily="34" charset="0"/>
              </a:rPr>
              <a:t>All assignments are due on their due date by the Anywhere on Earth (AoE) timezone, which is 6 hours behind Bozeman (Actually, it’s only 5 hours behind during standard time, but we’ll go with 6 hours behind at all times). This means that the real due date is 6am the following day. If you submit labs within 24 hours of the due date, you get 25% off of whatever score you earn. If you submit within two days of the due date you get 50% off. Otherwise, no points are possible. You can submit as many times as you would like; only your last submission will be graded.</a:t>
            </a:r>
            <a:endParaRPr lang="en-US" sz="2800">
              <a:latin typeface="Arial" panose="020B0604020202020204" pitchFamily="34" charset="0"/>
              <a:cs typeface="Arial" panose="020B0604020202020204" pitchFamily="34" charset="0"/>
            </a:endParaRPr>
          </a:p>
          <a:p>
            <a:pPr marL="571500" indent="-533400" fontAlgn="auto">
              <a:lnSpc>
                <a:spcPct val="100000"/>
              </a:lnSpc>
              <a:spcAft>
                <a:spcPts val="1000"/>
              </a:spcAft>
              <a:buSzPct val="130000"/>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endParaRPr lang="en-US" sz="2800">
              <a:latin typeface="Arial" panose="020B0604020202020204" pitchFamily="34" charset="0"/>
              <a:cs typeface="Arial" panose="020B0604020202020204" pitchFamily="34" charset="0"/>
            </a:endParaRPr>
          </a:p>
          <a:p>
            <a:pPr marL="571500" indent="-533400" fontAlgn="auto">
              <a:lnSpc>
                <a:spcPct val="100000"/>
              </a:lnSpc>
              <a:spcAft>
                <a:spcPts val="1000"/>
              </a:spcAft>
              <a:buSzPct val="130000"/>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sz="2800">
                <a:solidFill>
                  <a:srgbClr val="FF0000"/>
                </a:solidFill>
                <a:latin typeface="Arial" panose="020B0604020202020204" pitchFamily="34" charset="0"/>
                <a:cs typeface="Arial" panose="020B0604020202020204" pitchFamily="34" charset="0"/>
              </a:rPr>
              <a:t>Classwork cannot be submitted late.</a:t>
            </a:r>
            <a:endParaRPr lang="en-US" sz="280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Missed quiz policy</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38"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28600" y="1086485"/>
            <a:ext cx="11666855"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5pPr>
            <a:lvl6pPr marL="2286000" algn="l" defTabSz="914400" rtl="0" eaLnBrk="1" latinLnBrk="0" hangingPunct="1">
              <a:defRPr b="1" kern="1200">
                <a:solidFill>
                  <a:schemeClr val="tx1"/>
                </a:solidFill>
                <a:latin typeface="Lucida Sans" panose="020B0602030504020204" pitchFamily="34" charset="0"/>
                <a:ea typeface="+mn-ea"/>
                <a:cs typeface="+mn-ea"/>
              </a:defRPr>
            </a:lvl6pPr>
            <a:lvl7pPr marL="2743200" algn="l" defTabSz="914400" rtl="0" eaLnBrk="1" latinLnBrk="0" hangingPunct="1">
              <a:defRPr b="1" kern="1200">
                <a:solidFill>
                  <a:schemeClr val="tx1"/>
                </a:solidFill>
                <a:latin typeface="Lucida Sans" panose="020B0602030504020204" pitchFamily="34" charset="0"/>
                <a:ea typeface="+mn-ea"/>
                <a:cs typeface="+mn-ea"/>
              </a:defRPr>
            </a:lvl7pPr>
            <a:lvl8pPr marL="3200400" algn="l" defTabSz="914400" rtl="0" eaLnBrk="1" latinLnBrk="0" hangingPunct="1">
              <a:defRPr b="1" kern="1200">
                <a:solidFill>
                  <a:schemeClr val="tx1"/>
                </a:solidFill>
                <a:latin typeface="Lucida Sans" panose="020B0602030504020204" pitchFamily="34" charset="0"/>
                <a:ea typeface="+mn-ea"/>
                <a:cs typeface="+mn-ea"/>
              </a:defRPr>
            </a:lvl8pPr>
            <a:lvl9pPr marL="3657600" algn="l" defTabSz="914400" rtl="0" eaLnBrk="1" latinLnBrk="0" hangingPunct="1">
              <a:defRPr b="1" kern="1200">
                <a:solidFill>
                  <a:schemeClr val="tx1"/>
                </a:solidFill>
                <a:latin typeface="Lucida Sans" panose="020B0602030504020204" pitchFamily="34" charset="0"/>
                <a:ea typeface="+mn-ea"/>
                <a:cs typeface="+mn-ea"/>
              </a:defRPr>
            </a:lvl9pPr>
          </a:lstStyle>
          <a:p>
            <a:pPr marL="571500" indent="-666750">
              <a:lnSpc>
                <a:spcPct val="100000"/>
              </a:lnSpc>
              <a:spcBef>
                <a:spcPts val="0"/>
              </a:spcBef>
              <a:spcAft>
                <a:spcPts val="1500"/>
              </a:spcAft>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solidFill>
                  <a:prstClr val="black"/>
                </a:solidFill>
                <a:latin typeface="Arial" panose="020B0604020202020204" pitchFamily="34" charset="0"/>
                <a:ea typeface="Microsoft YaHei Light" panose="020B0502040204020203" charset="-122"/>
                <a:cs typeface="Arial" panose="020B0604020202020204" pitchFamily="34" charset="0"/>
                <a:sym typeface="+mn-ea"/>
              </a:rPr>
              <a:t>Note that quizzes are taken in-class. Any conflicts with a quiz must be discussed with me prior to missing the quiz. I follow University policy on makeups, which allows that serious illness or a serious family emergency are valid reasons requiring an accommodation.</a:t>
            </a:r>
            <a:endParaRPr lang="en-US" altLang="zh-CN" sz="3500" b="0" dirty="0">
              <a:solidFill>
                <a:prstClr val="black"/>
              </a:solidFill>
              <a:latin typeface="Arial" panose="020B0604020202020204" pitchFamily="34" charset="0"/>
              <a:ea typeface="Microsoft YaHei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Bonus</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63491" name="Text Placeholder 63490" descr="7b0a202020202262756c6c6574223a20227b5c2263617465676f727949645c223a31303030362c5c2274656d706c61746549645c223a32303233313234377d220a7d0a"/>
          <p:cNvSpPr>
            <a:spLocks noGrp="1"/>
          </p:cNvSpPr>
          <p:nvPr>
            <p:custDataLst>
              <p:tags r:id="rId2"/>
            </p:custDataLst>
          </p:nvPr>
        </p:nvSpPr>
        <p:spPr>
          <a:xfrm>
            <a:off x="0" y="1197610"/>
            <a:ext cx="11721465" cy="3564255"/>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indent="-539750" fontAlgn="auto">
              <a:lnSpc>
                <a:spcPts val="3300"/>
              </a:lnSpc>
              <a:spcAft>
                <a:spcPts val="1000"/>
              </a:spcAft>
              <a:buSzPct val="200000"/>
              <a:buBlip>
                <a:blip r:embed="rId3"/>
              </a:buBlip>
            </a:pPr>
            <a:r>
              <a:rPr sz="3200" b="1" dirty="0">
                <a:latin typeface="Arial" panose="020B0604020202020204" pitchFamily="34" charset="0"/>
                <a:cs typeface="Arial" panose="020B0604020202020204" pitchFamily="34" charset="0"/>
              </a:rPr>
              <a:t>Catch errors in course materials</a:t>
            </a:r>
            <a:endParaRPr sz="3200" b="1" dirty="0">
              <a:latin typeface="Arial" panose="020B0604020202020204" pitchFamily="34" charset="0"/>
              <a:cs typeface="Arial" panose="020B0604020202020204" pitchFamily="34" charset="0"/>
            </a:endParaRPr>
          </a:p>
          <a:p>
            <a:pPr marL="1371600" indent="-3556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2984165887"/>
                  <wpsdc:marlchars xmlns:wpsdc="http://www.wps.cn/officeDocument/2017/drawingmlCustomData" val="600" checksum="3581418924"/>
                </a:ext>
              </a:extLst>
            </a:pPr>
            <a:r>
              <a:rPr lang="en-US" dirty="0">
                <a:solidFill>
                  <a:schemeClr val="tx1"/>
                </a:solidFill>
                <a:latin typeface="Arial" panose="020B0604020202020204" pitchFamily="34" charset="0"/>
                <a:cs typeface="Arial" panose="020B0604020202020204" pitchFamily="34" charset="0"/>
              </a:rPr>
              <a:t>If you find an error in any of the course materials (typo, incorrect statement, etc.), post in the #errors-in-course-material channel on Slack. I will decide whether it’s truly an error and not a duplicate. If it is really an error, you get a quarter of a point. Only the first person to post about an error gets the points. You can earn a max of 1 total point toward your 100 for the course (for four errors).</a:t>
            </a:r>
            <a:endParaRPr lang="en-US" dirty="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Bonus</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63491" name="Text Placeholder 63490" descr="7b0a202020202262756c6c6574223a20227b5c2263617465676f727949645c223a31303030362c5c2274656d706c61746549645c223a32303233313234377d220a7d0a"/>
          <p:cNvSpPr>
            <a:spLocks noGrp="1"/>
          </p:cNvSpPr>
          <p:nvPr>
            <p:custDataLst>
              <p:tags r:id="rId2"/>
            </p:custDataLst>
          </p:nvPr>
        </p:nvSpPr>
        <p:spPr>
          <a:xfrm>
            <a:off x="0" y="1197610"/>
            <a:ext cx="11721465" cy="468122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indent="-539750" fontAlgn="auto">
              <a:lnSpc>
                <a:spcPts val="3300"/>
              </a:lnSpc>
              <a:spcAft>
                <a:spcPts val="1000"/>
              </a:spcAft>
              <a:buSzPct val="200000"/>
              <a:buBlip>
                <a:blip r:embed="rId3"/>
              </a:buBlip>
            </a:pPr>
            <a:r>
              <a:rPr sz="3200" b="1" dirty="0">
                <a:latin typeface="Arial" panose="020B0604020202020204" pitchFamily="34" charset="0"/>
                <a:cs typeface="Arial" panose="020B0604020202020204" pitchFamily="34" charset="0"/>
              </a:rPr>
              <a:t>Additional work throughout the semester</a:t>
            </a:r>
            <a:endParaRPr sz="3200" b="1" dirty="0">
              <a:latin typeface="Arial" panose="020B0604020202020204" pitchFamily="34" charset="0"/>
              <a:cs typeface="Arial" panose="020B0604020202020204" pitchFamily="34" charset="0"/>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solidFill>
                  <a:schemeClr val="tx1"/>
                </a:solidFill>
                <a:latin typeface="Arial" panose="020B0604020202020204" pitchFamily="34" charset="0"/>
                <a:cs typeface="Arial" panose="020B0604020202020204" pitchFamily="34" charset="0"/>
              </a:rPr>
              <a:t>Since five classworks and two labs are dropped, your work on dropped assignments may be counted as a bonus. You get:</a:t>
            </a:r>
            <a:endParaRPr lang="en-US" sz="2600" dirty="0">
              <a:solidFill>
                <a:schemeClr val="tx1"/>
              </a:solidFill>
              <a:latin typeface="Arial" panose="020B0604020202020204" pitchFamily="34" charset="0"/>
              <a:cs typeface="Arial" panose="020B0604020202020204" pitchFamily="34" charset="0"/>
            </a:endParaRPr>
          </a:p>
          <a:p>
            <a:pPr marL="1371600" indent="-3048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821514152"/>
                  <wpsdc:marlchars xmlns:wpsdc="http://www.wps.cn/officeDocument/2017/drawingmlCustomData" val="600" checksum="3581418924"/>
                </a:ext>
              </a:extLst>
            </a:pPr>
            <a:endParaRPr lang="en-US" sz="2400" dirty="0">
              <a:solidFill>
                <a:schemeClr val="tx1"/>
              </a:solidFill>
              <a:latin typeface="Arial" panose="020B0604020202020204" pitchFamily="34" charset="0"/>
              <a:cs typeface="Arial" panose="020B0604020202020204" pitchFamily="34" charset="0"/>
            </a:endParaRPr>
          </a:p>
          <a:p>
            <a:pPr marL="1371600" indent="-3048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821514152"/>
                  <wpsdc:marlchars xmlns:wpsdc="http://www.wps.cn/officeDocument/2017/drawingmlCustomData" val="600" checksum="3581418924"/>
                </a:ext>
              </a:extLst>
            </a:pPr>
            <a:endParaRPr lang="en-US" sz="2400" dirty="0">
              <a:solidFill>
                <a:schemeClr val="tx1"/>
              </a:solidFill>
              <a:latin typeface="Arial" panose="020B0604020202020204" pitchFamily="34" charset="0"/>
              <a:cs typeface="Arial" panose="020B0604020202020204" pitchFamily="34" charset="0"/>
            </a:endParaRPr>
          </a:p>
          <a:p>
            <a:pPr marL="899795" indent="-539750" fontAlgn="auto">
              <a:lnSpc>
                <a:spcPts val="3300"/>
              </a:lnSpc>
              <a:spcAft>
                <a:spcPts val="1000"/>
              </a:spcAft>
              <a:buSzPct val="200000"/>
              <a:buBlip>
                <a:blip r:embed="rId3"/>
              </a:buBlip>
            </a:pPr>
            <a:r>
              <a:rPr sz="3200" b="1" dirty="0">
                <a:latin typeface="Arial" panose="020B0604020202020204" pitchFamily="34" charset="0"/>
                <a:cs typeface="Arial" panose="020B0604020202020204" pitchFamily="34" charset="0"/>
                <a:sym typeface="+mn-ea"/>
              </a:rPr>
              <a:t>Course survey and evaluation</a:t>
            </a:r>
            <a:endParaRPr sz="3200" b="1" dirty="0">
              <a:latin typeface="Arial" panose="020B0604020202020204" pitchFamily="34" charset="0"/>
              <a:cs typeface="Arial" panose="020B0604020202020204" pitchFamily="34" charset="0"/>
              <a:sym typeface="+mn-ea"/>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latin typeface="Arial" panose="020B0604020202020204" pitchFamily="34" charset="0"/>
                <a:cs typeface="Arial" panose="020B0604020202020204" pitchFamily="34" charset="0"/>
                <a:sym typeface="+mn-ea"/>
              </a:rPr>
              <a:t>If 75% or more of the class completes the mid-semester course survey, the whole class gets 1 bonus point. Same goes for the course evaluation.</a:t>
            </a:r>
            <a:endParaRPr lang="en-US" sz="2600" dirty="0">
              <a:latin typeface="Arial" panose="020B0604020202020204" pitchFamily="34" charset="0"/>
              <a:cs typeface="Arial" panose="020B0604020202020204" pitchFamily="34" charset="0"/>
              <a:sym typeface="+mn-ea"/>
            </a:endParaRPr>
          </a:p>
        </p:txBody>
      </p:sp>
      <p:sp>
        <p:nvSpPr>
          <p:cNvPr id="4" name="圆角矩形 3"/>
          <p:cNvSpPr/>
          <p:nvPr>
            <p:custDataLst>
              <p:tags r:id="rId4"/>
            </p:custDataLst>
          </p:nvPr>
        </p:nvSpPr>
        <p:spPr>
          <a:xfrm>
            <a:off x="1292225" y="2813050"/>
            <a:ext cx="9607550" cy="927735"/>
          </a:xfrm>
          <a:prstGeom prst="roundRect">
            <a:avLst/>
          </a:prstGeom>
          <a:solidFill>
            <a:srgbClr val="FF0000">
              <a:alpha val="5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just"/>
            <a:r>
              <a:rPr sz="2400">
                <a:solidFill>
                  <a:schemeClr val="tx1"/>
                </a:solidFill>
                <a:latin typeface="Times New Roman" panose="02020603050405020304" charset="0"/>
                <a:cs typeface="Times New Roman" panose="02020603050405020304" charset="0"/>
              </a:rPr>
              <a:t>1 point for a score of 75% or more on any lab beyond your required 11, and</a:t>
            </a:r>
            <a:r>
              <a:rPr lang="en-US" sz="2400">
                <a:solidFill>
                  <a:schemeClr val="tx1"/>
                </a:solidFill>
                <a:latin typeface="Times New Roman" panose="02020603050405020304" charset="0"/>
                <a:cs typeface="Times New Roman" panose="02020603050405020304" charset="0"/>
              </a:rPr>
              <a:t> </a:t>
            </a:r>
            <a:r>
              <a:rPr sz="2400">
                <a:solidFill>
                  <a:schemeClr val="tx1"/>
                </a:solidFill>
                <a:latin typeface="Times New Roman" panose="02020603050405020304" charset="0"/>
                <a:cs typeface="Times New Roman" panose="02020603050405020304" charset="0"/>
              </a:rPr>
              <a:t>0.1 point for any completed classwork beyond your required 24.</a:t>
            </a:r>
            <a:endParaRPr sz="240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Course outcomes</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38"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28600" y="1086485"/>
            <a:ext cx="11666855" cy="516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ea"/>
              </a:defRPr>
            </a:lvl5pPr>
            <a:lvl6pPr marL="2286000" algn="l" defTabSz="914400" rtl="0" eaLnBrk="1" latinLnBrk="0" hangingPunct="1">
              <a:defRPr b="1" kern="1200">
                <a:solidFill>
                  <a:schemeClr val="tx1"/>
                </a:solidFill>
                <a:latin typeface="Lucida Sans" panose="020B0602030504020204" pitchFamily="34" charset="0"/>
                <a:ea typeface="+mn-ea"/>
                <a:cs typeface="+mn-ea"/>
              </a:defRPr>
            </a:lvl6pPr>
            <a:lvl7pPr marL="2743200" algn="l" defTabSz="914400" rtl="0" eaLnBrk="1" latinLnBrk="0" hangingPunct="1">
              <a:defRPr b="1" kern="1200">
                <a:solidFill>
                  <a:schemeClr val="tx1"/>
                </a:solidFill>
                <a:latin typeface="Lucida Sans" panose="020B0602030504020204" pitchFamily="34" charset="0"/>
                <a:ea typeface="+mn-ea"/>
                <a:cs typeface="+mn-ea"/>
              </a:defRPr>
            </a:lvl7pPr>
            <a:lvl8pPr marL="3200400" algn="l" defTabSz="914400" rtl="0" eaLnBrk="1" latinLnBrk="0" hangingPunct="1">
              <a:defRPr b="1" kern="1200">
                <a:solidFill>
                  <a:schemeClr val="tx1"/>
                </a:solidFill>
                <a:latin typeface="Lucida Sans" panose="020B0602030504020204" pitchFamily="34" charset="0"/>
                <a:ea typeface="+mn-ea"/>
                <a:cs typeface="+mn-ea"/>
              </a:defRPr>
            </a:lvl8pPr>
            <a:lvl9pPr marL="3657600" algn="l" defTabSz="914400" rtl="0" eaLnBrk="1" latinLnBrk="0" hangingPunct="1">
              <a:defRPr b="1" kern="1200">
                <a:solidFill>
                  <a:schemeClr val="tx1"/>
                </a:solidFill>
                <a:latin typeface="Lucida Sans" panose="020B0602030504020204" pitchFamily="34" charset="0"/>
                <a:ea typeface="+mn-ea"/>
                <a:cs typeface="+mn-ea"/>
              </a:defRPr>
            </a:lvl9pPr>
          </a:lstStyle>
          <a:p>
            <a:pPr marL="571500" indent="-609600">
              <a:lnSpc>
                <a:spcPct val="100000"/>
              </a:lnSpc>
              <a:spcBef>
                <a:spcPts val="0"/>
              </a:spcBef>
              <a:spcAft>
                <a:spcPts val="1500"/>
              </a:spcAft>
              <a:buSzPct val="200000"/>
              <a:buFontTx/>
              <a:buBlip>
                <a:blip r:embed="rId3"/>
              </a:buBlip>
              <a:extLst>
                <a:ext uri="{35155182-B16C-46BC-9424-99874614C6A1}">
                  <wpsdc:indentchars xmlns:wpsdc="http://www.wps.cn/officeDocument/2017/drawingmlCustomData" val="-150" checksum="3117762872"/>
                  <wpsdc:marlchars xmlns:wpsdc="http://www.wps.cn/officeDocument/2017/drawingmlCustomData" val="250" checksum="1039213347"/>
                </a:ext>
              </a:extLst>
            </a:pPr>
            <a:r>
              <a:rPr lang="en-US" altLang="zh-CN" sz="3200" dirty="0">
                <a:solidFill>
                  <a:prstClr val="black"/>
                </a:solidFill>
                <a:latin typeface="Arial" panose="020B0604020202020204" pitchFamily="34" charset="0"/>
                <a:ea typeface="Microsoft YaHei Light" panose="020B0502040204020203" charset="-122"/>
                <a:cs typeface="Arial" panose="020B0604020202020204" pitchFamily="34" charset="0"/>
                <a:sym typeface="+mn-ea"/>
              </a:rPr>
              <a:t>By the end of the course, students should be able to:</a:t>
            </a:r>
            <a:endParaRPr lang="en-US" altLang="zh-CN" sz="3500" dirty="0">
              <a:solidFill>
                <a:prstClr val="black"/>
              </a:solidFill>
              <a:latin typeface="Arial" panose="020B0604020202020204" pitchFamily="34" charset="0"/>
              <a:ea typeface="Microsoft YaHei Light" panose="020B0502040204020203" charset="-122"/>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Navigate a Linux operating system using the command line.</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Use vim to edit files.</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Use git to version control their work.</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Write code using C syntax.</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Build computer programs using the C language.</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Take advantage of major capabilities of the C language, including pointers, dynamic memory allocation and structs.</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Apply the power of pointers, structs and strings to C programs.</a:t>
            </a:r>
            <a:endParaRPr lang="en-US" sz="2500" b="0" dirty="0">
              <a:latin typeface="Arial" panose="020B0604020202020204" pitchFamily="34" charset="0"/>
              <a:cs typeface="Arial" panose="020B0604020202020204" pitchFamily="34" charset="0"/>
              <a:sym typeface="+mn-ea"/>
            </a:endParaRPr>
          </a:p>
          <a:p>
            <a:pPr marL="1143000" indent="-317500">
              <a:lnSpc>
                <a:spcPct val="100000"/>
              </a:lnSpc>
              <a:spcBef>
                <a:spcPts val="0"/>
              </a:spcBef>
              <a:spcAft>
                <a:spcPts val="600"/>
              </a:spcAft>
              <a:buSzPct val="100000"/>
              <a:buFont typeface="Arial" panose="020B0604020202020204" pitchFamily="34" charset="0"/>
              <a:buChar char="•"/>
              <a:extLst>
                <a:ext uri="{35155182-B16C-46BC-9424-99874614C6A1}">
                  <wpsdc:indentchars xmlns:wpsdc="http://www.wps.cn/officeDocument/2017/drawingmlCustomData" val="-100" checksum="296148968"/>
                  <wpsdc:marlchars xmlns:wpsdc="http://www.wps.cn/officeDocument/2017/drawingmlCustomData" val="500" checksum="2068644371"/>
                </a:ext>
              </a:extLst>
            </a:pPr>
            <a:r>
              <a:rPr lang="en-US" sz="2500" b="0" dirty="0">
                <a:latin typeface="Arial" panose="020B0604020202020204" pitchFamily="34" charset="0"/>
                <a:cs typeface="Arial" panose="020B0604020202020204" pitchFamily="34" charset="0"/>
                <a:sym typeface="+mn-ea"/>
              </a:rPr>
              <a:t>Apply the programming knowledge you learned to solve basic real-world problem.</a:t>
            </a:r>
            <a:endParaRPr lang="en-US" sz="2500" b="0" dirty="0">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Academic Honesty</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63491" name="Text Placeholder 63490" descr="7b0a202020202262756c6c6574223a20227b5c2263617465676f727949645c223a31303030362c5c2274656d706c61746549645c223a32303233313234377d220a7d0a"/>
          <p:cNvSpPr>
            <a:spLocks noGrp="1"/>
          </p:cNvSpPr>
          <p:nvPr>
            <p:custDataLst>
              <p:tags r:id="rId2"/>
            </p:custDataLst>
          </p:nvPr>
        </p:nvSpPr>
        <p:spPr>
          <a:xfrm>
            <a:off x="0" y="1197610"/>
            <a:ext cx="11721465" cy="4618355"/>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indent="-539750" fontAlgn="auto">
              <a:lnSpc>
                <a:spcPts val="3300"/>
              </a:lnSpc>
              <a:spcAft>
                <a:spcPts val="1000"/>
              </a:spcAft>
              <a:buSzPct val="200000"/>
              <a:buBlip>
                <a:blip r:embed="rId3"/>
              </a:buBlip>
            </a:pPr>
            <a:r>
              <a:rPr sz="3000" dirty="0">
                <a:latin typeface="Arial" panose="020B0604020202020204" pitchFamily="34" charset="0"/>
                <a:cs typeface="Arial" panose="020B0604020202020204" pitchFamily="34" charset="0"/>
              </a:rPr>
              <a:t>Please review </a:t>
            </a:r>
            <a:r>
              <a:rPr sz="3000" u="sng" dirty="0">
                <a:solidFill>
                  <a:srgbClr val="0000FF"/>
                </a:solidFill>
                <a:latin typeface="Arial" panose="020B0604020202020204" pitchFamily="34" charset="0"/>
                <a:cs typeface="Arial" panose="020B0604020202020204" pitchFamily="34" charset="0"/>
              </a:rPr>
              <a:t>MSU’s Code of Conduct, Policies, Regulations, &amp; Reports.</a:t>
            </a:r>
            <a:r>
              <a:rPr sz="3000" dirty="0">
                <a:latin typeface="Arial" panose="020B0604020202020204" pitchFamily="34" charset="0"/>
                <a:cs typeface="Arial" panose="020B0604020202020204" pitchFamily="34" charset="0"/>
              </a:rPr>
              <a:t> A couple of clarifications and additions:</a:t>
            </a:r>
            <a:endParaRPr sz="3000" dirty="0">
              <a:latin typeface="Arial" panose="020B0604020202020204" pitchFamily="34" charset="0"/>
              <a:cs typeface="Arial" panose="020B0604020202020204" pitchFamily="34" charset="0"/>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solidFill>
                  <a:schemeClr val="tx1"/>
                </a:solidFill>
                <a:latin typeface="Arial" panose="020B0604020202020204" pitchFamily="34" charset="0"/>
                <a:cs typeface="Arial" panose="020B0604020202020204" pitchFamily="34" charset="0"/>
              </a:rPr>
              <a:t>Although you may discuss and design with others, the work you hand in (e.g., code, write-ups) must be entirely your own. (Applies to individual assignments only.)</a:t>
            </a:r>
            <a:endParaRPr lang="en-US" sz="2600" dirty="0">
              <a:solidFill>
                <a:schemeClr val="tx1"/>
              </a:solidFill>
              <a:latin typeface="Arial" panose="020B0604020202020204" pitchFamily="34" charset="0"/>
              <a:cs typeface="Arial" panose="020B0604020202020204" pitchFamily="34" charset="0"/>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solidFill>
                  <a:schemeClr val="tx1"/>
                </a:solidFill>
                <a:latin typeface="Arial" panose="020B0604020202020204" pitchFamily="34" charset="0"/>
                <a:cs typeface="Arial" panose="020B0604020202020204" pitchFamily="34" charset="0"/>
              </a:rPr>
              <a:t>Anything you submit that did not originate from you must be accompanied by attribution.</a:t>
            </a:r>
            <a:endParaRPr lang="en-US" sz="2600" dirty="0">
              <a:solidFill>
                <a:schemeClr val="tx1"/>
              </a:solidFill>
              <a:latin typeface="Arial" panose="020B0604020202020204" pitchFamily="34" charset="0"/>
              <a:cs typeface="Arial" panose="020B0604020202020204" pitchFamily="34" charset="0"/>
            </a:endParaRPr>
          </a:p>
          <a:p>
            <a:pPr marL="1371600" indent="-330200" fontAlgn="auto">
              <a:lnSpc>
                <a:spcPts val="3300"/>
              </a:lnSpc>
              <a:spcBef>
                <a:spcPts val="0"/>
              </a:spcBef>
              <a:spcAft>
                <a:spcPts val="1000"/>
              </a:spcAft>
              <a:buSzPct val="100000"/>
              <a:buFont typeface="Arial" panose="020B0604020202020204" pitchFamily="34" charset="0"/>
              <a:buChar char="•"/>
              <a:extLst>
                <a:ext uri="{35155182-B16C-46BC-9424-99874614C6A1}">
                  <wpsdc:indentchars xmlns:wpsdc="http://www.wps.cn/officeDocument/2017/drawingmlCustomData" val="-100" checksum="3348769475"/>
                  <wpsdc:marlchars xmlns:wpsdc="http://www.wps.cn/officeDocument/2017/drawingmlCustomData" val="600" checksum="3581418924"/>
                </a:ext>
              </a:extLst>
            </a:pPr>
            <a:r>
              <a:rPr lang="en-US" sz="2600" dirty="0">
                <a:solidFill>
                  <a:schemeClr val="tx1"/>
                </a:solidFill>
                <a:latin typeface="Arial" panose="020B0604020202020204" pitchFamily="34" charset="0"/>
                <a:cs typeface="Arial" panose="020B0604020202020204" pitchFamily="34" charset="0"/>
              </a:rPr>
              <a:t>Also, please do not share solutions or detailed information about solutions (e.g., specific code, non-trivial command line sequences) with others.</a:t>
            </a:r>
            <a:endParaRPr lang="en-US" sz="2600"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grpSp>
        <p:nvGrpSpPr>
          <p:cNvPr id="7" name="组合 6"/>
          <p:cNvGrpSpPr/>
          <p:nvPr/>
        </p:nvGrpSpPr>
        <p:grpSpPr>
          <a:xfrm>
            <a:off x="321310" y="779780"/>
            <a:ext cx="1033780" cy="743585"/>
            <a:chOff x="707" y="1183"/>
            <a:chExt cx="2107" cy="1516"/>
          </a:xfrm>
        </p:grpSpPr>
        <p:sp>
          <p:nvSpPr>
            <p:cNvPr id="134" name="缺角矩形 133"/>
            <p:cNvSpPr/>
            <p:nvPr/>
          </p:nvSpPr>
          <p:spPr>
            <a:xfrm>
              <a:off x="707" y="1183"/>
              <a:ext cx="1517" cy="1517"/>
            </a:xfrm>
            <a:prstGeom prst="plaque">
              <a:avLst>
                <a:gd name="adj" fmla="val 50000"/>
              </a:avLst>
            </a:prstGeom>
            <a:noFill/>
            <a:ln>
              <a:gradFill>
                <a:gsLst>
                  <a:gs pos="28000">
                    <a:srgbClr val="97C502"/>
                  </a:gs>
                  <a:gs pos="100000">
                    <a:srgbClr val="3161E6">
                      <a:alpha val="0"/>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6" name="缺角矩形 145"/>
            <p:cNvSpPr/>
            <p:nvPr/>
          </p:nvSpPr>
          <p:spPr>
            <a:xfrm>
              <a:off x="2208" y="2093"/>
              <a:ext cx="607" cy="607"/>
            </a:xfrm>
            <a:prstGeom prst="plaque">
              <a:avLst>
                <a:gd name="adj" fmla="val 50000"/>
              </a:avLst>
            </a:prstGeom>
            <a:noFill/>
            <a:ln w="25400">
              <a:gradFill>
                <a:gsLst>
                  <a:gs pos="0">
                    <a:srgbClr val="3161E6"/>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4" name="图片 3"/>
          <p:cNvPicPr>
            <a:picLocks noChangeAspect="1"/>
          </p:cNvPicPr>
          <p:nvPr>
            <p:custDataLst>
              <p:tags r:id="rId1"/>
            </p:custDataLst>
          </p:nvPr>
        </p:nvPicPr>
        <p:blipFill>
          <a:blip r:embed="rId2"/>
          <a:stretch>
            <a:fillRect/>
          </a:stretch>
        </p:blipFill>
        <p:spPr>
          <a:xfrm>
            <a:off x="10156825" y="109855"/>
            <a:ext cx="1848142" cy="1296000"/>
          </a:xfrm>
          <a:prstGeom prst="rect">
            <a:avLst/>
          </a:prstGeom>
          <a:noFill/>
          <a:ln w="9525">
            <a:noFill/>
          </a:ln>
        </p:spPr>
      </p:pic>
      <p:sp>
        <p:nvSpPr>
          <p:cNvPr id="5" name="Google Shape;55;p15"/>
          <p:cNvSpPr txBox="1"/>
          <p:nvPr>
            <p:custDataLst>
              <p:tags r:id="rId3"/>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112</a:t>
            </a:r>
            <a:endParaRPr kumimoji="0" lang="en-US" altLang="en-GB" sz="2500" b="1"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4"/>
            </p:custDataLst>
          </p:nvPr>
        </p:nvSpPr>
        <p:spPr>
          <a:xfrm>
            <a:off x="6750050" y="5542915"/>
            <a:ext cx="5340985"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rPr>
              <a:t>Gianforte School of Computing </a:t>
            </a: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1" i="0" u="none" strike="noStrike" kern="1200" cap="none" spc="0" normalizeH="0" baseline="0" noProof="0" dirty="0">
                <a:ln>
                  <a:noFill/>
                </a:ln>
                <a:solidFill>
                  <a:schemeClr val="bg1"/>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1" i="0" u="none" strike="noStrike" kern="1200" cap="none" spc="0" normalizeH="0" baseline="0" noProof="0" dirty="0">
              <a:ln>
                <a:noFill/>
              </a:ln>
              <a:solidFill>
                <a:schemeClr val="bg1"/>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rPr>
              <a:t>E-mail: fangtian.zhong@montana.edu</a:t>
            </a: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chemeClr val="bg1"/>
              </a:solidFill>
              <a:effectLst/>
              <a:uLnTx/>
              <a:uFillTx/>
              <a:latin typeface="Palatino Linotype" panose="02040502050505030304" charset="0"/>
              <a:ea typeface="Microsoft YaHei" panose="020B0503020204020204" charset="-122"/>
              <a:cs typeface="Palatino Linotype" panose="02040502050505030304" charset="0"/>
            </a:endParaRPr>
          </a:p>
        </p:txBody>
      </p:sp>
      <p:sp>
        <p:nvSpPr>
          <p:cNvPr id="115" name="矩形 114"/>
          <p:cNvSpPr/>
          <p:nvPr>
            <p:custDataLst>
              <p:tags r:id="rId5"/>
            </p:custDataLst>
          </p:nvPr>
        </p:nvSpPr>
        <p:spPr bwMode="auto">
          <a:xfrm>
            <a:off x="-19050" y="2219960"/>
            <a:ext cx="12198985" cy="1014730"/>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a:ln w="19050">
                  <a:noFill/>
                </a:ln>
                <a:solidFill>
                  <a:schemeClr val="tx1"/>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rPr>
              <a:t>THE END</a:t>
            </a:r>
            <a:endParaRPr kumimoji="0" lang="en-US" altLang="zh-CN" sz="6000" b="1" i="0" u="none" strike="noStrike" kern="1200" cap="none" spc="0" normalizeH="0" baseline="0" noProof="0">
              <a:ln w="19050">
                <a:noFill/>
              </a:ln>
              <a:solidFill>
                <a:schemeClr val="tx1"/>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endParaRPr>
          </a:p>
        </p:txBody>
      </p:sp>
      <p:sp>
        <p:nvSpPr>
          <p:cNvPr id="173" name="矩形 172"/>
          <p:cNvSpPr/>
          <p:nvPr>
            <p:custDataLst>
              <p:tags r:id="rId6"/>
            </p:custDataLst>
          </p:nvPr>
        </p:nvSpPr>
        <p:spPr>
          <a:xfrm>
            <a:off x="0" y="6272530"/>
            <a:ext cx="1960245" cy="553085"/>
          </a:xfrm>
          <a:prstGeom prst="rect">
            <a:avLst/>
          </a:prstGeom>
        </p:spPr>
        <p:txBody>
          <a:bodyPr wrap="square">
            <a:spAutoFit/>
          </a:bodyPr>
          <a:p>
            <a:pPr algn="ctr">
              <a:lnSpc>
                <a:spcPct val="150000"/>
              </a:lnSpc>
              <a:defRPr/>
            </a:pPr>
            <a:r>
              <a:rPr lang="en-US" altLang="zh-CN" sz="2000" b="1" dirty="0">
                <a:solidFill>
                  <a:schemeClr val="bg1"/>
                </a:solidFill>
                <a:latin typeface="Arial" panose="020B0604020202020204" pitchFamily="34" charset="0"/>
                <a:ea typeface="华文楷体" panose="02010600040101010101" pitchFamily="2" charset="-122"/>
                <a:cs typeface="Arial" panose="020B0604020202020204" pitchFamily="34" charset="0"/>
              </a:rPr>
              <a:t>2024.01.17</a:t>
            </a:r>
            <a:endParaRPr lang="en-US" altLang="zh-CN" sz="2000" b="1" dirty="0">
              <a:solidFill>
                <a:schemeClr val="bg1"/>
              </a:solidFill>
              <a:latin typeface="Arial" panose="020B0604020202020204" pitchFamily="34" charset="0"/>
              <a:ea typeface="华文楷体" panose="0201060004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Info About Me</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8" name="圆角矩形 7"/>
          <p:cNvSpPr/>
          <p:nvPr>
            <p:custDataLst>
              <p:tags r:id="rId2"/>
            </p:custDataLst>
          </p:nvPr>
        </p:nvSpPr>
        <p:spPr>
          <a:xfrm>
            <a:off x="255270" y="1007745"/>
            <a:ext cx="11681460" cy="5568315"/>
          </a:xfrm>
          <a:prstGeom prst="roundRect">
            <a:avLst>
              <a:gd name="adj" fmla="val 7836"/>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descr="7b0a202020202262756c6c6574223a20227b5c2263617465676f727949645c223a31303030352c5c2274656d706c61746549645c223a32303233313533367d220a7d0a"/>
          <p:cNvSpPr txBox="1"/>
          <p:nvPr>
            <p:custDataLst>
              <p:tags r:id="rId3"/>
            </p:custDataLst>
          </p:nvPr>
        </p:nvSpPr>
        <p:spPr>
          <a:xfrm>
            <a:off x="383540" y="1970405"/>
            <a:ext cx="10817225" cy="4194810"/>
          </a:xfrm>
          <a:prstGeom prst="rect">
            <a:avLst/>
          </a:prstGeom>
          <a:noFill/>
        </p:spPr>
        <p:txBody>
          <a:bodyPr wrap="square" rtlCol="0">
            <a:spAutoFit/>
          </a:bodyPr>
          <a:p>
            <a:pPr marL="457200" indent="-457200">
              <a:buClr>
                <a:srgbClr val="0070C0"/>
              </a:buClr>
              <a:buSzPct val="170000"/>
              <a:buFont typeface="Wingdings" panose="05000000000000000000" charset="0"/>
              <a:buBlip>
                <a:blip r:embed="rId4"/>
              </a:buBlip>
            </a:pPr>
            <a:r>
              <a:rPr lang="en-US" altLang="zh-CN" sz="2500" b="1">
                <a:solidFill>
                  <a:srgbClr val="00A0D1"/>
                </a:solidFill>
                <a:latin typeface="Arial" panose="020B0604020202020204" pitchFamily="34" charset="0"/>
                <a:cs typeface="Arial" panose="020B0604020202020204" pitchFamily="34" charset="0"/>
                <a:sym typeface="+mn-ea"/>
              </a:rPr>
              <a:t>Education</a:t>
            </a:r>
            <a:endParaRPr lang="en-US" altLang="zh-CN" sz="2500" b="1">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Ph.D., George Washington University, 2021</a:t>
            </a:r>
            <a:endParaRPr lang="en-US" sz="2500">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Postdoc., Pennsylvnia State University and University of Notre Dame</a:t>
            </a:r>
            <a:endParaRPr lang="en-US" sz="2500">
              <a:latin typeface="Arial" panose="020B0604020202020204" pitchFamily="34" charset="0"/>
              <a:cs typeface="Arial" panose="020B0604020202020204" pitchFamily="34" charset="0"/>
              <a:sym typeface="+mn-ea"/>
            </a:endParaRPr>
          </a:p>
          <a:p>
            <a:pPr marL="457200" indent="-457200" fontAlgn="auto">
              <a:spcBef>
                <a:spcPts val="2000"/>
              </a:spcBef>
              <a:buClr>
                <a:srgbClr val="0070C0"/>
              </a:buClr>
              <a:buSzPct val="170000"/>
              <a:buFont typeface="Wingdings" panose="05000000000000000000" charset="0"/>
              <a:buBlip>
                <a:blip r:embed="rId4"/>
              </a:buBlip>
            </a:pPr>
            <a:r>
              <a:rPr lang="en-US" altLang="zh-CN" sz="2500" b="1">
                <a:solidFill>
                  <a:srgbClr val="00A0D1"/>
                </a:solidFill>
                <a:latin typeface="Arial" panose="020B0604020202020204" pitchFamily="34" charset="0"/>
                <a:cs typeface="Arial" panose="020B0604020202020204" pitchFamily="34" charset="0"/>
                <a:sym typeface="+mn-ea"/>
              </a:rPr>
              <a:t>Research interests</a:t>
            </a:r>
            <a:endParaRPr lang="en-US" altLang="zh-CN" sz="2200" b="1">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Software security</a:t>
            </a:r>
            <a:endParaRPr lang="en-US" sz="2500">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Program analysis</a:t>
            </a:r>
            <a:endParaRPr lang="en-US" sz="2500">
              <a:latin typeface="Arial" panose="020B0604020202020204" pitchFamily="34" charset="0"/>
              <a:cs typeface="Arial" panose="020B0604020202020204" pitchFamily="34" charset="0"/>
              <a:sym typeface="+mn-ea"/>
            </a:endParaRPr>
          </a:p>
          <a:p>
            <a:pPr marL="791845" indent="-288290" algn="l" fontAlgn="auto">
              <a:spcAft>
                <a:spcPts val="1000"/>
              </a:spcAft>
              <a:buFont typeface="Arial" panose="020B0604020202020204" pitchFamily="34" charset="0"/>
              <a:buChar char="•"/>
            </a:pPr>
            <a:r>
              <a:rPr lang="en-US" sz="2500">
                <a:latin typeface="Arial" panose="020B0604020202020204" pitchFamily="34" charset="0"/>
                <a:cs typeface="Arial" panose="020B0604020202020204" pitchFamily="34" charset="0"/>
                <a:sym typeface="+mn-ea"/>
              </a:rPr>
              <a:t>Machine learning for cybersecurity</a:t>
            </a:r>
            <a:endParaRPr lang="en-US" altLang="zh-CN" sz="2500">
              <a:latin typeface="Arial" panose="020B0604020202020204" pitchFamily="34" charset="0"/>
              <a:cs typeface="Arial" panose="020B0604020202020204" pitchFamily="34" charset="0"/>
              <a:sym typeface="+mn-ea"/>
            </a:endParaRPr>
          </a:p>
          <a:p>
            <a:pPr marL="457200" indent="-457200" fontAlgn="auto">
              <a:spcBef>
                <a:spcPts val="2000"/>
              </a:spcBef>
              <a:spcAft>
                <a:spcPts val="0"/>
              </a:spcAft>
              <a:buClr>
                <a:srgbClr val="0070C0"/>
              </a:buClr>
              <a:buSzPct val="170000"/>
              <a:buFont typeface="Wingdings" panose="05000000000000000000" charset="0"/>
              <a:buBlip>
                <a:blip r:embed="rId4"/>
              </a:buBlip>
            </a:pPr>
            <a:r>
              <a:rPr lang="en-US" altLang="zh-CN" sz="2500" b="1">
                <a:solidFill>
                  <a:srgbClr val="00A0D1"/>
                </a:solidFill>
                <a:latin typeface="Arial" panose="020B0604020202020204" pitchFamily="34" charset="0"/>
                <a:cs typeface="Arial" panose="020B0604020202020204" pitchFamily="34" charset="0"/>
                <a:sym typeface="+mn-ea"/>
              </a:rPr>
              <a:t>More</a:t>
            </a:r>
            <a:endParaRPr lang="en-US" altLang="zh-CN" sz="2200">
              <a:latin typeface="Arial" panose="020B0604020202020204" pitchFamily="34" charset="0"/>
              <a:cs typeface="Arial" panose="020B0604020202020204" pitchFamily="34" charset="0"/>
              <a:sym typeface="+mn-ea"/>
            </a:endParaRPr>
          </a:p>
          <a:p>
            <a:pPr marL="791845" indent="-288290" algn="l" fontAlgn="auto">
              <a:buFont typeface="Arial" panose="020B0604020202020204" pitchFamily="34" charset="0"/>
              <a:buChar char="•"/>
            </a:pPr>
            <a:r>
              <a:rPr lang="en-US" sz="2500">
                <a:latin typeface="Arial" panose="020B0604020202020204" pitchFamily="34" charset="0"/>
                <a:cs typeface="Arial" panose="020B0604020202020204" pitchFamily="34" charset="0"/>
                <a:sym typeface="+mn-ea"/>
              </a:rPr>
              <a:t>https://fangtian-zhong.github.io/</a:t>
            </a:r>
            <a:endParaRPr lang="en-US" sz="2500">
              <a:latin typeface="Arial" panose="020B0604020202020204" pitchFamily="34" charset="0"/>
              <a:cs typeface="Arial" panose="020B0604020202020204" pitchFamily="34" charset="0"/>
              <a:sym typeface="+mn-ea"/>
            </a:endParaRPr>
          </a:p>
        </p:txBody>
      </p:sp>
      <p:pic>
        <p:nvPicPr>
          <p:cNvPr id="6" name="图片 5" descr="图片1"/>
          <p:cNvPicPr>
            <a:picLocks noChangeAspect="1"/>
          </p:cNvPicPr>
          <p:nvPr>
            <p:custDataLst>
              <p:tags r:id="rId5"/>
            </p:custDataLst>
          </p:nvPr>
        </p:nvPicPr>
        <p:blipFill>
          <a:blip r:embed="rId6"/>
          <a:srcRect t="21305" r="3432" b="12006"/>
          <a:stretch>
            <a:fillRect/>
          </a:stretch>
        </p:blipFill>
        <p:spPr>
          <a:xfrm>
            <a:off x="9616440" y="4796790"/>
            <a:ext cx="2461260" cy="2061210"/>
          </a:xfrm>
          <a:prstGeom prst="rect">
            <a:avLst/>
          </a:prstGeom>
        </p:spPr>
      </p:pic>
      <p:sp>
        <p:nvSpPr>
          <p:cNvPr id="7" name="文本框 6"/>
          <p:cNvSpPr txBox="1"/>
          <p:nvPr>
            <p:custDataLst>
              <p:tags r:id="rId7"/>
            </p:custDataLst>
          </p:nvPr>
        </p:nvSpPr>
        <p:spPr>
          <a:xfrm>
            <a:off x="3865245" y="1134745"/>
            <a:ext cx="8047355" cy="598805"/>
          </a:xfrm>
          <a:prstGeom prst="rect">
            <a:avLst/>
          </a:prstGeom>
          <a:noFill/>
        </p:spPr>
        <p:txBody>
          <a:bodyPr wrap="square" rtlCol="0">
            <a:spAutoFit/>
          </a:bodyPr>
          <a:p>
            <a:pPr indent="0" fontAlgn="auto">
              <a:spcAft>
                <a:spcPts val="1000"/>
              </a:spcAft>
            </a:pPr>
            <a:r>
              <a:rPr lang="en-US" sz="3300">
                <a:solidFill>
                  <a:srgbClr val="0070C0"/>
                </a:solidFill>
                <a:latin typeface="Arial Black" panose="020B0A04020102020204" charset="0"/>
                <a:cs typeface="Arial Black" panose="020B0A04020102020204" charset="0"/>
                <a:sym typeface="+mn-ea"/>
              </a:rPr>
              <a:t>Fangtian Zhong</a:t>
            </a:r>
            <a:endParaRPr lang="en-US" altLang="zh-CN" sz="2200">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2" name="组合 21"/>
          <p:cNvGrpSpPr/>
          <p:nvPr/>
        </p:nvGrpSpPr>
        <p:grpSpPr>
          <a:xfrm>
            <a:off x="7595870" y="2604135"/>
            <a:ext cx="4470400" cy="3129280"/>
            <a:chOff x="11962" y="4101"/>
            <a:chExt cx="7040" cy="4928"/>
          </a:xfrm>
        </p:grpSpPr>
        <p:sp>
          <p:nvSpPr>
            <p:cNvPr id="19" name="圆角矩形 18"/>
            <p:cNvSpPr/>
            <p:nvPr>
              <p:custDataLst>
                <p:tags r:id="rId1"/>
              </p:custDataLst>
            </p:nvPr>
          </p:nvSpPr>
          <p:spPr>
            <a:xfrm>
              <a:off x="11962" y="7281"/>
              <a:ext cx="7040" cy="1748"/>
            </a:xfrm>
            <a:prstGeom prst="roundRect">
              <a:avLst/>
            </a:prstGeom>
            <a:solidFill>
              <a:srgbClr val="03A9F5">
                <a:alpha val="20000"/>
              </a:srgbClr>
            </a:solidFill>
            <a:ln w="12700">
              <a:solidFill>
                <a:srgbClr val="03A9F5"/>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20" name="文本框 19"/>
            <p:cNvSpPr txBox="1"/>
            <p:nvPr>
              <p:custDataLst>
                <p:tags r:id="rId2"/>
              </p:custDataLst>
            </p:nvPr>
          </p:nvSpPr>
          <p:spPr>
            <a:xfrm>
              <a:off x="16741" y="4101"/>
              <a:ext cx="2163" cy="1234"/>
            </a:xfrm>
            <a:prstGeom prst="rect">
              <a:avLst/>
            </a:prstGeom>
            <a:solidFill>
              <a:srgbClr val="03A9F5"/>
            </a:solidFill>
            <a:ln w="12700">
              <a:solidFill>
                <a:srgbClr val="03A9F5"/>
              </a:solidFill>
              <a:prstDash val="solid"/>
            </a:ln>
          </p:spPr>
          <p:txBody>
            <a:bodyPr wrap="square" rtlCol="0">
              <a:spAutoFit/>
            </a:bodyPr>
            <a:p>
              <a:pPr algn="ctr"/>
              <a:r>
                <a:rPr lang="en-US" altLang="zh-CN" sz="1500" b="1" dirty="0">
                  <a:solidFill>
                    <a:sysClr val="window" lastClr="FFFFFF"/>
                  </a:solidFill>
                  <a:latin typeface="Arial" panose="020B0604020202020204" pitchFamily="34" charset="0"/>
                  <a:cs typeface="Arial" panose="020B0604020202020204" pitchFamily="34" charset="0"/>
                </a:rPr>
                <a:t>Vulnerability</a:t>
              </a:r>
              <a:r>
                <a:rPr lang="zh-CN" altLang="en-US" sz="1500" b="1" dirty="0">
                  <a:solidFill>
                    <a:sysClr val="window" lastClr="FFFFFF"/>
                  </a:solidFill>
                  <a:latin typeface="Arial" panose="020B0604020202020204" pitchFamily="34" charset="0"/>
                  <a:cs typeface="Arial" panose="020B0604020202020204" pitchFamily="34" charset="0"/>
                </a:rPr>
                <a:t> Knowledge Transfer</a:t>
              </a:r>
              <a:endParaRPr lang="zh-CN" altLang="en-US" sz="1500" b="1" dirty="0">
                <a:solidFill>
                  <a:sysClr val="window" lastClr="FFFFFF"/>
                </a:solidFill>
                <a:latin typeface="Arial" panose="020B0604020202020204" pitchFamily="34" charset="0"/>
                <a:cs typeface="Arial" panose="020B0604020202020204" pitchFamily="34" charset="0"/>
              </a:endParaRPr>
            </a:p>
          </p:txBody>
        </p:sp>
        <p:cxnSp>
          <p:nvCxnSpPr>
            <p:cNvPr id="21" name="直接箭头连接符 20"/>
            <p:cNvCxnSpPr/>
            <p:nvPr/>
          </p:nvCxnSpPr>
          <p:spPr>
            <a:xfrm flipH="1" flipV="1">
              <a:off x="17823" y="5400"/>
              <a:ext cx="0" cy="1832"/>
            </a:xfrm>
            <a:prstGeom prst="straightConnector1">
              <a:avLst/>
            </a:prstGeom>
            <a:noFill/>
            <a:ln w="28575" cap="flat" cmpd="sng" algn="ctr">
              <a:solidFill>
                <a:srgbClr val="03A9F5"/>
              </a:solidFill>
              <a:prstDash val="solid"/>
              <a:miter lim="800000"/>
              <a:tailEnd type="triangle" w="lg" len="lg"/>
            </a:ln>
          </p:spPr>
        </p:cxnSp>
      </p:grpSp>
      <p:sp>
        <p:nvSpPr>
          <p:cNvPr id="33" name="内容占位符 9"/>
          <p:cNvSpPr txBox="1"/>
          <p:nvPr>
            <p:custDataLst>
              <p:tags r:id="rId3"/>
            </p:custDataLst>
          </p:nvPr>
        </p:nvSpPr>
        <p:spPr>
          <a:xfrm>
            <a:off x="110490" y="215265"/>
            <a:ext cx="4605655"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b="1"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charset="-122"/>
                <a:cs typeface="+mn-cs"/>
              </a:rPr>
              <a:t> Research Roadmap</a:t>
            </a:r>
            <a:endParaRPr kumimoji="0" lang="en-US" altLang="zh-CN" b="1"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charset="-122"/>
              <a:cs typeface="+mn-cs"/>
            </a:endParaRPr>
          </a:p>
        </p:txBody>
      </p:sp>
      <p:grpSp>
        <p:nvGrpSpPr>
          <p:cNvPr id="202" name="组合 201"/>
          <p:cNvGrpSpPr/>
          <p:nvPr/>
        </p:nvGrpSpPr>
        <p:grpSpPr>
          <a:xfrm>
            <a:off x="4363085" y="3276600"/>
            <a:ext cx="4996815" cy="1126490"/>
            <a:chOff x="7751" y="5160"/>
            <a:chExt cx="7869" cy="1774"/>
          </a:xfrm>
        </p:grpSpPr>
        <p:sp>
          <p:nvSpPr>
            <p:cNvPr id="198" name="圆角矩形 197"/>
            <p:cNvSpPr/>
            <p:nvPr>
              <p:custDataLst>
                <p:tags r:id="rId4"/>
              </p:custDataLst>
            </p:nvPr>
          </p:nvSpPr>
          <p:spPr>
            <a:xfrm>
              <a:off x="7751" y="5595"/>
              <a:ext cx="7869" cy="1339"/>
            </a:xfrm>
            <a:prstGeom prst="roundRect">
              <a:avLst/>
            </a:prstGeom>
            <a:solidFill>
              <a:srgbClr val="03A9F5">
                <a:alpha val="20000"/>
              </a:srgbClr>
            </a:solidFill>
            <a:ln w="12700">
              <a:solidFill>
                <a:srgbClr val="00B0F0"/>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99" name="文本框 198"/>
            <p:cNvSpPr txBox="1"/>
            <p:nvPr>
              <p:custDataLst>
                <p:tags r:id="rId5"/>
              </p:custDataLst>
            </p:nvPr>
          </p:nvSpPr>
          <p:spPr>
            <a:xfrm>
              <a:off x="11234" y="5160"/>
              <a:ext cx="1794" cy="872"/>
            </a:xfrm>
            <a:prstGeom prst="rect">
              <a:avLst/>
            </a:prstGeom>
            <a:solidFill>
              <a:srgbClr val="03A9F5"/>
            </a:solidFill>
            <a:ln w="12700">
              <a:solidFill>
                <a:srgbClr val="03A9F5"/>
              </a:solidFill>
              <a:prstDash val="solid"/>
            </a:ln>
          </p:spPr>
          <p:txBody>
            <a:bodyPr wrap="square" rtlCol="0">
              <a:spAutoFit/>
            </a:bodyPr>
            <a:p>
              <a:pPr algn="ctr"/>
              <a:r>
                <a:rPr lang="zh-CN" altLang="en-US" sz="1500" b="1" dirty="0">
                  <a:solidFill>
                    <a:sysClr val="window" lastClr="FFFFFF"/>
                  </a:solidFill>
                  <a:latin typeface="Arial" panose="020B0604020202020204" pitchFamily="34" charset="0"/>
                  <a:cs typeface="Arial" panose="020B0604020202020204" pitchFamily="34" charset="0"/>
                </a:rPr>
                <a:t>Security Assistant</a:t>
              </a:r>
              <a:endParaRPr lang="zh-CN" altLang="en-US" sz="1500" b="1" dirty="0">
                <a:solidFill>
                  <a:sysClr val="window" lastClr="FFFFFF"/>
                </a:solidFill>
                <a:latin typeface="Arial" panose="020B0604020202020204" pitchFamily="34" charset="0"/>
                <a:cs typeface="Arial" panose="020B0604020202020204" pitchFamily="34" charset="0"/>
              </a:endParaRPr>
            </a:p>
          </p:txBody>
        </p:sp>
      </p:grpSp>
      <p:grpSp>
        <p:nvGrpSpPr>
          <p:cNvPr id="201" name="组合 200"/>
          <p:cNvGrpSpPr/>
          <p:nvPr/>
        </p:nvGrpSpPr>
        <p:grpSpPr>
          <a:xfrm>
            <a:off x="3635375" y="4623435"/>
            <a:ext cx="4138295" cy="1827530"/>
            <a:chOff x="6605" y="7281"/>
            <a:chExt cx="6517" cy="2878"/>
          </a:xfrm>
        </p:grpSpPr>
        <p:sp>
          <p:nvSpPr>
            <p:cNvPr id="195" name="圆角矩形 194"/>
            <p:cNvSpPr/>
            <p:nvPr>
              <p:custDataLst>
                <p:tags r:id="rId6"/>
              </p:custDataLst>
            </p:nvPr>
          </p:nvSpPr>
          <p:spPr>
            <a:xfrm>
              <a:off x="6605" y="7281"/>
              <a:ext cx="5866" cy="1748"/>
            </a:xfrm>
            <a:prstGeom prst="roundRect">
              <a:avLst/>
            </a:prstGeom>
            <a:solidFill>
              <a:srgbClr val="03A9F5">
                <a:alpha val="20000"/>
              </a:srgbClr>
            </a:solidFill>
            <a:ln w="12700">
              <a:solidFill>
                <a:srgbClr val="03A9F5"/>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96" name="文本框 195"/>
            <p:cNvSpPr txBox="1"/>
            <p:nvPr>
              <p:custDataLst>
                <p:tags r:id="rId7"/>
              </p:custDataLst>
            </p:nvPr>
          </p:nvSpPr>
          <p:spPr>
            <a:xfrm>
              <a:off x="11174" y="8925"/>
              <a:ext cx="1949" cy="1234"/>
            </a:xfrm>
            <a:prstGeom prst="rect">
              <a:avLst/>
            </a:prstGeom>
            <a:solidFill>
              <a:srgbClr val="03A9F5"/>
            </a:solidFill>
            <a:ln w="12700">
              <a:solidFill>
                <a:srgbClr val="03A9F5"/>
              </a:solidFill>
              <a:prstDash val="solid"/>
            </a:ln>
          </p:spPr>
          <p:txBody>
            <a:bodyPr wrap="square" rtlCol="0">
              <a:spAutoFit/>
            </a:bodyPr>
            <a:p>
              <a:pPr algn="ctr"/>
              <a:r>
                <a:rPr lang="zh-CN" altLang="en-US" sz="1500" b="1" dirty="0">
                  <a:solidFill>
                    <a:sysClr val="window" lastClr="FFFFFF"/>
                  </a:solidFill>
                  <a:latin typeface="Arial" panose="020B0604020202020204" pitchFamily="34" charset="0"/>
                  <a:cs typeface="Arial" panose="020B0604020202020204" pitchFamily="34" charset="0"/>
                </a:rPr>
                <a:t>Security Knowledge Transfer</a:t>
              </a:r>
              <a:endParaRPr lang="zh-CN" altLang="en-US" sz="1500" b="1" dirty="0">
                <a:solidFill>
                  <a:sysClr val="window" lastClr="FFFFFF"/>
                </a:solidFill>
                <a:latin typeface="Arial" panose="020B0604020202020204" pitchFamily="34" charset="0"/>
                <a:cs typeface="Arial" panose="020B0604020202020204" pitchFamily="34" charset="0"/>
              </a:endParaRPr>
            </a:p>
          </p:txBody>
        </p:sp>
      </p:grpSp>
      <p:sp>
        <p:nvSpPr>
          <p:cNvPr id="129" name="椭圆 128"/>
          <p:cNvSpPr>
            <a:spLocks noChangeAspect="1"/>
          </p:cNvSpPr>
          <p:nvPr>
            <p:custDataLst>
              <p:tags r:id="rId8"/>
            </p:custDataLst>
          </p:nvPr>
        </p:nvSpPr>
        <p:spPr>
          <a:xfrm>
            <a:off x="4716145" y="215265"/>
            <a:ext cx="2879725" cy="2879725"/>
          </a:xfrm>
          <a:prstGeom prst="ellipse">
            <a:avLst/>
          </a:prstGeom>
          <a:solidFill>
            <a:srgbClr val="01B0C3"/>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30" name="椭圆 129"/>
          <p:cNvSpPr>
            <a:spLocks noChangeAspect="1"/>
          </p:cNvSpPr>
          <p:nvPr>
            <p:custDataLst>
              <p:tags r:id="rId9"/>
            </p:custDataLst>
          </p:nvPr>
        </p:nvSpPr>
        <p:spPr>
          <a:xfrm>
            <a:off x="5103495" y="989330"/>
            <a:ext cx="2105660" cy="2105660"/>
          </a:xfrm>
          <a:prstGeom prst="ellipse">
            <a:avLst/>
          </a:prstGeom>
          <a:solidFill>
            <a:srgbClr val="092A49"/>
          </a:solidFill>
          <a:ln w="25400" cmpd="sng">
            <a:no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31" name="椭圆 130"/>
          <p:cNvSpPr>
            <a:spLocks noChangeAspect="1"/>
          </p:cNvSpPr>
          <p:nvPr>
            <p:custDataLst>
              <p:tags r:id="rId10"/>
            </p:custDataLst>
          </p:nvPr>
        </p:nvSpPr>
        <p:spPr>
          <a:xfrm>
            <a:off x="5490845" y="1764030"/>
            <a:ext cx="1330960" cy="1330960"/>
          </a:xfrm>
          <a:prstGeom prst="ellipse">
            <a:avLst/>
          </a:prstGeom>
          <a:solidFill>
            <a:srgbClr val="E54A24"/>
          </a:solidFill>
          <a:ln w="25400">
            <a:noFill/>
          </a:ln>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endParaRPr lang="zh-CN" altLang="en-US">
              <a:solidFill>
                <a:sysClr val="window" lastClr="FFFFFF"/>
              </a:solidFill>
              <a:latin typeface="Segoe UI" panose="020B0502040204020203" charset="0"/>
              <a:ea typeface="Microsoft YaHei Light" panose="020B0502040204020203" charset="-122"/>
            </a:endParaRPr>
          </a:p>
        </p:txBody>
      </p:sp>
      <p:sp>
        <p:nvSpPr>
          <p:cNvPr id="132" name="文本框 131"/>
          <p:cNvSpPr txBox="1"/>
          <p:nvPr>
            <p:custDataLst>
              <p:tags r:id="rId11"/>
            </p:custDataLst>
          </p:nvPr>
        </p:nvSpPr>
        <p:spPr>
          <a:xfrm>
            <a:off x="4951730" y="309880"/>
            <a:ext cx="2409190" cy="645160"/>
          </a:xfrm>
          <a:prstGeom prst="rect">
            <a:avLst/>
          </a:prstGeom>
          <a:noFill/>
        </p:spPr>
        <p:txBody>
          <a:bodyPr wrap="square" rtlCol="0">
            <a:spAutoFit/>
          </a:bodyPr>
          <a:p>
            <a:pPr algn="ctr"/>
            <a:r>
              <a:rPr lang="zh-CN" altLang="en-US" b="1">
                <a:solidFill>
                  <a:sysClr val="window" lastClr="FFFFFF"/>
                </a:solidFill>
                <a:latin typeface="Arial" panose="020B0604020202020204" pitchFamily="34" charset="0"/>
                <a:cs typeface="Arial" panose="020B0604020202020204" pitchFamily="34" charset="0"/>
              </a:rPr>
              <a:t>Software Security/Analysis</a:t>
            </a:r>
            <a:endParaRPr lang="zh-CN" altLang="en-US" b="1">
              <a:solidFill>
                <a:sysClr val="window" lastClr="FFFFFF"/>
              </a:solidFill>
              <a:latin typeface="Arial" panose="020B0604020202020204" pitchFamily="34" charset="0"/>
              <a:cs typeface="Arial" panose="020B0604020202020204" pitchFamily="34" charset="0"/>
            </a:endParaRPr>
          </a:p>
        </p:txBody>
      </p:sp>
      <p:sp>
        <p:nvSpPr>
          <p:cNvPr id="133" name="文本框 132"/>
          <p:cNvSpPr txBox="1"/>
          <p:nvPr>
            <p:custDataLst>
              <p:tags r:id="rId12"/>
            </p:custDataLst>
          </p:nvPr>
        </p:nvSpPr>
        <p:spPr>
          <a:xfrm>
            <a:off x="5441315" y="1129030"/>
            <a:ext cx="1429385" cy="645160"/>
          </a:xfrm>
          <a:prstGeom prst="rect">
            <a:avLst/>
          </a:prstGeom>
          <a:noFill/>
        </p:spPr>
        <p:txBody>
          <a:bodyPr wrap="square" rtlCol="0">
            <a:spAutoFit/>
          </a:bodyPr>
          <a:p>
            <a:pPr algn="ctr"/>
            <a:r>
              <a:rPr lang="zh-CN" altLang="en-US" b="1" dirty="0">
                <a:solidFill>
                  <a:sysClr val="window" lastClr="FFFFFF"/>
                </a:solidFill>
                <a:latin typeface="Arial" panose="020B0604020202020204" pitchFamily="34" charset="0"/>
                <a:cs typeface="Arial" panose="020B0604020202020204" pitchFamily="34" charset="0"/>
              </a:rPr>
              <a:t>Software</a:t>
            </a:r>
            <a:endParaRPr lang="zh-CN" altLang="en-US" b="1" dirty="0">
              <a:solidFill>
                <a:sysClr val="window" lastClr="FFFFFF"/>
              </a:solidFill>
              <a:latin typeface="Arial" panose="020B0604020202020204" pitchFamily="34" charset="0"/>
              <a:cs typeface="Arial" panose="020B0604020202020204" pitchFamily="34" charset="0"/>
            </a:endParaRPr>
          </a:p>
          <a:p>
            <a:pPr algn="ctr"/>
            <a:r>
              <a:rPr lang="zh-CN" altLang="en-US" b="1" dirty="0">
                <a:solidFill>
                  <a:sysClr val="window" lastClr="FFFFFF"/>
                </a:solidFill>
                <a:latin typeface="Arial" panose="020B0604020202020204" pitchFamily="34" charset="0"/>
                <a:cs typeface="Arial" panose="020B0604020202020204" pitchFamily="34" charset="0"/>
              </a:rPr>
              <a:t>Analysis</a:t>
            </a:r>
            <a:endParaRPr lang="zh-CN" altLang="en-US" b="1" dirty="0">
              <a:solidFill>
                <a:sysClr val="window" lastClr="FFFFFF"/>
              </a:solidFill>
              <a:latin typeface="Arial" panose="020B0604020202020204" pitchFamily="34" charset="0"/>
              <a:cs typeface="Arial" panose="020B0604020202020204" pitchFamily="34" charset="0"/>
            </a:endParaRPr>
          </a:p>
        </p:txBody>
      </p:sp>
      <p:sp>
        <p:nvSpPr>
          <p:cNvPr id="134" name="文本框 133"/>
          <p:cNvSpPr txBox="1"/>
          <p:nvPr>
            <p:custDataLst>
              <p:tags r:id="rId13"/>
            </p:custDataLst>
          </p:nvPr>
        </p:nvSpPr>
        <p:spPr>
          <a:xfrm>
            <a:off x="5338445" y="2139315"/>
            <a:ext cx="1635125" cy="645160"/>
          </a:xfrm>
          <a:prstGeom prst="rect">
            <a:avLst/>
          </a:prstGeom>
          <a:noFill/>
        </p:spPr>
        <p:txBody>
          <a:bodyPr wrap="square" rtlCol="0">
            <a:spAutoFit/>
          </a:bodyPr>
          <a:p>
            <a:pPr algn="ctr"/>
            <a:r>
              <a:rPr lang="zh-CN" altLang="en-US" b="1" dirty="0">
                <a:solidFill>
                  <a:sysClr val="window" lastClr="FFFFFF"/>
                </a:solidFill>
                <a:latin typeface="Arial" panose="020B0604020202020204" pitchFamily="34" charset="0"/>
                <a:cs typeface="Arial" panose="020B0604020202020204" pitchFamily="34" charset="0"/>
              </a:rPr>
              <a:t>Malware</a:t>
            </a:r>
            <a:endParaRPr lang="zh-CN" altLang="en-US" b="1" dirty="0">
              <a:solidFill>
                <a:sysClr val="window" lastClr="FFFFFF"/>
              </a:solidFill>
              <a:latin typeface="Arial" panose="020B0604020202020204" pitchFamily="34" charset="0"/>
              <a:cs typeface="Arial" panose="020B0604020202020204" pitchFamily="34" charset="0"/>
            </a:endParaRPr>
          </a:p>
          <a:p>
            <a:pPr algn="ctr"/>
            <a:r>
              <a:rPr lang="zh-CN" altLang="en-US" b="1" dirty="0">
                <a:solidFill>
                  <a:sysClr val="window" lastClr="FFFFFF"/>
                </a:solidFill>
                <a:latin typeface="Arial" panose="020B0604020202020204" pitchFamily="34" charset="0"/>
                <a:cs typeface="Arial" panose="020B0604020202020204" pitchFamily="34" charset="0"/>
              </a:rPr>
              <a:t>Analysis</a:t>
            </a:r>
            <a:endParaRPr lang="zh-CN" altLang="en-US" b="1" dirty="0">
              <a:solidFill>
                <a:sysClr val="window" lastClr="FFFFFF"/>
              </a:solidFill>
              <a:latin typeface="Arial" panose="020B0604020202020204" pitchFamily="34" charset="0"/>
              <a:cs typeface="Arial" panose="020B0604020202020204" pitchFamily="34" charset="0"/>
            </a:endParaRPr>
          </a:p>
        </p:txBody>
      </p:sp>
      <p:cxnSp>
        <p:nvCxnSpPr>
          <p:cNvPr id="149" name="直接连接符 148"/>
          <p:cNvCxnSpPr/>
          <p:nvPr>
            <p:custDataLst>
              <p:tags r:id="rId14"/>
            </p:custDataLst>
          </p:nvPr>
        </p:nvCxnSpPr>
        <p:spPr>
          <a:xfrm flipH="1" flipV="1">
            <a:off x="3634740" y="2513965"/>
            <a:ext cx="1871980" cy="0"/>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50" name="直接连接符 149"/>
          <p:cNvCxnSpPr/>
          <p:nvPr>
            <p:custDataLst>
              <p:tags r:id="rId15"/>
            </p:custDataLst>
          </p:nvPr>
        </p:nvCxnSpPr>
        <p:spPr>
          <a:xfrm flipH="1" flipV="1">
            <a:off x="1816735" y="3261360"/>
            <a:ext cx="3636010" cy="0"/>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51" name="直接连接符 150"/>
          <p:cNvCxnSpPr/>
          <p:nvPr>
            <p:custDataLst>
              <p:tags r:id="rId16"/>
            </p:custDataLst>
          </p:nvPr>
        </p:nvCxnSpPr>
        <p:spPr>
          <a:xfrm rot="16200000" flipH="1" flipV="1">
            <a:off x="1529080" y="3540760"/>
            <a:ext cx="575945"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52" name="直接连接符 151"/>
          <p:cNvCxnSpPr/>
          <p:nvPr>
            <p:custDataLst>
              <p:tags r:id="rId17"/>
            </p:custDataLst>
          </p:nvPr>
        </p:nvCxnSpPr>
        <p:spPr>
          <a:xfrm rot="16200000" flipH="1" flipV="1">
            <a:off x="5173345" y="3540125"/>
            <a:ext cx="575945"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53" name="直接连接符 152"/>
          <p:cNvCxnSpPr/>
          <p:nvPr>
            <p:custDataLst>
              <p:tags r:id="rId18"/>
            </p:custDataLst>
          </p:nvPr>
        </p:nvCxnSpPr>
        <p:spPr>
          <a:xfrm rot="16200000" flipH="1" flipV="1">
            <a:off x="3256740" y="2873200"/>
            <a:ext cx="756000"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60" name="直接连接符 159"/>
          <p:cNvCxnSpPr/>
          <p:nvPr>
            <p:custDataLst>
              <p:tags r:id="rId19"/>
            </p:custDataLst>
          </p:nvPr>
        </p:nvCxnSpPr>
        <p:spPr>
          <a:xfrm flipH="1">
            <a:off x="7040245" y="1480820"/>
            <a:ext cx="2326640" cy="0"/>
          </a:xfrm>
          <a:prstGeom prst="line">
            <a:avLst/>
          </a:prstGeom>
          <a:ln w="25400">
            <a:solidFill>
              <a:srgbClr val="092A49"/>
            </a:solidFill>
          </a:ln>
        </p:spPr>
        <p:style>
          <a:lnRef idx="1">
            <a:srgbClr val="005CA2"/>
          </a:lnRef>
          <a:fillRef idx="0">
            <a:srgbClr val="005CA2"/>
          </a:fillRef>
          <a:effectRef idx="0">
            <a:srgbClr val="005CA2"/>
          </a:effectRef>
          <a:fontRef idx="minor">
            <a:sysClr val="windowText" lastClr="000000"/>
          </a:fontRef>
        </p:style>
      </p:cxnSp>
      <p:cxnSp>
        <p:nvCxnSpPr>
          <p:cNvPr id="163" name="直接连接符 162"/>
          <p:cNvCxnSpPr/>
          <p:nvPr>
            <p:custDataLst>
              <p:tags r:id="rId20"/>
            </p:custDataLst>
          </p:nvPr>
        </p:nvCxnSpPr>
        <p:spPr>
          <a:xfrm rot="16200000" flipH="1" flipV="1">
            <a:off x="8466885" y="2368345"/>
            <a:ext cx="1800000" cy="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grpSp>
        <p:nvGrpSpPr>
          <p:cNvPr id="3" name="组合 2"/>
          <p:cNvGrpSpPr/>
          <p:nvPr/>
        </p:nvGrpSpPr>
        <p:grpSpPr>
          <a:xfrm>
            <a:off x="247015" y="3829050"/>
            <a:ext cx="3140710" cy="2538730"/>
            <a:chOff x="1269" y="6030"/>
            <a:chExt cx="4946" cy="3998"/>
          </a:xfrm>
        </p:grpSpPr>
        <p:sp>
          <p:nvSpPr>
            <p:cNvPr id="138" name="矩形 137"/>
            <p:cNvSpPr/>
            <p:nvPr>
              <p:custDataLst>
                <p:tags r:id="rId21"/>
              </p:custDataLst>
            </p:nvPr>
          </p:nvSpPr>
          <p:spPr>
            <a:xfrm>
              <a:off x="1269" y="7553"/>
              <a:ext cx="1474" cy="1247"/>
            </a:xfrm>
            <a:prstGeom prst="rect">
              <a:avLst/>
            </a:prstGeom>
            <a:no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Android Malware Attacks</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39" name="矩形 138"/>
            <p:cNvSpPr/>
            <p:nvPr>
              <p:custDataLst>
                <p:tags r:id="rId22"/>
              </p:custDataLst>
            </p:nvPr>
          </p:nvSpPr>
          <p:spPr>
            <a:xfrm>
              <a:off x="3005" y="7553"/>
              <a:ext cx="1474" cy="1247"/>
            </a:xfrm>
            <a:prstGeom prst="rect">
              <a:avLst/>
            </a:prstGeom>
            <a:no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Window</a:t>
              </a: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 Malware Attacks</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0" name="矩形 139"/>
            <p:cNvSpPr/>
            <p:nvPr>
              <p:custDataLst>
                <p:tags r:id="rId23"/>
              </p:custDataLst>
            </p:nvPr>
          </p:nvSpPr>
          <p:spPr>
            <a:xfrm>
              <a:off x="4741" y="7553"/>
              <a:ext cx="1474" cy="1247"/>
            </a:xfrm>
            <a:prstGeom prst="rect">
              <a:avLst/>
            </a:prstGeom>
            <a:no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Linux Malware Attacks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1" name="矩形 140" descr="7b0a20202020227461726765744964223a202270726f636573734f6e6c696e65576f7264417274220a7d0a"/>
            <p:cNvSpPr/>
            <p:nvPr>
              <p:custDataLst>
                <p:tags r:id="rId24"/>
              </p:custDataLst>
            </p:nvPr>
          </p:nvSpPr>
          <p:spPr>
            <a:xfrm>
              <a:off x="2161" y="9462"/>
              <a:ext cx="1417" cy="567"/>
            </a:xfrm>
            <a:prstGeom prst="rect">
              <a:avLst/>
            </a:prstGeom>
            <a:noFill/>
            <a:ln w="12700">
              <a:solidFill>
                <a:sysClr val="windowText" lastClr="000000"/>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MalFox</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2" name="矩形 141"/>
            <p:cNvSpPr/>
            <p:nvPr>
              <p:custDataLst>
                <p:tags r:id="rId25"/>
              </p:custDataLst>
            </p:nvPr>
          </p:nvSpPr>
          <p:spPr>
            <a:xfrm>
              <a:off x="3907" y="9462"/>
              <a:ext cx="1417" cy="567"/>
            </a:xfrm>
            <a:prstGeom prst="rect">
              <a:avLst/>
            </a:prstGeom>
            <a:noFill/>
            <a:ln w="12700">
              <a:solidFill>
                <a:sysClr val="windowText" lastClr="000000"/>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MalInfo</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54" name="直接连接符 153"/>
            <p:cNvCxnSpPr/>
            <p:nvPr>
              <p:custDataLst>
                <p:tags r:id="rId26"/>
              </p:custDataLst>
            </p:nvPr>
          </p:nvCxnSpPr>
          <p:spPr>
            <a:xfrm rot="16200000" flipH="1" flipV="1">
              <a:off x="3487" y="6900"/>
              <a:ext cx="510" cy="0"/>
            </a:xfrm>
            <a:prstGeom prst="line">
              <a:avLst/>
            </a:prstGeom>
            <a:ln w="25400">
              <a:solidFill>
                <a:srgbClr val="C00000"/>
              </a:solidFill>
              <a:tailEnd type="none" w="med" len="lg"/>
            </a:ln>
          </p:spPr>
          <p:style>
            <a:lnRef idx="1">
              <a:srgbClr val="005CA2"/>
            </a:lnRef>
            <a:fillRef idx="0">
              <a:srgbClr val="005CA2"/>
            </a:fillRef>
            <a:effectRef idx="0">
              <a:srgbClr val="005CA2"/>
            </a:effectRef>
            <a:fontRef idx="minor">
              <a:sysClr val="windowText" lastClr="000000"/>
            </a:fontRef>
          </p:style>
        </p:cxnSp>
        <p:cxnSp>
          <p:nvCxnSpPr>
            <p:cNvPr id="155" name="直接连接符 154"/>
            <p:cNvCxnSpPr/>
            <p:nvPr>
              <p:custDataLst>
                <p:tags r:id="rId27"/>
              </p:custDataLst>
            </p:nvPr>
          </p:nvCxnSpPr>
          <p:spPr>
            <a:xfrm flipH="1" flipV="1">
              <a:off x="2006" y="7109"/>
              <a:ext cx="3480" cy="0"/>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56" name="直接连接符 155"/>
            <p:cNvCxnSpPr/>
            <p:nvPr>
              <p:custDataLst>
                <p:tags r:id="rId28"/>
              </p:custDataLst>
            </p:nvPr>
          </p:nvCxnSpPr>
          <p:spPr>
            <a:xfrm rot="16200000" flipH="1" flipV="1">
              <a:off x="1780" y="7335"/>
              <a:ext cx="454"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57" name="直接连接符 156"/>
            <p:cNvCxnSpPr/>
            <p:nvPr>
              <p:custDataLst>
                <p:tags r:id="rId29"/>
              </p:custDataLst>
            </p:nvPr>
          </p:nvCxnSpPr>
          <p:spPr>
            <a:xfrm rot="16200000" flipH="1" flipV="1">
              <a:off x="3516" y="7335"/>
              <a:ext cx="454"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58" name="直接连接符 157"/>
            <p:cNvCxnSpPr/>
            <p:nvPr>
              <p:custDataLst>
                <p:tags r:id="rId30"/>
              </p:custDataLst>
            </p:nvPr>
          </p:nvCxnSpPr>
          <p:spPr>
            <a:xfrm rot="16200000" flipH="1" flipV="1">
              <a:off x="5252" y="7335"/>
              <a:ext cx="454"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sp>
          <p:nvSpPr>
            <p:cNvPr id="168" name="矩形 167"/>
            <p:cNvSpPr/>
            <p:nvPr>
              <p:custDataLst>
                <p:tags r:id="rId31"/>
              </p:custDataLst>
            </p:nvPr>
          </p:nvSpPr>
          <p:spPr>
            <a:xfrm>
              <a:off x="2353" y="6030"/>
              <a:ext cx="2778" cy="624"/>
            </a:xfrm>
            <a:prstGeom prst="rect">
              <a:avLst/>
            </a:prstGeom>
            <a:noFill/>
            <a:ln>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Malware Attacks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69" name="直接连接符 168"/>
            <p:cNvCxnSpPr/>
            <p:nvPr>
              <p:custDataLst>
                <p:tags r:id="rId32"/>
              </p:custDataLst>
            </p:nvPr>
          </p:nvCxnSpPr>
          <p:spPr>
            <a:xfrm rot="16200000" flipH="1" flipV="1">
              <a:off x="2671" y="9276"/>
              <a:ext cx="397"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70" name="直接连接符 169"/>
            <p:cNvCxnSpPr/>
            <p:nvPr>
              <p:custDataLst>
                <p:tags r:id="rId33"/>
              </p:custDataLst>
            </p:nvPr>
          </p:nvCxnSpPr>
          <p:spPr>
            <a:xfrm rot="16200000" flipH="1" flipV="1">
              <a:off x="4418" y="9276"/>
              <a:ext cx="397"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71" name="直接连接符 170"/>
            <p:cNvCxnSpPr/>
            <p:nvPr>
              <p:custDataLst>
                <p:tags r:id="rId34"/>
              </p:custDataLst>
            </p:nvPr>
          </p:nvCxnSpPr>
          <p:spPr>
            <a:xfrm flipH="1">
              <a:off x="2869" y="9077"/>
              <a:ext cx="1745" cy="1"/>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72" name="直接连接符 171"/>
            <p:cNvCxnSpPr/>
            <p:nvPr>
              <p:custDataLst>
                <p:tags r:id="rId35"/>
              </p:custDataLst>
            </p:nvPr>
          </p:nvCxnSpPr>
          <p:spPr>
            <a:xfrm rot="16200000" flipH="1" flipV="1">
              <a:off x="3605" y="8937"/>
              <a:ext cx="283" cy="0"/>
            </a:xfrm>
            <a:prstGeom prst="line">
              <a:avLst/>
            </a:prstGeom>
            <a:ln w="25400">
              <a:solidFill>
                <a:srgbClr val="C00000"/>
              </a:solidFill>
              <a:tailEnd type="none" w="med" len="lg"/>
            </a:ln>
          </p:spPr>
          <p:style>
            <a:lnRef idx="1">
              <a:srgbClr val="005CA2"/>
            </a:lnRef>
            <a:fillRef idx="0">
              <a:srgbClr val="005CA2"/>
            </a:fillRef>
            <a:effectRef idx="0">
              <a:srgbClr val="005CA2"/>
            </a:effectRef>
            <a:fontRef idx="minor">
              <a:sysClr val="windowText" lastClr="000000"/>
            </a:fontRef>
          </p:style>
        </p:cxnSp>
      </p:grpSp>
      <p:grpSp>
        <p:nvGrpSpPr>
          <p:cNvPr id="5" name="组合 4"/>
          <p:cNvGrpSpPr/>
          <p:nvPr/>
        </p:nvGrpSpPr>
        <p:grpSpPr>
          <a:xfrm>
            <a:off x="3770630" y="3829050"/>
            <a:ext cx="3384550" cy="2538730"/>
            <a:chOff x="6818" y="6030"/>
            <a:chExt cx="5330" cy="3998"/>
          </a:xfrm>
        </p:grpSpPr>
        <p:sp>
          <p:nvSpPr>
            <p:cNvPr id="143" name="矩形 142"/>
            <p:cNvSpPr/>
            <p:nvPr>
              <p:custDataLst>
                <p:tags r:id="rId36"/>
              </p:custDataLst>
            </p:nvPr>
          </p:nvSpPr>
          <p:spPr>
            <a:xfrm>
              <a:off x="6818" y="7553"/>
              <a:ext cx="1587" cy="1247"/>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Android</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Malware Defenses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4" name="矩形 143"/>
            <p:cNvSpPr/>
            <p:nvPr>
              <p:custDataLst>
                <p:tags r:id="rId37"/>
              </p:custDataLst>
            </p:nvPr>
          </p:nvSpPr>
          <p:spPr>
            <a:xfrm>
              <a:off x="10562" y="7553"/>
              <a:ext cx="1587" cy="1247"/>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Linux Malware Defenses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5" name="矩形 144"/>
            <p:cNvSpPr/>
            <p:nvPr>
              <p:custDataLst>
                <p:tags r:id="rId38"/>
              </p:custDataLst>
            </p:nvPr>
          </p:nvSpPr>
          <p:spPr>
            <a:xfrm>
              <a:off x="8437" y="9462"/>
              <a:ext cx="1191" cy="567"/>
            </a:xfrm>
            <a:prstGeom prst="rect">
              <a:avLst/>
            </a:prstGeom>
            <a:noFill/>
            <a:ln w="12700">
              <a:solidFill>
                <a:sysClr val="windowText" lastClr="000000"/>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Vis</a:t>
              </a:r>
              <a:r>
                <a:rPr lang="en-US" altLang="zh-CN"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Pro</a:t>
              </a:r>
              <a:endParaRPr lang="en-US" altLang="zh-CN"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6" name="矩形 145"/>
            <p:cNvSpPr/>
            <p:nvPr>
              <p:custDataLst>
                <p:tags r:id="rId39"/>
              </p:custDataLst>
            </p:nvPr>
          </p:nvSpPr>
          <p:spPr>
            <a:xfrm>
              <a:off x="9758" y="9462"/>
              <a:ext cx="1191" cy="567"/>
            </a:xfrm>
            <a:prstGeom prst="rect">
              <a:avLst/>
            </a:prstGeom>
            <a:noFill/>
            <a:ln w="12700">
              <a:solidFill>
                <a:sysClr val="windowText" lastClr="000000"/>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Vis</a:t>
              </a: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Mal</a:t>
              </a:r>
              <a:endPar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7" name="矩形 146"/>
            <p:cNvSpPr/>
            <p:nvPr>
              <p:custDataLst>
                <p:tags r:id="rId40"/>
              </p:custDataLst>
            </p:nvPr>
          </p:nvSpPr>
          <p:spPr>
            <a:xfrm>
              <a:off x="6903" y="9462"/>
              <a:ext cx="1417" cy="567"/>
            </a:xfrm>
            <a:prstGeom prst="rect">
              <a:avLst/>
            </a:prstGeom>
            <a:noFill/>
            <a:ln w="12700">
              <a:solidFill>
                <a:sysClr val="windowText" lastClr="000000"/>
              </a:solidFill>
              <a:prstDash val="solid"/>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ContMal</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59" name="直接连接符 158"/>
            <p:cNvCxnSpPr/>
            <p:nvPr>
              <p:custDataLst>
                <p:tags r:id="rId41"/>
              </p:custDataLst>
            </p:nvPr>
          </p:nvCxnSpPr>
          <p:spPr>
            <a:xfrm>
              <a:off x="7612" y="8800"/>
              <a:ext cx="0" cy="68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73" name="直接连接符 172"/>
            <p:cNvCxnSpPr/>
            <p:nvPr>
              <p:custDataLst>
                <p:tags r:id="rId42"/>
              </p:custDataLst>
            </p:nvPr>
          </p:nvCxnSpPr>
          <p:spPr>
            <a:xfrm rot="16200000" flipH="1" flipV="1">
              <a:off x="8835" y="9263"/>
              <a:ext cx="397"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74" name="直接连接符 173"/>
            <p:cNvCxnSpPr/>
            <p:nvPr>
              <p:custDataLst>
                <p:tags r:id="rId43"/>
              </p:custDataLst>
            </p:nvPr>
          </p:nvCxnSpPr>
          <p:spPr>
            <a:xfrm rot="16200000" flipH="1" flipV="1">
              <a:off x="10156" y="9263"/>
              <a:ext cx="397"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75" name="直接连接符 174"/>
            <p:cNvCxnSpPr/>
            <p:nvPr>
              <p:custDataLst>
                <p:tags r:id="rId44"/>
              </p:custDataLst>
            </p:nvPr>
          </p:nvCxnSpPr>
          <p:spPr>
            <a:xfrm flipH="1" flipV="1">
              <a:off x="9030" y="9071"/>
              <a:ext cx="1314" cy="0"/>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76" name="直接连接符 175"/>
            <p:cNvCxnSpPr/>
            <p:nvPr>
              <p:custDataLst>
                <p:tags r:id="rId45"/>
              </p:custDataLst>
            </p:nvPr>
          </p:nvCxnSpPr>
          <p:spPr>
            <a:xfrm rot="16200000" flipH="1" flipV="1">
              <a:off x="9560" y="8956"/>
              <a:ext cx="255" cy="0"/>
            </a:xfrm>
            <a:prstGeom prst="line">
              <a:avLst/>
            </a:prstGeom>
            <a:ln w="25400">
              <a:solidFill>
                <a:srgbClr val="C00000"/>
              </a:solidFill>
              <a:tailEnd type="none" w="med" len="lg"/>
            </a:ln>
          </p:spPr>
          <p:style>
            <a:lnRef idx="1">
              <a:srgbClr val="005CA2"/>
            </a:lnRef>
            <a:fillRef idx="0">
              <a:srgbClr val="005CA2"/>
            </a:fillRef>
            <a:effectRef idx="0">
              <a:srgbClr val="005CA2"/>
            </a:effectRef>
            <a:fontRef idx="minor">
              <a:sysClr val="windowText" lastClr="000000"/>
            </a:fontRef>
          </p:style>
        </p:cxnSp>
        <p:sp>
          <p:nvSpPr>
            <p:cNvPr id="177" name="矩形 176"/>
            <p:cNvSpPr/>
            <p:nvPr>
              <p:custDataLst>
                <p:tags r:id="rId46"/>
              </p:custDataLst>
            </p:nvPr>
          </p:nvSpPr>
          <p:spPr>
            <a:xfrm>
              <a:off x="8690" y="7553"/>
              <a:ext cx="1587" cy="1247"/>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Windows</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Malware Defenses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78" name="直接连接符 177"/>
            <p:cNvCxnSpPr/>
            <p:nvPr>
              <p:custDataLst>
                <p:tags r:id="rId47"/>
              </p:custDataLst>
            </p:nvPr>
          </p:nvCxnSpPr>
          <p:spPr>
            <a:xfrm rot="16200000" flipH="1" flipV="1">
              <a:off x="9242" y="6892"/>
              <a:ext cx="482" cy="0"/>
            </a:xfrm>
            <a:prstGeom prst="line">
              <a:avLst/>
            </a:prstGeom>
            <a:ln w="25400">
              <a:solidFill>
                <a:srgbClr val="C00000"/>
              </a:solidFill>
              <a:tailEnd type="none" w="med" len="lg"/>
            </a:ln>
          </p:spPr>
          <p:style>
            <a:lnRef idx="1">
              <a:srgbClr val="005CA2"/>
            </a:lnRef>
            <a:fillRef idx="0">
              <a:srgbClr val="005CA2"/>
            </a:fillRef>
            <a:effectRef idx="0">
              <a:srgbClr val="005CA2"/>
            </a:effectRef>
            <a:fontRef idx="minor">
              <a:sysClr val="windowText" lastClr="000000"/>
            </a:fontRef>
          </p:style>
        </p:cxnSp>
        <p:cxnSp>
          <p:nvCxnSpPr>
            <p:cNvPr id="179" name="直接连接符 178"/>
            <p:cNvCxnSpPr/>
            <p:nvPr>
              <p:custDataLst>
                <p:tags r:id="rId48"/>
              </p:custDataLst>
            </p:nvPr>
          </p:nvCxnSpPr>
          <p:spPr>
            <a:xfrm flipH="1" flipV="1">
              <a:off x="7608" y="7108"/>
              <a:ext cx="3744" cy="0"/>
            </a:xfrm>
            <a:prstGeom prst="line">
              <a:avLst/>
            </a:prstGeom>
            <a:ln w="25400">
              <a:solidFill>
                <a:srgbClr val="C00000"/>
              </a:solidFill>
            </a:ln>
          </p:spPr>
          <p:style>
            <a:lnRef idx="1">
              <a:srgbClr val="005CA2"/>
            </a:lnRef>
            <a:fillRef idx="0">
              <a:srgbClr val="005CA2"/>
            </a:fillRef>
            <a:effectRef idx="0">
              <a:srgbClr val="005CA2"/>
            </a:effectRef>
            <a:fontRef idx="minor">
              <a:sysClr val="windowText" lastClr="000000"/>
            </a:fontRef>
          </p:style>
        </p:cxnSp>
        <p:cxnSp>
          <p:nvCxnSpPr>
            <p:cNvPr id="180" name="直接连接符 179"/>
            <p:cNvCxnSpPr/>
            <p:nvPr>
              <p:custDataLst>
                <p:tags r:id="rId49"/>
              </p:custDataLst>
            </p:nvPr>
          </p:nvCxnSpPr>
          <p:spPr>
            <a:xfrm rot="16200000" flipH="1" flipV="1">
              <a:off x="7385" y="7326"/>
              <a:ext cx="454"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81" name="直接连接符 180"/>
            <p:cNvCxnSpPr/>
            <p:nvPr>
              <p:custDataLst>
                <p:tags r:id="rId50"/>
              </p:custDataLst>
            </p:nvPr>
          </p:nvCxnSpPr>
          <p:spPr>
            <a:xfrm rot="16200000" flipH="1" flipV="1">
              <a:off x="9257" y="7326"/>
              <a:ext cx="454"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82" name="直接连接符 181"/>
            <p:cNvCxnSpPr/>
            <p:nvPr>
              <p:custDataLst>
                <p:tags r:id="rId51"/>
              </p:custDataLst>
            </p:nvPr>
          </p:nvCxnSpPr>
          <p:spPr>
            <a:xfrm rot="16200000" flipH="1" flipV="1">
              <a:off x="11129" y="7326"/>
              <a:ext cx="454" cy="0"/>
            </a:xfrm>
            <a:prstGeom prst="line">
              <a:avLst/>
            </a:prstGeom>
            <a:ln w="25400">
              <a:solidFill>
                <a:srgbClr val="C00000"/>
              </a:solidFill>
              <a:tailEnd type="triangle" w="med" len="lg"/>
            </a:ln>
          </p:spPr>
          <p:style>
            <a:lnRef idx="1">
              <a:srgbClr val="005CA2"/>
            </a:lnRef>
            <a:fillRef idx="0">
              <a:srgbClr val="005CA2"/>
            </a:fillRef>
            <a:effectRef idx="0">
              <a:srgbClr val="005CA2"/>
            </a:effectRef>
            <a:fontRef idx="minor">
              <a:sysClr val="windowText" lastClr="000000"/>
            </a:fontRef>
          </p:style>
        </p:cxnSp>
        <p:sp>
          <p:nvSpPr>
            <p:cNvPr id="183" name="矩形 182"/>
            <p:cNvSpPr/>
            <p:nvPr>
              <p:custDataLst>
                <p:tags r:id="rId52"/>
              </p:custDataLst>
            </p:nvPr>
          </p:nvSpPr>
          <p:spPr>
            <a:xfrm>
              <a:off x="8080" y="6030"/>
              <a:ext cx="2778" cy="624"/>
            </a:xfrm>
            <a:prstGeom prst="rect">
              <a:avLst/>
            </a:prstGeom>
            <a:solidFill>
              <a:sysClr val="window" lastClr="FFFFFF"/>
            </a:solidFill>
            <a:ln>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Malware</a:t>
              </a: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Defenses</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grpSp>
      <p:grpSp>
        <p:nvGrpSpPr>
          <p:cNvPr id="9" name="组合 8"/>
          <p:cNvGrpSpPr/>
          <p:nvPr/>
        </p:nvGrpSpPr>
        <p:grpSpPr>
          <a:xfrm>
            <a:off x="7894955" y="3261360"/>
            <a:ext cx="2932430" cy="2734945"/>
            <a:chOff x="13313" y="5136"/>
            <a:chExt cx="4618" cy="4307"/>
          </a:xfrm>
        </p:grpSpPr>
        <p:sp>
          <p:nvSpPr>
            <p:cNvPr id="135" name="矩形 134"/>
            <p:cNvSpPr/>
            <p:nvPr>
              <p:custDataLst>
                <p:tags r:id="rId53"/>
              </p:custDataLst>
            </p:nvPr>
          </p:nvSpPr>
          <p:spPr>
            <a:xfrm>
              <a:off x="16003" y="5846"/>
              <a:ext cx="1928" cy="991"/>
            </a:xfrm>
            <a:prstGeom prst="rect">
              <a:avLst/>
            </a:prstGeom>
            <a:solidFill>
              <a:sysClr val="window" lastClr="FFFFFF"/>
            </a:solidFill>
            <a:ln>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Vulnerability Exploitation</a:t>
              </a:r>
              <a:endPar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36" name="矩形 135"/>
            <p:cNvSpPr/>
            <p:nvPr>
              <p:custDataLst>
                <p:tags r:id="rId54"/>
              </p:custDataLst>
            </p:nvPr>
          </p:nvSpPr>
          <p:spPr>
            <a:xfrm>
              <a:off x="13313" y="5846"/>
              <a:ext cx="1928" cy="991"/>
            </a:xfrm>
            <a:prstGeom prst="rect">
              <a:avLst/>
            </a:prstGeom>
            <a:solidFill>
              <a:sysClr val="window" lastClr="FFFFFF"/>
            </a:solidFill>
            <a:ln>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Vulnerability Discovery</a:t>
              </a:r>
              <a:endParaRPr lang="zh-CN" altLang="en-US" sz="1500"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61" name="直接连接符 160"/>
            <p:cNvCxnSpPr/>
            <p:nvPr>
              <p:custDataLst>
                <p:tags r:id="rId55"/>
              </p:custDataLst>
            </p:nvPr>
          </p:nvCxnSpPr>
          <p:spPr>
            <a:xfrm rot="16200000" flipH="1" flipV="1">
              <a:off x="13923" y="5491"/>
              <a:ext cx="709" cy="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62" name="直接连接符 161"/>
            <p:cNvCxnSpPr/>
            <p:nvPr>
              <p:custDataLst>
                <p:tags r:id="rId56"/>
              </p:custDataLst>
            </p:nvPr>
          </p:nvCxnSpPr>
          <p:spPr>
            <a:xfrm flipH="1" flipV="1">
              <a:off x="14270" y="5136"/>
              <a:ext cx="2721" cy="0"/>
            </a:xfrm>
            <a:prstGeom prst="line">
              <a:avLst/>
            </a:prstGeom>
            <a:ln w="25400">
              <a:solidFill>
                <a:srgbClr val="092A49"/>
              </a:solidFill>
            </a:ln>
          </p:spPr>
          <p:style>
            <a:lnRef idx="1">
              <a:srgbClr val="005CA2"/>
            </a:lnRef>
            <a:fillRef idx="0">
              <a:srgbClr val="005CA2"/>
            </a:fillRef>
            <a:effectRef idx="0">
              <a:srgbClr val="005CA2"/>
            </a:effectRef>
            <a:fontRef idx="minor">
              <a:sysClr val="windowText" lastClr="000000"/>
            </a:fontRef>
          </p:style>
        </p:cxnSp>
        <p:cxnSp>
          <p:nvCxnSpPr>
            <p:cNvPr id="164" name="直接连接符 163"/>
            <p:cNvCxnSpPr/>
            <p:nvPr>
              <p:custDataLst>
                <p:tags r:id="rId57"/>
              </p:custDataLst>
            </p:nvPr>
          </p:nvCxnSpPr>
          <p:spPr>
            <a:xfrm>
              <a:off x="15621" y="7177"/>
              <a:ext cx="0" cy="454"/>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65" name="直接连接符 164"/>
            <p:cNvCxnSpPr/>
            <p:nvPr>
              <p:custDataLst>
                <p:tags r:id="rId58"/>
              </p:custDataLst>
            </p:nvPr>
          </p:nvCxnSpPr>
          <p:spPr>
            <a:xfrm flipH="1">
              <a:off x="14270" y="7162"/>
              <a:ext cx="2709" cy="0"/>
            </a:xfrm>
            <a:prstGeom prst="line">
              <a:avLst/>
            </a:prstGeom>
            <a:ln w="25400">
              <a:solidFill>
                <a:srgbClr val="092A49"/>
              </a:solidFill>
            </a:ln>
          </p:spPr>
          <p:style>
            <a:lnRef idx="1">
              <a:srgbClr val="005CA2"/>
            </a:lnRef>
            <a:fillRef idx="0">
              <a:srgbClr val="005CA2"/>
            </a:fillRef>
            <a:effectRef idx="0">
              <a:srgbClr val="005CA2"/>
            </a:effectRef>
            <a:fontRef idx="minor">
              <a:sysClr val="windowText" lastClr="000000"/>
            </a:fontRef>
          </p:style>
        </p:cxnSp>
        <p:cxnSp>
          <p:nvCxnSpPr>
            <p:cNvPr id="166" name="直接连接符 165"/>
            <p:cNvCxnSpPr/>
            <p:nvPr>
              <p:custDataLst>
                <p:tags r:id="rId59"/>
              </p:custDataLst>
            </p:nvPr>
          </p:nvCxnSpPr>
          <p:spPr>
            <a:xfrm rot="16200000" flipH="1" flipV="1">
              <a:off x="14100" y="7007"/>
              <a:ext cx="340" cy="0"/>
            </a:xfrm>
            <a:prstGeom prst="line">
              <a:avLst/>
            </a:prstGeom>
            <a:ln w="25400">
              <a:solidFill>
                <a:srgbClr val="092A49"/>
              </a:solidFill>
              <a:tailEnd type="none" w="med" len="lg"/>
            </a:ln>
          </p:spPr>
          <p:style>
            <a:lnRef idx="1">
              <a:srgbClr val="005CA2"/>
            </a:lnRef>
            <a:fillRef idx="0">
              <a:srgbClr val="005CA2"/>
            </a:fillRef>
            <a:effectRef idx="0">
              <a:srgbClr val="005CA2"/>
            </a:effectRef>
            <a:fontRef idx="minor">
              <a:sysClr val="windowText" lastClr="000000"/>
            </a:fontRef>
          </p:style>
        </p:cxnSp>
        <p:cxnSp>
          <p:nvCxnSpPr>
            <p:cNvPr id="167" name="直接连接符 166"/>
            <p:cNvCxnSpPr/>
            <p:nvPr>
              <p:custDataLst>
                <p:tags r:id="rId60"/>
              </p:custDataLst>
            </p:nvPr>
          </p:nvCxnSpPr>
          <p:spPr>
            <a:xfrm rot="16200000" flipH="1" flipV="1">
              <a:off x="16093" y="9159"/>
              <a:ext cx="567" cy="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84" name="直接连接符 183"/>
            <p:cNvCxnSpPr/>
            <p:nvPr>
              <p:custDataLst>
                <p:tags r:id="rId61"/>
              </p:custDataLst>
            </p:nvPr>
          </p:nvCxnSpPr>
          <p:spPr>
            <a:xfrm rot="16200000" flipH="1" flipV="1">
              <a:off x="16616" y="5491"/>
              <a:ext cx="709" cy="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85" name="直接连接符 184"/>
            <p:cNvCxnSpPr/>
            <p:nvPr>
              <p:custDataLst>
                <p:tags r:id="rId62"/>
              </p:custDataLst>
            </p:nvPr>
          </p:nvCxnSpPr>
          <p:spPr>
            <a:xfrm rot="16200000" flipH="1" flipV="1">
              <a:off x="16800" y="7007"/>
              <a:ext cx="340" cy="0"/>
            </a:xfrm>
            <a:prstGeom prst="line">
              <a:avLst/>
            </a:prstGeom>
            <a:ln w="25400">
              <a:solidFill>
                <a:srgbClr val="092A49"/>
              </a:solidFill>
              <a:tailEnd type="none" w="med" len="lg"/>
            </a:ln>
          </p:spPr>
          <p:style>
            <a:lnRef idx="1">
              <a:srgbClr val="005CA2"/>
            </a:lnRef>
            <a:fillRef idx="0">
              <a:srgbClr val="005CA2"/>
            </a:fillRef>
            <a:effectRef idx="0">
              <a:srgbClr val="005CA2"/>
            </a:effectRef>
            <a:fontRef idx="minor">
              <a:sysClr val="windowText" lastClr="000000"/>
            </a:fontRef>
          </p:style>
        </p:cxnSp>
      </p:grpSp>
      <p:graphicFrame>
        <p:nvGraphicFramePr>
          <p:cNvPr id="186" name="表格 185"/>
          <p:cNvGraphicFramePr/>
          <p:nvPr>
            <p:custDataLst>
              <p:tags r:id="rId63"/>
            </p:custDataLst>
          </p:nvPr>
        </p:nvGraphicFramePr>
        <p:xfrm>
          <a:off x="9645650" y="309880"/>
          <a:ext cx="1692000" cy="1101090"/>
        </p:xfrm>
        <a:graphic>
          <a:graphicData uri="http://schemas.openxmlformats.org/drawingml/2006/table">
            <a:tbl>
              <a:tblPr firstRow="1" bandRow="1">
                <a:effectLst/>
                <a:tableStyleId>{5940675A-B579-460E-94D1-54222C63F5DA}</a:tableStyleId>
              </a:tblPr>
              <a:tblGrid>
                <a:gridCol w="504000"/>
                <a:gridCol w="1188000"/>
              </a:tblGrid>
              <a:tr h="367030">
                <a:tc>
                  <a:txBody>
                    <a:bodyPr/>
                    <a:p>
                      <a:pPr>
                        <a:buNone/>
                      </a:pPr>
                      <a:endParaRPr lang="zh-CN" altLang="en-US">
                        <a:solidFill>
                          <a:srgbClr val="FFFFFF"/>
                        </a:solidFill>
                        <a:latin typeface="Segoe UI" panose="020B0502040204020203" charset="0"/>
                        <a:ea typeface="Microsoft YaHei Light" panose="020B0502040204020203" charset="-122"/>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00B050"/>
                    </a:solidFill>
                  </a:tcPr>
                </a:tc>
                <a:tc>
                  <a:txBody>
                    <a:bodyPr/>
                    <a:p>
                      <a:pPr>
                        <a:buNone/>
                      </a:pPr>
                      <a:r>
                        <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Completed</a:t>
                      </a:r>
                      <a:endPar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F2F2F2"/>
                    </a:solidFill>
                  </a:tcPr>
                </a:tc>
              </a:tr>
              <a:tr h="367030">
                <a:tc>
                  <a:txBody>
                    <a:bodyPr/>
                    <a:p>
                      <a:pPr>
                        <a:buNone/>
                      </a:pPr>
                      <a:endParaRPr lang="zh-CN" altLang="en-US">
                        <a:solidFill>
                          <a:srgbClr val="404040"/>
                        </a:solidFill>
                        <a:latin typeface="Segoe UI" panose="020B0502040204020203" charset="0"/>
                        <a:ea typeface="Microsoft YaHei Light" panose="020B0502040204020203" charset="-122"/>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F89406"/>
                    </a:solidFill>
                  </a:tcPr>
                </a:tc>
                <a:tc>
                  <a:txBody>
                    <a:bodyPr/>
                    <a:p>
                      <a:pPr>
                        <a:buNone/>
                      </a:pPr>
                      <a:r>
                        <a:rPr lang="en-US" altLang="zh-CN" sz="1500" b="1"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Ongoing</a:t>
                      </a:r>
                      <a:endParaRPr lang="en-US" altLang="zh-CN" sz="1500" b="1"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F2F2F2"/>
                    </a:solidFill>
                  </a:tcPr>
                </a:tc>
              </a:tr>
              <a:tr h="367030">
                <a:tc>
                  <a:txBody>
                    <a:bodyPr/>
                    <a:p>
                      <a:pPr>
                        <a:buNone/>
                      </a:pPr>
                      <a:endParaRPr lang="zh-CN" altLang="en-US">
                        <a:solidFill>
                          <a:srgbClr val="404040"/>
                        </a:solidFill>
                        <a:latin typeface="Segoe UI" panose="020B0502040204020203" charset="0"/>
                        <a:ea typeface="Microsoft YaHei Light" panose="020B0502040204020203" charset="-122"/>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00B0F0"/>
                    </a:solidFill>
                  </a:tcPr>
                </a:tc>
                <a:tc>
                  <a:txBody>
                    <a:bodyPr/>
                    <a:p>
                      <a:pPr>
                        <a:buNone/>
                      </a:pPr>
                      <a:r>
                        <a:rPr lang="en-US" altLang="zh-CN" sz="1500" b="1" dirty="0">
                          <a:solidFill>
                            <a:sysClr val="windowText" lastClr="000000"/>
                          </a:solidFill>
                          <a:latin typeface="Arial" panose="020B0604020202020204" pitchFamily="34" charset="0"/>
                          <a:ea typeface="Microsoft YaHei Light" panose="020B0502040204020203" charset="-122"/>
                          <a:cs typeface="Arial" panose="020B0604020202020204" pitchFamily="34" charset="0"/>
                        </a:rPr>
                        <a:t>Future</a:t>
                      </a:r>
                      <a:endParaRPr lang="en-US" altLang="zh-CN" sz="1500" b="1" dirty="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a:txBody>
                  <a:tcPr>
                    <a:lnL w="12700">
                      <a:solidFill>
                        <a:sysClr val="window" lastClr="FFFFFF">
                          <a:lumMod val="85000"/>
                        </a:sysClr>
                      </a:solidFill>
                      <a:prstDash val="solid"/>
                    </a:lnL>
                    <a:lnR w="12700">
                      <a:solidFill>
                        <a:sysClr val="window" lastClr="FFFFFF">
                          <a:lumMod val="85000"/>
                        </a:sysClr>
                      </a:solidFill>
                      <a:prstDash val="solid"/>
                    </a:lnR>
                    <a:lnT w="12700">
                      <a:solidFill>
                        <a:sysClr val="window" lastClr="FFFFFF">
                          <a:lumMod val="85000"/>
                        </a:sysClr>
                      </a:solidFill>
                      <a:prstDash val="solid"/>
                    </a:lnT>
                    <a:lnB w="12700">
                      <a:solidFill>
                        <a:sysClr val="window" lastClr="FFFFFF">
                          <a:lumMod val="85000"/>
                        </a:sysClr>
                      </a:solidFill>
                      <a:prstDash val="solid"/>
                    </a:lnB>
                    <a:lnTlToBr>
                      <a:noFill/>
                    </a:lnTlToBr>
                    <a:lnBlToTr>
                      <a:noFill/>
                    </a:lnBlToTr>
                    <a:solidFill>
                      <a:srgbClr val="F2F2F2"/>
                    </a:solidFill>
                  </a:tcPr>
                </a:tc>
              </a:tr>
            </a:tbl>
          </a:graphicData>
        </a:graphic>
      </p:graphicFrame>
      <p:grpSp>
        <p:nvGrpSpPr>
          <p:cNvPr id="187" name="组合 186"/>
          <p:cNvGrpSpPr/>
          <p:nvPr/>
        </p:nvGrpSpPr>
        <p:grpSpPr>
          <a:xfrm>
            <a:off x="810895" y="6004560"/>
            <a:ext cx="5615305" cy="364490"/>
            <a:chOff x="2161" y="9459"/>
            <a:chExt cx="8843" cy="574"/>
          </a:xfrm>
        </p:grpSpPr>
        <p:sp>
          <p:nvSpPr>
            <p:cNvPr id="188" name="矩形 187" descr="7b0a20202020227461726765744964223a202270726f636573734f6e6c696e65576f7264417274220a7d0a"/>
            <p:cNvSpPr/>
            <p:nvPr>
              <p:custDataLst>
                <p:tags r:id="rId64"/>
              </p:custDataLst>
            </p:nvPr>
          </p:nvSpPr>
          <p:spPr>
            <a:xfrm>
              <a:off x="2161" y="9459"/>
              <a:ext cx="1417" cy="567"/>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rPr>
                <a:t>MalFox</a:t>
              </a:r>
              <a:endParaRPr lang="zh-CN" altLang="en-US"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endParaRPr>
            </a:p>
          </p:txBody>
        </p:sp>
        <p:sp>
          <p:nvSpPr>
            <p:cNvPr id="189" name="矩形 188" descr="7b0a20202020227461726765744964223a202270726f636573734f6e6c696e65576f7264417274220a7d0a"/>
            <p:cNvSpPr/>
            <p:nvPr>
              <p:custDataLst>
                <p:tags r:id="rId65"/>
              </p:custDataLst>
            </p:nvPr>
          </p:nvSpPr>
          <p:spPr>
            <a:xfrm>
              <a:off x="3909" y="9467"/>
              <a:ext cx="1417" cy="567"/>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rPr>
                <a:t>Mal</a:t>
              </a:r>
              <a:r>
                <a:rPr lang="en-US" altLang="zh-CN"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rPr>
                <a:t>Info</a:t>
              </a:r>
              <a:endParaRPr lang="en-US" altLang="zh-CN" sz="1500" b="1" dirty="0">
                <a:solidFill>
                  <a:sysClr val="window" lastClr="FFFFFF"/>
                </a:solidFill>
                <a:latin typeface="Arial" panose="020B0604020202020204" pitchFamily="34" charset="0"/>
                <a:ea typeface="Microsoft YaHei Light" panose="020B0502040204020203" charset="-122"/>
                <a:cs typeface="Arial" panose="020B0604020202020204" pitchFamily="34" charset="0"/>
              </a:endParaRPr>
            </a:p>
          </p:txBody>
        </p:sp>
        <p:sp>
          <p:nvSpPr>
            <p:cNvPr id="190" name="矩形 189" descr="7b0a20202020227461726765744964223a202270726f636573734f6e6c696e65576f7264417274220a7d0a"/>
            <p:cNvSpPr/>
            <p:nvPr>
              <p:custDataLst>
                <p:tags r:id="rId66"/>
              </p:custDataLst>
            </p:nvPr>
          </p:nvSpPr>
          <p:spPr>
            <a:xfrm>
              <a:off x="9758" y="9459"/>
              <a:ext cx="1247" cy="567"/>
            </a:xfrm>
            <a:prstGeom prst="rect">
              <a:avLst/>
            </a:prstGeom>
            <a:solidFill>
              <a:srgbClr val="00B050"/>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sz="1500" b="1" dirty="0">
                  <a:solidFill>
                    <a:sysClr val="window" lastClr="FFFFFF"/>
                  </a:solidFill>
                  <a:latin typeface="Arial" panose="020B0604020202020204" pitchFamily="34" charset="0"/>
                  <a:cs typeface="Arial" panose="020B0604020202020204" pitchFamily="34" charset="0"/>
                </a:rPr>
                <a:t>VisMal</a:t>
              </a:r>
              <a:endParaRPr lang="en-US" sz="1500" b="1" dirty="0">
                <a:solidFill>
                  <a:sysClr val="window" lastClr="FFFFFF"/>
                </a:solidFill>
                <a:latin typeface="Arial" panose="020B0604020202020204" pitchFamily="34" charset="0"/>
                <a:cs typeface="Arial" panose="020B0604020202020204" pitchFamily="34" charset="0"/>
              </a:endParaRPr>
            </a:p>
          </p:txBody>
        </p:sp>
      </p:grpSp>
      <p:grpSp>
        <p:nvGrpSpPr>
          <p:cNvPr id="191" name="组合 190"/>
          <p:cNvGrpSpPr/>
          <p:nvPr/>
        </p:nvGrpSpPr>
        <p:grpSpPr>
          <a:xfrm>
            <a:off x="3806190" y="6005195"/>
            <a:ext cx="6506210" cy="389890"/>
            <a:chOff x="6874" y="9459"/>
            <a:chExt cx="10246" cy="614"/>
          </a:xfrm>
        </p:grpSpPr>
        <p:sp>
          <p:nvSpPr>
            <p:cNvPr id="192" name="矩形 191"/>
            <p:cNvSpPr/>
            <p:nvPr>
              <p:custDataLst>
                <p:tags r:id="rId67"/>
              </p:custDataLst>
            </p:nvPr>
          </p:nvSpPr>
          <p:spPr>
            <a:xfrm>
              <a:off x="8432" y="9459"/>
              <a:ext cx="1247" cy="567"/>
            </a:xfrm>
            <a:prstGeom prst="rect">
              <a:avLst/>
            </a:prstGeom>
            <a:solidFill>
              <a:srgbClr val="F89406"/>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VisPro</a:t>
              </a:r>
              <a:endParaRPr lang="zh-CN" altLang="en-US"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93" name="矩形 192"/>
            <p:cNvSpPr/>
            <p:nvPr>
              <p:custDataLst>
                <p:tags r:id="rId68"/>
              </p:custDataLst>
            </p:nvPr>
          </p:nvSpPr>
          <p:spPr>
            <a:xfrm>
              <a:off x="6874" y="9459"/>
              <a:ext cx="1474" cy="567"/>
            </a:xfrm>
            <a:prstGeom prst="rect">
              <a:avLst/>
            </a:prstGeom>
            <a:solidFill>
              <a:srgbClr val="F89406"/>
            </a:solidFill>
            <a:ln w="12700">
              <a:solidFill>
                <a:sysClr val="window" lastClr="FFFFFF"/>
              </a:solidFill>
              <a:prstDash val="solid"/>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zh-CN" altLang="en-US"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ContMal</a:t>
              </a:r>
              <a:endParaRPr lang="zh-CN" altLang="en-US"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94" name="矩形 193"/>
            <p:cNvSpPr/>
            <p:nvPr>
              <p:custDataLst>
                <p:tags r:id="rId69"/>
              </p:custDataLst>
            </p:nvPr>
          </p:nvSpPr>
          <p:spPr>
            <a:xfrm>
              <a:off x="15703" y="9506"/>
              <a:ext cx="1417" cy="567"/>
            </a:xfrm>
            <a:prstGeom prst="rect">
              <a:avLst/>
            </a:prstGeom>
            <a:solidFill>
              <a:srgbClr val="F89406"/>
            </a:solidFill>
            <a:ln w="12700">
              <a:solidFill>
                <a:sysClr val="window" lastClr="FFFFFF"/>
              </a:solidFill>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WinVul</a:t>
              </a:r>
              <a:endPar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grpSp>
      <p:pic>
        <p:nvPicPr>
          <p:cNvPr id="204" name="图片 203" descr="templates\docerresourceshop\icons\\32313539323731353b32313539323730373bcbbcbfbc"/>
          <p:cNvPicPr>
            <a:picLocks noChangeAspect="1"/>
          </p:cNvPicPr>
          <p:nvPr>
            <p:custDataLst>
              <p:tags r:id="rId70"/>
            </p:custDataLst>
          </p:nvPr>
        </p:nvPicPr>
        <p:blipFill>
          <a:blip r:embed="rId71">
            <a:extLst>
              <a:ext uri="{96DAC541-7B7A-43D3-8B79-37D633B846F1}">
                <asvg:svgBlip xmlns:asvg="http://schemas.microsoft.com/office/drawing/2016/SVG/main" r:embed="rId72"/>
              </a:ext>
            </a:extLst>
          </a:blip>
          <a:stretch>
            <a:fillRect/>
          </a:stretch>
        </p:blipFill>
        <p:spPr>
          <a:xfrm>
            <a:off x="271780" y="955040"/>
            <a:ext cx="1614170" cy="1614170"/>
          </a:xfrm>
          <a:prstGeom prst="rect">
            <a:avLst/>
          </a:prstGeom>
        </p:spPr>
      </p:pic>
      <p:sp>
        <p:nvSpPr>
          <p:cNvPr id="10" name="矩形 9"/>
          <p:cNvSpPr/>
          <p:nvPr>
            <p:custDataLst>
              <p:tags r:id="rId73"/>
            </p:custDataLst>
          </p:nvPr>
        </p:nvSpPr>
        <p:spPr>
          <a:xfrm>
            <a:off x="7700645" y="4820920"/>
            <a:ext cx="1332000"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Android</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a:t>
            </a: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Vulnaerability Analysis</a:t>
            </a:r>
            <a:endPar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3" name="矩形 12"/>
          <p:cNvSpPr/>
          <p:nvPr>
            <p:custDataLst>
              <p:tags r:id="rId74"/>
            </p:custDataLst>
          </p:nvPr>
        </p:nvSpPr>
        <p:spPr>
          <a:xfrm>
            <a:off x="9174250" y="4820920"/>
            <a:ext cx="1331595"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Windows</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a:t>
            </a: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Vulnerability Analysis</a:t>
            </a:r>
            <a:endPar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4" name="矩形 13"/>
          <p:cNvSpPr/>
          <p:nvPr>
            <p:custDataLst>
              <p:tags r:id="rId75"/>
            </p:custDataLst>
          </p:nvPr>
        </p:nvSpPr>
        <p:spPr>
          <a:xfrm>
            <a:off x="10647450" y="4820920"/>
            <a:ext cx="1331595" cy="791845"/>
          </a:xfrm>
          <a:prstGeom prst="rect">
            <a:avLst/>
          </a:prstGeom>
          <a:solidFill>
            <a:sysClr val="window" lastClr="FFFFFF"/>
          </a:solidFill>
          <a:ln w="12700">
            <a:solidFill>
              <a:sysClr val="windowText" lastClr="000000"/>
            </a:solidFill>
          </a:ln>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fontAlgn="auto">
              <a:lnSpc>
                <a:spcPct val="100000"/>
              </a:lnSpc>
            </a:pP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sym typeface="Microsoft YaHei Light" panose="020B0502040204020203" charset="-122"/>
              </a:rPr>
              <a:t>Linux</a:t>
            </a:r>
            <a:r>
              <a:rPr lang="zh-CN" altLang="en-US"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 </a:t>
            </a:r>
            <a:r>
              <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rPr>
              <a:t>Vulnerability Analysis</a:t>
            </a:r>
            <a:endParaRPr lang="en-US" altLang="zh-CN" sz="1500">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5" name="矩形 14"/>
          <p:cNvSpPr/>
          <p:nvPr>
            <p:custDataLst>
              <p:tags r:id="rId76"/>
            </p:custDataLst>
          </p:nvPr>
        </p:nvSpPr>
        <p:spPr>
          <a:xfrm>
            <a:off x="7920355" y="6004560"/>
            <a:ext cx="899795" cy="360045"/>
          </a:xfrm>
          <a:prstGeom prst="rect">
            <a:avLst/>
          </a:prstGeom>
          <a:solidFill>
            <a:srgbClr val="F89406"/>
          </a:solidFill>
          <a:ln w="12700">
            <a:solidFill>
              <a:sysClr val="window" lastClr="FFFFFF"/>
            </a:solidFill>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AndVul</a:t>
            </a:r>
            <a:endPar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sp>
        <p:nvSpPr>
          <p:cNvPr id="16" name="矩形 15"/>
          <p:cNvSpPr/>
          <p:nvPr>
            <p:custDataLst>
              <p:tags r:id="rId77"/>
            </p:custDataLst>
          </p:nvPr>
        </p:nvSpPr>
        <p:spPr>
          <a:xfrm>
            <a:off x="10882400" y="6015355"/>
            <a:ext cx="899795" cy="360045"/>
          </a:xfrm>
          <a:prstGeom prst="rect">
            <a:avLst/>
          </a:prstGeom>
          <a:solidFill>
            <a:srgbClr val="F89406"/>
          </a:solidFill>
          <a:ln w="12700">
            <a:solidFill>
              <a:sysClr val="window" lastClr="FFFFFF"/>
            </a:solidFill>
          </a:ln>
          <a:effectLst>
            <a:outerShdw blurRad="50800" dist="38100" dir="2700000" algn="tl"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p>
            <a:pPr algn="ctr"/>
            <a:r>
              <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rPr>
              <a:t>LinVul</a:t>
            </a:r>
            <a:endParaRPr lang="en-US" altLang="zh-CN" sz="1500" b="1">
              <a:solidFill>
                <a:sysClr val="windowText" lastClr="000000"/>
              </a:solidFill>
              <a:latin typeface="Arial" panose="020B0604020202020204" pitchFamily="34" charset="0"/>
              <a:ea typeface="Microsoft YaHei Light" panose="020B0502040204020203" charset="-122"/>
              <a:cs typeface="Arial" panose="020B0604020202020204" pitchFamily="34" charset="0"/>
            </a:endParaRPr>
          </a:p>
        </p:txBody>
      </p:sp>
      <p:cxnSp>
        <p:nvCxnSpPr>
          <p:cNvPr id="17" name="直接连接符 16"/>
          <p:cNvCxnSpPr/>
          <p:nvPr>
            <p:custDataLst>
              <p:tags r:id="rId78"/>
            </p:custDataLst>
          </p:nvPr>
        </p:nvCxnSpPr>
        <p:spPr>
          <a:xfrm rot="16200000" flipH="1" flipV="1">
            <a:off x="11157585" y="5811520"/>
            <a:ext cx="360045" cy="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cxnSp>
        <p:nvCxnSpPr>
          <p:cNvPr id="18" name="直接连接符 17"/>
          <p:cNvCxnSpPr/>
          <p:nvPr>
            <p:custDataLst>
              <p:tags r:id="rId79"/>
            </p:custDataLst>
          </p:nvPr>
        </p:nvCxnSpPr>
        <p:spPr>
          <a:xfrm rot="16200000" flipH="1" flipV="1">
            <a:off x="8186420" y="5811520"/>
            <a:ext cx="360045" cy="0"/>
          </a:xfrm>
          <a:prstGeom prst="line">
            <a:avLst/>
          </a:prstGeom>
          <a:ln w="25400">
            <a:solidFill>
              <a:srgbClr val="092A49"/>
            </a:solidFill>
            <a:tailEnd type="triangle" w="med" len="lg"/>
          </a:ln>
        </p:spPr>
        <p:style>
          <a:lnRef idx="1">
            <a:srgbClr val="005CA2"/>
          </a:lnRef>
          <a:fillRef idx="0">
            <a:srgbClr val="005CA2"/>
          </a:fillRef>
          <a:effectRef idx="0">
            <a:srgbClr val="005CA2"/>
          </a:effectRef>
          <a:fontRef idx="minor">
            <a:sysClr val="windowText" lastClr="000000"/>
          </a:fontRef>
        </p:style>
      </p:cxn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wipe(down)">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wipe(down)">
                                      <p:cBhvr>
                                        <p:cTn id="1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Course Information</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16386" name="Content Placeholder 2" descr="7b0a202020202262756c6c6574223a20227b5c2263617465676f727949645c223a31303030352c5c2274656d706c61746549645c223a32303233313533367d220a7d0a"/>
          <p:cNvSpPr>
            <a:spLocks noGrp="1"/>
          </p:cNvSpPr>
          <p:nvPr>
            <p:custDataLst>
              <p:tags r:id="rId2"/>
            </p:custDataLst>
          </p:nvPr>
        </p:nvSpPr>
        <p:spPr>
          <a:xfrm>
            <a:off x="381000" y="1076960"/>
            <a:ext cx="10718800" cy="5173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sym typeface="+mn-ea"/>
              </a:rPr>
              <a:t>Website: https://fangtian-zhong.github.io/teaching/csci112-spring-2024/syllabus</a:t>
            </a:r>
            <a:endParaRPr lang="en-US" sz="2800" dirty="0">
              <a:latin typeface="Arial" panose="020B0604020202020204" pitchFamily="34" charset="0"/>
              <a:ea typeface="MS PGothic" panose="020B0600070205080204" charset="-128"/>
              <a:cs typeface="Arial" panose="020B0604020202020204" pitchFamily="34" charset="0"/>
              <a:sym typeface="+mn-ea"/>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sym typeface="+mn-ea"/>
              </a:rPr>
              <a:t>Time&amp;</a:t>
            </a:r>
            <a:r>
              <a:rPr lang="en-US" sz="2800" dirty="0">
                <a:latin typeface="Arial" panose="020B0604020202020204" pitchFamily="34" charset="0"/>
                <a:ea typeface="MS PGothic" panose="020B0600070205080204" charset="-128"/>
                <a:cs typeface="Arial" panose="020B0604020202020204" pitchFamily="34" charset="0"/>
              </a:rPr>
              <a:t>Location: </a:t>
            </a:r>
            <a:r>
              <a:rPr lang="en-US" sz="2800" dirty="0">
                <a:latin typeface="Arial" panose="020B0604020202020204" pitchFamily="34" charset="0"/>
                <a:ea typeface="MS PGothic" panose="020B0600070205080204" charset="-128"/>
                <a:cs typeface="Arial" panose="020B0604020202020204" pitchFamily="34" charset="0"/>
                <a:sym typeface="+mn-ea"/>
              </a:rPr>
              <a:t>MWF 9:00am-9:50am, </a:t>
            </a:r>
            <a:r>
              <a:rPr lang="en-US" sz="2800" noProof="0" dirty="0">
                <a:latin typeface="Arial" panose="020B0604020202020204" pitchFamily="34" charset="0"/>
                <a:cs typeface="Arial" panose="020B0604020202020204" pitchFamily="34" charset="0"/>
                <a:sym typeface="+mn-ea"/>
              </a:rPr>
              <a:t>REID Hall 108</a:t>
            </a:r>
            <a:endParaRPr lang="en-US" sz="2800" noProof="0" dirty="0">
              <a:latin typeface="Arial" panose="020B0604020202020204" pitchFamily="34" charset="0"/>
              <a:cs typeface="Arial" panose="020B0604020202020204" pitchFamily="34" charset="0"/>
              <a:sym typeface="+mn-ea"/>
            </a:endParaRPr>
          </a:p>
          <a:p>
            <a:pPr>
              <a:lnSpc>
                <a:spcPct val="113000"/>
              </a:lnSpc>
              <a:buSzPct val="130000"/>
              <a:buBlip>
                <a:blip r:embed="rId3"/>
              </a:buBlip>
            </a:pPr>
            <a:r>
              <a:rPr lang="en-US" sz="2800" noProof="0" dirty="0">
                <a:latin typeface="Arial" panose="020B0604020202020204" pitchFamily="34" charset="0"/>
                <a:cs typeface="Arial" panose="020B0604020202020204" pitchFamily="34" charset="0"/>
                <a:sym typeface="+mn-ea"/>
              </a:rPr>
              <a:t>Optional Lab: </a:t>
            </a:r>
            <a:r>
              <a:rPr lang="en-US" sz="2800" dirty="0">
                <a:latin typeface="Arial" panose="020B0604020202020204" pitchFamily="34" charset="0"/>
                <a:ea typeface="MS PGothic" panose="020B0600070205080204" charset="-128"/>
                <a:cs typeface="Arial" panose="020B0604020202020204" pitchFamily="34" charset="0"/>
                <a:sym typeface="+mn-ea"/>
              </a:rPr>
              <a:t>F 10am-4pm, Barnard Hall </a:t>
            </a:r>
            <a:r>
              <a:rPr lang="en-US" sz="2800" noProof="0" dirty="0">
                <a:latin typeface="Arial" panose="020B0604020202020204" pitchFamily="34" charset="0"/>
                <a:cs typeface="Arial" panose="020B0604020202020204" pitchFamily="34" charset="0"/>
                <a:sym typeface="+mn-ea"/>
              </a:rPr>
              <a:t>254</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Office Hour: MWF 10:00am – 10:50am or by appointment</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Office: Barnard Hall 352</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Email: fangtian.zhong@montana.edu</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Course Slack: </a:t>
            </a:r>
            <a:r>
              <a:rPr lang="en-US" sz="2800" u="sng" dirty="0">
                <a:solidFill>
                  <a:srgbClr val="FF0000"/>
                </a:solidFill>
                <a:latin typeface="Arial" panose="020B0604020202020204" pitchFamily="34" charset="0"/>
                <a:ea typeface="MS PGothic" panose="020B0600070205080204" charset="-128"/>
                <a:cs typeface="Arial" panose="020B0604020202020204" pitchFamily="34" charset="0"/>
              </a:rPr>
              <a:t>https://join.slack.com/t/csci112-spring-2024/shared_invite/zt-2al6rqd6a-KD8O3vPBUiA7wHxlhPwGrg</a:t>
            </a:r>
            <a:endParaRPr lang="en-US" sz="2800" u="sng" dirty="0">
              <a:solidFill>
                <a:srgbClr val="FF0000"/>
              </a:solidFill>
              <a:latin typeface="Arial" panose="020B0604020202020204" pitchFamily="34" charset="0"/>
              <a:ea typeface="MS PGothic" panose="020B060007020508020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Text Books (Optional)</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16386" name="Content Placeholder 2" descr="7b0a202020202262756c6c6574223a20227b5c2263617465676f727949645c223a31303030352c5c2274656d706c61746549645c223a32303233313533367d220a7d0a"/>
          <p:cNvSpPr>
            <a:spLocks noGrp="1"/>
          </p:cNvSpPr>
          <p:nvPr>
            <p:custDataLst>
              <p:tags r:id="rId2"/>
            </p:custDataLst>
          </p:nvPr>
        </p:nvSpPr>
        <p:spPr>
          <a:xfrm>
            <a:off x="381000" y="1076960"/>
            <a:ext cx="10718800" cy="5173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The textbook is optional for this course, but is a good resource for anyone who is interested. Most classwork and lab programming assignments will come from the book, and lectures are based on the content in the book as well.</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Problem Solving and Program Design in C, by Jeri R. Hanley &amp; Elliot B. Koffman, Eighth Edition.</a:t>
            </a: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endParaRPr lang="en-US" sz="2800" dirty="0">
              <a:latin typeface="Arial" panose="020B0604020202020204" pitchFamily="34" charset="0"/>
              <a:ea typeface="MS PGothic" panose="020B0600070205080204" charset="-128"/>
              <a:cs typeface="Arial" panose="020B0604020202020204" pitchFamily="34" charset="0"/>
            </a:endParaRPr>
          </a:p>
          <a:p>
            <a:pPr>
              <a:lnSpc>
                <a:spcPct val="113000"/>
              </a:lnSpc>
              <a:buSzPct val="130000"/>
              <a:buBlip>
                <a:blip r:embed="rId3"/>
              </a:buBlip>
            </a:pPr>
            <a:r>
              <a:rPr lang="en-US" sz="2800" dirty="0">
                <a:latin typeface="Arial" panose="020B0604020202020204" pitchFamily="34" charset="0"/>
                <a:ea typeface="MS PGothic" panose="020B0600070205080204" charset="-128"/>
                <a:cs typeface="Arial" panose="020B0604020202020204" pitchFamily="34" charset="0"/>
              </a:rPr>
              <a:t>You can find free PDFs of the textbook online.</a:t>
            </a:r>
            <a:endParaRPr lang="en-US" sz="2800" dirty="0">
              <a:latin typeface="Arial" panose="020B0604020202020204" pitchFamily="34" charset="0"/>
              <a:ea typeface="MS PGothic" panose="020B060007020508020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Prerequisite </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3" name="圆角矩形标注 2"/>
          <p:cNvSpPr/>
          <p:nvPr/>
        </p:nvSpPr>
        <p:spPr>
          <a:xfrm>
            <a:off x="882968" y="2406015"/>
            <a:ext cx="10426065" cy="1625600"/>
          </a:xfrm>
          <a:prstGeom prst="wedgeRoundRectCallout">
            <a:avLst/>
          </a:prstGeom>
          <a:solidFill>
            <a:srgbClr val="0000FF">
              <a:alpha val="5000"/>
            </a:srgb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r>
              <a:rPr lang="en-US" sz="3000" b="1">
                <a:solidFill>
                  <a:schemeClr val="tx1"/>
                </a:solidFill>
                <a:latin typeface="Times New Roman" panose="02020603050405020304" charset="0"/>
                <a:cs typeface="Times New Roman" panose="02020603050405020304" charset="0"/>
                <a:sym typeface="+mn-ea"/>
              </a:rPr>
              <a:t>CSCI 127  Joy and Beauty of Data: 4 Credits (3 Lec, 1 Lab)</a:t>
            </a:r>
            <a:endParaRPr lang="en-US" altLang="en-US" sz="3000" b="1">
              <a:solidFill>
                <a:schemeClr val="tx1"/>
              </a:solidFill>
              <a:latin typeface="Times New Roman" panose="02020603050405020304" charset="0"/>
              <a:cs typeface="Times New Roman" panose="02020603050405020304" charset="0"/>
            </a:endParaRPr>
          </a:p>
        </p:txBody>
      </p:sp>
      <p:pic>
        <p:nvPicPr>
          <p:cNvPr id="4" name="http://photo-static-api.fotomore.com/creative/vcg/400/new/VCG211130250582.jpg?uid=386&amp;timestamp=1705393281&amp;sign=66e122d5bd091d02a6b54a9b648bf5a5" descr="在书本上行走的学生的微缩摄影"/>
          <p:cNvPicPr>
            <a:picLocks noChangeAspect="1"/>
          </p:cNvPicPr>
          <p:nvPr/>
        </p:nvPicPr>
        <p:blipFill>
          <a:blip r:embed="rId2"/>
          <a:srcRect t="19630"/>
          <a:stretch>
            <a:fillRect/>
          </a:stretch>
        </p:blipFill>
        <p:spPr>
          <a:xfrm>
            <a:off x="341630" y="4958715"/>
            <a:ext cx="2834640" cy="1518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Course Schedule</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2" name="Rectangle 3" descr="7b0a202020202262756c6c6574223a20227b5c2263617465676f727949645c223a31303030352c5c2274656d706c61746549645c223a32303233313533367d220a7d0a"/>
          <p:cNvSpPr>
            <a:spLocks noGrp="1" noChangeArrowheads="1"/>
          </p:cNvSpPr>
          <p:nvPr>
            <p:custDataLst>
              <p:tags r:id="rId2"/>
            </p:custDataLst>
          </p:nvPr>
        </p:nvSpPr>
        <p:spPr>
          <a:xfrm>
            <a:off x="579755" y="1219200"/>
            <a:ext cx="10443210" cy="4419600"/>
          </a:xfrm>
          <a:prstGeom prst="rect">
            <a:avLst/>
          </a:prstGeom>
        </p:spPr>
        <p:txBody>
          <a:bodyPr vert="horz" lIns="91440" tIns="45720" rIns="91440" bIns="45720" rtlCol="0"/>
          <a:lstStyle>
            <a:lvl1pPr marL="342900" indent="-342900" algn="l" defTabSz="457200" rtl="0" eaLnBrk="1" latinLnBrk="0" hangingPunct="1">
              <a:spcBef>
                <a:spcPct val="20000"/>
              </a:spcBef>
              <a:buFont typeface="Arial" panose="020B0604020202020204"/>
              <a:buChar char="•"/>
              <a:defRPr sz="3200" kern="1200">
                <a:solidFill>
                  <a:sysClr val="windowText" lastClr="000000"/>
                </a:solidFill>
                <a:latin typeface="Arial" panose="020B0604020202020204" pitchFamily="34" charset="0"/>
                <a:ea typeface="Microsoft YaHei" panose="020B0503020204020204" charset="-122"/>
                <a:cs typeface="+mn-ea"/>
              </a:defRPr>
            </a:lvl1pPr>
            <a:lvl2pPr marL="742950" indent="-285750" algn="l" defTabSz="457200" rtl="0" eaLnBrk="1" latinLnBrk="0" hangingPunct="1">
              <a:spcBef>
                <a:spcPct val="20000"/>
              </a:spcBef>
              <a:buFont typeface="Arial" panose="020B0604020202020204"/>
              <a:buChar char="–"/>
              <a:defRPr sz="2800" kern="1200">
                <a:solidFill>
                  <a:sysClr val="windowText" lastClr="000000"/>
                </a:solidFill>
                <a:latin typeface="Arial" panose="020B0604020202020204" pitchFamily="34" charset="0"/>
                <a:ea typeface="Microsoft YaHei" panose="020B0503020204020204" charset="-122"/>
                <a:cs typeface="+mn-ea"/>
              </a:defRPr>
            </a:lvl2pPr>
            <a:lvl3pPr marL="1143000" indent="-228600" algn="l" defTabSz="457200" rtl="0" eaLnBrk="1" latinLnBrk="0" hangingPunct="1">
              <a:spcBef>
                <a:spcPct val="20000"/>
              </a:spcBef>
              <a:buFont typeface="Arial" panose="020B0604020202020204"/>
              <a:buChar char="•"/>
              <a:defRPr sz="2400" kern="1200">
                <a:solidFill>
                  <a:sysClr val="windowText" lastClr="000000"/>
                </a:solidFill>
                <a:latin typeface="Arial" panose="020B0604020202020204" pitchFamily="34" charset="0"/>
                <a:ea typeface="Microsoft YaHei" panose="020B0503020204020204" charset="-122"/>
                <a:cs typeface="+mn-ea"/>
              </a:defRPr>
            </a:lvl3pPr>
            <a:lvl4pPr marL="16002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4pPr>
            <a:lvl5pPr marL="20574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5pPr>
            <a:lvl6pPr marL="25146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6pPr>
            <a:lvl7pPr marL="29718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7pPr>
            <a:lvl8pPr marL="34290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8pPr>
            <a:lvl9pPr marL="3886200" indent="-228600" algn="l" defTabSz="457200" rtl="0" eaLnBrk="1" latinLnBrk="0" hangingPunct="1">
              <a:spcBef>
                <a:spcPct val="20000"/>
              </a:spcBef>
              <a:buFont typeface="Arial" panose="020B0604020202020204"/>
              <a:buChar char="•"/>
              <a:defRPr sz="2000" kern="1200">
                <a:solidFill>
                  <a:sysClr val="windowText" lastClr="000000"/>
                </a:solidFill>
                <a:latin typeface="Arial" panose="020B0604020202020204" pitchFamily="34" charset="0"/>
                <a:ea typeface="Microsoft YaHei" panose="020B0503020204020204" charset="-122"/>
                <a:cs typeface="+mn-ea"/>
              </a:defRPr>
            </a:lvl9pPr>
          </a:lstStyle>
          <a:p>
            <a:pPr eaLnBrk="1" hangingPunct="1">
              <a:buSzPct val="130000"/>
              <a:buBlip>
                <a:blip r:embed="rId3"/>
              </a:buBlip>
            </a:pPr>
            <a:r>
              <a:rPr lang="en-US" sz="3000" noProof="0" dirty="0"/>
              <a:t>The first 30 minutes of lecture will be spent learning new material, and the last 20 minutes will be spent on small programming assignments (or on short quizzes). We will use Slack as the primary method of course communication, and all course information will be posted on the course website or on the Slack server; D2L will be used only for grading.</a:t>
            </a:r>
            <a:endParaRPr lang="en-US" sz="3000" noProof="0" dirty="0"/>
          </a:p>
          <a:p>
            <a:pPr marL="0" indent="0" eaLnBrk="1" hangingPunct="1">
              <a:buNone/>
            </a:pPr>
            <a:endParaRPr lang="en-US" sz="3000" noProof="0" dirty="0"/>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Linux Server</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19458" name="Content Placeholder 2" descr="7b0a202020202262756c6c6574223a20227b5c2263617465676f727949645c223a31303030352c5c2274656d706c61746549645c223a32303233313533367d220a7d0a"/>
          <p:cNvSpPr>
            <a:spLocks noGrp="1"/>
          </p:cNvSpPr>
          <p:nvPr>
            <p:custDataLst>
              <p:tags r:id="rId2"/>
            </p:custDataLst>
          </p:nvPr>
        </p:nvSpPr>
        <p:spPr>
          <a:xfrm>
            <a:off x="381000" y="1219200"/>
            <a:ext cx="10883900" cy="48437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13000"/>
              </a:lnSpc>
              <a:buSzPct val="130000"/>
              <a:buBlip>
                <a:blip r:embed="rId3"/>
              </a:buBlip>
            </a:pPr>
            <a:r>
              <a:rPr lang="en-US" sz="3000" dirty="0">
                <a:latin typeface="Arial" panose="020B0604020202020204" pitchFamily="34" charset="0"/>
                <a:ea typeface="MS PGothic" panose="020B0600070205080204" charset="-128"/>
                <a:cs typeface="Arial" panose="020B0604020202020204" pitchFamily="34" charset="0"/>
              </a:rPr>
              <a:t>We have a shared course server for you to develop, compile, and run your C programs on. Details for how to access the server can be found on the lecture 1 page.</a:t>
            </a:r>
            <a:endParaRPr lang="en-US" sz="3000" dirty="0">
              <a:latin typeface="Arial" panose="020B0604020202020204" pitchFamily="34" charset="0"/>
              <a:ea typeface="MS PGothic" panose="020B0600070205080204" charset="-128"/>
              <a:cs typeface="Arial" panose="020B0604020202020204" pitchFamily="34" charset="0"/>
            </a:endParaRPr>
          </a:p>
        </p:txBody>
      </p:sp>
      <p:pic>
        <p:nvPicPr>
          <p:cNvPr id="3" name="图片 2" descr="2378 [转换]"/>
          <p:cNvPicPr>
            <a:picLocks noChangeAspect="1"/>
          </p:cNvPicPr>
          <p:nvPr>
            <p:custDataLst>
              <p:tags r:id="rId4"/>
            </p:custDataLst>
          </p:nvPr>
        </p:nvPicPr>
        <p:blipFill>
          <a:blip r:embed="rId5"/>
          <a:srcRect l="-644" r="84596" b="8932"/>
          <a:stretch>
            <a:fillRect/>
          </a:stretch>
        </p:blipFill>
        <p:spPr>
          <a:xfrm>
            <a:off x="236220" y="5036820"/>
            <a:ext cx="1172845" cy="164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61E6"/>
        </a:solidFill>
        <a:effectLst/>
      </p:bgPr>
    </p:bg>
    <p:spTree>
      <p:nvGrpSpPr>
        <p:cNvPr id="1" name=""/>
        <p:cNvGrpSpPr/>
        <p:nvPr/>
      </p:nvGrpSpPr>
      <p:grpSpPr>
        <a:xfrm>
          <a:off x="0" y="0"/>
          <a:ext cx="0" cy="0"/>
          <a:chOff x="0" y="0"/>
          <a:chExt cx="0" cy="0"/>
        </a:xfrm>
      </p:grpSpPr>
      <p:sp>
        <p:nvSpPr>
          <p:cNvPr id="33" name="内容占位符 9"/>
          <p:cNvSpPr txBox="1"/>
          <p:nvPr>
            <p:custDataLst>
              <p:tags r:id="rId1"/>
            </p:custDataLst>
          </p:nvPr>
        </p:nvSpPr>
        <p:spPr>
          <a:xfrm>
            <a:off x="749300" y="280670"/>
            <a:ext cx="8721090" cy="5943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rPr>
              <a:t>SmartyCats</a:t>
            </a:r>
            <a:endParaRPr kumimoji="0" lang="en-US" altLang="zh-CN" sz="4000" b="1" i="0" u="none" strike="noStrike" kern="1200" cap="none" spc="0" normalizeH="0" baseline="0" noProof="0">
              <a:ln>
                <a:noFill/>
              </a:ln>
              <a:solidFill>
                <a:srgbClr val="004AEF"/>
              </a:solidFill>
              <a:effectLst/>
              <a:uLnTx/>
              <a:uFillTx/>
              <a:latin typeface="Arial" panose="020B0604020202020204" pitchFamily="34" charset="0"/>
              <a:ea typeface="Microsoft YaHei" panose="020B0503020204020204" charset="-122"/>
              <a:cs typeface="+mn-cs"/>
            </a:endParaRPr>
          </a:p>
        </p:txBody>
      </p:sp>
      <p:sp>
        <p:nvSpPr>
          <p:cNvPr id="25602" name="Content Placeholder 2" descr="7b0a202020202262756c6c6574223a20227b5c2263617465676f727949645c223a31303030352c5c2274656d706c61746549645c223a32303233313533367d220a7d0a"/>
          <p:cNvSpPr>
            <a:spLocks noGrp="1"/>
          </p:cNvSpPr>
          <p:nvPr>
            <p:custDataLst>
              <p:tags r:id="rId2"/>
            </p:custDataLst>
          </p:nvPr>
        </p:nvSpPr>
        <p:spPr>
          <a:xfrm>
            <a:off x="457200" y="1191260"/>
            <a:ext cx="11155680" cy="4476115"/>
          </a:xfrm>
          <a:prstGeom prst="rect">
            <a:avLst/>
          </a:prstGeom>
        </p:spPr>
        <p:txBody>
          <a:bodyPr vert="horz" lIns="91440" tIns="45720" rIns="91440" bIns="45720" rtlCol="0"/>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fontAlgn="auto">
              <a:lnSpc>
                <a:spcPts val="5000"/>
              </a:lnSpc>
              <a:spcBef>
                <a:spcPts val="0"/>
              </a:spcBef>
              <a:buSzPct val="130000"/>
              <a:buBlip>
                <a:blip r:embed="rId3"/>
              </a:buBlip>
            </a:pPr>
            <a:r>
              <a:rPr lang="en-US" dirty="0">
                <a:latin typeface="Arial" panose="020B0604020202020204" pitchFamily="34" charset="0"/>
                <a:ea typeface="MS PGothic" panose="020B0600070205080204" charset="-128"/>
                <a:cs typeface="Arial" panose="020B0604020202020204" pitchFamily="34" charset="0"/>
              </a:rPr>
              <a:t>There is SmartyCats tutoring for this course! Visit their website to find out more. You can also apply to be a SmartyCats tutor yourself for other CS courses you’ve taken, or for this one next semester.</a:t>
            </a:r>
            <a:endParaRPr lang="en-US" dirty="0">
              <a:latin typeface="Arial" panose="020B0604020202020204" pitchFamily="34" charset="0"/>
              <a:ea typeface="MS PGothic" panose="020B060007020508020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99"/>
    </mc:Choice>
    <mc:Fallback>
      <p:transition spd="slow"/>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commondata" val="eyJoZGlkIjoiMmY5MzdhMTM4MGYwZjY3MmUyNDAwYWI5ODI4MjA4MzUifQ=="/>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TABLE_BEAUTIFY" val="smartTable{93f34e1d-86a3-4a8e-92bc-d3747711a314}"/>
  <p:tag name="TABLE_EMPHASIZE_COLOR" val="15158332"/>
  <p:tag name="TABLE_SKINIDX" val="3"/>
  <p:tag name="TABLE_COLORIDX" val="10"/>
  <p:tag name="TABLE_COLOR_RGB" val="0x000000*0xFFFFFF*0x212121*0xFFFFFF*0xe74c3c*0xf89406*0xf7b619*0xc0ca33*0x7cb342*0x009688"/>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51PPT模板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5pv1z53">
      <a:majorFont>
        <a:latin typeface="HarmonyOS Sans SC Light"/>
        <a:ea typeface="阿里巴巴普惠体 2.0 55 Regular"/>
        <a:cs typeface=""/>
      </a:majorFont>
      <a:minorFont>
        <a:latin typeface="HarmonyOS Sans SC Light"/>
        <a:ea typeface="阿里巴巴普惠体 2.0 55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97C502"/>
            </a:gs>
            <a:gs pos="100000">
              <a:srgbClr val="3161E6"/>
            </a:gs>
          </a:gsLst>
          <a:lin ang="0" scaled="1"/>
          <a:tileRect/>
        </a:gradFill>
        <a:ln>
          <a:noFill/>
        </a:ln>
      </a:spPr>
      <a:bodyPr wrap="square" rtlCol="0" anchor="ctr">
        <a:noAutofit/>
      </a:bodyP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spPr>
      <a:body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6423</Words>
  <Application>WPS Presentation</Application>
  <PresentationFormat>宽屏</PresentationFormat>
  <Paragraphs>211</Paragraphs>
  <Slides>19</Slides>
  <Notes>24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19</vt:i4>
      </vt:variant>
    </vt:vector>
  </HeadingPairs>
  <TitlesOfParts>
    <vt:vector size="44" baseType="lpstr">
      <vt:lpstr>Arial</vt:lpstr>
      <vt:lpstr>SimSun</vt:lpstr>
      <vt:lpstr>Wingdings</vt:lpstr>
      <vt:lpstr>OPPOSans R</vt:lpstr>
      <vt:lpstr>HarmonyOS Sans SC Light</vt:lpstr>
      <vt:lpstr>阿里巴巴普惠体 2.0 55 Regular</vt:lpstr>
      <vt:lpstr>Arial</vt:lpstr>
      <vt:lpstr>Arial Black</vt:lpstr>
      <vt:lpstr>Palatino Linotype</vt:lpstr>
      <vt:lpstr>Microsoft YaHei</vt:lpstr>
      <vt:lpstr>华文楷体</vt:lpstr>
      <vt:lpstr>Wingdings</vt:lpstr>
      <vt:lpstr>Segoe UI</vt:lpstr>
      <vt:lpstr>Microsoft YaHei Light</vt:lpstr>
      <vt:lpstr>MS PGothic</vt:lpstr>
      <vt:lpstr>Times New Roman</vt:lpstr>
      <vt:lpstr>Lucida Sans</vt:lpstr>
      <vt:lpstr>Lucida Sans Unicode</vt:lpstr>
      <vt:lpstr>思源黑体 CN Heavy</vt:lpstr>
      <vt:lpstr>思源黑体 CN Normal</vt:lpstr>
      <vt:lpstr>Arial Unicode MS</vt:lpstr>
      <vt:lpstr>等线</vt:lpstr>
      <vt:lpstr>Segoe Print</vt:lpstr>
      <vt:lpstr>Calibri</vt:lpstr>
      <vt:lpstr>51PPT模板网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www.51pptmoban.com</Company>
  <LinksUpToDate>false</LinksUpToDate>
  <SharedDoc>false</SharedDoc>
  <HyperlinksChanged>false</HyperlinksChanged>
  <AppVersion>14.0000</AppVersion>
  <Manager>51PPT模板网</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蓝绿几何风年终工作报告ppt模板</dc:title>
  <dc:creator>©51PPT模板网</dc:creator>
  <cp:keywords>www.51pptmoban.com</cp:keywords>
  <dc:description>51PPT模板网，幻灯片演示模板及素材免费下载！
51PPT模板网 唯一访问网址：www.51pptmoban.com</dc:description>
  <cp:lastModifiedBy>defaultuser0</cp:lastModifiedBy>
  <cp:revision>177</cp:revision>
  <dcterms:created xsi:type="dcterms:W3CDTF">2023-12-04T02:40:00Z</dcterms:created>
  <dcterms:modified xsi:type="dcterms:W3CDTF">2024-01-16T22:44:57Z</dcterms:modified>
  <cp:version>51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09D3FD2A1F7F42C9A288F3EC4F16E1DA_12</vt:lpwstr>
  </property>
  <property fmtid="{D5CDD505-2E9C-101B-9397-08002B2CF9AE}" pid="3" name="KSOProductBuildVer">
    <vt:lpwstr>1033-12.2.0.13412</vt:lpwstr>
  </property>
</Properties>
</file>