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 id="2147483743" r:id="rId49"/>
    <p:sldMasterId id="2147483745" r:id="rId50"/>
    <p:sldMasterId id="2147483747" r:id="rId51"/>
    <p:sldMasterId id="2147483749" r:id="rId52"/>
    <p:sldMasterId id="2147483751" r:id="rId53"/>
    <p:sldMasterId id="2147483753" r:id="rId54"/>
    <p:sldMasterId id="2147483755" r:id="rId55"/>
    <p:sldMasterId id="2147483757" r:id="rId56"/>
    <p:sldMasterId id="2147483759" r:id="rId57"/>
    <p:sldMasterId id="2147483761" r:id="rId58"/>
    <p:sldMasterId id="2147483763" r:id="rId59"/>
    <p:sldMasterId id="2147483765" r:id="rId60"/>
    <p:sldMasterId id="2147483767" r:id="rId61"/>
    <p:sldMasterId id="2147483769" r:id="rId62"/>
    <p:sldMasterId id="2147483771" r:id="rId63"/>
    <p:sldMasterId id="2147483773" r:id="rId64"/>
    <p:sldMasterId id="2147483775" r:id="rId65"/>
    <p:sldMasterId id="2147483777" r:id="rId66"/>
    <p:sldMasterId id="2147483779" r:id="rId67"/>
    <p:sldMasterId id="2147483781" r:id="rId68"/>
    <p:sldMasterId id="2147483783" r:id="rId69"/>
  </p:sldMasterIdLst>
  <p:notesMasterIdLst>
    <p:notesMasterId r:id="rId72"/>
  </p:notesMasterIdLst>
  <p:sldIdLst>
    <p:sldId id="257" r:id="rId70"/>
    <p:sldId id="263" r:id="rId71"/>
    <p:sldId id="665" r:id="rId73"/>
    <p:sldId id="644" r:id="rId74"/>
    <p:sldId id="795" r:id="rId75"/>
    <p:sldId id="768" r:id="rId76"/>
    <p:sldId id="796" r:id="rId77"/>
    <p:sldId id="797" r:id="rId78"/>
    <p:sldId id="798" r:id="rId79"/>
    <p:sldId id="799" r:id="rId80"/>
    <p:sldId id="643" r:id="rId81"/>
    <p:sldId id="642" r:id="rId82"/>
    <p:sldId id="729" r:id="rId83"/>
    <p:sldId id="769" r:id="rId84"/>
    <p:sldId id="770" r:id="rId85"/>
    <p:sldId id="771" r:id="rId86"/>
    <p:sldId id="772" r:id="rId87"/>
    <p:sldId id="773" r:id="rId88"/>
    <p:sldId id="774" r:id="rId89"/>
    <p:sldId id="775" r:id="rId90"/>
    <p:sldId id="776" r:id="rId91"/>
    <p:sldId id="777" r:id="rId92"/>
    <p:sldId id="779" r:id="rId93"/>
    <p:sldId id="666" r:id="rId94"/>
    <p:sldId id="691" r:id="rId95"/>
    <p:sldId id="690" r:id="rId96"/>
    <p:sldId id="692" r:id="rId97"/>
    <p:sldId id="800" r:id="rId98"/>
    <p:sldId id="801" r:id="rId99"/>
    <p:sldId id="802" r:id="rId100"/>
    <p:sldId id="803" r:id="rId101"/>
    <p:sldId id="804" r:id="rId102"/>
    <p:sldId id="805" r:id="rId103"/>
    <p:sldId id="806" r:id="rId104"/>
    <p:sldId id="807" r:id="rId105"/>
    <p:sldId id="808" r:id="rId106"/>
    <p:sldId id="809" r:id="rId107"/>
    <p:sldId id="637" r:id="rId108"/>
  </p:sldIdLst>
  <p:sldSz cx="12192000" cy="6858000"/>
  <p:notesSz cx="6858000" cy="9144000"/>
  <p:embeddedFontLst>
    <p:embeddedFont>
      <p:font typeface="华文楷体" panose="02010600040101010101" pitchFamily="2" charset="-122"/>
      <p:regular r:id="rId112"/>
    </p:embeddedFont>
  </p:embeddedFontLst>
  <p:custDataLst>
    <p:tags r:id="rId1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7AF"/>
    <a:srgbClr val="D1202F"/>
    <a:srgbClr val="0000FF"/>
    <a:srgbClr val="FADBD8"/>
    <a:srgbClr val="37BECC"/>
    <a:srgbClr val="D7F2F5"/>
    <a:srgbClr val="E74C3C"/>
    <a:srgbClr val="CA3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F9A4C12-F300-4355-AF9E-3C4FB8E2E9DA}" styleName="{a47dd2c4-a8a9-4cb3-920c-c5ea52cb1fa5}">
    <a:wholeTbl>
      <a:tcTxStyle>
        <a:fontRef idx="none">
          <a:prstClr val="black"/>
        </a:fontRef>
      </a:tcTxStyle>
      <a:tcStyle>
        <a:tcBdr>
          <a:top>
            <a:ln w="6350" cmpd="sng">
              <a:solidFill>
                <a:srgbClr val="E4929C"/>
              </a:solidFill>
            </a:ln>
          </a:top>
          <a:bottom>
            <a:ln w="6350" cmpd="sng">
              <a:solidFill>
                <a:srgbClr val="E4929C"/>
              </a:solidFill>
            </a:ln>
          </a:bottom>
        </a:tcBdr>
        <a:fill>
          <a:solidFill>
            <a:srgbClr val="FFFFFF"/>
          </a:solidFill>
        </a:fill>
      </a:tcStyle>
    </a:wholeTbl>
    <a:band1H>
      <a:tcTxStyle>
        <a:fontRef idx="none">
          <a:prstClr val="black"/>
        </a:fontRef>
      </a:tcTxStyle>
      <a:tcStyle>
        <a:tcBdr/>
        <a:fill>
          <a:solidFill>
            <a:srgbClr val="F6DBDE"/>
          </a:solidFill>
        </a:fill>
      </a:tcStyle>
    </a:band1H>
    <a:lastRow>
      <a:tcTxStyle>
        <a:fontRef idx="none">
          <a:prstClr val="black"/>
        </a:fontRef>
      </a:tcTxStyle>
      <a:tcStyle>
        <a:tcBdr>
          <a:bottom>
            <a:ln w="6350" cmpd="sng">
              <a:solidFill>
                <a:srgbClr val="E4929C"/>
              </a:solidFill>
            </a:ln>
          </a:bottom>
        </a:tcBdr>
        <a:fill>
          <a:solidFill>
            <a:srgbClr val="F6DBDE"/>
          </a:solidFill>
        </a:fill>
      </a:tcStyle>
    </a:lastRow>
    <a:firstRow>
      <a:tcTxStyle>
        <a:fontRef idx="none">
          <a:prstClr val="black"/>
        </a:fontRef>
      </a:tcTxStyle>
      <a:tcStyle>
        <a:tcBdr>
          <a:top>
            <a:ln w="6350" cmpd="sng">
              <a:solidFill>
                <a:srgbClr val="E4929C"/>
              </a:solidFill>
            </a:ln>
          </a:top>
          <a:bottom>
            <a:ln w="6350" cmpd="sng">
              <a:solidFill>
                <a:srgbClr val="E4929C"/>
              </a:solidFill>
            </a:ln>
          </a:bottom>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60"/>
        <p:guide pos="3879"/>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slide" Target="slides/slide29.xml"/><Relationship Id="rId98" Type="http://schemas.openxmlformats.org/officeDocument/2006/relationships/slide" Target="slides/slide28.xml"/><Relationship Id="rId97" Type="http://schemas.openxmlformats.org/officeDocument/2006/relationships/slide" Target="slides/slide27.xml"/><Relationship Id="rId96" Type="http://schemas.openxmlformats.org/officeDocument/2006/relationships/slide" Target="slides/slide26.xml"/><Relationship Id="rId95" Type="http://schemas.openxmlformats.org/officeDocument/2006/relationships/slide" Target="slides/slide25.xml"/><Relationship Id="rId94" Type="http://schemas.openxmlformats.org/officeDocument/2006/relationships/slide" Target="slides/slide24.xml"/><Relationship Id="rId93" Type="http://schemas.openxmlformats.org/officeDocument/2006/relationships/slide" Target="slides/slide23.xml"/><Relationship Id="rId92" Type="http://schemas.openxmlformats.org/officeDocument/2006/relationships/slide" Target="slides/slide22.xml"/><Relationship Id="rId91" Type="http://schemas.openxmlformats.org/officeDocument/2006/relationships/slide" Target="slides/slide21.xml"/><Relationship Id="rId90" Type="http://schemas.openxmlformats.org/officeDocument/2006/relationships/slide" Target="slides/slide20.xml"/><Relationship Id="rId9" Type="http://schemas.openxmlformats.org/officeDocument/2006/relationships/slideMaster" Target="slideMasters/slideMaster8.xml"/><Relationship Id="rId89" Type="http://schemas.openxmlformats.org/officeDocument/2006/relationships/slide" Target="slides/slide19.xml"/><Relationship Id="rId88" Type="http://schemas.openxmlformats.org/officeDocument/2006/relationships/slide" Target="slides/slide18.xml"/><Relationship Id="rId87" Type="http://schemas.openxmlformats.org/officeDocument/2006/relationships/slide" Target="slides/slide17.xml"/><Relationship Id="rId86" Type="http://schemas.openxmlformats.org/officeDocument/2006/relationships/slide" Target="slides/slide16.xml"/><Relationship Id="rId85" Type="http://schemas.openxmlformats.org/officeDocument/2006/relationships/slide" Target="slides/slide15.xml"/><Relationship Id="rId84" Type="http://schemas.openxmlformats.org/officeDocument/2006/relationships/slide" Target="slides/slide14.xml"/><Relationship Id="rId83" Type="http://schemas.openxmlformats.org/officeDocument/2006/relationships/slide" Target="slides/slide13.xml"/><Relationship Id="rId82" Type="http://schemas.openxmlformats.org/officeDocument/2006/relationships/slide" Target="slides/slide12.xml"/><Relationship Id="rId81" Type="http://schemas.openxmlformats.org/officeDocument/2006/relationships/slide" Target="slides/slide11.xml"/><Relationship Id="rId80" Type="http://schemas.openxmlformats.org/officeDocument/2006/relationships/slide" Target="slides/slide10.xml"/><Relationship Id="rId8" Type="http://schemas.openxmlformats.org/officeDocument/2006/relationships/slideMaster" Target="slideMasters/slideMaster7.xml"/><Relationship Id="rId79" Type="http://schemas.openxmlformats.org/officeDocument/2006/relationships/slide" Target="slides/slide9.xml"/><Relationship Id="rId78" Type="http://schemas.openxmlformats.org/officeDocument/2006/relationships/slide" Target="slides/slide8.xml"/><Relationship Id="rId77" Type="http://schemas.openxmlformats.org/officeDocument/2006/relationships/slide" Target="slides/slide7.xml"/><Relationship Id="rId76" Type="http://schemas.openxmlformats.org/officeDocument/2006/relationships/slide" Target="slides/slide6.xml"/><Relationship Id="rId75" Type="http://schemas.openxmlformats.org/officeDocument/2006/relationships/slide" Target="slides/slide5.xml"/><Relationship Id="rId74" Type="http://schemas.openxmlformats.org/officeDocument/2006/relationships/slide" Target="slides/slide4.xml"/><Relationship Id="rId73" Type="http://schemas.openxmlformats.org/officeDocument/2006/relationships/slide" Target="slides/slide3.xml"/><Relationship Id="rId72" Type="http://schemas.openxmlformats.org/officeDocument/2006/relationships/notesMaster" Target="notesMasters/notesMaster1.xml"/><Relationship Id="rId71" Type="http://schemas.openxmlformats.org/officeDocument/2006/relationships/slide" Target="slides/slide2.xml"/><Relationship Id="rId70" Type="http://schemas.openxmlformats.org/officeDocument/2006/relationships/slide" Target="slides/slide1.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3" Type="http://schemas.openxmlformats.org/officeDocument/2006/relationships/tags" Target="tags/tag656.xml"/><Relationship Id="rId112" Type="http://schemas.openxmlformats.org/officeDocument/2006/relationships/font" Target="fonts/font1.fntdata"/><Relationship Id="rId111" Type="http://schemas.openxmlformats.org/officeDocument/2006/relationships/tableStyles" Target="tableStyles.xml"/><Relationship Id="rId110" Type="http://schemas.openxmlformats.org/officeDocument/2006/relationships/viewProps" Target="viewProps.xml"/><Relationship Id="rId11" Type="http://schemas.openxmlformats.org/officeDocument/2006/relationships/slideMaster" Target="slideMasters/slideMaster10.xml"/><Relationship Id="rId109" Type="http://schemas.openxmlformats.org/officeDocument/2006/relationships/presProps" Target="presProps.xml"/><Relationship Id="rId108" Type="http://schemas.openxmlformats.org/officeDocument/2006/relationships/slide" Target="slides/slide38.xml"/><Relationship Id="rId107" Type="http://schemas.openxmlformats.org/officeDocument/2006/relationships/slide" Target="slides/slide37.xml"/><Relationship Id="rId106" Type="http://schemas.openxmlformats.org/officeDocument/2006/relationships/slide" Target="slides/slide36.xml"/><Relationship Id="rId105" Type="http://schemas.openxmlformats.org/officeDocument/2006/relationships/slide" Target="slides/slide35.xml"/><Relationship Id="rId104" Type="http://schemas.openxmlformats.org/officeDocument/2006/relationships/slide" Target="slides/slide34.xml"/><Relationship Id="rId103" Type="http://schemas.openxmlformats.org/officeDocument/2006/relationships/slide" Target="slides/slide33.xml"/><Relationship Id="rId102" Type="http://schemas.openxmlformats.org/officeDocument/2006/relationships/slide" Target="slides/slide32.xml"/><Relationship Id="rId101" Type="http://schemas.openxmlformats.org/officeDocument/2006/relationships/slide" Target="slides/slide31.xml"/><Relationship Id="rId100" Type="http://schemas.openxmlformats.org/officeDocument/2006/relationships/slide" Target="slides/slide3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7" Type="http://schemas.openxmlformats.org/officeDocument/2006/relationships/tags" Target="../tags/tag23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7" Type="http://schemas.openxmlformats.org/officeDocument/2006/relationships/tags" Target="../tags/tag23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7" Type="http://schemas.openxmlformats.org/officeDocument/2006/relationships/tags" Target="../tags/tag23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7" Type="http://schemas.openxmlformats.org/officeDocument/2006/relationships/tags" Target="../tags/tag24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7" Type="http://schemas.openxmlformats.org/officeDocument/2006/relationships/tags" Target="../tags/tag24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7" Type="http://schemas.openxmlformats.org/officeDocument/2006/relationships/tags" Target="../tags/tag25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7" Type="http://schemas.openxmlformats.org/officeDocument/2006/relationships/tags" Target="../tags/tag2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7" Type="http://schemas.openxmlformats.org/officeDocument/2006/relationships/tags" Target="../tags/tag25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7" Type="http://schemas.openxmlformats.org/officeDocument/2006/relationships/tags" Target="../tags/tag26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7" Type="http://schemas.openxmlformats.org/officeDocument/2006/relationships/tags" Target="../tags/tag26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7" Type="http://schemas.openxmlformats.org/officeDocument/2006/relationships/tags" Target="../tags/tag27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7" Type="http://schemas.openxmlformats.org/officeDocument/2006/relationships/tags" Target="../tags/tag27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8" Type="http://schemas.openxmlformats.org/officeDocument/2006/relationships/theme" Target="../theme/theme58.xml"/><Relationship Id="rId7" Type="http://schemas.openxmlformats.org/officeDocument/2006/relationships/tags" Target="../tags/tag27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7" Type="http://schemas.openxmlformats.org/officeDocument/2006/relationships/tags" Target="../tags/tag2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8" Type="http://schemas.openxmlformats.org/officeDocument/2006/relationships/theme" Target="../theme/theme60.xml"/><Relationship Id="rId7" Type="http://schemas.openxmlformats.org/officeDocument/2006/relationships/tags" Target="../tags/tag2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8" Type="http://schemas.openxmlformats.org/officeDocument/2006/relationships/theme" Target="../theme/theme61.xml"/><Relationship Id="rId7" Type="http://schemas.openxmlformats.org/officeDocument/2006/relationships/tags" Target="../tags/tag2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Layout" Target="../slideLayouts/slideLayout62.xml"/></Relationships>
</file>

<file path=ppt/slideMasters/_rels/slideMaster62.xml.rels><?xml version="1.0" encoding="UTF-8" standalone="yes"?>
<Relationships xmlns="http://schemas.openxmlformats.org/package/2006/relationships"><Relationship Id="rId8" Type="http://schemas.openxmlformats.org/officeDocument/2006/relationships/theme" Target="../theme/theme62.xml"/><Relationship Id="rId7" Type="http://schemas.openxmlformats.org/officeDocument/2006/relationships/tags" Target="../tags/tag2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Layout" Target="../slideLayouts/slideLayout63.xml"/></Relationships>
</file>

<file path=ppt/slideMasters/_rels/slideMaster63.xml.rels><?xml version="1.0" encoding="UTF-8" standalone="yes"?>
<Relationships xmlns="http://schemas.openxmlformats.org/package/2006/relationships"><Relationship Id="rId8" Type="http://schemas.openxmlformats.org/officeDocument/2006/relationships/theme" Target="../theme/theme63.xml"/><Relationship Id="rId7" Type="http://schemas.openxmlformats.org/officeDocument/2006/relationships/tags" Target="../tags/tag2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slideLayout" Target="../slideLayouts/slideLayout64.xml"/></Relationships>
</file>

<file path=ppt/slideMasters/_rels/slideMaster64.xml.rels><?xml version="1.0" encoding="UTF-8" standalone="yes"?>
<Relationships xmlns="http://schemas.openxmlformats.org/package/2006/relationships"><Relationship Id="rId8" Type="http://schemas.openxmlformats.org/officeDocument/2006/relationships/theme" Target="../theme/theme64.xml"/><Relationship Id="rId7" Type="http://schemas.openxmlformats.org/officeDocument/2006/relationships/tags" Target="../tags/tag3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Layout" Target="../slideLayouts/slideLayout65.xml"/></Relationships>
</file>

<file path=ppt/slideMasters/_rels/slideMaster65.xml.rels><?xml version="1.0" encoding="UTF-8" standalone="yes"?>
<Relationships xmlns="http://schemas.openxmlformats.org/package/2006/relationships"><Relationship Id="rId8" Type="http://schemas.openxmlformats.org/officeDocument/2006/relationships/theme" Target="../theme/theme65.xml"/><Relationship Id="rId7" Type="http://schemas.openxmlformats.org/officeDocument/2006/relationships/tags" Target="../tags/tag3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Layout" Target="../slideLayouts/slideLayout66.xml"/></Relationships>
</file>

<file path=ppt/slideMasters/_rels/slideMaster66.xml.rels><?xml version="1.0" encoding="UTF-8" standalone="yes"?>
<Relationships xmlns="http://schemas.openxmlformats.org/package/2006/relationships"><Relationship Id="rId8" Type="http://schemas.openxmlformats.org/officeDocument/2006/relationships/theme" Target="../theme/theme66.xml"/><Relationship Id="rId7" Type="http://schemas.openxmlformats.org/officeDocument/2006/relationships/tags" Target="../tags/tag3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Layout" Target="../slideLayouts/slideLayout67.xml"/></Relationships>
</file>

<file path=ppt/slideMasters/_rels/slideMaster67.xml.rels><?xml version="1.0" encoding="UTF-8" standalone="yes"?>
<Relationships xmlns="http://schemas.openxmlformats.org/package/2006/relationships"><Relationship Id="rId8" Type="http://schemas.openxmlformats.org/officeDocument/2006/relationships/theme" Target="../theme/theme67.xml"/><Relationship Id="rId7" Type="http://schemas.openxmlformats.org/officeDocument/2006/relationships/tags" Target="../tags/tag3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Layout" Target="../slideLayouts/slideLayout68.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7" Type="http://schemas.openxmlformats.org/officeDocument/2006/relationships/tags" Target="../tags/tag3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image" Target="../media/image5.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image" Target="../media/image4.png"/><Relationship Id="rId1" Type="http://schemas.openxmlformats.org/officeDocument/2006/relationships/tags" Target="../tags/tag319.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59.xml"/><Relationship Id="rId5" Type="http://schemas.openxmlformats.org/officeDocument/2006/relationships/image" Target="../media/image12.png"/><Relationship Id="rId4" Type="http://schemas.openxmlformats.org/officeDocument/2006/relationships/tags" Target="../tags/tag560.xml"/><Relationship Id="rId3" Type="http://schemas.openxmlformats.org/officeDocument/2006/relationships/image" Target="../media/image9.png"/><Relationship Id="rId2" Type="http://schemas.openxmlformats.org/officeDocument/2006/relationships/tags" Target="../tags/tag559.xml"/><Relationship Id="rId1" Type="http://schemas.openxmlformats.org/officeDocument/2006/relationships/tags" Target="../tags/tag558.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563.xml"/><Relationship Id="rId3" Type="http://schemas.openxmlformats.org/officeDocument/2006/relationships/image" Target="../media/image9.png"/><Relationship Id="rId2" Type="http://schemas.openxmlformats.org/officeDocument/2006/relationships/tags" Target="../tags/tag562.xml"/><Relationship Id="rId1" Type="http://schemas.openxmlformats.org/officeDocument/2006/relationships/tags" Target="../tags/tag56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566.xml"/><Relationship Id="rId3" Type="http://schemas.openxmlformats.org/officeDocument/2006/relationships/image" Target="../media/image14.png"/><Relationship Id="rId2" Type="http://schemas.openxmlformats.org/officeDocument/2006/relationships/tags" Target="../tags/tag565.xml"/><Relationship Id="rId1" Type="http://schemas.openxmlformats.org/officeDocument/2006/relationships/tags" Target="../tags/tag56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8.xml"/><Relationship Id="rId6" Type="http://schemas.openxmlformats.org/officeDocument/2006/relationships/tags" Target="../tags/tag571.xml"/><Relationship Id="rId5" Type="http://schemas.openxmlformats.org/officeDocument/2006/relationships/tags" Target="../tags/tag570.xml"/><Relationship Id="rId4" Type="http://schemas.openxmlformats.org/officeDocument/2006/relationships/tags" Target="../tags/tag569.xml"/><Relationship Id="rId3" Type="http://schemas.openxmlformats.org/officeDocument/2006/relationships/image" Target="../media/image15.png"/><Relationship Id="rId2" Type="http://schemas.openxmlformats.org/officeDocument/2006/relationships/tags" Target="../tags/tag568.xml"/><Relationship Id="rId1" Type="http://schemas.openxmlformats.org/officeDocument/2006/relationships/tags" Target="../tags/tag56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5.xml"/><Relationship Id="rId5" Type="http://schemas.openxmlformats.org/officeDocument/2006/relationships/image" Target="../media/image17.png"/><Relationship Id="rId4" Type="http://schemas.openxmlformats.org/officeDocument/2006/relationships/tags" Target="../tags/tag574.xml"/><Relationship Id="rId3" Type="http://schemas.openxmlformats.org/officeDocument/2006/relationships/image" Target="../media/image16.png"/><Relationship Id="rId2" Type="http://schemas.openxmlformats.org/officeDocument/2006/relationships/tags" Target="../tags/tag573.xml"/><Relationship Id="rId1" Type="http://schemas.openxmlformats.org/officeDocument/2006/relationships/tags" Target="../tags/tag572.xml"/></Relationships>
</file>

<file path=ppt/slides/_rels/slide15.xml.rels><?xml version="1.0" encoding="UTF-8" standalone="yes"?>
<Relationships xmlns="http://schemas.openxmlformats.org/package/2006/relationships"><Relationship Id="rId9" Type="http://schemas.openxmlformats.org/officeDocument/2006/relationships/tags" Target="../tags/tag583.xml"/><Relationship Id="rId8" Type="http://schemas.openxmlformats.org/officeDocument/2006/relationships/tags" Target="../tags/tag582.xml"/><Relationship Id="rId7" Type="http://schemas.openxmlformats.org/officeDocument/2006/relationships/tags" Target="../tags/tag581.xml"/><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tags" Target="../tags/tag578.xml"/><Relationship Id="rId3" Type="http://schemas.openxmlformats.org/officeDocument/2006/relationships/tags" Target="../tags/tag577.xml"/><Relationship Id="rId2" Type="http://schemas.openxmlformats.org/officeDocument/2006/relationships/tags" Target="../tags/tag576.xml"/><Relationship Id="rId12" Type="http://schemas.openxmlformats.org/officeDocument/2006/relationships/notesSlide" Target="../notesSlides/notesSlide12.xml"/><Relationship Id="rId11" Type="http://schemas.openxmlformats.org/officeDocument/2006/relationships/slideLayout" Target="../slideLayouts/slideLayout46.xml"/><Relationship Id="rId10" Type="http://schemas.openxmlformats.org/officeDocument/2006/relationships/tags" Target="../tags/tag584.xml"/><Relationship Id="rId1" Type="http://schemas.openxmlformats.org/officeDocument/2006/relationships/tags" Target="../tags/tag575.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47.xml"/><Relationship Id="rId5" Type="http://schemas.openxmlformats.org/officeDocument/2006/relationships/image" Target="../media/image9.png"/><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48.xml"/><Relationship Id="rId5" Type="http://schemas.openxmlformats.org/officeDocument/2006/relationships/tags" Target="../tags/tag592.xml"/><Relationship Id="rId4" Type="http://schemas.openxmlformats.org/officeDocument/2006/relationships/tags" Target="../tags/tag591.xml"/><Relationship Id="rId3" Type="http://schemas.openxmlformats.org/officeDocument/2006/relationships/image" Target="../media/image9.png"/><Relationship Id="rId2" Type="http://schemas.openxmlformats.org/officeDocument/2006/relationships/tags" Target="../tags/tag590.xml"/><Relationship Id="rId1" Type="http://schemas.openxmlformats.org/officeDocument/2006/relationships/tags" Target="../tags/tag589.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tags" Target="../tags/tag595.xml"/><Relationship Id="rId3" Type="http://schemas.openxmlformats.org/officeDocument/2006/relationships/image" Target="../media/image9.png"/><Relationship Id="rId2" Type="http://schemas.openxmlformats.org/officeDocument/2006/relationships/tags" Target="../tags/tag594.xml"/><Relationship Id="rId1" Type="http://schemas.openxmlformats.org/officeDocument/2006/relationships/tags" Target="../tags/tag593.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tags" Target="../tags/tag598.xml"/><Relationship Id="rId3" Type="http://schemas.openxmlformats.org/officeDocument/2006/relationships/image" Target="../media/image9.png"/><Relationship Id="rId2" Type="http://schemas.openxmlformats.org/officeDocument/2006/relationships/tags" Target="../tags/tag597.xml"/><Relationship Id="rId1" Type="http://schemas.openxmlformats.org/officeDocument/2006/relationships/tags" Target="../tags/tag596.xml"/></Relationships>
</file>

<file path=ppt/slides/_rels/slide2.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333.xml"/><Relationship Id="rId1" Type="http://schemas.openxmlformats.org/officeDocument/2006/relationships/tags" Target="../tags/tag324.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1.xml"/><Relationship Id="rId5" Type="http://schemas.openxmlformats.org/officeDocument/2006/relationships/image" Target="../media/image20.png"/><Relationship Id="rId4" Type="http://schemas.openxmlformats.org/officeDocument/2006/relationships/tags" Target="../tags/tag601.xml"/><Relationship Id="rId3" Type="http://schemas.openxmlformats.org/officeDocument/2006/relationships/image" Target="../media/image9.png"/><Relationship Id="rId2" Type="http://schemas.openxmlformats.org/officeDocument/2006/relationships/tags" Target="../tags/tag600.xml"/><Relationship Id="rId1" Type="http://schemas.openxmlformats.org/officeDocument/2006/relationships/tags" Target="../tags/tag59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2.xml"/><Relationship Id="rId3" Type="http://schemas.openxmlformats.org/officeDocument/2006/relationships/image" Target="../media/image21.png"/><Relationship Id="rId2" Type="http://schemas.openxmlformats.org/officeDocument/2006/relationships/tags" Target="../tags/tag603.xml"/><Relationship Id="rId1" Type="http://schemas.openxmlformats.org/officeDocument/2006/relationships/tags" Target="../tags/tag602.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53.xml"/><Relationship Id="rId5" Type="http://schemas.openxmlformats.org/officeDocument/2006/relationships/image" Target="../media/image19.png"/><Relationship Id="rId4" Type="http://schemas.openxmlformats.org/officeDocument/2006/relationships/tags" Target="../tags/tag606.xml"/><Relationship Id="rId3" Type="http://schemas.openxmlformats.org/officeDocument/2006/relationships/image" Target="../media/image22.png"/><Relationship Id="rId2" Type="http://schemas.openxmlformats.org/officeDocument/2006/relationships/tags" Target="../tags/tag605.xml"/><Relationship Id="rId1" Type="http://schemas.openxmlformats.org/officeDocument/2006/relationships/tags" Target="../tags/tag604.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54.xml"/><Relationship Id="rId5" Type="http://schemas.openxmlformats.org/officeDocument/2006/relationships/image" Target="../media/image12.png"/><Relationship Id="rId4" Type="http://schemas.openxmlformats.org/officeDocument/2006/relationships/tags" Target="../tags/tag609.xml"/><Relationship Id="rId3" Type="http://schemas.openxmlformats.org/officeDocument/2006/relationships/image" Target="../media/image23.png"/><Relationship Id="rId2" Type="http://schemas.openxmlformats.org/officeDocument/2006/relationships/tags" Target="../tags/tag608.xml"/><Relationship Id="rId1" Type="http://schemas.openxmlformats.org/officeDocument/2006/relationships/tags" Target="../tags/tag607.xml"/></Relationships>
</file>

<file path=ppt/slides/_rels/slide24.xml.rels><?xml version="1.0" encoding="UTF-8" standalone="yes"?>
<Relationships xmlns="http://schemas.openxmlformats.org/package/2006/relationships"><Relationship Id="rId9" Type="http://schemas.openxmlformats.org/officeDocument/2006/relationships/tags" Target="../tags/tag617.xml"/><Relationship Id="rId8" Type="http://schemas.openxmlformats.org/officeDocument/2006/relationships/tags" Target="../tags/tag616.xml"/><Relationship Id="rId7" Type="http://schemas.openxmlformats.org/officeDocument/2006/relationships/tags" Target="../tags/tag615.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2" Type="http://schemas.openxmlformats.org/officeDocument/2006/relationships/slideLayout" Target="../slideLayouts/slideLayout1.xml"/><Relationship Id="rId11" Type="http://schemas.openxmlformats.org/officeDocument/2006/relationships/tags" Target="../tags/tag619.xml"/><Relationship Id="rId10" Type="http://schemas.openxmlformats.org/officeDocument/2006/relationships/tags" Target="../tags/tag618.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tags" Target="../tags/tag621.xml"/><Relationship Id="rId1" Type="http://schemas.openxmlformats.org/officeDocument/2006/relationships/tags" Target="../tags/tag620.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623.xml"/><Relationship Id="rId2" Type="http://schemas.openxmlformats.org/officeDocument/2006/relationships/image" Target="../media/image24.png"/><Relationship Id="rId1" Type="http://schemas.openxmlformats.org/officeDocument/2006/relationships/tags" Target="../tags/tag622.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tags" Target="../tags/tag627.xml"/><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image" Target="../media/image11.png"/><Relationship Id="rId1" Type="http://schemas.openxmlformats.org/officeDocument/2006/relationships/tags" Target="../tags/tag62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0.xml"/><Relationship Id="rId2" Type="http://schemas.openxmlformats.org/officeDocument/2006/relationships/tags" Target="../tags/tag629.xml"/><Relationship Id="rId1" Type="http://schemas.openxmlformats.org/officeDocument/2006/relationships/tags" Target="../tags/tag628.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61.xml"/><Relationship Id="rId3" Type="http://schemas.openxmlformats.org/officeDocument/2006/relationships/tags" Target="../tags/tag631.xml"/><Relationship Id="rId2" Type="http://schemas.openxmlformats.org/officeDocument/2006/relationships/image" Target="../media/image24.png"/><Relationship Id="rId1" Type="http://schemas.openxmlformats.org/officeDocument/2006/relationships/tags" Target="../tags/tag630.xml"/></Relationships>
</file>

<file path=ppt/slides/_rels/slide3.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2" Type="http://schemas.openxmlformats.org/officeDocument/2006/relationships/slideLayout" Target="../slideLayouts/slideLayout1.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62.xml"/><Relationship Id="rId3" Type="http://schemas.openxmlformats.org/officeDocument/2006/relationships/tags" Target="../tags/tag633.xml"/><Relationship Id="rId2" Type="http://schemas.openxmlformats.org/officeDocument/2006/relationships/image" Target="../media/image24.png"/><Relationship Id="rId1" Type="http://schemas.openxmlformats.org/officeDocument/2006/relationships/tags" Target="../tags/tag632.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63.xml"/><Relationship Id="rId3" Type="http://schemas.openxmlformats.org/officeDocument/2006/relationships/tags" Target="../tags/tag635.xml"/><Relationship Id="rId2" Type="http://schemas.openxmlformats.org/officeDocument/2006/relationships/image" Target="../media/image24.png"/><Relationship Id="rId1" Type="http://schemas.openxmlformats.org/officeDocument/2006/relationships/tags" Target="../tags/tag634.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64.xml"/><Relationship Id="rId4" Type="http://schemas.openxmlformats.org/officeDocument/2006/relationships/image" Target="../media/image12.png"/><Relationship Id="rId3" Type="http://schemas.openxmlformats.org/officeDocument/2006/relationships/tags" Target="../tags/tag637.xml"/><Relationship Id="rId2" Type="http://schemas.openxmlformats.org/officeDocument/2006/relationships/image" Target="../media/image24.png"/><Relationship Id="rId1" Type="http://schemas.openxmlformats.org/officeDocument/2006/relationships/tags" Target="../tags/tag636.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5.xml"/><Relationship Id="rId4" Type="http://schemas.openxmlformats.org/officeDocument/2006/relationships/image" Target="../media/image20.png"/><Relationship Id="rId3" Type="http://schemas.openxmlformats.org/officeDocument/2006/relationships/tags" Target="../tags/tag639.xml"/><Relationship Id="rId2" Type="http://schemas.openxmlformats.org/officeDocument/2006/relationships/image" Target="../media/image24.png"/><Relationship Id="rId1" Type="http://schemas.openxmlformats.org/officeDocument/2006/relationships/tags" Target="../tags/tag6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6.xml"/><Relationship Id="rId1" Type="http://schemas.openxmlformats.org/officeDocument/2006/relationships/tags" Target="../tags/tag6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7.xml"/><Relationship Id="rId1" Type="http://schemas.openxmlformats.org/officeDocument/2006/relationships/tags" Target="../tags/tag6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8.xml"/><Relationship Id="rId1" Type="http://schemas.openxmlformats.org/officeDocument/2006/relationships/tags" Target="../tags/tag642.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9.xml"/><Relationship Id="rId4" Type="http://schemas.openxmlformats.org/officeDocument/2006/relationships/image" Target="../media/image27.png"/><Relationship Id="rId3" Type="http://schemas.openxmlformats.org/officeDocument/2006/relationships/tags" Target="../tags/tag644.xml"/><Relationship Id="rId2" Type="http://schemas.openxmlformats.org/officeDocument/2006/relationships/image" Target="../media/image26.png"/><Relationship Id="rId1" Type="http://schemas.openxmlformats.org/officeDocument/2006/relationships/tags" Target="../tags/tag643.xml"/></Relationships>
</file>

<file path=ppt/slides/_rels/slide38.xml.rels><?xml version="1.0" encoding="UTF-8" standalone="yes"?>
<Relationships xmlns="http://schemas.openxmlformats.org/package/2006/relationships"><Relationship Id="rId9" Type="http://schemas.openxmlformats.org/officeDocument/2006/relationships/tags" Target="../tags/tag652.xml"/><Relationship Id="rId8" Type="http://schemas.openxmlformats.org/officeDocument/2006/relationships/tags" Target="../tags/tag651.xml"/><Relationship Id="rId7" Type="http://schemas.openxmlformats.org/officeDocument/2006/relationships/tags" Target="../tags/tag650.xml"/><Relationship Id="rId6" Type="http://schemas.openxmlformats.org/officeDocument/2006/relationships/tags" Target="../tags/tag649.xml"/><Relationship Id="rId5" Type="http://schemas.openxmlformats.org/officeDocument/2006/relationships/tags" Target="../tags/tag648.xml"/><Relationship Id="rId4" Type="http://schemas.openxmlformats.org/officeDocument/2006/relationships/tags" Target="../tags/tag647.xml"/><Relationship Id="rId3" Type="http://schemas.openxmlformats.org/officeDocument/2006/relationships/tags" Target="../tags/tag646.xml"/><Relationship Id="rId2" Type="http://schemas.openxmlformats.org/officeDocument/2006/relationships/tags" Target="../tags/tag645.xml"/><Relationship Id="rId15" Type="http://schemas.openxmlformats.org/officeDocument/2006/relationships/notesSlide" Target="../notesSlides/notesSlide34.xml"/><Relationship Id="rId14" Type="http://schemas.openxmlformats.org/officeDocument/2006/relationships/slideLayout" Target="../slideLayouts/slideLayout5.xml"/><Relationship Id="rId13" Type="http://schemas.openxmlformats.org/officeDocument/2006/relationships/tags" Target="../tags/tag655.xml"/><Relationship Id="rId12" Type="http://schemas.openxmlformats.org/officeDocument/2006/relationships/image" Target="../media/image5.png"/><Relationship Id="rId11" Type="http://schemas.openxmlformats.org/officeDocument/2006/relationships/tags" Target="../tags/tag654.xml"/><Relationship Id="rId10" Type="http://schemas.openxmlformats.org/officeDocument/2006/relationships/tags" Target="../tags/tag653.xml"/><Relationship Id="rId1" Type="http://schemas.openxmlformats.org/officeDocument/2006/relationships/image" Target="../media/image28.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tags" Target="../tags/tag345.xml"/><Relationship Id="rId1" Type="http://schemas.openxmlformats.org/officeDocument/2006/relationships/tags" Target="../tags/tag344.xml"/></Relationships>
</file>

<file path=ppt/slides/_rels/slide5.xml.rels><?xml version="1.0" encoding="UTF-8" standalone="yes"?>
<Relationships xmlns="http://schemas.openxmlformats.org/package/2006/relationships"><Relationship Id="rId99" Type="http://schemas.openxmlformats.org/officeDocument/2006/relationships/tags" Target="../tags/tag442.xml"/><Relationship Id="rId98" Type="http://schemas.openxmlformats.org/officeDocument/2006/relationships/tags" Target="../tags/tag441.xml"/><Relationship Id="rId97" Type="http://schemas.openxmlformats.org/officeDocument/2006/relationships/tags" Target="../tags/tag440.xml"/><Relationship Id="rId96" Type="http://schemas.openxmlformats.org/officeDocument/2006/relationships/tags" Target="../tags/tag439.xml"/><Relationship Id="rId95" Type="http://schemas.openxmlformats.org/officeDocument/2006/relationships/tags" Target="../tags/tag438.xml"/><Relationship Id="rId94" Type="http://schemas.openxmlformats.org/officeDocument/2006/relationships/tags" Target="../tags/tag437.xml"/><Relationship Id="rId93" Type="http://schemas.openxmlformats.org/officeDocument/2006/relationships/tags" Target="../tags/tag436.xml"/><Relationship Id="rId92" Type="http://schemas.openxmlformats.org/officeDocument/2006/relationships/tags" Target="../tags/tag435.xml"/><Relationship Id="rId91" Type="http://schemas.openxmlformats.org/officeDocument/2006/relationships/tags" Target="../tags/tag434.xml"/><Relationship Id="rId90" Type="http://schemas.openxmlformats.org/officeDocument/2006/relationships/tags" Target="../tags/tag433.xml"/><Relationship Id="rId9" Type="http://schemas.openxmlformats.org/officeDocument/2006/relationships/tags" Target="../tags/tag352.xml"/><Relationship Id="rId89" Type="http://schemas.openxmlformats.org/officeDocument/2006/relationships/tags" Target="../tags/tag432.xml"/><Relationship Id="rId88" Type="http://schemas.openxmlformats.org/officeDocument/2006/relationships/tags" Target="../tags/tag431.xml"/><Relationship Id="rId87" Type="http://schemas.openxmlformats.org/officeDocument/2006/relationships/tags" Target="../tags/tag430.xml"/><Relationship Id="rId86" Type="http://schemas.openxmlformats.org/officeDocument/2006/relationships/tags" Target="../tags/tag429.xml"/><Relationship Id="rId85" Type="http://schemas.openxmlformats.org/officeDocument/2006/relationships/tags" Target="../tags/tag428.xml"/><Relationship Id="rId84" Type="http://schemas.openxmlformats.org/officeDocument/2006/relationships/tags" Target="../tags/tag427.xml"/><Relationship Id="rId83" Type="http://schemas.openxmlformats.org/officeDocument/2006/relationships/tags" Target="../tags/tag426.xml"/><Relationship Id="rId82" Type="http://schemas.openxmlformats.org/officeDocument/2006/relationships/tags" Target="../tags/tag425.xml"/><Relationship Id="rId81" Type="http://schemas.openxmlformats.org/officeDocument/2006/relationships/tags" Target="../tags/tag424.xml"/><Relationship Id="rId80" Type="http://schemas.openxmlformats.org/officeDocument/2006/relationships/tags" Target="../tags/tag423.xml"/><Relationship Id="rId8" Type="http://schemas.openxmlformats.org/officeDocument/2006/relationships/tags" Target="../tags/tag351.xml"/><Relationship Id="rId79" Type="http://schemas.openxmlformats.org/officeDocument/2006/relationships/tags" Target="../tags/tag422.xml"/><Relationship Id="rId78" Type="http://schemas.openxmlformats.org/officeDocument/2006/relationships/tags" Target="../tags/tag421.xml"/><Relationship Id="rId77" Type="http://schemas.openxmlformats.org/officeDocument/2006/relationships/tags" Target="../tags/tag420.xml"/><Relationship Id="rId76" Type="http://schemas.openxmlformats.org/officeDocument/2006/relationships/tags" Target="../tags/tag419.xml"/><Relationship Id="rId75" Type="http://schemas.openxmlformats.org/officeDocument/2006/relationships/tags" Target="../tags/tag418.xml"/><Relationship Id="rId74" Type="http://schemas.openxmlformats.org/officeDocument/2006/relationships/tags" Target="../tags/tag417.xml"/><Relationship Id="rId73" Type="http://schemas.openxmlformats.org/officeDocument/2006/relationships/tags" Target="../tags/tag416.xml"/><Relationship Id="rId72" Type="http://schemas.openxmlformats.org/officeDocument/2006/relationships/tags" Target="../tags/tag415.xml"/><Relationship Id="rId71" Type="http://schemas.openxmlformats.org/officeDocument/2006/relationships/tags" Target="../tags/tag414.xml"/><Relationship Id="rId70" Type="http://schemas.openxmlformats.org/officeDocument/2006/relationships/tags" Target="../tags/tag413.xml"/><Relationship Id="rId7" Type="http://schemas.openxmlformats.org/officeDocument/2006/relationships/tags" Target="../tags/tag350.xml"/><Relationship Id="rId69" Type="http://schemas.openxmlformats.org/officeDocument/2006/relationships/tags" Target="../tags/tag412.xml"/><Relationship Id="rId68" Type="http://schemas.openxmlformats.org/officeDocument/2006/relationships/tags" Target="../tags/tag411.xml"/><Relationship Id="rId67" Type="http://schemas.openxmlformats.org/officeDocument/2006/relationships/tags" Target="../tags/tag410.xml"/><Relationship Id="rId66" Type="http://schemas.openxmlformats.org/officeDocument/2006/relationships/tags" Target="../tags/tag409.xml"/><Relationship Id="rId65" Type="http://schemas.openxmlformats.org/officeDocument/2006/relationships/tags" Target="../tags/tag408.xml"/><Relationship Id="rId64" Type="http://schemas.openxmlformats.org/officeDocument/2006/relationships/tags" Target="../tags/tag407.xml"/><Relationship Id="rId63" Type="http://schemas.openxmlformats.org/officeDocument/2006/relationships/tags" Target="../tags/tag406.xml"/><Relationship Id="rId62" Type="http://schemas.openxmlformats.org/officeDocument/2006/relationships/tags" Target="../tags/tag405.xml"/><Relationship Id="rId61" Type="http://schemas.openxmlformats.org/officeDocument/2006/relationships/tags" Target="../tags/tag404.xml"/><Relationship Id="rId60" Type="http://schemas.openxmlformats.org/officeDocument/2006/relationships/tags" Target="../tags/tag403.xml"/><Relationship Id="rId6" Type="http://schemas.openxmlformats.org/officeDocument/2006/relationships/tags" Target="../tags/tag349.xml"/><Relationship Id="rId59" Type="http://schemas.openxmlformats.org/officeDocument/2006/relationships/tags" Target="../tags/tag402.xml"/><Relationship Id="rId58" Type="http://schemas.openxmlformats.org/officeDocument/2006/relationships/tags" Target="../tags/tag401.xml"/><Relationship Id="rId57" Type="http://schemas.openxmlformats.org/officeDocument/2006/relationships/tags" Target="../tags/tag400.xml"/><Relationship Id="rId56" Type="http://schemas.openxmlformats.org/officeDocument/2006/relationships/tags" Target="../tags/tag399.xml"/><Relationship Id="rId55" Type="http://schemas.openxmlformats.org/officeDocument/2006/relationships/tags" Target="../tags/tag398.xml"/><Relationship Id="rId54" Type="http://schemas.openxmlformats.org/officeDocument/2006/relationships/tags" Target="../tags/tag397.xml"/><Relationship Id="rId53" Type="http://schemas.openxmlformats.org/officeDocument/2006/relationships/tags" Target="../tags/tag396.xml"/><Relationship Id="rId52" Type="http://schemas.openxmlformats.org/officeDocument/2006/relationships/tags" Target="../tags/tag395.xml"/><Relationship Id="rId51" Type="http://schemas.openxmlformats.org/officeDocument/2006/relationships/tags" Target="../tags/tag394.xml"/><Relationship Id="rId50" Type="http://schemas.openxmlformats.org/officeDocument/2006/relationships/tags" Target="../tags/tag393.xml"/><Relationship Id="rId5" Type="http://schemas.openxmlformats.org/officeDocument/2006/relationships/image" Target="../media/image9.png"/><Relationship Id="rId49" Type="http://schemas.openxmlformats.org/officeDocument/2006/relationships/tags" Target="../tags/tag392.xml"/><Relationship Id="rId48" Type="http://schemas.openxmlformats.org/officeDocument/2006/relationships/tags" Target="../tags/tag391.xml"/><Relationship Id="rId47" Type="http://schemas.openxmlformats.org/officeDocument/2006/relationships/tags" Target="../tags/tag390.xml"/><Relationship Id="rId46" Type="http://schemas.openxmlformats.org/officeDocument/2006/relationships/tags" Target="../tags/tag389.xml"/><Relationship Id="rId45" Type="http://schemas.openxmlformats.org/officeDocument/2006/relationships/tags" Target="../tags/tag388.xml"/><Relationship Id="rId44" Type="http://schemas.openxmlformats.org/officeDocument/2006/relationships/tags" Target="../tags/tag387.xml"/><Relationship Id="rId43" Type="http://schemas.openxmlformats.org/officeDocument/2006/relationships/tags" Target="../tags/tag386.xml"/><Relationship Id="rId42" Type="http://schemas.openxmlformats.org/officeDocument/2006/relationships/tags" Target="../tags/tag385.xml"/><Relationship Id="rId41" Type="http://schemas.openxmlformats.org/officeDocument/2006/relationships/tags" Target="../tags/tag384.xml"/><Relationship Id="rId40" Type="http://schemas.openxmlformats.org/officeDocument/2006/relationships/tags" Target="../tags/tag383.xml"/><Relationship Id="rId4" Type="http://schemas.openxmlformats.org/officeDocument/2006/relationships/tags" Target="../tags/tag348.xml"/><Relationship Id="rId39" Type="http://schemas.openxmlformats.org/officeDocument/2006/relationships/tags" Target="../tags/tag382.xml"/><Relationship Id="rId38" Type="http://schemas.openxmlformats.org/officeDocument/2006/relationships/tags" Target="../tags/tag381.xml"/><Relationship Id="rId37" Type="http://schemas.openxmlformats.org/officeDocument/2006/relationships/tags" Target="../tags/tag380.xml"/><Relationship Id="rId36" Type="http://schemas.openxmlformats.org/officeDocument/2006/relationships/tags" Target="../tags/tag379.xml"/><Relationship Id="rId35" Type="http://schemas.openxmlformats.org/officeDocument/2006/relationships/tags" Target="../tags/tag378.xml"/><Relationship Id="rId34" Type="http://schemas.openxmlformats.org/officeDocument/2006/relationships/tags" Target="../tags/tag377.xml"/><Relationship Id="rId33" Type="http://schemas.openxmlformats.org/officeDocument/2006/relationships/tags" Target="../tags/tag376.xml"/><Relationship Id="rId32" Type="http://schemas.openxmlformats.org/officeDocument/2006/relationships/tags" Target="../tags/tag375.xml"/><Relationship Id="rId31" Type="http://schemas.openxmlformats.org/officeDocument/2006/relationships/tags" Target="../tags/tag374.xml"/><Relationship Id="rId30" Type="http://schemas.openxmlformats.org/officeDocument/2006/relationships/tags" Target="../tags/tag373.xml"/><Relationship Id="rId3" Type="http://schemas.openxmlformats.org/officeDocument/2006/relationships/image" Target="../media/image8.jpeg"/><Relationship Id="rId29" Type="http://schemas.openxmlformats.org/officeDocument/2006/relationships/tags" Target="../tags/tag372.xml"/><Relationship Id="rId28" Type="http://schemas.openxmlformats.org/officeDocument/2006/relationships/tags" Target="../tags/tag371.xml"/><Relationship Id="rId27" Type="http://schemas.openxmlformats.org/officeDocument/2006/relationships/tags" Target="../tags/tag370.xml"/><Relationship Id="rId26" Type="http://schemas.openxmlformats.org/officeDocument/2006/relationships/tags" Target="../tags/tag369.xml"/><Relationship Id="rId25" Type="http://schemas.openxmlformats.org/officeDocument/2006/relationships/tags" Target="../tags/tag368.xml"/><Relationship Id="rId24" Type="http://schemas.openxmlformats.org/officeDocument/2006/relationships/tags" Target="../tags/tag367.xml"/><Relationship Id="rId23" Type="http://schemas.openxmlformats.org/officeDocument/2006/relationships/tags" Target="../tags/tag366.xml"/><Relationship Id="rId22" Type="http://schemas.openxmlformats.org/officeDocument/2006/relationships/tags" Target="../tags/tag365.xml"/><Relationship Id="rId21" Type="http://schemas.openxmlformats.org/officeDocument/2006/relationships/tags" Target="../tags/tag364.xml"/><Relationship Id="rId20" Type="http://schemas.openxmlformats.org/officeDocument/2006/relationships/tags" Target="../tags/tag363.xml"/><Relationship Id="rId2" Type="http://schemas.openxmlformats.org/officeDocument/2006/relationships/tags" Target="../tags/tag347.xml"/><Relationship Id="rId199" Type="http://schemas.openxmlformats.org/officeDocument/2006/relationships/notesSlide" Target="../notesSlides/notesSlide3.xml"/><Relationship Id="rId198" Type="http://schemas.openxmlformats.org/officeDocument/2006/relationships/slideLayout" Target="../slideLayouts/slideLayout55.xml"/><Relationship Id="rId197" Type="http://schemas.openxmlformats.org/officeDocument/2006/relationships/tags" Target="../tags/tag540.xml"/><Relationship Id="rId196" Type="http://schemas.openxmlformats.org/officeDocument/2006/relationships/tags" Target="../tags/tag539.xml"/><Relationship Id="rId195" Type="http://schemas.openxmlformats.org/officeDocument/2006/relationships/tags" Target="../tags/tag538.xml"/><Relationship Id="rId194" Type="http://schemas.openxmlformats.org/officeDocument/2006/relationships/tags" Target="../tags/tag537.xml"/><Relationship Id="rId193" Type="http://schemas.openxmlformats.org/officeDocument/2006/relationships/tags" Target="../tags/tag536.xml"/><Relationship Id="rId192" Type="http://schemas.openxmlformats.org/officeDocument/2006/relationships/tags" Target="../tags/tag535.xml"/><Relationship Id="rId191" Type="http://schemas.openxmlformats.org/officeDocument/2006/relationships/tags" Target="../tags/tag534.xml"/><Relationship Id="rId190" Type="http://schemas.openxmlformats.org/officeDocument/2006/relationships/tags" Target="../tags/tag533.xml"/><Relationship Id="rId19" Type="http://schemas.openxmlformats.org/officeDocument/2006/relationships/tags" Target="../tags/tag362.xml"/><Relationship Id="rId189" Type="http://schemas.openxmlformats.org/officeDocument/2006/relationships/tags" Target="../tags/tag532.xml"/><Relationship Id="rId188" Type="http://schemas.openxmlformats.org/officeDocument/2006/relationships/tags" Target="../tags/tag531.xml"/><Relationship Id="rId187" Type="http://schemas.openxmlformats.org/officeDocument/2006/relationships/tags" Target="../tags/tag530.xml"/><Relationship Id="rId186" Type="http://schemas.openxmlformats.org/officeDocument/2006/relationships/tags" Target="../tags/tag529.xml"/><Relationship Id="rId185" Type="http://schemas.openxmlformats.org/officeDocument/2006/relationships/tags" Target="../tags/tag528.xml"/><Relationship Id="rId184" Type="http://schemas.openxmlformats.org/officeDocument/2006/relationships/tags" Target="../tags/tag527.xml"/><Relationship Id="rId183" Type="http://schemas.openxmlformats.org/officeDocument/2006/relationships/tags" Target="../tags/tag526.xml"/><Relationship Id="rId182" Type="http://schemas.openxmlformats.org/officeDocument/2006/relationships/tags" Target="../tags/tag525.xml"/><Relationship Id="rId181" Type="http://schemas.openxmlformats.org/officeDocument/2006/relationships/tags" Target="../tags/tag524.xml"/><Relationship Id="rId180" Type="http://schemas.openxmlformats.org/officeDocument/2006/relationships/tags" Target="../tags/tag523.xml"/><Relationship Id="rId18" Type="http://schemas.openxmlformats.org/officeDocument/2006/relationships/tags" Target="../tags/tag361.xml"/><Relationship Id="rId179" Type="http://schemas.openxmlformats.org/officeDocument/2006/relationships/tags" Target="../tags/tag522.xml"/><Relationship Id="rId178" Type="http://schemas.openxmlformats.org/officeDocument/2006/relationships/tags" Target="../tags/tag521.xml"/><Relationship Id="rId177" Type="http://schemas.openxmlformats.org/officeDocument/2006/relationships/tags" Target="../tags/tag520.xml"/><Relationship Id="rId176" Type="http://schemas.openxmlformats.org/officeDocument/2006/relationships/tags" Target="../tags/tag519.xml"/><Relationship Id="rId175" Type="http://schemas.openxmlformats.org/officeDocument/2006/relationships/tags" Target="../tags/tag518.xml"/><Relationship Id="rId174" Type="http://schemas.openxmlformats.org/officeDocument/2006/relationships/tags" Target="../tags/tag517.xml"/><Relationship Id="rId173" Type="http://schemas.openxmlformats.org/officeDocument/2006/relationships/tags" Target="../tags/tag516.xml"/><Relationship Id="rId172" Type="http://schemas.openxmlformats.org/officeDocument/2006/relationships/tags" Target="../tags/tag515.xml"/><Relationship Id="rId171" Type="http://schemas.openxmlformats.org/officeDocument/2006/relationships/tags" Target="../tags/tag514.xml"/><Relationship Id="rId170" Type="http://schemas.openxmlformats.org/officeDocument/2006/relationships/tags" Target="../tags/tag513.xml"/><Relationship Id="rId17" Type="http://schemas.openxmlformats.org/officeDocument/2006/relationships/tags" Target="../tags/tag360.xml"/><Relationship Id="rId169" Type="http://schemas.openxmlformats.org/officeDocument/2006/relationships/tags" Target="../tags/tag512.xml"/><Relationship Id="rId168" Type="http://schemas.openxmlformats.org/officeDocument/2006/relationships/tags" Target="../tags/tag511.xml"/><Relationship Id="rId167" Type="http://schemas.openxmlformats.org/officeDocument/2006/relationships/tags" Target="../tags/tag510.xml"/><Relationship Id="rId166" Type="http://schemas.openxmlformats.org/officeDocument/2006/relationships/tags" Target="../tags/tag509.xml"/><Relationship Id="rId165" Type="http://schemas.openxmlformats.org/officeDocument/2006/relationships/tags" Target="../tags/tag508.xml"/><Relationship Id="rId164" Type="http://schemas.openxmlformats.org/officeDocument/2006/relationships/tags" Target="../tags/tag507.xml"/><Relationship Id="rId163" Type="http://schemas.openxmlformats.org/officeDocument/2006/relationships/tags" Target="../tags/tag506.xml"/><Relationship Id="rId162" Type="http://schemas.openxmlformats.org/officeDocument/2006/relationships/tags" Target="../tags/tag505.xml"/><Relationship Id="rId161" Type="http://schemas.openxmlformats.org/officeDocument/2006/relationships/tags" Target="../tags/tag504.xml"/><Relationship Id="rId160" Type="http://schemas.openxmlformats.org/officeDocument/2006/relationships/tags" Target="../tags/tag503.xml"/><Relationship Id="rId16" Type="http://schemas.openxmlformats.org/officeDocument/2006/relationships/tags" Target="../tags/tag359.xml"/><Relationship Id="rId159" Type="http://schemas.openxmlformats.org/officeDocument/2006/relationships/tags" Target="../tags/tag502.xml"/><Relationship Id="rId158" Type="http://schemas.openxmlformats.org/officeDocument/2006/relationships/tags" Target="../tags/tag501.xml"/><Relationship Id="rId157" Type="http://schemas.openxmlformats.org/officeDocument/2006/relationships/tags" Target="../tags/tag500.xml"/><Relationship Id="rId156" Type="http://schemas.openxmlformats.org/officeDocument/2006/relationships/tags" Target="../tags/tag499.xml"/><Relationship Id="rId155" Type="http://schemas.openxmlformats.org/officeDocument/2006/relationships/tags" Target="../tags/tag498.xml"/><Relationship Id="rId154" Type="http://schemas.openxmlformats.org/officeDocument/2006/relationships/tags" Target="../tags/tag497.xml"/><Relationship Id="rId153" Type="http://schemas.openxmlformats.org/officeDocument/2006/relationships/tags" Target="../tags/tag496.xml"/><Relationship Id="rId152" Type="http://schemas.openxmlformats.org/officeDocument/2006/relationships/tags" Target="../tags/tag495.xml"/><Relationship Id="rId151" Type="http://schemas.openxmlformats.org/officeDocument/2006/relationships/tags" Target="../tags/tag494.xml"/><Relationship Id="rId150" Type="http://schemas.openxmlformats.org/officeDocument/2006/relationships/tags" Target="../tags/tag493.xml"/><Relationship Id="rId15" Type="http://schemas.openxmlformats.org/officeDocument/2006/relationships/tags" Target="../tags/tag358.xml"/><Relationship Id="rId149" Type="http://schemas.openxmlformats.org/officeDocument/2006/relationships/tags" Target="../tags/tag492.xml"/><Relationship Id="rId148" Type="http://schemas.openxmlformats.org/officeDocument/2006/relationships/tags" Target="../tags/tag491.xml"/><Relationship Id="rId147" Type="http://schemas.openxmlformats.org/officeDocument/2006/relationships/tags" Target="../tags/tag490.xml"/><Relationship Id="rId146" Type="http://schemas.openxmlformats.org/officeDocument/2006/relationships/tags" Target="../tags/tag489.xml"/><Relationship Id="rId145" Type="http://schemas.openxmlformats.org/officeDocument/2006/relationships/tags" Target="../tags/tag488.xml"/><Relationship Id="rId144" Type="http://schemas.openxmlformats.org/officeDocument/2006/relationships/tags" Target="../tags/tag487.xml"/><Relationship Id="rId143" Type="http://schemas.openxmlformats.org/officeDocument/2006/relationships/tags" Target="../tags/tag486.xml"/><Relationship Id="rId142" Type="http://schemas.openxmlformats.org/officeDocument/2006/relationships/tags" Target="../tags/tag485.xml"/><Relationship Id="rId141" Type="http://schemas.openxmlformats.org/officeDocument/2006/relationships/tags" Target="../tags/tag484.xml"/><Relationship Id="rId140" Type="http://schemas.openxmlformats.org/officeDocument/2006/relationships/tags" Target="../tags/tag483.xml"/><Relationship Id="rId14" Type="http://schemas.openxmlformats.org/officeDocument/2006/relationships/tags" Target="../tags/tag357.xml"/><Relationship Id="rId139" Type="http://schemas.openxmlformats.org/officeDocument/2006/relationships/tags" Target="../tags/tag482.xml"/><Relationship Id="rId138" Type="http://schemas.openxmlformats.org/officeDocument/2006/relationships/tags" Target="../tags/tag481.xml"/><Relationship Id="rId137" Type="http://schemas.openxmlformats.org/officeDocument/2006/relationships/tags" Target="../tags/tag480.xml"/><Relationship Id="rId136" Type="http://schemas.openxmlformats.org/officeDocument/2006/relationships/tags" Target="../tags/tag479.xml"/><Relationship Id="rId135" Type="http://schemas.openxmlformats.org/officeDocument/2006/relationships/tags" Target="../tags/tag478.xml"/><Relationship Id="rId134" Type="http://schemas.openxmlformats.org/officeDocument/2006/relationships/tags" Target="../tags/tag477.xml"/><Relationship Id="rId133" Type="http://schemas.openxmlformats.org/officeDocument/2006/relationships/tags" Target="../tags/tag476.xml"/><Relationship Id="rId132" Type="http://schemas.openxmlformats.org/officeDocument/2006/relationships/tags" Target="../tags/tag475.xml"/><Relationship Id="rId131" Type="http://schemas.openxmlformats.org/officeDocument/2006/relationships/tags" Target="../tags/tag474.xml"/><Relationship Id="rId130" Type="http://schemas.openxmlformats.org/officeDocument/2006/relationships/tags" Target="../tags/tag473.xml"/><Relationship Id="rId13" Type="http://schemas.openxmlformats.org/officeDocument/2006/relationships/tags" Target="../tags/tag356.xml"/><Relationship Id="rId129" Type="http://schemas.openxmlformats.org/officeDocument/2006/relationships/tags" Target="../tags/tag472.xml"/><Relationship Id="rId128" Type="http://schemas.openxmlformats.org/officeDocument/2006/relationships/tags" Target="../tags/tag471.xml"/><Relationship Id="rId127" Type="http://schemas.openxmlformats.org/officeDocument/2006/relationships/tags" Target="../tags/tag470.xml"/><Relationship Id="rId126" Type="http://schemas.openxmlformats.org/officeDocument/2006/relationships/tags" Target="../tags/tag469.xml"/><Relationship Id="rId125" Type="http://schemas.openxmlformats.org/officeDocument/2006/relationships/tags" Target="../tags/tag468.xml"/><Relationship Id="rId124" Type="http://schemas.openxmlformats.org/officeDocument/2006/relationships/tags" Target="../tags/tag467.xml"/><Relationship Id="rId123" Type="http://schemas.openxmlformats.org/officeDocument/2006/relationships/tags" Target="../tags/tag466.xml"/><Relationship Id="rId122" Type="http://schemas.openxmlformats.org/officeDocument/2006/relationships/tags" Target="../tags/tag465.xml"/><Relationship Id="rId121" Type="http://schemas.openxmlformats.org/officeDocument/2006/relationships/tags" Target="../tags/tag464.xml"/><Relationship Id="rId120" Type="http://schemas.openxmlformats.org/officeDocument/2006/relationships/tags" Target="../tags/tag463.xml"/><Relationship Id="rId12" Type="http://schemas.openxmlformats.org/officeDocument/2006/relationships/tags" Target="../tags/tag355.xml"/><Relationship Id="rId119" Type="http://schemas.openxmlformats.org/officeDocument/2006/relationships/tags" Target="../tags/tag462.xml"/><Relationship Id="rId118" Type="http://schemas.openxmlformats.org/officeDocument/2006/relationships/tags" Target="../tags/tag461.xml"/><Relationship Id="rId117" Type="http://schemas.openxmlformats.org/officeDocument/2006/relationships/tags" Target="../tags/tag460.xml"/><Relationship Id="rId116" Type="http://schemas.openxmlformats.org/officeDocument/2006/relationships/tags" Target="../tags/tag459.xml"/><Relationship Id="rId115" Type="http://schemas.openxmlformats.org/officeDocument/2006/relationships/tags" Target="../tags/tag458.xml"/><Relationship Id="rId114" Type="http://schemas.openxmlformats.org/officeDocument/2006/relationships/tags" Target="../tags/tag457.xml"/><Relationship Id="rId113" Type="http://schemas.openxmlformats.org/officeDocument/2006/relationships/tags" Target="../tags/tag456.xml"/><Relationship Id="rId112" Type="http://schemas.openxmlformats.org/officeDocument/2006/relationships/tags" Target="../tags/tag455.xml"/><Relationship Id="rId111" Type="http://schemas.openxmlformats.org/officeDocument/2006/relationships/tags" Target="../tags/tag454.xml"/><Relationship Id="rId110" Type="http://schemas.openxmlformats.org/officeDocument/2006/relationships/tags" Target="../tags/tag453.xml"/><Relationship Id="rId11" Type="http://schemas.openxmlformats.org/officeDocument/2006/relationships/tags" Target="../tags/tag354.xml"/><Relationship Id="rId109" Type="http://schemas.openxmlformats.org/officeDocument/2006/relationships/tags" Target="../tags/tag452.xml"/><Relationship Id="rId108" Type="http://schemas.openxmlformats.org/officeDocument/2006/relationships/tags" Target="../tags/tag451.xml"/><Relationship Id="rId107" Type="http://schemas.openxmlformats.org/officeDocument/2006/relationships/tags" Target="../tags/tag450.xml"/><Relationship Id="rId106" Type="http://schemas.openxmlformats.org/officeDocument/2006/relationships/tags" Target="../tags/tag449.xml"/><Relationship Id="rId105" Type="http://schemas.openxmlformats.org/officeDocument/2006/relationships/tags" Target="../tags/tag448.xml"/><Relationship Id="rId104" Type="http://schemas.openxmlformats.org/officeDocument/2006/relationships/tags" Target="../tags/tag447.xml"/><Relationship Id="rId103" Type="http://schemas.openxmlformats.org/officeDocument/2006/relationships/tags" Target="../tags/tag446.xml"/><Relationship Id="rId102" Type="http://schemas.openxmlformats.org/officeDocument/2006/relationships/tags" Target="../tags/tag445.xml"/><Relationship Id="rId101" Type="http://schemas.openxmlformats.org/officeDocument/2006/relationships/tags" Target="../tags/tag444.xml"/><Relationship Id="rId100" Type="http://schemas.openxmlformats.org/officeDocument/2006/relationships/tags" Target="../tags/tag443.xml"/><Relationship Id="rId10" Type="http://schemas.openxmlformats.org/officeDocument/2006/relationships/tags" Target="../tags/tag353.xml"/><Relationship Id="rId1" Type="http://schemas.openxmlformats.org/officeDocument/2006/relationships/tags" Target="../tags/tag346.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56.xml"/><Relationship Id="rId7" Type="http://schemas.openxmlformats.org/officeDocument/2006/relationships/tags" Target="../tags/tag550.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tags" Target="../tags/tag547.xml"/><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57.xml"/><Relationship Id="rId5" Type="http://schemas.openxmlformats.org/officeDocument/2006/relationships/image" Target="../media/image11.png"/><Relationship Id="rId4" Type="http://schemas.openxmlformats.org/officeDocument/2006/relationships/tags" Target="../tags/tag553.xml"/><Relationship Id="rId3" Type="http://schemas.openxmlformats.org/officeDocument/2006/relationships/image" Target="../media/image10.png"/><Relationship Id="rId2" Type="http://schemas.openxmlformats.org/officeDocument/2006/relationships/tags" Target="../tags/tag552.xml"/><Relationship Id="rId1" Type="http://schemas.openxmlformats.org/officeDocument/2006/relationships/tags" Target="../tags/tag55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58.xml"/><Relationship Id="rId5" Type="http://schemas.openxmlformats.org/officeDocument/2006/relationships/tags" Target="../tags/tag557.xml"/><Relationship Id="rId4" Type="http://schemas.openxmlformats.org/officeDocument/2006/relationships/tags" Target="../tags/tag556.xml"/><Relationship Id="rId3" Type="http://schemas.openxmlformats.org/officeDocument/2006/relationships/image" Target="../media/image9.png"/><Relationship Id="rId2" Type="http://schemas.openxmlformats.org/officeDocument/2006/relationships/tags" Target="../tags/tag555.xml"/><Relationship Id="rId1" Type="http://schemas.openxmlformats.org/officeDocument/2006/relationships/tags" Target="../tags/tag55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2023.10.10</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DOS Stub</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236220" y="1158875"/>
            <a:ext cx="113760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33400">
              <a:lnSpc>
                <a:spcPts val="4000"/>
              </a:lnSpc>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is a small segment of code at the beginning of the file that is executed by the MS-DOS operating system to display an error message if the file is not compatible with the operating system.</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fontAlgn="auto">
              <a:lnSpc>
                <a:spcPts val="4000"/>
              </a:lnSpc>
              <a:spcBef>
                <a:spcPts val="5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is what gets executed when the program is loaded in MS-DOS,  the default error message is “This program cannot be run in DOS mode.”, however this message can be changed by the user during compile time.</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8" name="图片 7" descr="2378 [转换]"/>
          <p:cNvPicPr>
            <a:picLocks noChangeAspect="1"/>
          </p:cNvPicPr>
          <p:nvPr>
            <p:custDataLst>
              <p:tags r:id="rId4"/>
            </p:custDataLst>
          </p:nvPr>
        </p:nvPicPr>
        <p:blipFill>
          <a:blip r:embed="rId5"/>
          <a:srcRect l="-644" r="84596" b="8932"/>
          <a:stretch>
            <a:fillRect/>
          </a:stretch>
        </p:blipFill>
        <p:spPr>
          <a:xfrm>
            <a:off x="236220" y="5021965"/>
            <a:ext cx="1029547" cy="144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DOS Stub</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224155" y="1235075"/>
            <a:ext cx="11426825" cy="157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nSpc>
                <a:spcPts val="4000"/>
              </a:lnSpc>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To be able to disassemble the machine code of the DOS stub, I copied the code of the stub from PE-bear, then I created a new file with the stub contents using a hex editor (HxD). </a:t>
            </a:r>
            <a:endPar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8" name="Picture 5"/>
          <p:cNvPicPr>
            <a:picLocks noChangeAspect="1"/>
          </p:cNvPicPr>
          <p:nvPr>
            <p:custDataLst>
              <p:tags r:id="rId4"/>
            </p:custDataLst>
          </p:nvPr>
        </p:nvPicPr>
        <p:blipFill>
          <a:blip r:embed="rId5"/>
          <a:srcRect r="16664"/>
          <a:stretch>
            <a:fillRect/>
          </a:stretch>
        </p:blipFill>
        <p:spPr>
          <a:xfrm>
            <a:off x="1056000" y="3286760"/>
            <a:ext cx="10080000" cy="2362322"/>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DOS Stub</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12" name="Picture 11"/>
          <p:cNvPicPr>
            <a:picLocks noChangeAspect="1"/>
          </p:cNvPicPr>
          <p:nvPr>
            <p:custDataLst>
              <p:tags r:id="rId2"/>
            </p:custDataLst>
          </p:nvPr>
        </p:nvPicPr>
        <p:blipFill>
          <a:blip r:embed="rId3"/>
          <a:srcRect r="13720"/>
          <a:stretch>
            <a:fillRect/>
          </a:stretch>
        </p:blipFill>
        <p:spPr>
          <a:xfrm>
            <a:off x="696000" y="1566545"/>
            <a:ext cx="10800000" cy="351366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 name="图片 1" descr="2355 [转换]"/>
          <p:cNvPicPr>
            <a:picLocks noChangeAspect="1"/>
          </p:cNvPicPr>
          <p:nvPr>
            <p:custDataLst>
              <p:tags r:id="rId4"/>
            </p:custDataLst>
          </p:nvPr>
        </p:nvPicPr>
        <p:blipFill>
          <a:blip r:embed="rId5"/>
          <a:srcRect l="86129" r="-376"/>
          <a:stretch>
            <a:fillRect/>
          </a:stretch>
        </p:blipFill>
        <p:spPr>
          <a:xfrm>
            <a:off x="215265" y="4945900"/>
            <a:ext cx="911451" cy="1620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Assembly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11" name="Picture 10"/>
          <p:cNvPicPr>
            <a:picLocks noChangeAspect="1"/>
          </p:cNvPicPr>
          <p:nvPr>
            <p:custDataLst>
              <p:tags r:id="rId2"/>
            </p:custDataLst>
          </p:nvPr>
        </p:nvPicPr>
        <p:blipFill>
          <a:blip r:embed="rId3"/>
          <a:srcRect l="1782" t="1653" r="2306" b="1861"/>
          <a:stretch>
            <a:fillRect/>
          </a:stretch>
        </p:blipFill>
        <p:spPr>
          <a:xfrm>
            <a:off x="5628640" y="1205230"/>
            <a:ext cx="5811520" cy="5005070"/>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7" name="组合 6"/>
          <p:cNvGrpSpPr/>
          <p:nvPr/>
        </p:nvGrpSpPr>
        <p:grpSpPr>
          <a:xfrm>
            <a:off x="281305" y="1750060"/>
            <a:ext cx="5085080" cy="3925570"/>
            <a:chOff x="347" y="2334"/>
            <a:chExt cx="8008" cy="6182"/>
          </a:xfrm>
        </p:grpSpPr>
        <p:sp>
          <p:nvSpPr>
            <p:cNvPr id="2" name="折角形 1"/>
            <p:cNvSpPr/>
            <p:nvPr>
              <p:custDataLst>
                <p:tags r:id="rId4"/>
              </p:custDataLst>
            </p:nvPr>
          </p:nvSpPr>
          <p:spPr>
            <a:xfrm>
              <a:off x="395" y="2334"/>
              <a:ext cx="7960" cy="6183"/>
            </a:xfrm>
            <a:prstGeom prst="foldedCorner">
              <a:avLst>
                <a:gd name="adj" fmla="val 9797"/>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5"/>
              </p:custDataLst>
            </p:nvPr>
          </p:nvSpPr>
          <p:spPr>
            <a:xfrm>
              <a:off x="609" y="2334"/>
              <a:ext cx="693" cy="630"/>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D1202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4" name="Text Box 8" descr="7b0a202020202262756c6c6574223a20227b5c2263617465676f727949645c223a31303030362c5c2274656d706c61746549645c223a32303233313437397d220a7d0a"/>
            <p:cNvSpPr txBox="1">
              <a:spLocks noChangeArrowheads="1"/>
            </p:cNvSpPr>
            <p:nvPr>
              <p:custDataLst>
                <p:tags r:id="rId6"/>
              </p:custDataLst>
            </p:nvPr>
          </p:nvSpPr>
          <p:spPr bwMode="auto">
            <a:xfrm>
              <a:off x="347" y="2756"/>
              <a:ext cx="7960" cy="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fontAlgn="auto">
                <a:lnSpc>
                  <a:spcPts val="4500"/>
                </a:lnSpc>
                <a:buClr>
                  <a:srgbClr val="D1202F"/>
                </a:buClr>
                <a:buSzPct val="100000"/>
                <a:buFont typeface="Wingdings" panose="05000000000000000000" charset="0"/>
                <a:buChar char="m"/>
              </a:pPr>
              <a:r>
                <a:rPr lang="en-US" altLang="zh-CN" sz="26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After that I used IDA to disassemble the executable, MS-DOS programs are 16-bit programs, so I chose the intel 8086 processor type and the 16-bit disassembly mode.</a:t>
              </a:r>
              <a:endParaRPr lang="en-US" altLang="zh-CN" sz="26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Assembly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5" name="Picture 6"/>
          <p:cNvPicPr>
            <a:picLocks noChangeAspect="1"/>
          </p:cNvPicPr>
          <p:nvPr>
            <p:custDataLst>
              <p:tags r:id="rId2"/>
            </p:custDataLst>
          </p:nvPr>
        </p:nvPicPr>
        <p:blipFill>
          <a:blip r:embed="rId3"/>
          <a:srcRect l="3213" t="7164" r="6201" b="8282"/>
          <a:stretch>
            <a:fillRect/>
          </a:stretch>
        </p:blipFill>
        <p:spPr>
          <a:xfrm>
            <a:off x="187325" y="2746693"/>
            <a:ext cx="4554855" cy="154178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Picture 7"/>
          <p:cNvPicPr>
            <a:picLocks noChangeAspect="1"/>
          </p:cNvPicPr>
          <p:nvPr>
            <p:custDataLst>
              <p:tags r:id="rId4"/>
            </p:custDataLst>
          </p:nvPr>
        </p:nvPicPr>
        <p:blipFill>
          <a:blip r:embed="rId5"/>
          <a:srcRect r="4852" b="2938"/>
          <a:stretch>
            <a:fillRect/>
          </a:stretch>
        </p:blipFill>
        <p:spPr>
          <a:xfrm>
            <a:off x="4871085" y="318770"/>
            <a:ext cx="6325870" cy="63976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Assembly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2315845" y="1583690"/>
          <a:ext cx="7560000" cy="944880"/>
        </p:xfrm>
        <a:graphic>
          <a:graphicData uri="http://schemas.openxmlformats.org/drawingml/2006/table">
            <a:tbl>
              <a:tblPr firstRow="1" lastRow="1" bandRow="1">
                <a:tableStyleId>{0F9A4C12-F300-4355-AF9E-3C4FB8E2E9DA}</a:tableStyleId>
              </a:tblPr>
              <a:tblGrid>
                <a:gridCol w="3600000"/>
                <a:gridCol w="2160000"/>
                <a:gridCol w="1800000"/>
              </a:tblGrid>
              <a:tr h="426720">
                <a:tc>
                  <a:txBody>
                    <a:bodyPr/>
                    <a:lstStyle/>
                    <a:p>
                      <a:pPr algn="ctr">
                        <a:buNone/>
                      </a:pPr>
                      <a:r>
                        <a:rPr lang="zh-CN" altLang="en-US" sz="2500" dirty="0">
                          <a:latin typeface="Times New Roman" panose="02020603050405020304" charset="0"/>
                          <a:cs typeface="Times New Roman" panose="02020603050405020304" charset="0"/>
                        </a:rPr>
                        <a:t>seg000:0000</a:t>
                      </a:r>
                      <a:endParaRPr lang="zh-CN" altLang="en-US"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12700" cap="flat" cmpd="sng" algn="ctr">
                      <a:solidFill>
                        <a:srgbClr val="C00000"/>
                      </a:solidFill>
                      <a:prstDash val="solid"/>
                      <a:round/>
                      <a:headEnd type="none" w="med" len="med"/>
                      <a:tailEnd type="none" w="med" len="med"/>
                    </a:lnT>
                    <a:lnB w="6350" cmpd="sng">
                      <a:noFill/>
                    </a:lnB>
                    <a:lnTlToBr w="12700" cmpd="sng">
                      <a:noFill/>
                      <a:prstDash val="solid"/>
                    </a:lnTlToBr>
                    <a:lnBlToTr w="12700" cmpd="sng">
                      <a:noFill/>
                      <a:prstDash val="solid"/>
                    </a:lnBlToTr>
                  </a:tcPr>
                </a:tc>
                <a:tc>
                  <a:txBody>
                    <a:bodyPr/>
                    <a:lstStyle/>
                    <a:p>
                      <a:pPr algn="ctr">
                        <a:buNone/>
                      </a:pPr>
                      <a:r>
                        <a:rPr lang="zh-CN" altLang="en-US" sz="2500" dirty="0">
                          <a:latin typeface="Times New Roman" panose="02020603050405020304" charset="0"/>
                          <a:cs typeface="Times New Roman" panose="02020603050405020304" charset="0"/>
                        </a:rPr>
                        <a:t>push</a:t>
                      </a:r>
                      <a:endParaRPr lang="zh-CN" altLang="en-US"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12700" cap="flat" cmpd="sng" algn="ctr">
                      <a:solidFill>
                        <a:srgbClr val="C00000"/>
                      </a:solidFill>
                      <a:prstDash val="solid"/>
                      <a:round/>
                      <a:headEnd type="none" w="med" len="med"/>
                      <a:tailEnd type="none" w="med" len="med"/>
                    </a:lnT>
                    <a:lnB w="6350" cmpd="sng">
                      <a:noFill/>
                    </a:lnB>
                    <a:lnTlToBr w="12700" cmpd="sng">
                      <a:noFill/>
                      <a:prstDash val="solid"/>
                    </a:lnTlToBr>
                    <a:lnBlToTr w="12700" cmpd="sng">
                      <a:noFill/>
                      <a:prstDash val="solid"/>
                    </a:lnBlToTr>
                  </a:tcPr>
                </a:tc>
                <a:tc>
                  <a:txBody>
                    <a:bodyPr/>
                    <a:lstStyle/>
                    <a:p>
                      <a:pPr algn="ctr">
                        <a:buNone/>
                      </a:pPr>
                      <a:r>
                        <a:rPr lang="en-US" altLang="zh-CN" sz="2500" dirty="0">
                          <a:latin typeface="Times New Roman" panose="02020603050405020304" charset="0"/>
                          <a:cs typeface="Times New Roman" panose="02020603050405020304" charset="0"/>
                        </a:rPr>
                        <a:t>cs</a:t>
                      </a:r>
                      <a:endParaRPr lang="en-US" altLang="zh-CN"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12700" cap="flat" cmpd="sng" algn="ctr">
                      <a:solidFill>
                        <a:srgbClr val="C00000"/>
                      </a:solidFill>
                      <a:prstDash val="solid"/>
                      <a:round/>
                      <a:headEnd type="none" w="med" len="med"/>
                      <a:tailEnd type="none" w="med" len="med"/>
                    </a:lnT>
                    <a:lnB w="6350" cmpd="sng">
                      <a:noFill/>
                    </a:lnB>
                    <a:lnTlToBr w="12700" cmpd="sng">
                      <a:noFill/>
                      <a:prstDash val="solid"/>
                    </a:lnTlToBr>
                    <a:lnBlToTr w="12700" cmpd="sng">
                      <a:noFill/>
                      <a:prstDash val="solid"/>
                    </a:lnBlToTr>
                  </a:tcPr>
                </a:tc>
              </a:tr>
              <a:tr h="381000">
                <a:tc>
                  <a:txBody>
                    <a:bodyPr/>
                    <a:lstStyle/>
                    <a:p>
                      <a:pPr algn="ctr">
                        <a:buNone/>
                      </a:pPr>
                      <a:r>
                        <a:rPr lang="zh-CN" altLang="en-US" sz="2500" dirty="0">
                          <a:latin typeface="Times New Roman" panose="02020603050405020304" charset="0"/>
                          <a:cs typeface="Times New Roman" panose="02020603050405020304" charset="0"/>
                        </a:rPr>
                        <a:t>seg000:0001</a:t>
                      </a:r>
                      <a:endParaRPr lang="zh-CN" altLang="en-US"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635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2500" dirty="0">
                          <a:latin typeface="Times New Roman" panose="02020603050405020304" charset="0"/>
                          <a:cs typeface="Times New Roman" panose="02020603050405020304" charset="0"/>
                        </a:rPr>
                        <a:t>pop</a:t>
                      </a:r>
                      <a:endParaRPr lang="zh-CN" altLang="en-US"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635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altLang="zh-CN" sz="2500" dirty="0">
                          <a:latin typeface="Times New Roman" panose="02020603050405020304" charset="0"/>
                          <a:cs typeface="Times New Roman" panose="02020603050405020304" charset="0"/>
                        </a:rPr>
                        <a:t>ds</a:t>
                      </a:r>
                      <a:endParaRPr lang="en-US" altLang="zh-CN" sz="2500" dirty="0">
                        <a:latin typeface="Times New Roman" panose="02020603050405020304" charset="0"/>
                        <a:cs typeface="Times New Roman" panose="02020603050405020304" charset="0"/>
                      </a:endParaRPr>
                    </a:p>
                  </a:txBody>
                  <a:tcPr anchor="ctr">
                    <a:lnL w="12700" cmpd="sng">
                      <a:noFill/>
                      <a:prstDash val="solid"/>
                    </a:lnL>
                    <a:lnR w="12700" cmpd="sng">
                      <a:noFill/>
                      <a:prstDash val="solid"/>
                    </a:lnR>
                    <a:lnT w="635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5" name="组合 4"/>
          <p:cNvGrpSpPr/>
          <p:nvPr/>
        </p:nvGrpSpPr>
        <p:grpSpPr>
          <a:xfrm>
            <a:off x="1172845" y="2775585"/>
            <a:ext cx="9846310" cy="3237865"/>
            <a:chOff x="1664" y="4371"/>
            <a:chExt cx="15506" cy="5099"/>
          </a:xfrm>
        </p:grpSpPr>
        <p:grpSp>
          <p:nvGrpSpPr>
            <p:cNvPr id="140" name="图形 138"/>
            <p:cNvGrpSpPr/>
            <p:nvPr/>
          </p:nvGrpSpPr>
          <p:grpSpPr>
            <a:xfrm>
              <a:off x="1664" y="4852"/>
              <a:ext cx="15506" cy="4619"/>
              <a:chOff x="3726473" y="2479904"/>
              <a:chExt cx="4732631" cy="2061296"/>
            </a:xfrm>
          </p:grpSpPr>
          <p:grpSp>
            <p:nvGrpSpPr>
              <p:cNvPr id="141" name="图形 138"/>
              <p:cNvGrpSpPr/>
              <p:nvPr/>
            </p:nvGrpSpPr>
            <p:grpSpPr>
              <a:xfrm>
                <a:off x="3843343" y="2601912"/>
                <a:ext cx="4615761" cy="1939288"/>
                <a:chOff x="3843343" y="2601912"/>
                <a:chExt cx="4615761" cy="1939288"/>
              </a:xfrm>
            </p:grpSpPr>
            <p:sp>
              <p:nvSpPr>
                <p:cNvPr id="142" name="任意多边形: 形状 141"/>
                <p:cNvSpPr/>
                <p:nvPr>
                  <p:custDataLst>
                    <p:tags r:id="rId3"/>
                  </p:custDataLst>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任意多边形: 形状 142"/>
                <p:cNvSpPr/>
                <p:nvPr>
                  <p:custDataLst>
                    <p:tags r:id="rId4"/>
                  </p:custDataLst>
                </p:nvPr>
              </p:nvSpPr>
              <p:spPr>
                <a:xfrm>
                  <a:off x="3843343" y="260191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4" name="图形 138"/>
              <p:cNvGrpSpPr/>
              <p:nvPr/>
            </p:nvGrpSpPr>
            <p:grpSpPr>
              <a:xfrm>
                <a:off x="3798393" y="2556962"/>
                <a:ext cx="4615761" cy="1939288"/>
                <a:chOff x="3798393" y="2556962"/>
                <a:chExt cx="4615761" cy="1939288"/>
              </a:xfrm>
            </p:grpSpPr>
            <p:sp>
              <p:nvSpPr>
                <p:cNvPr id="145" name="任意多边形: 形状 144"/>
                <p:cNvSpPr/>
                <p:nvPr>
                  <p:custDataLst>
                    <p:tags r:id="rId5"/>
                  </p:custDataLst>
                </p:nvPr>
              </p:nvSpPr>
              <p:spPr>
                <a:xfrm>
                  <a:off x="3804815" y="2563383"/>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任意多边形: 形状 145"/>
                <p:cNvSpPr/>
                <p:nvPr>
                  <p:custDataLst>
                    <p:tags r:id="rId6"/>
                  </p:custDataLst>
                </p:nvPr>
              </p:nvSpPr>
              <p:spPr>
                <a:xfrm>
                  <a:off x="3798393" y="255696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7" name="图形 138"/>
              <p:cNvGrpSpPr/>
              <p:nvPr/>
            </p:nvGrpSpPr>
            <p:grpSpPr>
              <a:xfrm>
                <a:off x="3726473" y="2479904"/>
                <a:ext cx="4641447" cy="1964974"/>
                <a:chOff x="3726473" y="2479904"/>
                <a:chExt cx="4641447" cy="1964974"/>
              </a:xfrm>
            </p:grpSpPr>
            <p:sp>
              <p:nvSpPr>
                <p:cNvPr id="148" name="任意多边形: 形状 147"/>
                <p:cNvSpPr/>
                <p:nvPr>
                  <p:custDataLst>
                    <p:tags r:id="rId7"/>
                  </p:custDataLst>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任意多边形: 形状 148"/>
                <p:cNvSpPr/>
                <p:nvPr>
                  <p:custDataLst>
                    <p:tags r:id="rId8"/>
                  </p:custDataLst>
                </p:nvPr>
              </p:nvSpPr>
              <p:spPr>
                <a:xfrm>
                  <a:off x="3726473" y="247990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rgbClr val="C00000"/>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7" name="Text Box 8" descr="7b0a202020202262756c6c6574223a20227b5c2263617465676f727949645c223a31303030362c5c2274656d706c61746549645c223a32303233313437397d220a7d0a"/>
            <p:cNvSpPr txBox="1">
              <a:spLocks noChangeArrowheads="1"/>
            </p:cNvSpPr>
            <p:nvPr>
              <p:custDataLst>
                <p:tags r:id="rId9"/>
              </p:custDataLst>
            </p:nvPr>
          </p:nvSpPr>
          <p:spPr bwMode="auto">
            <a:xfrm>
              <a:off x="1921" y="5140"/>
              <a:ext cx="14688" cy="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fontAlgn="auto">
                <a:lnSpc>
                  <a:spcPts val="4500"/>
                </a:lnSpc>
                <a:buClr>
                  <a:srgbClr val="D1202F"/>
                </a:buClr>
                <a:buSzPct val="100000"/>
                <a:buFont typeface="Wingdings" panose="05000000000000000000" charset="0"/>
                <a:buChar char="m"/>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First line pushes the value of cs onto the stack and the second line pops that value from the top of stack into ds. This is just a way of setting the value of the data segment to the same value as the code segment.</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
          <p:nvSpPr>
            <p:cNvPr id="9" name="任意多边形: 形状 151"/>
            <p:cNvSpPr/>
            <p:nvPr>
              <p:custDataLst>
                <p:tags r:id="rId10"/>
              </p:custDataLst>
            </p:nvPr>
          </p:nvSpPr>
          <p:spPr>
            <a:xfrm>
              <a:off x="1921" y="4371"/>
              <a:ext cx="654" cy="1029"/>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solidFill>
              <a:srgbClr val="D1202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Assembly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4" name="组合 3"/>
          <p:cNvGrpSpPr/>
          <p:nvPr/>
        </p:nvGrpSpPr>
        <p:grpSpPr>
          <a:xfrm>
            <a:off x="1466850" y="1345565"/>
            <a:ext cx="9258300" cy="1808480"/>
            <a:chOff x="1893" y="2119"/>
            <a:chExt cx="14580" cy="2848"/>
          </a:xfrm>
        </p:grpSpPr>
        <p:sp>
          <p:nvSpPr>
            <p:cNvPr id="2" name="圆角矩形 1"/>
            <p:cNvSpPr/>
            <p:nvPr>
              <p:custDataLst>
                <p:tags r:id="rId2"/>
              </p:custDataLst>
            </p:nvPr>
          </p:nvSpPr>
          <p:spPr>
            <a:xfrm>
              <a:off x="1893" y="2119"/>
              <a:ext cx="14581" cy="2848"/>
            </a:xfrm>
            <a:prstGeom prst="roundRect">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 Box 15"/>
            <p:cNvSpPr txBox="1"/>
            <p:nvPr>
              <p:custDataLst>
                <p:tags r:id="rId3"/>
              </p:custDataLst>
            </p:nvPr>
          </p:nvSpPr>
          <p:spPr>
            <a:xfrm>
              <a:off x="2343" y="2405"/>
              <a:ext cx="13681" cy="2276"/>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Times New Roman" panose="02020603050405020304" charset="0"/>
                  <a:cs typeface="Times New Roman" panose="02020603050405020304" charset="0"/>
                </a:rPr>
                <a:t>seg000:0002                 mov     dx, 0Eh</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seg000:0005                 mov     ah, 9</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seg000:0007                 int     21h             ; DOS - PRINT STRING</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seg000:0007                                         ; DS:DX -&gt; string terminated by "$"</a:t>
              </a:r>
              <a:endParaRPr lang="en-US" sz="2200" dirty="0">
                <a:latin typeface="Times New Roman" panose="02020603050405020304" charset="0"/>
                <a:cs typeface="Times New Roman" panose="02020603050405020304" charset="0"/>
              </a:endParaRPr>
            </a:p>
          </p:txBody>
        </p:sp>
      </p:grpSp>
      <p:sp>
        <p:nvSpPr>
          <p:cNvPr id="5" name="Text Box 8" descr="7b0a202020202262756c6c6574223a20227b5c2263617465676f727949645c223a31303030362c5c2274656d706c61746549645c223a32303233313437397d220a7d0a"/>
          <p:cNvSpPr txBox="1">
            <a:spLocks noChangeArrowheads="1"/>
          </p:cNvSpPr>
          <p:nvPr>
            <p:custDataLst>
              <p:tags r:id="rId4"/>
            </p:custDataLst>
          </p:nvPr>
        </p:nvSpPr>
        <p:spPr bwMode="auto">
          <a:xfrm>
            <a:off x="227330" y="3429000"/>
            <a:ext cx="11802745" cy="272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419100" fontAlgn="auto">
              <a:lnSpc>
                <a:spcPts val="2500"/>
              </a:lnSpc>
              <a:spcBef>
                <a:spcPts val="500"/>
              </a:spcBef>
              <a:buSzPct val="200000"/>
              <a:buFontTx/>
              <a:buBlip>
                <a:blip r:embed="rId5"/>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These three lines are responsible for printing the error message, first line sets dx to the address of the string “This program cannot be run in DOS mode.” (0xe), second line sets ah to 9 and the last line invokes interrupt 21h.</a:t>
            </a:r>
            <a:endParaRPr lang="en-US" altLang="zh-CN" sz="22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419100" fontAlgn="auto">
              <a:lnSpc>
                <a:spcPts val="2500"/>
              </a:lnSpc>
              <a:spcBef>
                <a:spcPts val="500"/>
              </a:spcBef>
              <a:buSzPct val="200000"/>
              <a:buFontTx/>
              <a:buBlip>
                <a:blip r:embed="rId5"/>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Interrupt 21h is a DOS interrupt (API call) that can do a lot of things, it takes a parameter that determines what function to execute and that parameter is passed in the ah register. We see here that the value 9 is given to the interrupt, 9 is the code of the function that prints a string to the screen, that function takes a parameter which is the address of the string to print, that parameter is passed in the dx register as we can see in the code.</a:t>
            </a:r>
            <a:endParaRPr lang="en-US" altLang="zh-CN" sz="22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Assembly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466725" y="3030855"/>
            <a:ext cx="10959465" cy="289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476250" fontAlgn="auto">
              <a:lnSpc>
                <a:spcPts val="3000"/>
              </a:lnSpc>
              <a:spcBef>
                <a:spcPts val="500"/>
              </a:spcBef>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last three lines of the program are again an interrupt 21h call. There’s a mov instruction that puts 0X4C01 into ax. This sets al to 0x01 and ah to 0x4c.</a:t>
            </a:r>
            <a:endPar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476250" fontAlgn="auto">
              <a:lnSpc>
                <a:spcPts val="3000"/>
              </a:lnSpc>
              <a:spcBef>
                <a:spcPts val="500"/>
              </a:spcBef>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0x4c is the function code of the function that exits with an error code, it takes the error code from al, which in this case is 1.</a:t>
            </a:r>
            <a:endPar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476250" fontAlgn="auto">
              <a:lnSpc>
                <a:spcPts val="3000"/>
              </a:lnSpc>
              <a:spcBef>
                <a:spcPts val="500"/>
              </a:spcBef>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In summary, all the DOS stub is doing is print the error message then exit with code 1.</a:t>
            </a:r>
            <a:endParaRPr lang="en-US" altLang="zh-CN" sz="25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pSp>
        <p:nvGrpSpPr>
          <p:cNvPr id="6" name="组合 5"/>
          <p:cNvGrpSpPr/>
          <p:nvPr/>
        </p:nvGrpSpPr>
        <p:grpSpPr>
          <a:xfrm>
            <a:off x="927100" y="1345565"/>
            <a:ext cx="10337800" cy="1400810"/>
            <a:chOff x="2310" y="2119"/>
            <a:chExt cx="16280" cy="2206"/>
          </a:xfrm>
        </p:grpSpPr>
        <p:sp>
          <p:nvSpPr>
            <p:cNvPr id="4" name="圆角矩形 3"/>
            <p:cNvSpPr/>
            <p:nvPr>
              <p:custDataLst>
                <p:tags r:id="rId4"/>
              </p:custDataLst>
            </p:nvPr>
          </p:nvSpPr>
          <p:spPr>
            <a:xfrm>
              <a:off x="2310" y="2119"/>
              <a:ext cx="16280" cy="2206"/>
            </a:xfrm>
            <a:prstGeom prst="roundRect">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11"/>
            <p:cNvSpPr txBox="1"/>
            <p:nvPr>
              <p:custDataLst>
                <p:tags r:id="rId5"/>
              </p:custDataLst>
            </p:nvPr>
          </p:nvSpPr>
          <p:spPr>
            <a:xfrm>
              <a:off x="2432" y="2351"/>
              <a:ext cx="16036" cy="174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Times New Roman" panose="02020603050405020304" charset="0"/>
                  <a:cs typeface="Times New Roman" panose="02020603050405020304" charset="0"/>
                </a:rPr>
                <a:t>seg000:0009                 mov     ax, 4C01h</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seg000:000C                 int     21h             ; DOS - 2+ - QUIT WITH EXIT CODE (EXIT)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seg000:000C                                         ; AL = exit code</a:t>
              </a:r>
              <a:endParaRPr lang="en-US" sz="2200" dirty="0">
                <a:latin typeface="Times New Roman" panose="02020603050405020304" charset="0"/>
                <a:cs typeface="Times New Roman" panose="0202060305040502030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Rich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224155" y="1235075"/>
            <a:ext cx="11426825" cy="157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nSpc>
                <a:spcPts val="4000"/>
              </a:lnSpc>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We’ve seen the DOS Header and the DOS Stub, however there’s still a chunk of data we haven’t talked about lying between the DOS Stub and the start of the NT Headers.</a:t>
            </a:r>
            <a:endPar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9" name="Picture 8"/>
          <p:cNvPicPr>
            <a:picLocks noChangeAspect="1"/>
          </p:cNvPicPr>
          <p:nvPr>
            <p:custDataLst>
              <p:tags r:id="rId4"/>
            </p:custDataLst>
          </p:nvPr>
        </p:nvPicPr>
        <p:blipFill>
          <a:blip r:embed="rId5"/>
          <a:stretch>
            <a:fillRect/>
          </a:stretch>
        </p:blipFill>
        <p:spPr>
          <a:xfrm>
            <a:off x="516000" y="2995295"/>
            <a:ext cx="11160000" cy="309690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Rich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435610" y="1164590"/>
            <a:ext cx="10705465" cy="424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33400" fontAlgn="auto">
              <a:lnSpc>
                <a:spcPts val="3600"/>
              </a:lnSpc>
              <a:spcBef>
                <a:spcPts val="6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That’s only present in executables built using the Microsoft Visual Studio toolset.</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fontAlgn="auto">
              <a:lnSpc>
                <a:spcPts val="3600"/>
              </a:lnSpc>
              <a:spcBef>
                <a:spcPts val="6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structure holds some metadata about the tools used to build the executable like their names or types and their specific versions and build numbers.</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fontAlgn="auto">
              <a:lnSpc>
                <a:spcPts val="3600"/>
              </a:lnSpc>
              <a:spcBef>
                <a:spcPts val="6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Rich Header consists of a chunk of XORed data followed by a signature (Rich) and a 32-bit checksum value that is the XOR key.</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18" name="图片 17" descr="/Users/weiqingqing/Desktop/2555 [转换].png2555 [转换]"/>
          <p:cNvPicPr>
            <a:picLocks noChangeAspect="1"/>
          </p:cNvPicPr>
          <p:nvPr>
            <p:custDataLst>
              <p:tags r:id="rId4"/>
            </p:custDataLst>
          </p:nvPr>
        </p:nvPicPr>
        <p:blipFill>
          <a:blip r:embed="rId5"/>
          <a:srcRect l="76372" r="-470" b="9796"/>
          <a:stretch>
            <a:fillRect/>
          </a:stretch>
        </p:blipFill>
        <p:spPr>
          <a:xfrm>
            <a:off x="294005" y="5414010"/>
            <a:ext cx="1320483" cy="108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4" name="组合 3"/>
          <p:cNvGrpSpPr/>
          <p:nvPr/>
        </p:nvGrpSpPr>
        <p:grpSpPr>
          <a:xfrm>
            <a:off x="3240405" y="1941195"/>
            <a:ext cx="5711190" cy="3220720"/>
            <a:chOff x="4964" y="3057"/>
            <a:chExt cx="8994" cy="5072"/>
          </a:xfrm>
        </p:grpSpPr>
        <p:grpSp>
          <p:nvGrpSpPr>
            <p:cNvPr id="5" name="组合 4"/>
            <p:cNvGrpSpPr/>
            <p:nvPr/>
          </p:nvGrpSpPr>
          <p:grpSpPr>
            <a:xfrm rot="0">
              <a:off x="4964" y="6115"/>
              <a:ext cx="8995" cy="2014"/>
              <a:chOff x="1726" y="2132"/>
              <a:chExt cx="8995" cy="2014"/>
            </a:xfrm>
          </p:grpSpPr>
          <p:sp>
            <p:nvSpPr>
              <p:cNvPr id="13"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4" name="椭圆 13"/>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6" name="椭圆 15"/>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7" name="文本框 1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8" name="文本框 1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NT Header </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19" name="组合 2"/>
            <p:cNvGrpSpPr/>
            <p:nvPr/>
          </p:nvGrpSpPr>
          <p:grpSpPr>
            <a:xfrm rot="0">
              <a:off x="4964" y="3057"/>
              <a:ext cx="8995" cy="2014"/>
              <a:chOff x="1726" y="2132"/>
              <a:chExt cx="8995" cy="2014"/>
            </a:xfrm>
          </p:grpSpPr>
          <p:sp>
            <p:nvSpPr>
              <p:cNvPr id="20" name="圆角矩形 19"/>
              <p:cNvSpPr/>
              <p:nvPr>
                <p:custDataLst>
                  <p:tags r:id="rId6"/>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2" name="椭圆 14"/>
              <p:cNvSpPr/>
              <p:nvPr>
                <p:custDataLst>
                  <p:tags r:id="rId7"/>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3" name="椭圆 20"/>
              <p:cNvSpPr/>
              <p:nvPr>
                <p:custDataLst>
                  <p:tags r:id="rId8"/>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4" name="文本框 26"/>
              <p:cNvSpPr txBox="1"/>
              <p:nvPr>
                <p:custDataLst>
                  <p:tags r:id="rId9"/>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5" name="文本框 27"/>
              <p:cNvSpPr txBox="1"/>
              <p:nvPr>
                <p:custDataLst>
                  <p:tags r:id="rId10"/>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DOS Header</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Rich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435610" y="1164590"/>
            <a:ext cx="10705465" cy="383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fontAlgn="auto">
              <a:lnSpc>
                <a:spcPts val="3600"/>
              </a:lnSpc>
              <a:spcBef>
                <a:spcPts val="600"/>
              </a:spcBef>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encrypted data consists of a DWORD signature DanS, 3 zeroed-out DWORDs for padding, then pairs of DWORDS each pair representing an entry, and each entry holds a tool name, its build number and the number of times it’s been used.</a:t>
            </a:r>
            <a:endPar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71500" fontAlgn="auto">
              <a:lnSpc>
                <a:spcPts val="3600"/>
              </a:lnSpc>
              <a:spcBef>
                <a:spcPts val="600"/>
              </a:spcBef>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In each DWORD pair the first pair holds the type ID or the product ID in the high WORD and the build ID in the low WORD, the second pair holds the use count.</a:t>
            </a:r>
            <a:endPar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67" name="图片 66" descr="/Users/weiqingqing/Desktop/图片3.png图片3"/>
          <p:cNvPicPr>
            <a:picLocks noChangeAspect="1"/>
          </p:cNvPicPr>
          <p:nvPr>
            <p:custDataLst>
              <p:tags r:id="rId4"/>
            </p:custDataLst>
          </p:nvPr>
        </p:nvPicPr>
        <p:blipFill>
          <a:blip r:embed="rId5"/>
          <a:srcRect/>
          <a:stretch>
            <a:fillRect/>
          </a:stretch>
        </p:blipFill>
        <p:spPr>
          <a:xfrm>
            <a:off x="435610" y="5321935"/>
            <a:ext cx="1011310" cy="1260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Rich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8" name="Picture 7"/>
          <p:cNvPicPr>
            <a:picLocks noChangeAspect="1"/>
          </p:cNvPicPr>
          <p:nvPr>
            <p:custDataLst>
              <p:tags r:id="rId2"/>
            </p:custDataLst>
          </p:nvPr>
        </p:nvPicPr>
        <p:blipFill>
          <a:blip r:embed="rId3"/>
          <a:stretch>
            <a:fillRect/>
          </a:stretch>
        </p:blipFill>
        <p:spPr>
          <a:xfrm>
            <a:off x="516000" y="1407160"/>
            <a:ext cx="11160000" cy="4293007"/>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Rich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4" name="Picture 3"/>
          <p:cNvPicPr>
            <a:picLocks noChangeAspect="1"/>
          </p:cNvPicPr>
          <p:nvPr>
            <p:custDataLst>
              <p:tags r:id="rId2"/>
            </p:custDataLst>
          </p:nvPr>
        </p:nvPicPr>
        <p:blipFill>
          <a:blip r:embed="rId3"/>
          <a:srcRect b="1417"/>
          <a:stretch>
            <a:fillRect/>
          </a:stretch>
        </p:blipFill>
        <p:spPr>
          <a:xfrm>
            <a:off x="3720960" y="621665"/>
            <a:ext cx="7920000" cy="6068105"/>
          </a:xfrm>
          <a:prstGeom prst="rect">
            <a:avLst/>
          </a:prstGeom>
        </p:spPr>
      </p:pic>
      <p:pic>
        <p:nvPicPr>
          <p:cNvPr id="8" name="图片 7" descr="/Users/weiqingqing/Desktop/2555 [转换].png2555 [转换]"/>
          <p:cNvPicPr>
            <a:picLocks noChangeAspect="1"/>
          </p:cNvPicPr>
          <p:nvPr>
            <p:custDataLst>
              <p:tags r:id="rId4"/>
            </p:custDataLst>
          </p:nvPr>
        </p:nvPicPr>
        <p:blipFill>
          <a:blip r:embed="rId5"/>
          <a:srcRect l="23598" r="55071" b="9740"/>
          <a:stretch>
            <a:fillRect/>
          </a:stretch>
        </p:blipFill>
        <p:spPr>
          <a:xfrm flipH="1">
            <a:off x="203835" y="5066665"/>
            <a:ext cx="1552881" cy="1440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PE Structure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5" name="Picture 4"/>
          <p:cNvPicPr>
            <a:picLocks noChangeAspect="1"/>
          </p:cNvPicPr>
          <p:nvPr>
            <p:custDataLst>
              <p:tags r:id="rId2"/>
            </p:custDataLst>
          </p:nvPr>
        </p:nvPicPr>
        <p:blipFill>
          <a:blip r:embed="rId3"/>
          <a:srcRect l="2116" t="1732" r="1657" b="2362"/>
          <a:stretch>
            <a:fillRect/>
          </a:stretch>
        </p:blipFill>
        <p:spPr>
          <a:xfrm>
            <a:off x="3901758" y="118745"/>
            <a:ext cx="4392000" cy="6581328"/>
          </a:xfrm>
          <a:prstGeom prst="rect">
            <a:avLst/>
          </a:prstGeom>
        </p:spPr>
      </p:pic>
      <p:pic>
        <p:nvPicPr>
          <p:cNvPr id="116" name="图片 115" descr="2378 [转换]"/>
          <p:cNvPicPr>
            <a:picLocks noChangeAspect="1"/>
          </p:cNvPicPr>
          <p:nvPr>
            <p:custDataLst>
              <p:tags r:id="rId4"/>
            </p:custDataLst>
          </p:nvPr>
        </p:nvPicPr>
        <p:blipFill>
          <a:blip r:embed="rId5"/>
          <a:srcRect l="-644" r="84596" b="8932"/>
          <a:stretch>
            <a:fillRect/>
          </a:stretch>
        </p:blipFill>
        <p:spPr>
          <a:xfrm>
            <a:off x="534670" y="5088890"/>
            <a:ext cx="1029616" cy="1440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NT Header</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NT Header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pSp>
        <p:nvGrpSpPr>
          <p:cNvPr id="7" name="组合 6"/>
          <p:cNvGrpSpPr/>
          <p:nvPr/>
        </p:nvGrpSpPr>
        <p:grpSpPr>
          <a:xfrm>
            <a:off x="2096770" y="1484630"/>
            <a:ext cx="7998460" cy="4296410"/>
            <a:chOff x="3266" y="2338"/>
            <a:chExt cx="12596" cy="6766"/>
          </a:xfrm>
        </p:grpSpPr>
        <p:sp>
          <p:nvSpPr>
            <p:cNvPr id="9" name="Text Box 3"/>
            <p:cNvSpPr txBox="1"/>
            <p:nvPr>
              <p:custDataLst>
                <p:tags r:id="rId1"/>
              </p:custDataLst>
            </p:nvPr>
          </p:nvSpPr>
          <p:spPr>
            <a:xfrm>
              <a:off x="3897" y="2717"/>
              <a:ext cx="11335" cy="600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Times New Roman" panose="02020603050405020304" charset="0"/>
                  <a:cs typeface="Times New Roman" panose="02020603050405020304" charset="0"/>
                </a:rPr>
                <a:t>typedef struct _IMAGE_NT_HEADERS64 {</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DWORD Signature;</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IMAGE_FILE_HEADER </a:t>
              </a:r>
              <a:r>
                <a:rPr lang="en-US" sz="2200" dirty="0" err="1">
                  <a:latin typeface="Times New Roman" panose="02020603050405020304" charset="0"/>
                  <a:cs typeface="Times New Roman" panose="02020603050405020304" charset="0"/>
                </a:rPr>
                <a:t>FileHeader</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IMAGE_OPTIONAL_HEADER64 </a:t>
              </a:r>
              <a:r>
                <a:rPr lang="en-US" sz="2200" dirty="0" err="1">
                  <a:latin typeface="Times New Roman" panose="02020603050405020304" charset="0"/>
                  <a:cs typeface="Times New Roman" panose="02020603050405020304" charset="0"/>
                </a:rPr>
                <a:t>OptionalHeader</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IMAGE_NT_HEADERS64, *PIMAGE_NT_HEADERS64;</a:t>
              </a:r>
              <a:endParaRPr lang="en-US" sz="2200" dirty="0">
                <a:latin typeface="Times New Roman" panose="02020603050405020304" charset="0"/>
                <a:cs typeface="Times New Roman" panose="02020603050405020304" charset="0"/>
              </a:endParaRPr>
            </a:p>
            <a:p>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typedef struct _IMAGE_NT_HEADERS {</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DWORD Signature;</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IMAGE_FILE_HEADER </a:t>
              </a:r>
              <a:r>
                <a:rPr lang="en-US" sz="2200" dirty="0" err="1">
                  <a:latin typeface="Times New Roman" panose="02020603050405020304" charset="0"/>
                  <a:cs typeface="Times New Roman" panose="02020603050405020304" charset="0"/>
                </a:rPr>
                <a:t>FileHeader</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IMAGE_OPTIONAL_HEADER32 </a:t>
              </a:r>
              <a:r>
                <a:rPr lang="en-US" sz="2200" dirty="0" err="1">
                  <a:latin typeface="Times New Roman" panose="02020603050405020304" charset="0"/>
                  <a:cs typeface="Times New Roman" panose="02020603050405020304" charset="0"/>
                </a:rPr>
                <a:t>OptionalHeader</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IMAGE_NT_HEADERS32, *PIMAGE_NT_HEADERS32;</a:t>
              </a:r>
              <a:endParaRPr lang="en-US" sz="2200" dirty="0">
                <a:latin typeface="Times New Roman" panose="02020603050405020304" charset="0"/>
                <a:cs typeface="Times New Roman" panose="02020603050405020304" charset="0"/>
              </a:endParaRPr>
            </a:p>
          </p:txBody>
        </p:sp>
        <p:sp>
          <p:nvSpPr>
            <p:cNvPr id="11" name="圆角矩形 10"/>
            <p:cNvSpPr/>
            <p:nvPr>
              <p:custDataLst>
                <p:tags r:id="rId2"/>
              </p:custDataLst>
            </p:nvPr>
          </p:nvSpPr>
          <p:spPr>
            <a:xfrm>
              <a:off x="3266" y="2338"/>
              <a:ext cx="12597" cy="6766"/>
            </a:xfrm>
            <a:prstGeom prst="roundRect">
              <a:avLst/>
            </a:prstGeom>
            <a:solidFill>
              <a:srgbClr val="07A7AF">
                <a:alpha val="10000"/>
              </a:srgbClr>
            </a:solidFill>
            <a:ln>
              <a:solidFill>
                <a:srgbClr val="07A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Signature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235075"/>
            <a:ext cx="11438255" cy="17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71500">
              <a:lnSpc>
                <a:spcPts val="4000"/>
              </a:lnSpc>
              <a:spcBef>
                <a:spcPts val="1000"/>
              </a:spcBef>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is a 4-byte signature that identifies the file as a PE file.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71500">
              <a:lnSpc>
                <a:spcPts val="4000"/>
              </a:lnSpc>
              <a:spcBef>
                <a:spcPts val="1000"/>
              </a:spcBef>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It always has a fixed value of 0x50450000 which translates to PE\0\0 in ASCII.</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6" name="Picture 4"/>
          <p:cNvPicPr>
            <a:picLocks noChangeAspect="1"/>
          </p:cNvPicPr>
          <p:nvPr>
            <p:custDataLst>
              <p:tags r:id="rId3"/>
            </p:custDataLst>
          </p:nvPr>
        </p:nvPicPr>
        <p:blipFill>
          <a:blip r:embed="rId4"/>
          <a:stretch>
            <a:fillRect/>
          </a:stretch>
        </p:blipFill>
        <p:spPr>
          <a:xfrm>
            <a:off x="156000" y="3633788"/>
            <a:ext cx="11880000" cy="117376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COFF (Common Object File Format)  Header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3" name="图片 2" descr="2355 [转换]"/>
          <p:cNvPicPr>
            <a:picLocks noChangeAspect="1"/>
          </p:cNvPicPr>
          <p:nvPr>
            <p:custDataLst>
              <p:tags r:id="rId1"/>
            </p:custDataLst>
          </p:nvPr>
        </p:nvPicPr>
        <p:blipFill>
          <a:blip r:embed="rId2"/>
          <a:srcRect l="86129" r="-376"/>
          <a:stretch>
            <a:fillRect/>
          </a:stretch>
        </p:blipFill>
        <p:spPr>
          <a:xfrm>
            <a:off x="417027" y="4710200"/>
            <a:ext cx="1073487" cy="1908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grpSp>
        <p:nvGrpSpPr>
          <p:cNvPr id="7" name="组合 6"/>
          <p:cNvGrpSpPr/>
          <p:nvPr/>
        </p:nvGrpSpPr>
        <p:grpSpPr>
          <a:xfrm>
            <a:off x="955040" y="1619250"/>
            <a:ext cx="10281920" cy="3223895"/>
            <a:chOff x="1504" y="2134"/>
            <a:chExt cx="16192" cy="5077"/>
          </a:xfrm>
        </p:grpSpPr>
        <p:sp>
          <p:nvSpPr>
            <p:cNvPr id="4" name="折角形 377"/>
            <p:cNvSpPr/>
            <p:nvPr>
              <p:custDataLst>
                <p:tags r:id="rId3"/>
              </p:custDataLst>
            </p:nvPr>
          </p:nvSpPr>
          <p:spPr>
            <a:xfrm>
              <a:off x="1504" y="2134"/>
              <a:ext cx="16192" cy="4870"/>
            </a:xfrm>
            <a:prstGeom prst="foldedCorner">
              <a:avLst>
                <a:gd name="adj" fmla="val 30061"/>
              </a:avLst>
            </a:prstGeom>
            <a:solidFill>
              <a:sysClr val="window" lastClr="FFFFFF"/>
            </a:solidFill>
            <a:ln w="12700" cap="flat" cmpd="sng" algn="ctr">
              <a:noFill/>
              <a:prstDash val="solid"/>
              <a:miter lim="800000"/>
            </a:ln>
            <a:effectLst>
              <a:outerShdw blurRad="1524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8" name="任意多边形 378"/>
            <p:cNvSpPr/>
            <p:nvPr>
              <p:custDataLst>
                <p:tags r:id="rId4"/>
              </p:custDataLst>
            </p:nvPr>
          </p:nvSpPr>
          <p:spPr>
            <a:xfrm>
              <a:off x="1654" y="2134"/>
              <a:ext cx="675" cy="581"/>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37BE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9" name="Text Box 8" descr="7b0a202020202262756c6c6574223a20227b5c2263617465676f727949645c223a31303030362c5c2274656d706c61746549645c223a32303233313234337d220a7d0a"/>
            <p:cNvSpPr txBox="1">
              <a:spLocks noChangeArrowheads="1"/>
            </p:cNvSpPr>
            <p:nvPr>
              <p:custDataLst>
                <p:tags r:id="rId5"/>
              </p:custDataLst>
            </p:nvPr>
          </p:nvSpPr>
          <p:spPr bwMode="auto">
            <a:xfrm>
              <a:off x="1536" y="2921"/>
              <a:ext cx="15268" cy="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71500">
                <a:lnSpc>
                  <a:spcPts val="4200"/>
                </a:lnSpc>
                <a:spcBef>
                  <a:spcPts val="500"/>
                </a:spcBef>
                <a:buSzPct val="200000"/>
                <a:buFontTx/>
                <a:buBlip>
                  <a:blip r:embed="rId6"/>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This header contains information about the file's format, including the size of the code and data sections, the number of sections, and the size of the optional header.</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COFF Header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pSp>
        <p:nvGrpSpPr>
          <p:cNvPr id="5" name="组合 4"/>
          <p:cNvGrpSpPr/>
          <p:nvPr/>
        </p:nvGrpSpPr>
        <p:grpSpPr>
          <a:xfrm>
            <a:off x="2343785" y="1657350"/>
            <a:ext cx="7504430" cy="3822700"/>
            <a:chOff x="3302" y="2338"/>
            <a:chExt cx="11818" cy="6020"/>
          </a:xfrm>
        </p:grpSpPr>
        <p:sp>
          <p:nvSpPr>
            <p:cNvPr id="6" name="圆角矩形 5"/>
            <p:cNvSpPr/>
            <p:nvPr>
              <p:custDataLst>
                <p:tags r:id="rId1"/>
              </p:custDataLst>
            </p:nvPr>
          </p:nvSpPr>
          <p:spPr>
            <a:xfrm>
              <a:off x="3302" y="2338"/>
              <a:ext cx="11818" cy="6020"/>
            </a:xfrm>
            <a:prstGeom prst="roundRect">
              <a:avLst/>
            </a:prstGeom>
            <a:solidFill>
              <a:srgbClr val="07A7AF">
                <a:alpha val="10000"/>
              </a:srgbClr>
            </a:solidFill>
            <a:ln>
              <a:solidFill>
                <a:srgbClr val="07A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 Box 4"/>
            <p:cNvSpPr txBox="1"/>
            <p:nvPr>
              <p:custDataLst>
                <p:tags r:id="rId2"/>
              </p:custDataLst>
            </p:nvPr>
          </p:nvSpPr>
          <p:spPr>
            <a:xfrm>
              <a:off x="3794" y="2877"/>
              <a:ext cx="10834" cy="494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Times New Roman" panose="02020603050405020304" charset="0"/>
                  <a:cs typeface="Times New Roman" panose="02020603050405020304" charset="0"/>
                </a:rPr>
                <a:t>typedef struct _IMAGE_FILE_HEADER {</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WORD    Machine;</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WORD    </a:t>
              </a:r>
              <a:r>
                <a:rPr lang="en-US" sz="2200" dirty="0" err="1">
                  <a:latin typeface="Times New Roman" panose="02020603050405020304" charset="0"/>
                  <a:cs typeface="Times New Roman" panose="02020603050405020304" charset="0"/>
                </a:rPr>
                <a:t>NumberOfSections</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TimeDateStamp</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PointerToSymbolTable</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NumberOfSymbols</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WORD    </a:t>
              </a:r>
              <a:r>
                <a:rPr lang="en-US" sz="2200" dirty="0" err="1">
                  <a:latin typeface="Times New Roman" panose="02020603050405020304" charset="0"/>
                  <a:cs typeface="Times New Roman" panose="02020603050405020304" charset="0"/>
                </a:rPr>
                <a:t>SizeOfOptionalHeader</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WORD    Characteristics;</a:t>
              </a:r>
              <a:endParaRPr lang="en-US" sz="2200" dirty="0">
                <a:latin typeface="Times New Roman" panose="02020603050405020304" charset="0"/>
                <a:cs typeface="Times New Roman" panose="02020603050405020304" charset="0"/>
              </a:endParaRPr>
            </a:p>
            <a:p>
              <a:r>
                <a:rPr lang="en-US" sz="2200" dirty="0">
                  <a:latin typeface="Times New Roman" panose="02020603050405020304" charset="0"/>
                  <a:cs typeface="Times New Roman" panose="02020603050405020304" charset="0"/>
                </a:rPr>
                <a:t>} IMAGE_FILE_HEADER, *PIMAGE_FILE_HEADER;</a:t>
              </a:r>
              <a:endParaRPr lang="en-US" sz="2200" dirty="0">
                <a:latin typeface="Times New Roman" panose="02020603050405020304" charset="0"/>
                <a:cs typeface="Times New Roman" panose="02020603050405020304"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37795" y="1116330"/>
            <a:ext cx="11933555" cy="132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76250">
              <a:lnSpc>
                <a:spcPts val="3000"/>
              </a:lnSpc>
              <a:spcBef>
                <a:spcPts val="500"/>
              </a:spcBef>
              <a:buSzPct val="200000"/>
              <a:buFontTx/>
              <a:buBlip>
                <a:blip r:embed="rId2"/>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Machine:</a:t>
            </a:r>
            <a:r>
              <a:rPr lang="en-US" altLang="zh-CN" sz="2500" b="0" dirty="0">
                <a:latin typeface="Arial" panose="020B0604020202020204" pitchFamily="34" charset="0"/>
                <a:ea typeface="微软雅黑 Light" panose="020B0502040204020203" charset="-122"/>
                <a:cs typeface="Arial" panose="020B0604020202020204" pitchFamily="34" charset="0"/>
                <a:sym typeface="+mn-ea"/>
              </a:rPr>
              <a:t> This is a number that indicates the type of machine (CPU Architecture) the executable is targeting, this field can have a lot of values, but we’re only interested in two of them, 0x8864 for AMD64 and 0x14c for i386. </a:t>
            </a:r>
            <a:endParaRPr lang="en-US" altLang="zh-CN" sz="2500" b="0" dirty="0">
              <a:latin typeface="Arial" panose="020B0604020202020204" pitchFamily="34" charset="0"/>
              <a:ea typeface="微软雅黑 Light" panose="020B0502040204020203" charset="-122"/>
              <a:cs typeface="Arial" panose="020B0604020202020204" pitchFamily="34" charset="0"/>
              <a:sym typeface="+mn-ea"/>
            </a:endParaRPr>
          </a:p>
        </p:txBody>
      </p:sp>
      <p:graphicFrame>
        <p:nvGraphicFramePr>
          <p:cNvPr id="4" name="表格 3"/>
          <p:cNvGraphicFramePr/>
          <p:nvPr>
            <p:custDataLst>
              <p:tags r:id="rId3"/>
            </p:custDataLst>
          </p:nvPr>
        </p:nvGraphicFramePr>
        <p:xfrm>
          <a:off x="1482725" y="2444750"/>
          <a:ext cx="9972000" cy="3855720"/>
        </p:xfrm>
        <a:graphic>
          <a:graphicData uri="http://schemas.openxmlformats.org/drawingml/2006/table">
            <a:tbl>
              <a:tblPr firstRow="1" bandRow="1">
                <a:tableStyleId>{5C22544A-7EE6-4342-B048-85BDC9FD1C3A}</a:tableStyleId>
              </a:tblPr>
              <a:tblGrid>
                <a:gridCol w="3420000"/>
                <a:gridCol w="756000"/>
                <a:gridCol w="5796000"/>
              </a:tblGrid>
              <a:tr h="335280">
                <a:tc>
                  <a:txBody>
                    <a:bodyPr/>
                    <a:lstStyle/>
                    <a:p>
                      <a:pPr algn="l">
                        <a:buNone/>
                      </a:pPr>
                      <a:r>
                        <a:rPr lang="en-US" altLang="zh-CN" sz="1600">
                          <a:latin typeface="Times New Roman" panose="02020603050405020304" charset="0"/>
                          <a:cs typeface="Times New Roman" panose="02020603050405020304" charset="0"/>
                        </a:rPr>
                        <a:t>Constant</a:t>
                      </a:r>
                      <a:endParaRPr lang="en-US" altLang="zh-CN" sz="16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600">
                          <a:latin typeface="Times New Roman" panose="02020603050405020304" charset="0"/>
                          <a:cs typeface="Times New Roman" panose="02020603050405020304" charset="0"/>
                        </a:rPr>
                        <a:t>Value</a:t>
                      </a:r>
                      <a:endParaRPr lang="en-US" altLang="zh-CN" sz="16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600">
                          <a:latin typeface="Times New Roman" panose="02020603050405020304" charset="0"/>
                          <a:cs typeface="Times New Roman" panose="02020603050405020304" charset="0"/>
                        </a:rPr>
                        <a:t>Description</a:t>
                      </a:r>
                      <a:endParaRPr lang="en-US" altLang="zh-CN" sz="1600">
                        <a:latin typeface="Times New Roman" panose="02020603050405020304" charset="0"/>
                        <a:cs typeface="Times New Roman" panose="02020603050405020304" charset="0"/>
                      </a:endParaRPr>
                    </a:p>
                  </a:txBody>
                  <a:tcPr anchor="ctr">
                    <a:solidFill>
                      <a:srgbClr val="07A7AF"/>
                    </a:solidFill>
                  </a:tcPr>
                </a:tc>
              </a:tr>
              <a:tr h="289560">
                <a:tc>
                  <a:txBody>
                    <a:bodyPr/>
                    <a:lstStyle/>
                    <a:p>
                      <a:pPr algn="l">
                        <a:buNone/>
                      </a:pPr>
                      <a:r>
                        <a:rPr lang="en-US" altLang="zh-CN" sz="1500">
                          <a:latin typeface="Times New Roman" panose="02020603050405020304" charset="0"/>
                          <a:cs typeface="Times New Roman" panose="02020603050405020304" charset="0"/>
                        </a:rPr>
                        <a:t>IMAGE_FILE_MACHINE_UNKNOWN</a:t>
                      </a:r>
                      <a:endParaRPr lang="en-US" altLang="zh-CN" sz="15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500">
                          <a:latin typeface="Times New Roman" panose="02020603050405020304" charset="0"/>
                          <a:cs typeface="Times New Roman" panose="02020603050405020304" charset="0"/>
                        </a:rPr>
                        <a:t>0x0</a:t>
                      </a:r>
                      <a:endParaRPr lang="en-US" altLang="zh-CN" sz="15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500">
                          <a:latin typeface="Times New Roman" panose="02020603050405020304" charset="0"/>
                          <a:cs typeface="Times New Roman" panose="02020603050405020304" charset="0"/>
                        </a:rPr>
                        <a:t>The content of this field is assumed to be applicable to any machine type</a:t>
                      </a:r>
                      <a:endParaRPr lang="en-US" altLang="zh-CN" sz="1500">
                        <a:latin typeface="Times New Roman" panose="02020603050405020304" charset="0"/>
                        <a:cs typeface="Times New Roman" panose="02020603050405020304" charset="0"/>
                      </a:endParaRPr>
                    </a:p>
                  </a:txBody>
                  <a:tcPr anchor="ctr">
                    <a:solidFill>
                      <a:srgbClr val="07A7AF">
                        <a:alpha val="10000"/>
                      </a:srgbClr>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IMAGE_FILE_MACHINE_ALPHA</a:t>
                      </a:r>
                      <a:endParaRPr lang="en-US" altLang="zh-CN" sz="15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0x184</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Alpha AXP, 32-bit address space</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r>
              <a:tr h="287655">
                <a:tc>
                  <a:txBody>
                    <a:bodyPr/>
                    <a:lstStyle/>
                    <a:p>
                      <a:pPr algn="l">
                        <a:buNone/>
                      </a:pPr>
                      <a:r>
                        <a:rPr lang="en-US" altLang="zh-CN" sz="1500">
                          <a:latin typeface="Times New Roman" panose="02020603050405020304" charset="0"/>
                          <a:cs typeface="Times New Roman" panose="02020603050405020304" charset="0"/>
                          <a:sym typeface="+mn-ea"/>
                        </a:rPr>
                        <a:t>IMAGE_FILE_MACHINE_ALPHA64</a:t>
                      </a:r>
                      <a:endParaRPr lang="en-US" altLang="zh-CN" sz="15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0x284</a:t>
                      </a:r>
                      <a:endParaRPr lang="en-US" altLang="zh-CN" sz="15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Alpha 64, 64-bit address space</a:t>
                      </a:r>
                      <a:endParaRPr lang="en-US" altLang="zh-CN" sz="1500">
                        <a:latin typeface="Times New Roman" panose="02020603050405020304" charset="0"/>
                        <a:cs typeface="Times New Roman" panose="02020603050405020304" charset="0"/>
                      </a:endParaRPr>
                    </a:p>
                  </a:txBody>
                  <a:tcPr anchor="ctr">
                    <a:solidFill>
                      <a:srgbClr val="E6F6F7"/>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IMAGE_FILE_MACHINE_AM33</a:t>
                      </a:r>
                      <a:endParaRPr lang="en-US" altLang="zh-CN" sz="15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0x1d3</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Matsushita AM33</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IMAGE_FILE_MACHINE_AMD64</a:t>
                      </a:r>
                      <a:endParaRPr lang="en-US" altLang="zh-CN" sz="15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0x8664</a:t>
                      </a:r>
                      <a:endParaRPr lang="en-US" altLang="zh-CN" sz="15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x64</a:t>
                      </a:r>
                      <a:endParaRPr lang="en-US" altLang="zh-CN" sz="1500">
                        <a:latin typeface="Times New Roman" panose="02020603050405020304" charset="0"/>
                        <a:cs typeface="Times New Roman" panose="02020603050405020304" charset="0"/>
                      </a:endParaRPr>
                    </a:p>
                  </a:txBody>
                  <a:tcPr anchor="ctr">
                    <a:solidFill>
                      <a:srgbClr val="E6F6F7"/>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IMAGE_FILE_MACHINE_ARM</a:t>
                      </a:r>
                      <a:endParaRPr lang="en-US" altLang="zh-CN" sz="15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0x1c0</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ARM little endian</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IMAGE_FILE_MACHINE_ARM64</a:t>
                      </a:r>
                      <a:endParaRPr lang="en-US" altLang="zh-CN" sz="15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0xaa64</a:t>
                      </a:r>
                      <a:endParaRPr lang="en-US" altLang="zh-CN" sz="15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ARM64 little endian</a:t>
                      </a:r>
                      <a:endParaRPr lang="en-US" altLang="zh-CN" sz="1500">
                        <a:latin typeface="Times New Roman" panose="02020603050405020304" charset="0"/>
                        <a:cs typeface="Times New Roman" panose="02020603050405020304" charset="0"/>
                      </a:endParaRPr>
                    </a:p>
                  </a:txBody>
                  <a:tcPr anchor="ctr">
                    <a:solidFill>
                      <a:srgbClr val="E6F6F7"/>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IMAGE_FILE_MACHINE_ARMNT</a:t>
                      </a:r>
                      <a:endParaRPr lang="en-US" altLang="zh-CN" sz="15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0x1cd</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ARM Thumb-2 little endian</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IMAGE_FILE_MACHINE_AXP64</a:t>
                      </a:r>
                      <a:endParaRPr lang="en-US" altLang="zh-CN" sz="15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0x284</a:t>
                      </a:r>
                      <a:endParaRPr lang="en-US" altLang="zh-CN" sz="15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AXP 64 (Same as Alpha 64)</a:t>
                      </a:r>
                      <a:endParaRPr lang="en-US" altLang="zh-CN" sz="1500">
                        <a:latin typeface="Times New Roman" panose="02020603050405020304" charset="0"/>
                        <a:cs typeface="Times New Roman" panose="02020603050405020304" charset="0"/>
                      </a:endParaRPr>
                    </a:p>
                  </a:txBody>
                  <a:tcPr anchor="ctr">
                    <a:solidFill>
                      <a:srgbClr val="E6F6F7"/>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IMAGE_FILE_MACHINE_EBC</a:t>
                      </a:r>
                      <a:endParaRPr lang="en-US" altLang="zh-CN" sz="15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0xebc</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500">
                          <a:latin typeface="Times New Roman" panose="02020603050405020304" charset="0"/>
                          <a:cs typeface="Times New Roman" panose="02020603050405020304" charset="0"/>
                        </a:rPr>
                        <a:t>EFI byte code</a:t>
                      </a:r>
                      <a:endParaRPr lang="en-US" altLang="zh-CN" sz="1500">
                        <a:latin typeface="Times New Roman" panose="02020603050405020304" charset="0"/>
                        <a:cs typeface="Times New Roman" panose="02020603050405020304" charset="0"/>
                      </a:endParaRPr>
                    </a:p>
                  </a:txBody>
                  <a:tcPr anchor="ctr">
                    <a:solidFill>
                      <a:schemeClr val="bg1">
                        <a:lumMod val="95000"/>
                      </a:schemeClr>
                    </a:solidFill>
                  </a:tcPr>
                </a:tc>
              </a:tr>
              <a:tr h="212400">
                <a:tc>
                  <a:txBody>
                    <a:bodyPr/>
                    <a:lstStyle/>
                    <a:p>
                      <a:pPr algn="l">
                        <a:buNone/>
                      </a:pPr>
                      <a:r>
                        <a:rPr lang="en-US" altLang="zh-CN" sz="1500">
                          <a:latin typeface="Times New Roman" panose="02020603050405020304" charset="0"/>
                          <a:cs typeface="Times New Roman" panose="02020603050405020304" charset="0"/>
                          <a:sym typeface="+mn-ea"/>
                        </a:rPr>
                        <a:t>IMAGE_FILE_MACHINE_I386</a:t>
                      </a:r>
                      <a:endParaRPr lang="en-US" altLang="zh-CN" sz="15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0x14c</a:t>
                      </a:r>
                      <a:endParaRPr lang="en-US" altLang="zh-CN" sz="15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500">
                          <a:latin typeface="Times New Roman" panose="02020603050405020304" charset="0"/>
                          <a:cs typeface="Times New Roman" panose="02020603050405020304" charset="0"/>
                        </a:rPr>
                        <a:t>Intel 386 or later processors and compatible processors</a:t>
                      </a:r>
                      <a:endParaRPr lang="en-US" altLang="zh-CN" sz="1500">
                        <a:latin typeface="Times New Roman" panose="02020603050405020304" charset="0"/>
                        <a:cs typeface="Times New Roman" panose="02020603050405020304" charset="0"/>
                      </a:endParaRPr>
                    </a:p>
                  </a:txBody>
                  <a:tcPr anchor="ctr">
                    <a:solidFill>
                      <a:srgbClr val="E6F6F7"/>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DOS Header</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37795" y="1052830"/>
            <a:ext cx="11933555" cy="126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76250">
              <a:lnSpc>
                <a:spcPts val="3000"/>
              </a:lnSpc>
              <a:spcBef>
                <a:spcPts val="500"/>
              </a:spcBef>
              <a:buSzPct val="200000"/>
              <a:buFontTx/>
              <a:buBlip>
                <a:blip r:embed="rId2"/>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Machine:</a:t>
            </a:r>
            <a:r>
              <a:rPr lang="en-US" altLang="zh-CN" sz="2500" b="0" dirty="0">
                <a:latin typeface="Arial" panose="020B0604020202020204" pitchFamily="34" charset="0"/>
                <a:ea typeface="微软雅黑 Light" panose="020B0502040204020203" charset="-122"/>
                <a:cs typeface="Arial" panose="020B0604020202020204" pitchFamily="34" charset="0"/>
                <a:sym typeface="+mn-ea"/>
              </a:rPr>
              <a:t> This is a number that indicates the type of machine (CPU Architecture) the executable is targeting, this field can have a lot of values, but we’re only interested in two of them, 0x8864 for AMD64 and 0x14c for i386. </a:t>
            </a:r>
            <a:endParaRPr lang="en-US" altLang="zh-CN" sz="2500" b="0" dirty="0">
              <a:latin typeface="Arial" panose="020B0604020202020204" pitchFamily="34" charset="0"/>
              <a:ea typeface="微软雅黑 Light" panose="020B0502040204020203" charset="-122"/>
              <a:cs typeface="Arial" panose="020B0604020202020204" pitchFamily="34" charset="0"/>
              <a:sym typeface="+mn-ea"/>
            </a:endParaRPr>
          </a:p>
        </p:txBody>
      </p:sp>
      <p:graphicFrame>
        <p:nvGraphicFramePr>
          <p:cNvPr id="4" name="表格 3"/>
          <p:cNvGraphicFramePr/>
          <p:nvPr>
            <p:custDataLst>
              <p:tags r:id="rId3"/>
            </p:custDataLst>
          </p:nvPr>
        </p:nvGraphicFramePr>
        <p:xfrm>
          <a:off x="2170430" y="2266950"/>
          <a:ext cx="7776000" cy="4099560"/>
        </p:xfrm>
        <a:graphic>
          <a:graphicData uri="http://schemas.openxmlformats.org/drawingml/2006/table">
            <a:tbl>
              <a:tblPr firstRow="1" bandRow="1">
                <a:tableStyleId>{5C22544A-7EE6-4342-B048-85BDC9FD1C3A}</a:tableStyleId>
              </a:tblPr>
              <a:tblGrid>
                <a:gridCol w="3780155"/>
                <a:gridCol w="755845"/>
                <a:gridCol w="3240000"/>
              </a:tblGrid>
              <a:tr h="335280">
                <a:tc>
                  <a:txBody>
                    <a:bodyPr/>
                    <a:lstStyle/>
                    <a:p>
                      <a:pPr algn="l">
                        <a:buNone/>
                      </a:pPr>
                      <a:r>
                        <a:rPr lang="en-US" altLang="zh-CN" sz="1600">
                          <a:latin typeface="Times New Roman" panose="02020603050405020304" charset="0"/>
                          <a:cs typeface="Times New Roman" panose="02020603050405020304" charset="0"/>
                        </a:rPr>
                        <a:t>Constant</a:t>
                      </a:r>
                      <a:endParaRPr lang="en-US" altLang="zh-CN" sz="16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600">
                          <a:latin typeface="Times New Roman" panose="02020603050405020304" charset="0"/>
                          <a:cs typeface="Times New Roman" panose="02020603050405020304" charset="0"/>
                        </a:rPr>
                        <a:t>Value</a:t>
                      </a:r>
                      <a:endParaRPr lang="en-US" altLang="zh-CN" sz="16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600">
                          <a:latin typeface="Times New Roman" panose="02020603050405020304" charset="0"/>
                          <a:cs typeface="Times New Roman" panose="02020603050405020304" charset="0"/>
                        </a:rPr>
                        <a:t>Description</a:t>
                      </a:r>
                      <a:endParaRPr lang="en-US" altLang="zh-CN" sz="1600">
                        <a:latin typeface="Times New Roman" panose="02020603050405020304" charset="0"/>
                        <a:cs typeface="Times New Roman" panose="02020603050405020304" charset="0"/>
                      </a:endParaRPr>
                    </a:p>
                  </a:txBody>
                  <a:tcPr anchor="ctr">
                    <a:solidFill>
                      <a:srgbClr val="07A7AF"/>
                    </a:solidFill>
                  </a:tcPr>
                </a:tc>
              </a:tr>
              <a:tr h="288000">
                <a:tc>
                  <a:txBody>
                    <a:bodyPr/>
                    <a:lstStyle/>
                    <a:p>
                      <a:pPr algn="l">
                        <a:buNone/>
                      </a:pPr>
                      <a:r>
                        <a:rPr lang="en-US" altLang="zh-CN" sz="1300">
                          <a:latin typeface="Times New Roman" panose="02020603050405020304" charset="0"/>
                          <a:cs typeface="Times New Roman" panose="02020603050405020304" charset="0"/>
                        </a:rPr>
                        <a:t>IMAGE_FILE_MACHINE_IA64</a:t>
                      </a:r>
                      <a:endParaRPr lang="en-US" altLang="zh-CN" sz="13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300">
                          <a:latin typeface="Times New Roman" panose="02020603050405020304" charset="0"/>
                          <a:cs typeface="Times New Roman" panose="02020603050405020304" charset="0"/>
                        </a:rPr>
                        <a:t>0x200</a:t>
                      </a:r>
                      <a:endParaRPr lang="en-US" altLang="zh-CN" sz="13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300">
                          <a:latin typeface="Times New Roman" panose="02020603050405020304" charset="0"/>
                          <a:cs typeface="Times New Roman" panose="02020603050405020304" charset="0"/>
                        </a:rPr>
                        <a:t>Intel Itanium processor family</a:t>
                      </a:r>
                      <a:endParaRPr lang="en-US" altLang="zh-CN" sz="1300">
                        <a:latin typeface="Times New Roman" panose="02020603050405020304" charset="0"/>
                        <a:cs typeface="Times New Roman" panose="02020603050405020304" charset="0"/>
                      </a:endParaRPr>
                    </a:p>
                  </a:txBody>
                  <a:tcPr anchor="ctr">
                    <a:solidFill>
                      <a:srgbClr val="07A7AF">
                        <a:alpha val="10000"/>
                      </a:srgbClr>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IMAGE_FILE_MACHINE_LOONGARCH32</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0x6232</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LoongArch 32-bit processor family</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r>
              <a:tr h="289560">
                <a:tc>
                  <a:txBody>
                    <a:bodyPr/>
                    <a:lstStyle/>
                    <a:p>
                      <a:pPr algn="l">
                        <a:buNone/>
                      </a:pPr>
                      <a:r>
                        <a:rPr lang="en-US" altLang="zh-CN" sz="1300">
                          <a:latin typeface="Times New Roman" panose="02020603050405020304" charset="0"/>
                          <a:cs typeface="Times New Roman" panose="02020603050405020304" charset="0"/>
                          <a:sym typeface="+mn-ea"/>
                        </a:rPr>
                        <a:t>IMAGE_FILE_MACHINE_LOONGARCH64</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0x6264</a:t>
                      </a:r>
                      <a:endParaRPr lang="en-US" altLang="zh-CN" sz="13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sym typeface="+mn-ea"/>
                        </a:rPr>
                        <a:t>LoongArch 64-bit processor family</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IMAGE_FILE_MACHINE_M32R</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0x9041</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sym typeface="+mn-ea"/>
                        </a:rPr>
                        <a:t>Mitsubishi M32R little endian</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IMAGE_FILE_MACHINE_MIPS16</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0x266</a:t>
                      </a:r>
                      <a:endParaRPr lang="en-US" altLang="zh-CN" sz="13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sym typeface="+mn-ea"/>
                        </a:rPr>
                        <a:t>MIPS16</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IMAGE_FILE_MACHINE_MIPSFPU</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0x366</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sym typeface="+mn-ea"/>
                        </a:rPr>
                        <a:t>MIPS with FPU</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IMAGE_FILE_MACHINE_MIPSFPU16</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0x466</a:t>
                      </a:r>
                      <a:endParaRPr lang="en-US" altLang="zh-CN" sz="13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sym typeface="+mn-ea"/>
                        </a:rPr>
                        <a:t>MIPS 16 with FPU</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IMAGE_FILE_MACHINE_POWERPC</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0x1f0</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sym typeface="+mn-ea"/>
                        </a:rPr>
                        <a:t>Power PC little endian</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IMAGE_FILE_MACHINE_POWERPCFP</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0x1f1</a:t>
                      </a:r>
                      <a:endParaRPr lang="en-US" altLang="zh-CN" sz="13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sym typeface="+mn-ea"/>
                        </a:rPr>
                        <a:t>Power PC with floating point support</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IMAGE_FILE_MACHINE_R4000</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rPr>
                        <a:t>0x166</a:t>
                      </a:r>
                      <a:endParaRPr lang="en-US" altLang="zh-CN" sz="13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300">
                          <a:latin typeface="Times New Roman" panose="02020603050405020304" charset="0"/>
                          <a:cs typeface="Times New Roman" panose="02020603050405020304" charset="0"/>
                          <a:sym typeface="+mn-ea"/>
                        </a:rPr>
                        <a:t>MIPS little endian</a:t>
                      </a:r>
                      <a:endParaRPr lang="en-US" altLang="zh-CN" sz="1300">
                        <a:latin typeface="Times New Roman" panose="02020603050405020304" charset="0"/>
                        <a:cs typeface="Times New Roman" panose="02020603050405020304" charset="0"/>
                        <a:sym typeface="+mn-ea"/>
                      </a:endParaRPr>
                    </a:p>
                  </a:txBody>
                  <a:tcPr anchor="ctr">
                    <a:solidFill>
                      <a:schemeClr val="bg1">
                        <a:lumMod val="95000"/>
                      </a:schemeClr>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IMAGE_FILE_MACHINE_RISCV32</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0x5032</a:t>
                      </a:r>
                      <a:endParaRPr lang="en-US" altLang="zh-CN" sz="13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RISC-V 32-bit address space</a:t>
                      </a:r>
                      <a:endParaRPr lang="en-US" altLang="zh-CN" sz="1300">
                        <a:latin typeface="Times New Roman" panose="02020603050405020304" charset="0"/>
                        <a:cs typeface="Times New Roman" panose="02020603050405020304" charset="0"/>
                      </a:endParaRPr>
                    </a:p>
                  </a:txBody>
                  <a:tcPr anchor="ctr">
                    <a:solidFill>
                      <a:srgbClr val="E6F6F7"/>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IMAGE_FILE_MACHINE_RISCV64</a:t>
                      </a:r>
                      <a:endParaRPr lang="en-US" altLang="zh-CN" sz="1300">
                        <a:latin typeface="Times New Roman" panose="02020603050405020304" charset="0"/>
                        <a:cs typeface="Times New Roman" panose="02020603050405020304" charset="0"/>
                        <a:sym typeface="+mn-ea"/>
                      </a:endParaRPr>
                    </a:p>
                  </a:txBody>
                  <a:tcPr anchor="ctr">
                    <a:solidFill>
                      <a:srgbClr val="F2F2F2"/>
                    </a:solidFill>
                  </a:tcPr>
                </a:tc>
                <a:tc>
                  <a:txBody>
                    <a:bodyPr/>
                    <a:lstStyle/>
                    <a:p>
                      <a:pPr algn="l">
                        <a:buNone/>
                      </a:pPr>
                      <a:r>
                        <a:rPr lang="en-US" altLang="zh-CN" sz="1300">
                          <a:latin typeface="Times New Roman" panose="02020603050405020304" charset="0"/>
                          <a:cs typeface="Times New Roman" panose="02020603050405020304" charset="0"/>
                          <a:sym typeface="+mn-ea"/>
                        </a:rPr>
                        <a:t>0x5064</a:t>
                      </a:r>
                      <a:endParaRPr lang="en-US" altLang="zh-CN" sz="1300">
                        <a:latin typeface="Times New Roman" panose="02020603050405020304" charset="0"/>
                        <a:cs typeface="Times New Roman" panose="02020603050405020304" charset="0"/>
                        <a:sym typeface="+mn-ea"/>
                      </a:endParaRPr>
                    </a:p>
                  </a:txBody>
                  <a:tcPr anchor="ctr">
                    <a:solidFill>
                      <a:srgbClr val="F2F2F2"/>
                    </a:solidFill>
                  </a:tcPr>
                </a:tc>
                <a:tc>
                  <a:txBody>
                    <a:bodyPr/>
                    <a:lstStyle/>
                    <a:p>
                      <a:pPr algn="l">
                        <a:buNone/>
                      </a:pPr>
                      <a:r>
                        <a:rPr lang="en-US" altLang="zh-CN" sz="1300">
                          <a:latin typeface="Times New Roman" panose="02020603050405020304" charset="0"/>
                          <a:cs typeface="Times New Roman" panose="02020603050405020304" charset="0"/>
                        </a:rPr>
                        <a:t>RISC-V 64-bit address space</a:t>
                      </a:r>
                      <a:endParaRPr lang="en-US" altLang="zh-CN" sz="1300">
                        <a:latin typeface="Times New Roman" panose="02020603050405020304" charset="0"/>
                        <a:cs typeface="Times New Roman" panose="02020603050405020304" charset="0"/>
                      </a:endParaRPr>
                    </a:p>
                  </a:txBody>
                  <a:tcPr anchor="ctr">
                    <a:solidFill>
                      <a:srgbClr val="F2F2F2"/>
                    </a:solidFill>
                  </a:tcPr>
                </a:tc>
              </a:tr>
              <a:tr h="288000">
                <a:tc>
                  <a:txBody>
                    <a:bodyPr/>
                    <a:lstStyle/>
                    <a:p>
                      <a:pPr algn="l">
                        <a:buNone/>
                      </a:pPr>
                      <a:r>
                        <a:rPr lang="en-US" altLang="zh-CN" sz="1300">
                          <a:latin typeface="Times New Roman" panose="02020603050405020304" charset="0"/>
                          <a:cs typeface="Times New Roman" panose="02020603050405020304" charset="0"/>
                          <a:sym typeface="+mn-ea"/>
                        </a:rPr>
                        <a:t>IMAGE_FILE_MACHINE_RISCV128</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sym typeface="+mn-ea"/>
                        </a:rPr>
                        <a:t>0x5128</a:t>
                      </a:r>
                      <a:endParaRPr lang="en-US" altLang="zh-CN" sz="13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300">
                          <a:latin typeface="Times New Roman" panose="02020603050405020304" charset="0"/>
                          <a:cs typeface="Times New Roman" panose="02020603050405020304" charset="0"/>
                        </a:rPr>
                        <a:t>RISC-V 128-bit address space</a:t>
                      </a:r>
                      <a:endParaRPr lang="en-US" altLang="zh-CN" sz="1300">
                        <a:latin typeface="Times New Roman" panose="02020603050405020304" charset="0"/>
                        <a:cs typeface="Times New Roman" panose="02020603050405020304" charset="0"/>
                      </a:endParaRPr>
                    </a:p>
                  </a:txBody>
                  <a:tcPr anchor="ctr">
                    <a:solidFill>
                      <a:srgbClr val="E6F6F7"/>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37795" y="1116330"/>
            <a:ext cx="11933555" cy="168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Machine:</a:t>
            </a: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 This is a number that indicates the type of machine (CPU Architecture) the executable is targeting, this field can have a lot of values, but we’re only interested in two of them, 0x8864 for AMD64 and 0x14c for i386. </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p:txBody>
      </p:sp>
      <p:graphicFrame>
        <p:nvGraphicFramePr>
          <p:cNvPr id="4" name="表格 3"/>
          <p:cNvGraphicFramePr/>
          <p:nvPr>
            <p:custDataLst>
              <p:tags r:id="rId3"/>
            </p:custDataLst>
          </p:nvPr>
        </p:nvGraphicFramePr>
        <p:xfrm>
          <a:off x="2847975" y="2927985"/>
          <a:ext cx="7020000" cy="3132000"/>
        </p:xfrm>
        <a:graphic>
          <a:graphicData uri="http://schemas.openxmlformats.org/drawingml/2006/table">
            <a:tbl>
              <a:tblPr firstRow="1" bandRow="1">
                <a:tableStyleId>{5C22544A-7EE6-4342-B048-85BDC9FD1C3A}</a:tableStyleId>
              </a:tblPr>
              <a:tblGrid>
                <a:gridCol w="3744000"/>
                <a:gridCol w="756000"/>
                <a:gridCol w="2520000"/>
              </a:tblGrid>
              <a:tr h="540000">
                <a:tc>
                  <a:txBody>
                    <a:bodyPr/>
                    <a:lstStyle/>
                    <a:p>
                      <a:pPr algn="l">
                        <a:buNone/>
                      </a:pPr>
                      <a:r>
                        <a:rPr lang="en-US" altLang="zh-CN" sz="1800">
                          <a:latin typeface="Times New Roman" panose="02020603050405020304" charset="0"/>
                          <a:cs typeface="Times New Roman" panose="02020603050405020304" charset="0"/>
                        </a:rPr>
                        <a:t>Constant</a:t>
                      </a:r>
                      <a:endParaRPr lang="en-US" altLang="zh-CN" sz="18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800">
                          <a:latin typeface="Times New Roman" panose="02020603050405020304" charset="0"/>
                          <a:cs typeface="Times New Roman" panose="02020603050405020304" charset="0"/>
                        </a:rPr>
                        <a:t>Value</a:t>
                      </a:r>
                      <a:endParaRPr lang="en-US" altLang="zh-CN" sz="1800">
                        <a:latin typeface="Times New Roman" panose="02020603050405020304" charset="0"/>
                        <a:cs typeface="Times New Roman" panose="02020603050405020304" charset="0"/>
                      </a:endParaRPr>
                    </a:p>
                  </a:txBody>
                  <a:tcPr anchor="ctr">
                    <a:solidFill>
                      <a:srgbClr val="07A7AF"/>
                    </a:solidFill>
                  </a:tcPr>
                </a:tc>
                <a:tc>
                  <a:txBody>
                    <a:bodyPr/>
                    <a:lstStyle/>
                    <a:p>
                      <a:pPr algn="l">
                        <a:buNone/>
                      </a:pPr>
                      <a:r>
                        <a:rPr lang="en-US" altLang="zh-CN" sz="1800">
                          <a:latin typeface="Times New Roman" panose="02020603050405020304" charset="0"/>
                          <a:cs typeface="Times New Roman" panose="02020603050405020304" charset="0"/>
                        </a:rPr>
                        <a:t>Description</a:t>
                      </a:r>
                      <a:endParaRPr lang="en-US" altLang="zh-CN" sz="1800">
                        <a:latin typeface="Times New Roman" panose="02020603050405020304" charset="0"/>
                        <a:cs typeface="Times New Roman" panose="02020603050405020304" charset="0"/>
                      </a:endParaRPr>
                    </a:p>
                  </a:txBody>
                  <a:tcPr anchor="ctr">
                    <a:solidFill>
                      <a:srgbClr val="07A7AF"/>
                    </a:solidFill>
                  </a:tcPr>
                </a:tc>
              </a:tr>
              <a:tr h="432000">
                <a:tc>
                  <a:txBody>
                    <a:bodyPr/>
                    <a:lstStyle/>
                    <a:p>
                      <a:pPr algn="l">
                        <a:buNone/>
                      </a:pPr>
                      <a:r>
                        <a:rPr lang="en-US" altLang="zh-CN" sz="1600">
                          <a:latin typeface="Times New Roman" panose="02020603050405020304" charset="0"/>
                          <a:cs typeface="Times New Roman" panose="02020603050405020304" charset="0"/>
                        </a:rPr>
                        <a:t>IMAGE_FILE_MACHINE_SH3</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600">
                          <a:latin typeface="Times New Roman" panose="02020603050405020304" charset="0"/>
                          <a:cs typeface="Times New Roman" panose="02020603050405020304" charset="0"/>
                        </a:rPr>
                        <a:t>0x1a2</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lstStyle/>
                    <a:p>
                      <a:pPr algn="l">
                        <a:buNone/>
                      </a:pPr>
                      <a:r>
                        <a:rPr lang="en-US" altLang="zh-CN" sz="1600">
                          <a:latin typeface="Times New Roman" panose="02020603050405020304" charset="0"/>
                          <a:cs typeface="Times New Roman" panose="02020603050405020304" charset="0"/>
                        </a:rPr>
                        <a:t>Hitachi SH3</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r>
              <a:tr h="432000">
                <a:tc>
                  <a:txBody>
                    <a:bodyPr/>
                    <a:lstStyle/>
                    <a:p>
                      <a:pPr algn="l">
                        <a:buNone/>
                      </a:pPr>
                      <a:r>
                        <a:rPr lang="en-US" altLang="zh-CN" sz="1600">
                          <a:latin typeface="Times New Roman" panose="02020603050405020304" charset="0"/>
                          <a:cs typeface="Times New Roman" panose="02020603050405020304" charset="0"/>
                          <a:sym typeface="+mn-ea"/>
                        </a:rPr>
                        <a:t>IMAGE_FILE_MACHINE_SH3DSP</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rPr>
                        <a:t>0x1a3</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sym typeface="+mn-ea"/>
                        </a:rPr>
                        <a:t>Hitachi SH3 DSP</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432000">
                <a:tc>
                  <a:txBody>
                    <a:bodyPr/>
                    <a:lstStyle/>
                    <a:p>
                      <a:pPr algn="l">
                        <a:buNone/>
                      </a:pPr>
                      <a:r>
                        <a:rPr lang="en-US" altLang="zh-CN" sz="1600">
                          <a:latin typeface="Times New Roman" panose="02020603050405020304" charset="0"/>
                          <a:cs typeface="Times New Roman" panose="02020603050405020304" charset="0"/>
                          <a:sym typeface="+mn-ea"/>
                        </a:rPr>
                        <a:t>IMAGE_FILE_MACHINE_SH4</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600">
                          <a:latin typeface="Times New Roman" panose="02020603050405020304" charset="0"/>
                          <a:cs typeface="Times New Roman" panose="02020603050405020304" charset="0"/>
                        </a:rPr>
                        <a:t>0x1a6</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600">
                          <a:latin typeface="Times New Roman" panose="02020603050405020304" charset="0"/>
                          <a:cs typeface="Times New Roman" panose="02020603050405020304" charset="0"/>
                          <a:sym typeface="+mn-ea"/>
                        </a:rPr>
                        <a:t>Hitachi SH4</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r>
              <a:tr h="432000">
                <a:tc>
                  <a:txBody>
                    <a:bodyPr/>
                    <a:lstStyle/>
                    <a:p>
                      <a:pPr algn="l">
                        <a:buNone/>
                      </a:pPr>
                      <a:r>
                        <a:rPr lang="en-US" altLang="zh-CN" sz="1600">
                          <a:latin typeface="Times New Roman" panose="02020603050405020304" charset="0"/>
                          <a:cs typeface="Times New Roman" panose="02020603050405020304" charset="0"/>
                          <a:sym typeface="+mn-ea"/>
                        </a:rPr>
                        <a:t>IMAGE_FILE_MACHINE_SH5</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rPr>
                        <a:t>0x1a8</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sym typeface="+mn-ea"/>
                        </a:rPr>
                        <a:t>Hitachi SH5</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432000">
                <a:tc>
                  <a:txBody>
                    <a:bodyPr/>
                    <a:lstStyle/>
                    <a:p>
                      <a:pPr algn="l">
                        <a:buNone/>
                      </a:pPr>
                      <a:r>
                        <a:rPr lang="en-US" altLang="zh-CN" sz="1600">
                          <a:latin typeface="Times New Roman" panose="02020603050405020304" charset="0"/>
                          <a:cs typeface="Times New Roman" panose="02020603050405020304" charset="0"/>
                          <a:sym typeface="+mn-ea"/>
                        </a:rPr>
                        <a:t>IMAGE_FILE_MACHINE_THUMB</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lstStyle/>
                    <a:p>
                      <a:pPr algn="l">
                        <a:buNone/>
                      </a:pPr>
                      <a:r>
                        <a:rPr lang="en-US" altLang="zh-CN" sz="1600">
                          <a:latin typeface="Times New Roman" panose="02020603050405020304" charset="0"/>
                          <a:cs typeface="Times New Roman" panose="02020603050405020304" charset="0"/>
                        </a:rPr>
                        <a:t>0x1c2</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lstStyle/>
                    <a:p>
                      <a:pPr algn="l">
                        <a:buNone/>
                      </a:pPr>
                      <a:r>
                        <a:rPr lang="en-US" altLang="zh-CN" sz="1600">
                          <a:latin typeface="Times New Roman" panose="02020603050405020304" charset="0"/>
                          <a:cs typeface="Times New Roman" panose="02020603050405020304" charset="0"/>
                        </a:rPr>
                        <a:t>Thumb</a:t>
                      </a:r>
                      <a:endParaRPr lang="en-US" altLang="zh-CN" sz="1600">
                        <a:latin typeface="Times New Roman" panose="02020603050405020304" charset="0"/>
                        <a:cs typeface="Times New Roman" panose="02020603050405020304" charset="0"/>
                      </a:endParaRPr>
                    </a:p>
                  </a:txBody>
                  <a:tcPr anchor="ctr">
                    <a:solidFill>
                      <a:srgbClr val="E6F6F7"/>
                    </a:solidFill>
                  </a:tcPr>
                </a:tc>
              </a:tr>
              <a:tr h="432000">
                <a:tc>
                  <a:txBody>
                    <a:bodyPr/>
                    <a:lstStyle/>
                    <a:p>
                      <a:pPr algn="l">
                        <a:buNone/>
                      </a:pPr>
                      <a:r>
                        <a:rPr lang="en-US" altLang="zh-CN" sz="1600">
                          <a:latin typeface="Times New Roman" panose="02020603050405020304" charset="0"/>
                          <a:cs typeface="Times New Roman" panose="02020603050405020304" charset="0"/>
                          <a:sym typeface="+mn-ea"/>
                        </a:rPr>
                        <a:t>IMAGE_FILE_MACHINE_WCEMIPSV2</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rPr>
                        <a:t>0x169</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lstStyle/>
                    <a:p>
                      <a:pPr algn="l">
                        <a:buNone/>
                      </a:pPr>
                      <a:r>
                        <a:rPr lang="en-US" altLang="zh-CN" sz="1600">
                          <a:latin typeface="Times New Roman" panose="02020603050405020304" charset="0"/>
                          <a:cs typeface="Times New Roman" panose="02020603050405020304" charset="0"/>
                        </a:rPr>
                        <a:t>MIPS little-endian WCE v2</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116330"/>
            <a:ext cx="11438255" cy="412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NumberOfSections: This field holds the number of sections (or the number of section headers. the size of the section table.)</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TimeDateStamp: A unix timestamp that indicates when the file was created.</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PointerToSymbolTable and NumberOfSymbols: These two fields hold the file offset to the COFF symbol table and the number of entries in that symbol table, however they get set to 0 which means that no COFF symbol table is present, this is done because the COFF debugging information is deprecated.</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p:txBody>
      </p:sp>
      <p:pic>
        <p:nvPicPr>
          <p:cNvPr id="4" name="图片 3" descr="2378 [转换]"/>
          <p:cNvPicPr>
            <a:picLocks noChangeAspect="1"/>
          </p:cNvPicPr>
          <p:nvPr>
            <p:custDataLst>
              <p:tags r:id="rId3"/>
            </p:custDataLst>
          </p:nvPr>
        </p:nvPicPr>
        <p:blipFill>
          <a:blip r:embed="rId4"/>
          <a:srcRect l="83472" t="9764" b="9896"/>
          <a:stretch>
            <a:fillRect/>
          </a:stretch>
        </p:blipFill>
        <p:spPr>
          <a:xfrm>
            <a:off x="379307" y="5359490"/>
            <a:ext cx="901700" cy="1080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116330"/>
            <a:ext cx="11438255" cy="279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71500">
              <a:lnSpc>
                <a:spcPts val="4000"/>
              </a:lnSpc>
              <a:spcBef>
                <a:spcPts val="2000"/>
              </a:spcBef>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ea typeface="微软雅黑 Light" panose="020B0502040204020203" charset="-122"/>
                <a:cs typeface="Arial" panose="020B0604020202020204" pitchFamily="34" charset="0"/>
                <a:sym typeface="+mn-ea"/>
              </a:rPr>
              <a:t>SizeOfOptionalHeader: The size of the Optional Header.</a:t>
            </a:r>
            <a:endParaRPr lang="en-US" altLang="zh-CN" sz="3000" b="0" dirty="0">
              <a:latin typeface="Arial" panose="020B0604020202020204" pitchFamily="34" charset="0"/>
              <a:ea typeface="微软雅黑 Light" panose="020B0502040204020203" charset="-122"/>
              <a:cs typeface="Arial" panose="020B0604020202020204" pitchFamily="34" charset="0"/>
              <a:sym typeface="+mn-ea"/>
            </a:endParaRPr>
          </a:p>
          <a:p>
            <a:pPr marL="571500" indent="-571500">
              <a:lnSpc>
                <a:spcPts val="4000"/>
              </a:lnSpc>
              <a:spcBef>
                <a:spcPts val="2000"/>
              </a:spcBef>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ea typeface="微软雅黑 Light" panose="020B0502040204020203" charset="-122"/>
                <a:cs typeface="Arial" panose="020B0604020202020204" pitchFamily="34" charset="0"/>
                <a:sym typeface="+mn-ea"/>
              </a:rPr>
              <a:t>Characteristics: A flag that indicates the attributes of the file, these attributes can be things like the file being executable, the file being a system file and not a user program, and a lot of other things.</a:t>
            </a:r>
            <a:endParaRPr lang="en-US" altLang="zh-CN" sz="3000" b="0" dirty="0">
              <a:latin typeface="Arial" panose="020B0604020202020204" pitchFamily="34" charset="0"/>
              <a:ea typeface="微软雅黑 Light" panose="020B0502040204020203" charset="-122"/>
              <a:cs typeface="Arial" panose="020B0604020202020204" pitchFamily="34" charset="0"/>
              <a:sym typeface="+mn-ea"/>
            </a:endParaRPr>
          </a:p>
        </p:txBody>
      </p:sp>
      <p:pic>
        <p:nvPicPr>
          <p:cNvPr id="67" name="图片 66" descr="/Users/weiqingqing/Desktop/图片3.png图片3"/>
          <p:cNvPicPr>
            <a:picLocks noChangeAspect="1"/>
          </p:cNvPicPr>
          <p:nvPr>
            <p:custDataLst>
              <p:tags r:id="rId3"/>
            </p:custDataLst>
          </p:nvPr>
        </p:nvPicPr>
        <p:blipFill>
          <a:blip r:embed="rId4"/>
          <a:srcRect/>
          <a:stretch>
            <a:fillRect/>
          </a:stretch>
        </p:blipFill>
        <p:spPr>
          <a:xfrm>
            <a:off x="355600" y="4779645"/>
            <a:ext cx="1444729" cy="1800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6" name="表格 5"/>
          <p:cNvGraphicFramePr/>
          <p:nvPr>
            <p:custDataLst>
              <p:tags r:id="rId1"/>
            </p:custDataLst>
          </p:nvPr>
        </p:nvGraphicFramePr>
        <p:xfrm>
          <a:off x="786130" y="1911350"/>
          <a:ext cx="10620000" cy="3529965"/>
        </p:xfrm>
        <a:graphic>
          <a:graphicData uri="http://schemas.openxmlformats.org/drawingml/2006/table">
            <a:tbl>
              <a:tblPr firstRow="1" bandRow="1">
                <a:tableStyleId>{5C22544A-7EE6-4342-B048-85BDC9FD1C3A}</a:tableStyleId>
              </a:tblPr>
              <a:tblGrid>
                <a:gridCol w="3852000"/>
                <a:gridCol w="864000"/>
                <a:gridCol w="5904000"/>
              </a:tblGrid>
              <a:tr h="481965">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07A7AF"/>
                    </a:solidFill>
                  </a:tcPr>
                </a:tc>
              </a:tr>
              <a:tr h="289560">
                <a:tc>
                  <a:txBody>
                    <a:bodyPr/>
                    <a:p>
                      <a:pPr algn="l">
                        <a:buNone/>
                      </a:pPr>
                      <a:r>
                        <a:rPr lang="en-US" altLang="zh-CN" sz="1600">
                          <a:latin typeface="Times New Roman" panose="02020603050405020304" charset="0"/>
                          <a:cs typeface="Times New Roman" panose="02020603050405020304" charset="0"/>
                        </a:rPr>
                        <a:t>IMAGE_FILE_RELOCS_STRIPPED</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a:latin typeface="Times New Roman" panose="02020603050405020304" charset="0"/>
                          <a:cs typeface="Times New Roman" panose="02020603050405020304" charset="0"/>
                        </a:rPr>
                        <a:t>0x0001</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a:latin typeface="Times New Roman" panose="02020603050405020304" charset="0"/>
                          <a:cs typeface="Times New Roman" panose="02020603050405020304" charset="0"/>
                        </a:rPr>
                        <a:t>Image only, Windows CE, and Microsoft Windows NT and later. This indicates that the file does not contain base relocations and must therefore be loaded at its preferred base address. If the base address is not available, the loader reports an error. The default behavior of the linker is to strip base relocations from executable (EXE) files.</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IMAGE_FILE_EXECUTABLE_IMAGE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0x0002</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Image only.This indicates that the image file is valid and can be run. If this flag is not set, it indicates a linker error.</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287655">
                <a:tc>
                  <a:txBody>
                    <a:bodyPr/>
                    <a:p>
                      <a:pPr algn="l">
                        <a:buNone/>
                      </a:pPr>
                      <a:r>
                        <a:rPr lang="en-US" altLang="zh-CN" sz="1600">
                          <a:latin typeface="Times New Roman" panose="02020603050405020304" charset="0"/>
                          <a:cs typeface="Times New Roman" panose="02020603050405020304" charset="0"/>
                          <a:sym typeface="+mn-ea"/>
                        </a:rPr>
                        <a:t>IMAGE_FILE_LINE_NUMS_STRIPPED</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0x0004</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COFF line numbers have been removed.This flag is deprecated and should be zero.</a:t>
                      </a:r>
                      <a:endParaRPr lang="en-US" altLang="zh-CN" sz="1600">
                        <a:latin typeface="Times New Roman" panose="02020603050405020304" charset="0"/>
                        <a:cs typeface="Times New Roman" panose="02020603050405020304" charset="0"/>
                      </a:endParaRPr>
                    </a:p>
                  </a:txBody>
                  <a:tcPr anchor="ctr">
                    <a:solidFill>
                      <a:srgbClr val="E6F6F7"/>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IMAGE_FILE_LOCAL_SYMS_STRIPPED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0x0008</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COFF symbol table entries for local symbols have been removed. This flag is deprecated and should be zero.</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6" name="表格 5"/>
          <p:cNvGraphicFramePr/>
          <p:nvPr>
            <p:custDataLst>
              <p:tags r:id="rId1"/>
            </p:custDataLst>
          </p:nvPr>
        </p:nvGraphicFramePr>
        <p:xfrm>
          <a:off x="577215" y="1402080"/>
          <a:ext cx="11196000" cy="4503420"/>
        </p:xfrm>
        <a:graphic>
          <a:graphicData uri="http://schemas.openxmlformats.org/drawingml/2006/table">
            <a:tbl>
              <a:tblPr firstRow="1" bandRow="1">
                <a:tableStyleId>{5C22544A-7EE6-4342-B048-85BDC9FD1C3A}</a:tableStyleId>
              </a:tblPr>
              <a:tblGrid>
                <a:gridCol w="4572000"/>
                <a:gridCol w="828000"/>
                <a:gridCol w="5796000"/>
              </a:tblGrid>
              <a:tr h="396240">
                <a:tc>
                  <a:txBody>
                    <a:bodyPr/>
                    <a:p>
                      <a:pPr algn="l">
                        <a:buNone/>
                      </a:pPr>
                      <a:r>
                        <a:rPr lang="en-US" altLang="zh-CN" sz="2000">
                          <a:latin typeface="Times New Roman" panose="02020603050405020304" charset="0"/>
                          <a:cs typeface="Times New Roman" panose="02020603050405020304" charset="0"/>
                        </a:rPr>
                        <a:t>Constant</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07A7AF"/>
                    </a:solidFill>
                  </a:tcPr>
                </a:tc>
              </a:tr>
              <a:tr h="289560">
                <a:tc>
                  <a:txBody>
                    <a:bodyPr/>
                    <a:p>
                      <a:pPr algn="l">
                        <a:buNone/>
                      </a:pPr>
                      <a:r>
                        <a:rPr lang="en-US" altLang="zh-CN" sz="1600">
                          <a:latin typeface="Times New Roman" panose="02020603050405020304" charset="0"/>
                          <a:cs typeface="Times New Roman" panose="02020603050405020304" charset="0"/>
                        </a:rPr>
                        <a:t>IMAGE_FILE_AGGRESSIVE_WS_TRIM</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a:latin typeface="Times New Roman" panose="02020603050405020304" charset="0"/>
                          <a:cs typeface="Times New Roman" panose="02020603050405020304" charset="0"/>
                        </a:rPr>
                        <a:t>0x0010</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a:latin typeface="Times New Roman" panose="02020603050405020304" charset="0"/>
                          <a:cs typeface="Times New Roman" panose="02020603050405020304" charset="0"/>
                        </a:rPr>
                        <a:t>Obsolete.Aggressively trim working set.This flag is deprecated for Windows 2000 and later and must be zero.</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r>
              <a:tr h="541020">
                <a:tc>
                  <a:txBody>
                    <a:bodyPr/>
                    <a:p>
                      <a:pPr algn="l">
                        <a:buNone/>
                      </a:pPr>
                      <a:r>
                        <a:rPr lang="en-US" altLang="zh-CN" sz="1600">
                          <a:latin typeface="Times New Roman" panose="02020603050405020304" charset="0"/>
                          <a:cs typeface="Times New Roman" panose="02020603050405020304" charset="0"/>
                          <a:sym typeface="+mn-ea"/>
                        </a:rPr>
                        <a:t>IMAGE_FILE_LARGE_ADDRESS_AWARE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0x0020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Application can handle&gt;2-GB addresses.</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33528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0x0040</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This flag is reserved for future use.</a:t>
                      </a:r>
                      <a:endParaRPr lang="en-US" altLang="zh-CN" sz="1600">
                        <a:latin typeface="Times New Roman" panose="02020603050405020304" charset="0"/>
                        <a:cs typeface="Times New Roman" panose="02020603050405020304" charset="0"/>
                      </a:endParaRPr>
                    </a:p>
                  </a:txBody>
                  <a:tcPr anchor="ctr">
                    <a:solidFill>
                      <a:srgbClr val="E6F6F7"/>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IMAGE_FILE_BYTES_REVERSED_LO</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0x0080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Little endian: the least significant bit (LSB)precedes the most significant bit (MSB) in memory. This flag is deprecated and should be zero.</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320040">
                <a:tc>
                  <a:txBody>
                    <a:bodyPr/>
                    <a:p>
                      <a:pPr algn="l">
                        <a:buNone/>
                      </a:pPr>
                      <a:r>
                        <a:rPr lang="en-US" altLang="zh-CN" sz="1600">
                          <a:latin typeface="Times New Roman" panose="02020603050405020304" charset="0"/>
                          <a:cs typeface="Times New Roman" panose="02020603050405020304" charset="0"/>
                          <a:sym typeface="+mn-ea"/>
                        </a:rPr>
                        <a:t>IMAGE_FILE_32BIT_MACHINE</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0x0100</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Machine is based on a 32-bit-word architecture.</a:t>
                      </a:r>
                      <a:endParaRPr lang="en-US" altLang="zh-CN" sz="1600">
                        <a:latin typeface="Times New Roman" panose="02020603050405020304" charset="0"/>
                        <a:cs typeface="Times New Roman" panose="02020603050405020304" charset="0"/>
                      </a:endParaRPr>
                    </a:p>
                  </a:txBody>
                  <a:tcPr anchor="ctr">
                    <a:solidFill>
                      <a:srgbClr val="E6F6F7"/>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IMAGE_FILE_DEBUG_STRIPPED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0x0200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Debugging information is removed from the image file.</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IMAGE_FILE_REMOVABLE_RUN_FROM_SWAP</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0x0400</a:t>
                      </a:r>
                      <a:endParaRPr lang="en-US" altLang="zh-CN" sz="1600">
                        <a:latin typeface="Times New Roman" panose="02020603050405020304" charset="0"/>
                        <a:cs typeface="Times New Roman" panose="02020603050405020304" charset="0"/>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If the image is on removable media,fully load it and copy it to the swap file.</a:t>
                      </a:r>
                      <a:endParaRPr lang="en-US" altLang="zh-CN" sz="1600">
                        <a:latin typeface="Times New Roman" panose="02020603050405020304" charset="0"/>
                        <a:cs typeface="Times New Roman" panose="02020603050405020304" charset="0"/>
                      </a:endParaRPr>
                    </a:p>
                  </a:txBody>
                  <a:tcPr anchor="ctr">
                    <a:solidFill>
                      <a:srgbClr val="E6F6F7"/>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IMAGE_FILE_NET_RUN_FROM_SWAP</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0x0800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If the image is on network media,fully load it and copy it to the swap file.</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6" name="表格 5"/>
          <p:cNvGraphicFramePr/>
          <p:nvPr>
            <p:custDataLst>
              <p:tags r:id="rId1"/>
            </p:custDataLst>
          </p:nvPr>
        </p:nvGraphicFramePr>
        <p:xfrm>
          <a:off x="1079500" y="2188210"/>
          <a:ext cx="10296000" cy="3027120"/>
        </p:xfrm>
        <a:graphic>
          <a:graphicData uri="http://schemas.openxmlformats.org/drawingml/2006/table">
            <a:tbl>
              <a:tblPr firstRow="1" bandRow="1">
                <a:tableStyleId>{5C22544A-7EE6-4342-B048-85BDC9FD1C3A}</a:tableStyleId>
              </a:tblPr>
              <a:tblGrid>
                <a:gridCol w="3672000"/>
                <a:gridCol w="828000"/>
                <a:gridCol w="5796000"/>
              </a:tblGrid>
              <a:tr h="540000">
                <a:tc>
                  <a:txBody>
                    <a:bodyPr/>
                    <a:p>
                      <a:pPr algn="l">
                        <a:buNone/>
                      </a:pPr>
                      <a:r>
                        <a:rPr lang="en-US" altLang="zh-CN" sz="2000">
                          <a:latin typeface="Times New Roman" panose="02020603050405020304" charset="0"/>
                          <a:cs typeface="Times New Roman" panose="02020603050405020304" charset="0"/>
                        </a:rPr>
                        <a:t>Constant</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07A7AF"/>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07A7AF"/>
                    </a:solidFill>
                  </a:tcPr>
                </a:tc>
              </a:tr>
              <a:tr h="468000">
                <a:tc>
                  <a:txBody>
                    <a:bodyPr/>
                    <a:p>
                      <a:pPr algn="l">
                        <a:buNone/>
                      </a:pPr>
                      <a:r>
                        <a:rPr lang="en-US" altLang="zh-CN" sz="1600">
                          <a:latin typeface="Times New Roman" panose="02020603050405020304" charset="0"/>
                          <a:cs typeface="Times New Roman" panose="02020603050405020304" charset="0"/>
                        </a:rPr>
                        <a:t>IMAGE_FILE_SYSTEM</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dirty="0">
                          <a:latin typeface="Times New Roman" panose="02020603050405020304" charset="0"/>
                          <a:cs typeface="Times New Roman" panose="02020603050405020304" charset="0"/>
                        </a:rPr>
                        <a:t>0x1000</a:t>
                      </a:r>
                      <a:endParaRPr lang="en-US" altLang="zh-CN" sz="1600" dirty="0">
                        <a:latin typeface="Times New Roman" panose="02020603050405020304" charset="0"/>
                        <a:cs typeface="Times New Roman" panose="02020603050405020304" charset="0"/>
                      </a:endParaRPr>
                    </a:p>
                  </a:txBody>
                  <a:tcPr anchor="ctr">
                    <a:solidFill>
                      <a:srgbClr val="07A7AF">
                        <a:alpha val="10000"/>
                      </a:srgbClr>
                    </a:solidFill>
                  </a:tcPr>
                </a:tc>
                <a:tc>
                  <a:txBody>
                    <a:bodyPr/>
                    <a:p>
                      <a:pPr algn="l">
                        <a:buNone/>
                      </a:pPr>
                      <a:r>
                        <a:rPr lang="en-US" altLang="zh-CN" sz="1600">
                          <a:latin typeface="Times New Roman" panose="02020603050405020304" charset="0"/>
                          <a:cs typeface="Times New Roman" panose="02020603050405020304" charset="0"/>
                        </a:rPr>
                        <a:t>The image file is a system file,not a user program.</a:t>
                      </a:r>
                      <a:endParaRPr lang="en-US" altLang="zh-CN" sz="1600">
                        <a:latin typeface="Times New Roman" panose="02020603050405020304" charset="0"/>
                        <a:cs typeface="Times New Roman" panose="02020603050405020304" charset="0"/>
                      </a:endParaRPr>
                    </a:p>
                  </a:txBody>
                  <a:tcPr anchor="ctr">
                    <a:solidFill>
                      <a:srgbClr val="07A7AF">
                        <a:alpha val="10000"/>
                      </a:srgbClr>
                    </a:solidFill>
                  </a:tcPr>
                </a:tc>
              </a:tr>
              <a:tr h="972000">
                <a:tc>
                  <a:txBody>
                    <a:bodyPr/>
                    <a:p>
                      <a:pPr algn="l">
                        <a:buNone/>
                      </a:pPr>
                      <a:r>
                        <a:rPr lang="en-US" altLang="zh-CN" sz="1600">
                          <a:latin typeface="Times New Roman" panose="02020603050405020304" charset="0"/>
                          <a:cs typeface="Times New Roman" panose="02020603050405020304" charset="0"/>
                          <a:sym typeface="+mn-ea"/>
                        </a:rPr>
                        <a:t>IMAGE_FILE_DLL</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dirty="0">
                          <a:latin typeface="Times New Roman" panose="02020603050405020304" charset="0"/>
                          <a:cs typeface="Times New Roman" panose="02020603050405020304" charset="0"/>
                        </a:rPr>
                        <a:t>0x2000</a:t>
                      </a:r>
                      <a:endParaRPr lang="en-US" altLang="zh-CN" sz="1600" dirty="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The image file is a dynamic-link library (DLL). Such files are considered executable files for almost all purposes, although they cannot be directly run.</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468000">
                <a:tc>
                  <a:txBody>
                    <a:bodyPr/>
                    <a:p>
                      <a:pPr algn="l">
                        <a:buNone/>
                      </a:pPr>
                      <a:r>
                        <a:rPr lang="en-US" altLang="zh-CN" sz="1600">
                          <a:latin typeface="Times New Roman" panose="02020603050405020304" charset="0"/>
                          <a:cs typeface="Times New Roman" panose="02020603050405020304" charset="0"/>
                          <a:sym typeface="+mn-ea"/>
                        </a:rPr>
                        <a:t>IMAGE_FILE_UP_SYSTEM_ONLY</a:t>
                      </a:r>
                      <a:endParaRPr lang="en-US" altLang="zh-CN" sz="1600">
                        <a:latin typeface="Times New Roman" panose="02020603050405020304" charset="0"/>
                        <a:cs typeface="Times New Roman" panose="02020603050405020304" charset="0"/>
                        <a:sym typeface="+mn-ea"/>
                      </a:endParaRPr>
                    </a:p>
                  </a:txBody>
                  <a:tcPr anchor="ctr">
                    <a:solidFill>
                      <a:srgbClr val="E6F6F7"/>
                    </a:solidFill>
                  </a:tcPr>
                </a:tc>
                <a:tc>
                  <a:txBody>
                    <a:bodyPr/>
                    <a:p>
                      <a:pPr algn="l">
                        <a:buNone/>
                      </a:pPr>
                      <a:r>
                        <a:rPr lang="en-US" altLang="zh-CN" sz="1600" dirty="0">
                          <a:latin typeface="Times New Roman" panose="02020603050405020304" charset="0"/>
                          <a:cs typeface="Times New Roman" panose="02020603050405020304" charset="0"/>
                        </a:rPr>
                        <a:t>0x4000</a:t>
                      </a:r>
                      <a:endParaRPr lang="en-US" altLang="zh-CN" sz="1600" dirty="0">
                        <a:latin typeface="Times New Roman" panose="02020603050405020304" charset="0"/>
                        <a:cs typeface="Times New Roman" panose="02020603050405020304" charset="0"/>
                      </a:endParaRPr>
                    </a:p>
                  </a:txBody>
                  <a:tcPr anchor="ctr">
                    <a:solidFill>
                      <a:srgbClr val="E6F6F7"/>
                    </a:solidFill>
                  </a:tcPr>
                </a:tc>
                <a:tc>
                  <a:txBody>
                    <a:bodyPr/>
                    <a:p>
                      <a:pPr algn="l">
                        <a:buNone/>
                      </a:pPr>
                      <a:r>
                        <a:rPr lang="en-US" altLang="zh-CN" sz="1600">
                          <a:latin typeface="Times New Roman" panose="02020603050405020304" charset="0"/>
                          <a:cs typeface="Times New Roman" panose="02020603050405020304" charset="0"/>
                        </a:rPr>
                        <a:t>The file should be run only on a uniprocessor machine.</a:t>
                      </a:r>
                      <a:endParaRPr lang="en-US" altLang="zh-CN" sz="1600">
                        <a:latin typeface="Times New Roman" panose="02020603050405020304" charset="0"/>
                        <a:cs typeface="Times New Roman" panose="02020603050405020304" charset="0"/>
                      </a:endParaRPr>
                    </a:p>
                  </a:txBody>
                  <a:tcPr anchor="ctr">
                    <a:solidFill>
                      <a:srgbClr val="E6F6F7"/>
                    </a:solidFill>
                  </a:tcPr>
                </a:tc>
              </a:tr>
              <a:tr h="468000">
                <a:tc>
                  <a:txBody>
                    <a:bodyPr/>
                    <a:p>
                      <a:pPr algn="l">
                        <a:buNone/>
                      </a:pPr>
                      <a:r>
                        <a:rPr lang="en-US" altLang="zh-CN" sz="1600">
                          <a:latin typeface="Times New Roman" panose="02020603050405020304" charset="0"/>
                          <a:cs typeface="Times New Roman" panose="02020603050405020304" charset="0"/>
                          <a:sym typeface="+mn-ea"/>
                        </a:rPr>
                        <a:t>IMAGE_FILE_BYTES_REVERSED_HI</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l">
                        <a:buNone/>
                      </a:pPr>
                      <a:r>
                        <a:rPr lang="en-US" altLang="zh-CN" sz="1600" dirty="0">
                          <a:latin typeface="Times New Roman" panose="02020603050405020304" charset="0"/>
                          <a:cs typeface="Times New Roman" panose="02020603050405020304" charset="0"/>
                        </a:rPr>
                        <a:t>0x8000</a:t>
                      </a:r>
                      <a:endParaRPr lang="en-US" altLang="zh-CN" sz="1600" dirty="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dirty="0">
                          <a:latin typeface="Times New Roman" panose="02020603050405020304" charset="0"/>
                          <a:cs typeface="Times New Roman" panose="02020603050405020304" charset="0"/>
                        </a:rPr>
                        <a:t>Big </a:t>
                      </a:r>
                      <a:r>
                        <a:rPr lang="en-US" altLang="zh-CN" sz="1600" dirty="0" err="1">
                          <a:latin typeface="Times New Roman" panose="02020603050405020304" charset="0"/>
                          <a:cs typeface="Times New Roman" panose="02020603050405020304" charset="0"/>
                        </a:rPr>
                        <a:t>endian:the</a:t>
                      </a:r>
                      <a:r>
                        <a:rPr lang="en-US" altLang="zh-CN" sz="1600" dirty="0">
                          <a:latin typeface="Times New Roman" panose="02020603050405020304" charset="0"/>
                          <a:cs typeface="Times New Roman" panose="02020603050405020304" charset="0"/>
                        </a:rPr>
                        <a:t> MSB precedes the LSB in memory. This flag is deprecated and should be zero.</a:t>
                      </a:r>
                      <a:endParaRPr lang="en-US" altLang="zh-CN" sz="1600" dirty="0">
                        <a:latin typeface="Times New Roman" panose="02020603050405020304" charset="0"/>
                        <a:cs typeface="Times New Roman" panose="02020603050405020304" charset="0"/>
                      </a:endParaRPr>
                    </a:p>
                  </a:txBody>
                  <a:tcPr anchor="ctr">
                    <a:solidFill>
                      <a:schemeClr val="bg1">
                        <a:lumMod val="95000"/>
                      </a:schemeClr>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COFF Header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18" name="图片 17" descr="/Users/weiqingqing/Desktop/23.png23"/>
          <p:cNvPicPr>
            <a:picLocks noChangeAspect="1"/>
          </p:cNvPicPr>
          <p:nvPr>
            <p:custDataLst>
              <p:tags r:id="rId1"/>
            </p:custDataLst>
          </p:nvPr>
        </p:nvPicPr>
        <p:blipFill>
          <a:blip r:embed="rId2"/>
          <a:srcRect/>
          <a:stretch>
            <a:fillRect/>
          </a:stretch>
        </p:blipFill>
        <p:spPr>
          <a:xfrm>
            <a:off x="226553" y="4800370"/>
            <a:ext cx="1393675" cy="1800000"/>
          </a:xfrm>
          <a:custGeom>
            <a:avLst/>
            <a:gdLst/>
            <a:ahLst/>
            <a:cxnLst>
              <a:cxn ang="3">
                <a:pos x="hc" y="t"/>
              </a:cxn>
              <a:cxn ang="cd2">
                <a:pos x="l" y="vc"/>
              </a:cxn>
              <a:cxn ang="cd4">
                <a:pos x="hc" y="b"/>
              </a:cxn>
              <a:cxn ang="0">
                <a:pos x="r" y="vc"/>
              </a:cxn>
            </a:cxnLst>
            <a:rect l="l" t="t" r="r" b="b"/>
            <a:pathLst>
              <a:path w="4213" h="5443">
                <a:moveTo>
                  <a:pt x="0" y="0"/>
                </a:moveTo>
                <a:lnTo>
                  <a:pt x="4213" y="0"/>
                </a:lnTo>
                <a:lnTo>
                  <a:pt x="4213" y="5443"/>
                </a:lnTo>
                <a:lnTo>
                  <a:pt x="3327" y="5443"/>
                </a:lnTo>
                <a:lnTo>
                  <a:pt x="3360" y="5075"/>
                </a:lnTo>
                <a:lnTo>
                  <a:pt x="2320" y="4931"/>
                </a:lnTo>
                <a:lnTo>
                  <a:pt x="2125" y="5007"/>
                </a:lnTo>
                <a:lnTo>
                  <a:pt x="2100" y="4988"/>
                </a:lnTo>
                <a:lnTo>
                  <a:pt x="1868" y="4906"/>
                </a:lnTo>
                <a:lnTo>
                  <a:pt x="1756" y="4906"/>
                </a:lnTo>
                <a:lnTo>
                  <a:pt x="1655" y="4919"/>
                </a:lnTo>
                <a:lnTo>
                  <a:pt x="1536" y="4919"/>
                </a:lnTo>
                <a:lnTo>
                  <a:pt x="1405" y="4938"/>
                </a:lnTo>
                <a:lnTo>
                  <a:pt x="1304" y="4938"/>
                </a:lnTo>
                <a:lnTo>
                  <a:pt x="1192" y="4919"/>
                </a:lnTo>
                <a:lnTo>
                  <a:pt x="1122" y="4878"/>
                </a:lnTo>
                <a:lnTo>
                  <a:pt x="1175" y="4875"/>
                </a:lnTo>
                <a:lnTo>
                  <a:pt x="1085" y="4856"/>
                </a:lnTo>
                <a:lnTo>
                  <a:pt x="1122" y="4878"/>
                </a:lnTo>
                <a:lnTo>
                  <a:pt x="887" y="4891"/>
                </a:lnTo>
                <a:lnTo>
                  <a:pt x="655" y="5188"/>
                </a:lnTo>
                <a:lnTo>
                  <a:pt x="791" y="5443"/>
                </a:lnTo>
                <a:lnTo>
                  <a:pt x="0" y="5443"/>
                </a:lnTo>
                <a:lnTo>
                  <a:pt x="0" y="0"/>
                </a:lnTo>
                <a:close/>
              </a:path>
            </a:pathLst>
          </a:custGeom>
        </p:spPr>
      </p:pic>
      <p:pic>
        <p:nvPicPr>
          <p:cNvPr id="17" name="Picture 2"/>
          <p:cNvPicPr>
            <a:picLocks noChangeAspect="1"/>
          </p:cNvPicPr>
          <p:nvPr>
            <p:custDataLst>
              <p:tags r:id="rId3"/>
            </p:custDataLst>
          </p:nvPr>
        </p:nvPicPr>
        <p:blipFill>
          <a:blip r:embed="rId4"/>
          <a:stretch>
            <a:fillRect/>
          </a:stretch>
        </p:blipFill>
        <p:spPr>
          <a:xfrm>
            <a:off x="876000" y="1364298"/>
            <a:ext cx="10440000" cy="353878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2023.10.10</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PE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9" name="Picture 8"/>
          <p:cNvPicPr>
            <a:picLocks noChangeAspect="1"/>
          </p:cNvPicPr>
          <p:nvPr>
            <p:custDataLst>
              <p:tags r:id="rId2"/>
            </p:custDataLst>
          </p:nvPr>
        </p:nvPicPr>
        <p:blipFill>
          <a:blip r:embed="rId3"/>
          <a:stretch>
            <a:fillRect/>
          </a:stretch>
        </p:blipFill>
        <p:spPr>
          <a:xfrm>
            <a:off x="3730625" y="-106680"/>
            <a:ext cx="473075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DOS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02" name="http://photo-static-api.fotomore.com/creative/vcg/400/new/VCG211384536225.jpg" descr="&amp;pky200_sjzg_VCG211384536225&amp;2&amp;src_rpledit_likech&amp;"/>
          <p:cNvPicPr>
            <a:picLocks noChangeAspect="1"/>
          </p:cNvPicPr>
          <p:nvPr>
            <p:custDataLst>
              <p:tags r:id="rId2"/>
            </p:custDataLst>
          </p:nvPr>
        </p:nvPicPr>
        <p:blipFill>
          <a:blip r:embed="rId3"/>
          <a:srcRect l="28874" r="11087"/>
          <a:stretch>
            <a:fillRect/>
          </a:stretch>
        </p:blipFill>
        <p:spPr>
          <a:xfrm flipH="1">
            <a:off x="55563" y="3688715"/>
            <a:ext cx="1746885" cy="1942465"/>
          </a:xfrm>
          <a:prstGeom prst="rect">
            <a:avLst/>
          </a:prstGeom>
        </p:spPr>
      </p:pic>
      <p:grpSp>
        <p:nvGrpSpPr>
          <p:cNvPr id="201" name="组合 200"/>
          <p:cNvGrpSpPr/>
          <p:nvPr/>
        </p:nvGrpSpPr>
        <p:grpSpPr>
          <a:xfrm>
            <a:off x="1308735" y="1807210"/>
            <a:ext cx="9574530" cy="2372360"/>
            <a:chOff x="2061" y="1918"/>
            <a:chExt cx="15078" cy="3736"/>
          </a:xfrm>
        </p:grpSpPr>
        <p:sp>
          <p:nvSpPr>
            <p:cNvPr id="3" name="Text Box 8" descr="7b0a202020202262756c6c6574223a20227b5c2263617465676f727949645c223a31303030362c5c2274656d706c61746549645c223a32303233313437397d220a7d0a"/>
            <p:cNvSpPr txBox="1">
              <a:spLocks noChangeArrowheads="1"/>
            </p:cNvSpPr>
            <p:nvPr>
              <p:custDataLst>
                <p:tags r:id="rId4"/>
              </p:custDataLst>
            </p:nvPr>
          </p:nvSpPr>
          <p:spPr bwMode="auto">
            <a:xfrm>
              <a:off x="2124" y="2532"/>
              <a:ext cx="14835" cy="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nSpc>
                  <a:spcPts val="4000"/>
                </a:lnSpc>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DOS header (also called the MS-DOS header) is a 64-byte-long structure that exists at the start of the PE file.</a:t>
              </a:r>
              <a:endParaRPr lang="en-US" altLang="zh-CN" sz="30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pSp>
          <p:nvGrpSpPr>
            <p:cNvPr id="4" name="组合 3"/>
            <p:cNvGrpSpPr/>
            <p:nvPr/>
          </p:nvGrpSpPr>
          <p:grpSpPr>
            <a:xfrm>
              <a:off x="2061" y="1918"/>
              <a:ext cx="15078" cy="3736"/>
              <a:chOff x="2061" y="1918"/>
              <a:chExt cx="15078" cy="4176"/>
            </a:xfrm>
          </p:grpSpPr>
          <p:sp>
            <p:nvSpPr>
              <p:cNvPr id="5" name="Freeform 5"/>
              <p:cNvSpPr/>
              <p:nvPr>
                <p:custDataLst>
                  <p:tags r:id="rId6"/>
                </p:custDataLst>
              </p:nvPr>
            </p:nvSpPr>
            <p:spPr bwMode="auto">
              <a:xfrm>
                <a:off x="2063" y="1918"/>
                <a:ext cx="15076" cy="4176"/>
              </a:xfrm>
              <a:custGeom>
                <a:avLst/>
                <a:gdLst>
                  <a:gd name="T0" fmla="*/ 3125 w 3125"/>
                  <a:gd name="T1" fmla="*/ 1280 h 1280"/>
                  <a:gd name="T2" fmla="*/ 0 w 3125"/>
                  <a:gd name="T3" fmla="*/ 1280 h 1280"/>
                  <a:gd name="T4" fmla="*/ 0 w 3125"/>
                  <a:gd name="T5" fmla="*/ 123 h 1280"/>
                  <a:gd name="T6" fmla="*/ 9 w 3125"/>
                  <a:gd name="T7" fmla="*/ 123 h 1280"/>
                  <a:gd name="T8" fmla="*/ 9 w 3125"/>
                  <a:gd name="T9" fmla="*/ 1272 h 1280"/>
                  <a:gd name="T10" fmla="*/ 3115 w 3125"/>
                  <a:gd name="T11" fmla="*/ 1272 h 1280"/>
                  <a:gd name="T12" fmla="*/ 3115 w 3125"/>
                  <a:gd name="T13" fmla="*/ 9 h 1280"/>
                  <a:gd name="T14" fmla="*/ 123 w 3125"/>
                  <a:gd name="T15" fmla="*/ 9 h 1280"/>
                  <a:gd name="T16" fmla="*/ 123 w 3125"/>
                  <a:gd name="T17" fmla="*/ 0 h 1280"/>
                  <a:gd name="T18" fmla="*/ 3125 w 3125"/>
                  <a:gd name="T19" fmla="*/ 0 h 1280"/>
                  <a:gd name="T20" fmla="*/ 3125 w 3125"/>
                  <a:gd name="T21" fmla="*/ 128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5" h="1280">
                    <a:moveTo>
                      <a:pt x="3125" y="1280"/>
                    </a:moveTo>
                    <a:lnTo>
                      <a:pt x="0" y="1280"/>
                    </a:lnTo>
                    <a:lnTo>
                      <a:pt x="0" y="123"/>
                    </a:lnTo>
                    <a:lnTo>
                      <a:pt x="9" y="123"/>
                    </a:lnTo>
                    <a:lnTo>
                      <a:pt x="9" y="1272"/>
                    </a:lnTo>
                    <a:lnTo>
                      <a:pt x="3115" y="1272"/>
                    </a:lnTo>
                    <a:lnTo>
                      <a:pt x="3115" y="9"/>
                    </a:lnTo>
                    <a:lnTo>
                      <a:pt x="123" y="9"/>
                    </a:lnTo>
                    <a:lnTo>
                      <a:pt x="123" y="0"/>
                    </a:lnTo>
                    <a:lnTo>
                      <a:pt x="3125" y="0"/>
                    </a:lnTo>
                    <a:lnTo>
                      <a:pt x="3125" y="1280"/>
                    </a:lnTo>
                    <a:close/>
                  </a:path>
                </a:pathLst>
              </a:cu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 name="Rectangle 6"/>
              <p:cNvSpPr>
                <a:spLocks noChangeArrowheads="1"/>
              </p:cNvSpPr>
              <p:nvPr>
                <p:custDataLst>
                  <p:tags r:id="rId7"/>
                </p:custDataLst>
              </p:nvPr>
            </p:nvSpPr>
            <p:spPr bwMode="auto">
              <a:xfrm>
                <a:off x="1680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 name="Rectangle 8"/>
              <p:cNvSpPr>
                <a:spLocks noChangeArrowheads="1"/>
              </p:cNvSpPr>
              <p:nvPr>
                <p:custDataLst>
                  <p:tags r:id="rId8"/>
                </p:custDataLst>
              </p:nvPr>
            </p:nvSpPr>
            <p:spPr bwMode="auto">
              <a:xfrm>
                <a:off x="1574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 name="Rectangle 9"/>
              <p:cNvSpPr>
                <a:spLocks noChangeArrowheads="1"/>
              </p:cNvSpPr>
              <p:nvPr>
                <p:custDataLst>
                  <p:tags r:id="rId9"/>
                </p:custDataLst>
              </p:nvPr>
            </p:nvSpPr>
            <p:spPr bwMode="auto">
              <a:xfrm>
                <a:off x="1552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 name="Rectangle 10"/>
              <p:cNvSpPr>
                <a:spLocks noChangeArrowheads="1"/>
              </p:cNvSpPr>
              <p:nvPr>
                <p:custDataLst>
                  <p:tags r:id="rId10"/>
                </p:custDataLst>
              </p:nvPr>
            </p:nvSpPr>
            <p:spPr bwMode="auto">
              <a:xfrm>
                <a:off x="15311"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 name="Rectangle 11"/>
              <p:cNvSpPr>
                <a:spLocks noChangeArrowheads="1"/>
              </p:cNvSpPr>
              <p:nvPr>
                <p:custDataLst>
                  <p:tags r:id="rId11"/>
                </p:custDataLst>
              </p:nvPr>
            </p:nvSpPr>
            <p:spPr bwMode="auto">
              <a:xfrm>
                <a:off x="15103"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 name="Rectangle 12"/>
              <p:cNvSpPr>
                <a:spLocks noChangeArrowheads="1"/>
              </p:cNvSpPr>
              <p:nvPr>
                <p:custDataLst>
                  <p:tags r:id="rId12"/>
                </p:custDataLst>
              </p:nvPr>
            </p:nvSpPr>
            <p:spPr bwMode="auto">
              <a:xfrm>
                <a:off x="1488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 name="Rectangle 13"/>
              <p:cNvSpPr>
                <a:spLocks noChangeArrowheads="1"/>
              </p:cNvSpPr>
              <p:nvPr>
                <p:custDataLst>
                  <p:tags r:id="rId13"/>
                </p:custDataLst>
              </p:nvPr>
            </p:nvSpPr>
            <p:spPr bwMode="auto">
              <a:xfrm>
                <a:off x="14669"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 name="Rectangle 14"/>
              <p:cNvSpPr>
                <a:spLocks noChangeArrowheads="1"/>
              </p:cNvSpPr>
              <p:nvPr>
                <p:custDataLst>
                  <p:tags r:id="rId14"/>
                </p:custDataLst>
              </p:nvPr>
            </p:nvSpPr>
            <p:spPr bwMode="auto">
              <a:xfrm>
                <a:off x="1446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 name="Rectangle 15"/>
              <p:cNvSpPr>
                <a:spLocks noChangeArrowheads="1"/>
              </p:cNvSpPr>
              <p:nvPr>
                <p:custDataLst>
                  <p:tags r:id="rId15"/>
                </p:custDataLst>
              </p:nvPr>
            </p:nvSpPr>
            <p:spPr bwMode="auto">
              <a:xfrm>
                <a:off x="14249"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 name="Rectangle 16"/>
              <p:cNvSpPr>
                <a:spLocks noChangeArrowheads="1"/>
              </p:cNvSpPr>
              <p:nvPr>
                <p:custDataLst>
                  <p:tags r:id="rId16"/>
                </p:custDataLst>
              </p:nvPr>
            </p:nvSpPr>
            <p:spPr bwMode="auto">
              <a:xfrm>
                <a:off x="14032"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0" name="Rectangle 17"/>
              <p:cNvSpPr>
                <a:spLocks noChangeArrowheads="1"/>
              </p:cNvSpPr>
              <p:nvPr>
                <p:custDataLst>
                  <p:tags r:id="rId17"/>
                </p:custDataLst>
              </p:nvPr>
            </p:nvSpPr>
            <p:spPr bwMode="auto">
              <a:xfrm>
                <a:off x="13815"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1" name="Rectangle 18"/>
              <p:cNvSpPr>
                <a:spLocks noChangeArrowheads="1"/>
              </p:cNvSpPr>
              <p:nvPr>
                <p:custDataLst>
                  <p:tags r:id="rId18"/>
                </p:custDataLst>
              </p:nvPr>
            </p:nvSpPr>
            <p:spPr bwMode="auto">
              <a:xfrm>
                <a:off x="1360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2" name="Rectangle 19"/>
              <p:cNvSpPr>
                <a:spLocks noChangeArrowheads="1"/>
              </p:cNvSpPr>
              <p:nvPr>
                <p:custDataLst>
                  <p:tags r:id="rId19"/>
                </p:custDataLst>
              </p:nvPr>
            </p:nvSpPr>
            <p:spPr bwMode="auto">
              <a:xfrm>
                <a:off x="13390"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3" name="Rectangle 20"/>
              <p:cNvSpPr>
                <a:spLocks noChangeArrowheads="1"/>
              </p:cNvSpPr>
              <p:nvPr>
                <p:custDataLst>
                  <p:tags r:id="rId20"/>
                </p:custDataLst>
              </p:nvPr>
            </p:nvSpPr>
            <p:spPr bwMode="auto">
              <a:xfrm>
                <a:off x="13173" y="5987"/>
                <a:ext cx="14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4" name="Rectangle 21"/>
              <p:cNvSpPr>
                <a:spLocks noChangeArrowheads="1"/>
              </p:cNvSpPr>
              <p:nvPr>
                <p:custDataLst>
                  <p:tags r:id="rId21"/>
                </p:custDataLst>
              </p:nvPr>
            </p:nvSpPr>
            <p:spPr bwMode="auto">
              <a:xfrm>
                <a:off x="12966" y="5987"/>
                <a:ext cx="13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5" name="Rectangle 22"/>
              <p:cNvSpPr>
                <a:spLocks noChangeArrowheads="1"/>
              </p:cNvSpPr>
              <p:nvPr>
                <p:custDataLst>
                  <p:tags r:id="rId22"/>
                </p:custDataLst>
              </p:nvPr>
            </p:nvSpPr>
            <p:spPr bwMode="auto">
              <a:xfrm>
                <a:off x="1275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6" name="Rectangle 23"/>
              <p:cNvSpPr>
                <a:spLocks noChangeArrowheads="1"/>
              </p:cNvSpPr>
              <p:nvPr>
                <p:custDataLst>
                  <p:tags r:id="rId23"/>
                </p:custDataLst>
              </p:nvPr>
            </p:nvSpPr>
            <p:spPr bwMode="auto">
              <a:xfrm>
                <a:off x="12537"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7" name="Rectangle 24"/>
              <p:cNvSpPr>
                <a:spLocks noChangeArrowheads="1"/>
              </p:cNvSpPr>
              <p:nvPr>
                <p:custDataLst>
                  <p:tags r:id="rId24"/>
                </p:custDataLst>
              </p:nvPr>
            </p:nvSpPr>
            <p:spPr bwMode="auto">
              <a:xfrm>
                <a:off x="12329"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8" name="Rectangle 25"/>
              <p:cNvSpPr>
                <a:spLocks noChangeArrowheads="1"/>
              </p:cNvSpPr>
              <p:nvPr>
                <p:custDataLst>
                  <p:tags r:id="rId25"/>
                </p:custDataLst>
              </p:nvPr>
            </p:nvSpPr>
            <p:spPr bwMode="auto">
              <a:xfrm>
                <a:off x="12112"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9" name="Rectangle 26"/>
              <p:cNvSpPr>
                <a:spLocks noChangeArrowheads="1"/>
              </p:cNvSpPr>
              <p:nvPr>
                <p:custDataLst>
                  <p:tags r:id="rId26"/>
                </p:custDataLst>
              </p:nvPr>
            </p:nvSpPr>
            <p:spPr bwMode="auto">
              <a:xfrm>
                <a:off x="1189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0" name="Rectangle 27"/>
              <p:cNvSpPr>
                <a:spLocks noChangeArrowheads="1"/>
              </p:cNvSpPr>
              <p:nvPr>
                <p:custDataLst>
                  <p:tags r:id="rId27"/>
                </p:custDataLst>
              </p:nvPr>
            </p:nvSpPr>
            <p:spPr bwMode="auto">
              <a:xfrm>
                <a:off x="11678"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1" name="Rectangle 28"/>
              <p:cNvSpPr>
                <a:spLocks noChangeArrowheads="1"/>
              </p:cNvSpPr>
              <p:nvPr>
                <p:custDataLst>
                  <p:tags r:id="rId28"/>
                </p:custDataLst>
              </p:nvPr>
            </p:nvSpPr>
            <p:spPr bwMode="auto">
              <a:xfrm>
                <a:off x="11470"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2" name="Rectangle 29"/>
              <p:cNvSpPr>
                <a:spLocks noChangeArrowheads="1"/>
              </p:cNvSpPr>
              <p:nvPr>
                <p:custDataLst>
                  <p:tags r:id="rId29"/>
                </p:custDataLst>
              </p:nvPr>
            </p:nvSpPr>
            <p:spPr bwMode="auto">
              <a:xfrm>
                <a:off x="11253"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3" name="Rectangle 30"/>
              <p:cNvSpPr>
                <a:spLocks noChangeArrowheads="1"/>
              </p:cNvSpPr>
              <p:nvPr>
                <p:custDataLst>
                  <p:tags r:id="rId30"/>
                </p:custDataLst>
              </p:nvPr>
            </p:nvSpPr>
            <p:spPr bwMode="auto">
              <a:xfrm>
                <a:off x="11036" y="5987"/>
                <a:ext cx="14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4" name="Rectangle 31"/>
              <p:cNvSpPr>
                <a:spLocks noChangeArrowheads="1"/>
              </p:cNvSpPr>
              <p:nvPr>
                <p:custDataLst>
                  <p:tags r:id="rId31"/>
                </p:custDataLst>
              </p:nvPr>
            </p:nvSpPr>
            <p:spPr bwMode="auto">
              <a:xfrm>
                <a:off x="1083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5" name="Rectangle 32"/>
              <p:cNvSpPr>
                <a:spLocks noChangeArrowheads="1"/>
              </p:cNvSpPr>
              <p:nvPr>
                <p:custDataLst>
                  <p:tags r:id="rId32"/>
                </p:custDataLst>
              </p:nvPr>
            </p:nvSpPr>
            <p:spPr bwMode="auto">
              <a:xfrm>
                <a:off x="1061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6" name="Rectangle 33"/>
              <p:cNvSpPr>
                <a:spLocks noChangeArrowheads="1"/>
              </p:cNvSpPr>
              <p:nvPr>
                <p:custDataLst>
                  <p:tags r:id="rId33"/>
                </p:custDataLst>
              </p:nvPr>
            </p:nvSpPr>
            <p:spPr bwMode="auto">
              <a:xfrm>
                <a:off x="10399"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7" name="Rectangle 34"/>
              <p:cNvSpPr>
                <a:spLocks noChangeArrowheads="1"/>
              </p:cNvSpPr>
              <p:nvPr>
                <p:custDataLst>
                  <p:tags r:id="rId34"/>
                </p:custDataLst>
              </p:nvPr>
            </p:nvSpPr>
            <p:spPr bwMode="auto">
              <a:xfrm>
                <a:off x="10192"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8" name="Rectangle 35"/>
              <p:cNvSpPr>
                <a:spLocks noChangeArrowheads="1"/>
              </p:cNvSpPr>
              <p:nvPr>
                <p:custDataLst>
                  <p:tags r:id="rId35"/>
                </p:custDataLst>
              </p:nvPr>
            </p:nvSpPr>
            <p:spPr bwMode="auto">
              <a:xfrm>
                <a:off x="997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39" name="Rectangle 36"/>
              <p:cNvSpPr>
                <a:spLocks noChangeArrowheads="1"/>
              </p:cNvSpPr>
              <p:nvPr>
                <p:custDataLst>
                  <p:tags r:id="rId36"/>
                </p:custDataLst>
              </p:nvPr>
            </p:nvSpPr>
            <p:spPr bwMode="auto">
              <a:xfrm>
                <a:off x="975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0" name="Rectangle 37"/>
              <p:cNvSpPr>
                <a:spLocks noChangeArrowheads="1"/>
              </p:cNvSpPr>
              <p:nvPr>
                <p:custDataLst>
                  <p:tags r:id="rId37"/>
                </p:custDataLst>
              </p:nvPr>
            </p:nvSpPr>
            <p:spPr bwMode="auto">
              <a:xfrm>
                <a:off x="955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1" name="Rectangle 38"/>
              <p:cNvSpPr>
                <a:spLocks noChangeArrowheads="1"/>
              </p:cNvSpPr>
              <p:nvPr>
                <p:custDataLst>
                  <p:tags r:id="rId38"/>
                </p:custDataLst>
              </p:nvPr>
            </p:nvSpPr>
            <p:spPr bwMode="auto">
              <a:xfrm>
                <a:off x="933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2" name="Rectangle 39"/>
              <p:cNvSpPr>
                <a:spLocks noChangeArrowheads="1"/>
              </p:cNvSpPr>
              <p:nvPr>
                <p:custDataLst>
                  <p:tags r:id="rId39"/>
                </p:custDataLst>
              </p:nvPr>
            </p:nvSpPr>
            <p:spPr bwMode="auto">
              <a:xfrm>
                <a:off x="9121"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3" name="Rectangle 40"/>
              <p:cNvSpPr>
                <a:spLocks noChangeArrowheads="1"/>
              </p:cNvSpPr>
              <p:nvPr>
                <p:custDataLst>
                  <p:tags r:id="rId40"/>
                </p:custDataLst>
              </p:nvPr>
            </p:nvSpPr>
            <p:spPr bwMode="auto">
              <a:xfrm>
                <a:off x="8904"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4" name="Rectangle 41"/>
              <p:cNvSpPr>
                <a:spLocks noChangeArrowheads="1"/>
              </p:cNvSpPr>
              <p:nvPr>
                <p:custDataLst>
                  <p:tags r:id="rId41"/>
                </p:custDataLst>
              </p:nvPr>
            </p:nvSpPr>
            <p:spPr bwMode="auto">
              <a:xfrm>
                <a:off x="869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5" name="Rectangle 42"/>
              <p:cNvSpPr>
                <a:spLocks noChangeArrowheads="1"/>
              </p:cNvSpPr>
              <p:nvPr>
                <p:custDataLst>
                  <p:tags r:id="rId42"/>
                </p:custDataLst>
              </p:nvPr>
            </p:nvSpPr>
            <p:spPr bwMode="auto">
              <a:xfrm>
                <a:off x="8479"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6" name="Rectangle 43"/>
              <p:cNvSpPr>
                <a:spLocks noChangeArrowheads="1"/>
              </p:cNvSpPr>
              <p:nvPr>
                <p:custDataLst>
                  <p:tags r:id="rId43"/>
                </p:custDataLst>
              </p:nvPr>
            </p:nvSpPr>
            <p:spPr bwMode="auto">
              <a:xfrm>
                <a:off x="8262" y="5987"/>
                <a:ext cx="14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7" name="Rectangle 44"/>
              <p:cNvSpPr>
                <a:spLocks noChangeArrowheads="1"/>
              </p:cNvSpPr>
              <p:nvPr>
                <p:custDataLst>
                  <p:tags r:id="rId44"/>
                </p:custDataLst>
              </p:nvPr>
            </p:nvSpPr>
            <p:spPr bwMode="auto">
              <a:xfrm>
                <a:off x="8060"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8" name="Rectangle 45"/>
              <p:cNvSpPr>
                <a:spLocks noChangeArrowheads="1"/>
              </p:cNvSpPr>
              <p:nvPr>
                <p:custDataLst>
                  <p:tags r:id="rId45"/>
                </p:custDataLst>
              </p:nvPr>
            </p:nvSpPr>
            <p:spPr bwMode="auto">
              <a:xfrm>
                <a:off x="7842"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49" name="Rectangle 46"/>
              <p:cNvSpPr>
                <a:spLocks noChangeArrowheads="1"/>
              </p:cNvSpPr>
              <p:nvPr>
                <p:custDataLst>
                  <p:tags r:id="rId46"/>
                </p:custDataLst>
              </p:nvPr>
            </p:nvSpPr>
            <p:spPr bwMode="auto">
              <a:xfrm>
                <a:off x="762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0" name="Rectangle 47"/>
              <p:cNvSpPr>
                <a:spLocks noChangeArrowheads="1"/>
              </p:cNvSpPr>
              <p:nvPr>
                <p:custDataLst>
                  <p:tags r:id="rId47"/>
                </p:custDataLst>
              </p:nvPr>
            </p:nvSpPr>
            <p:spPr bwMode="auto">
              <a:xfrm>
                <a:off x="741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1" name="Rectangle 48"/>
              <p:cNvSpPr>
                <a:spLocks noChangeArrowheads="1"/>
              </p:cNvSpPr>
              <p:nvPr>
                <p:custDataLst>
                  <p:tags r:id="rId48"/>
                </p:custDataLst>
              </p:nvPr>
            </p:nvSpPr>
            <p:spPr bwMode="auto">
              <a:xfrm>
                <a:off x="7201"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2" name="Rectangle 49"/>
              <p:cNvSpPr>
                <a:spLocks noChangeArrowheads="1"/>
              </p:cNvSpPr>
              <p:nvPr>
                <p:custDataLst>
                  <p:tags r:id="rId49"/>
                </p:custDataLst>
              </p:nvPr>
            </p:nvSpPr>
            <p:spPr bwMode="auto">
              <a:xfrm>
                <a:off x="698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3" name="Rectangle 50"/>
              <p:cNvSpPr>
                <a:spLocks noChangeArrowheads="1"/>
              </p:cNvSpPr>
              <p:nvPr>
                <p:custDataLst>
                  <p:tags r:id="rId50"/>
                </p:custDataLst>
              </p:nvPr>
            </p:nvSpPr>
            <p:spPr bwMode="auto">
              <a:xfrm>
                <a:off x="6767" y="5987"/>
                <a:ext cx="14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4" name="Rectangle 51"/>
              <p:cNvSpPr>
                <a:spLocks noChangeArrowheads="1"/>
              </p:cNvSpPr>
              <p:nvPr>
                <p:custDataLst>
                  <p:tags r:id="rId51"/>
                </p:custDataLst>
              </p:nvPr>
            </p:nvSpPr>
            <p:spPr bwMode="auto">
              <a:xfrm>
                <a:off x="6559" y="5987"/>
                <a:ext cx="13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5" name="Rectangle 52"/>
              <p:cNvSpPr>
                <a:spLocks noChangeArrowheads="1"/>
              </p:cNvSpPr>
              <p:nvPr>
                <p:custDataLst>
                  <p:tags r:id="rId52"/>
                </p:custDataLst>
              </p:nvPr>
            </p:nvSpPr>
            <p:spPr bwMode="auto">
              <a:xfrm>
                <a:off x="6347"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6" name="Rectangle 53"/>
              <p:cNvSpPr>
                <a:spLocks noChangeArrowheads="1"/>
              </p:cNvSpPr>
              <p:nvPr>
                <p:custDataLst>
                  <p:tags r:id="rId53"/>
                </p:custDataLst>
              </p:nvPr>
            </p:nvSpPr>
            <p:spPr bwMode="auto">
              <a:xfrm>
                <a:off x="6130"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7" name="Rectangle 54"/>
              <p:cNvSpPr>
                <a:spLocks noChangeArrowheads="1"/>
              </p:cNvSpPr>
              <p:nvPr>
                <p:custDataLst>
                  <p:tags r:id="rId54"/>
                </p:custDataLst>
              </p:nvPr>
            </p:nvSpPr>
            <p:spPr bwMode="auto">
              <a:xfrm>
                <a:off x="5922"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8" name="Rectangle 55"/>
              <p:cNvSpPr>
                <a:spLocks noChangeArrowheads="1"/>
              </p:cNvSpPr>
              <p:nvPr>
                <p:custDataLst>
                  <p:tags r:id="rId55"/>
                </p:custDataLst>
              </p:nvPr>
            </p:nvSpPr>
            <p:spPr bwMode="auto">
              <a:xfrm>
                <a:off x="570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59" name="Rectangle 56"/>
              <p:cNvSpPr>
                <a:spLocks noChangeArrowheads="1"/>
              </p:cNvSpPr>
              <p:nvPr>
                <p:custDataLst>
                  <p:tags r:id="rId56"/>
                </p:custDataLst>
              </p:nvPr>
            </p:nvSpPr>
            <p:spPr bwMode="auto">
              <a:xfrm>
                <a:off x="5488"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0" name="Rectangle 57"/>
              <p:cNvSpPr>
                <a:spLocks noChangeArrowheads="1"/>
              </p:cNvSpPr>
              <p:nvPr>
                <p:custDataLst>
                  <p:tags r:id="rId57"/>
                </p:custDataLst>
              </p:nvPr>
            </p:nvSpPr>
            <p:spPr bwMode="auto">
              <a:xfrm>
                <a:off x="5281"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1" name="Rectangle 58"/>
              <p:cNvSpPr>
                <a:spLocks noChangeArrowheads="1"/>
              </p:cNvSpPr>
              <p:nvPr>
                <p:custDataLst>
                  <p:tags r:id="rId58"/>
                </p:custDataLst>
              </p:nvPr>
            </p:nvSpPr>
            <p:spPr bwMode="auto">
              <a:xfrm>
                <a:off x="506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2" name="Rectangle 59"/>
              <p:cNvSpPr>
                <a:spLocks noChangeArrowheads="1"/>
              </p:cNvSpPr>
              <p:nvPr>
                <p:custDataLst>
                  <p:tags r:id="rId59"/>
                </p:custDataLst>
              </p:nvPr>
            </p:nvSpPr>
            <p:spPr bwMode="auto">
              <a:xfrm>
                <a:off x="4846"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3" name="Rectangle 60"/>
              <p:cNvSpPr>
                <a:spLocks noChangeArrowheads="1"/>
              </p:cNvSpPr>
              <p:nvPr>
                <p:custDataLst>
                  <p:tags r:id="rId60"/>
                </p:custDataLst>
              </p:nvPr>
            </p:nvSpPr>
            <p:spPr bwMode="auto">
              <a:xfrm>
                <a:off x="464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4" name="Rectangle 61"/>
              <p:cNvSpPr>
                <a:spLocks noChangeArrowheads="1"/>
              </p:cNvSpPr>
              <p:nvPr>
                <p:custDataLst>
                  <p:tags r:id="rId61"/>
                </p:custDataLst>
              </p:nvPr>
            </p:nvSpPr>
            <p:spPr bwMode="auto">
              <a:xfrm>
                <a:off x="4427"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5" name="Rectangle 62"/>
              <p:cNvSpPr>
                <a:spLocks noChangeArrowheads="1"/>
              </p:cNvSpPr>
              <p:nvPr>
                <p:custDataLst>
                  <p:tags r:id="rId62"/>
                </p:custDataLst>
              </p:nvPr>
            </p:nvSpPr>
            <p:spPr bwMode="auto">
              <a:xfrm>
                <a:off x="4210"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6" name="Rectangle 63"/>
              <p:cNvSpPr>
                <a:spLocks noChangeArrowheads="1"/>
              </p:cNvSpPr>
              <p:nvPr>
                <p:custDataLst>
                  <p:tags r:id="rId63"/>
                </p:custDataLst>
              </p:nvPr>
            </p:nvSpPr>
            <p:spPr bwMode="auto">
              <a:xfrm>
                <a:off x="3993" y="5987"/>
                <a:ext cx="13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7" name="Rectangle 64"/>
              <p:cNvSpPr>
                <a:spLocks noChangeArrowheads="1"/>
              </p:cNvSpPr>
              <p:nvPr>
                <p:custDataLst>
                  <p:tags r:id="rId64"/>
                </p:custDataLst>
              </p:nvPr>
            </p:nvSpPr>
            <p:spPr bwMode="auto">
              <a:xfrm>
                <a:off x="378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8" name="Rectangle 65"/>
              <p:cNvSpPr>
                <a:spLocks noChangeArrowheads="1"/>
              </p:cNvSpPr>
              <p:nvPr>
                <p:custDataLst>
                  <p:tags r:id="rId65"/>
                </p:custDataLst>
              </p:nvPr>
            </p:nvSpPr>
            <p:spPr bwMode="auto">
              <a:xfrm>
                <a:off x="356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69" name="Rectangle 66"/>
              <p:cNvSpPr>
                <a:spLocks noChangeArrowheads="1"/>
              </p:cNvSpPr>
              <p:nvPr>
                <p:custDataLst>
                  <p:tags r:id="rId66"/>
                </p:custDataLst>
              </p:nvPr>
            </p:nvSpPr>
            <p:spPr bwMode="auto">
              <a:xfrm>
                <a:off x="3351" y="5987"/>
                <a:ext cx="140"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0" name="Rectangle 67"/>
              <p:cNvSpPr>
                <a:spLocks noChangeArrowheads="1"/>
              </p:cNvSpPr>
              <p:nvPr>
                <p:custDataLst>
                  <p:tags r:id="rId67"/>
                </p:custDataLst>
              </p:nvPr>
            </p:nvSpPr>
            <p:spPr bwMode="auto">
              <a:xfrm>
                <a:off x="314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1" name="Rectangle 68"/>
              <p:cNvSpPr>
                <a:spLocks noChangeArrowheads="1"/>
              </p:cNvSpPr>
              <p:nvPr>
                <p:custDataLst>
                  <p:tags r:id="rId68"/>
                </p:custDataLst>
              </p:nvPr>
            </p:nvSpPr>
            <p:spPr bwMode="auto">
              <a:xfrm>
                <a:off x="2931"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2" name="Rectangle 69"/>
              <p:cNvSpPr>
                <a:spLocks noChangeArrowheads="1"/>
              </p:cNvSpPr>
              <p:nvPr>
                <p:custDataLst>
                  <p:tags r:id="rId69"/>
                </p:custDataLst>
              </p:nvPr>
            </p:nvSpPr>
            <p:spPr bwMode="auto">
              <a:xfrm>
                <a:off x="2714"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3" name="Rectangle 70"/>
              <p:cNvSpPr>
                <a:spLocks noChangeArrowheads="1"/>
              </p:cNvSpPr>
              <p:nvPr>
                <p:custDataLst>
                  <p:tags r:id="rId70"/>
                </p:custDataLst>
              </p:nvPr>
            </p:nvSpPr>
            <p:spPr bwMode="auto">
              <a:xfrm>
                <a:off x="2507"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4" name="Rectangle 71"/>
              <p:cNvSpPr>
                <a:spLocks noChangeArrowheads="1"/>
              </p:cNvSpPr>
              <p:nvPr>
                <p:custDataLst>
                  <p:tags r:id="rId71"/>
                </p:custDataLst>
              </p:nvPr>
            </p:nvSpPr>
            <p:spPr bwMode="auto">
              <a:xfrm>
                <a:off x="2290"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5" name="Freeform 72"/>
              <p:cNvSpPr/>
              <p:nvPr>
                <p:custDataLst>
                  <p:tags r:id="rId72"/>
                </p:custDataLst>
              </p:nvPr>
            </p:nvSpPr>
            <p:spPr bwMode="auto">
              <a:xfrm>
                <a:off x="2140" y="5941"/>
                <a:ext cx="58" cy="78"/>
              </a:xfrm>
              <a:custGeom>
                <a:avLst/>
                <a:gdLst>
                  <a:gd name="T0" fmla="*/ 12 w 12"/>
                  <a:gd name="T1" fmla="*/ 24 h 24"/>
                  <a:gd name="T2" fmla="*/ 0 w 12"/>
                  <a:gd name="T3" fmla="*/ 24 h 24"/>
                  <a:gd name="T4" fmla="*/ 0 w 12"/>
                  <a:gd name="T5" fmla="*/ 0 h 24"/>
                  <a:gd name="T6" fmla="*/ 10 w 12"/>
                  <a:gd name="T7" fmla="*/ 0 h 24"/>
                  <a:gd name="T8" fmla="*/ 10 w 12"/>
                  <a:gd name="T9" fmla="*/ 14 h 24"/>
                  <a:gd name="T10" fmla="*/ 12 w 12"/>
                  <a:gd name="T11" fmla="*/ 14 h 24"/>
                  <a:gd name="T12" fmla="*/ 12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12" y="24"/>
                    </a:moveTo>
                    <a:lnTo>
                      <a:pt x="0" y="24"/>
                    </a:lnTo>
                    <a:lnTo>
                      <a:pt x="0" y="0"/>
                    </a:lnTo>
                    <a:lnTo>
                      <a:pt x="10" y="0"/>
                    </a:lnTo>
                    <a:lnTo>
                      <a:pt x="10" y="14"/>
                    </a:lnTo>
                    <a:lnTo>
                      <a:pt x="12" y="14"/>
                    </a:lnTo>
                    <a:lnTo>
                      <a:pt x="12" y="24"/>
                    </a:lnTo>
                    <a:close/>
                  </a:path>
                </a:pathLst>
              </a:cu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6" name="Rectangle 73"/>
              <p:cNvSpPr>
                <a:spLocks noChangeArrowheads="1"/>
              </p:cNvSpPr>
              <p:nvPr>
                <p:custDataLst>
                  <p:tags r:id="rId73"/>
                </p:custDataLst>
              </p:nvPr>
            </p:nvSpPr>
            <p:spPr bwMode="auto">
              <a:xfrm>
                <a:off x="16932" y="5873"/>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7" name="Rectangle 74"/>
              <p:cNvSpPr>
                <a:spLocks noChangeArrowheads="1"/>
              </p:cNvSpPr>
              <p:nvPr>
                <p:custDataLst>
                  <p:tags r:id="rId74"/>
                </p:custDataLst>
              </p:nvPr>
            </p:nvSpPr>
            <p:spPr bwMode="auto">
              <a:xfrm>
                <a:off x="2140" y="5794"/>
                <a:ext cx="48" cy="91"/>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8" name="Rectangle 75"/>
              <p:cNvSpPr>
                <a:spLocks noChangeArrowheads="1"/>
              </p:cNvSpPr>
              <p:nvPr>
                <p:custDataLst>
                  <p:tags r:id="rId75"/>
                </p:custDataLst>
              </p:nvPr>
            </p:nvSpPr>
            <p:spPr bwMode="auto">
              <a:xfrm>
                <a:off x="16932" y="5726"/>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79" name="Rectangle 76"/>
              <p:cNvSpPr>
                <a:spLocks noChangeArrowheads="1"/>
              </p:cNvSpPr>
              <p:nvPr>
                <p:custDataLst>
                  <p:tags r:id="rId76"/>
                </p:custDataLst>
              </p:nvPr>
            </p:nvSpPr>
            <p:spPr bwMode="auto">
              <a:xfrm>
                <a:off x="2140" y="5654"/>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0" name="Rectangle 77"/>
              <p:cNvSpPr>
                <a:spLocks noChangeArrowheads="1"/>
              </p:cNvSpPr>
              <p:nvPr>
                <p:custDataLst>
                  <p:tags r:id="rId77"/>
                </p:custDataLst>
              </p:nvPr>
            </p:nvSpPr>
            <p:spPr bwMode="auto">
              <a:xfrm>
                <a:off x="16932" y="5576"/>
                <a:ext cx="43" cy="88"/>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1" name="Rectangle 78"/>
              <p:cNvSpPr>
                <a:spLocks noChangeArrowheads="1"/>
              </p:cNvSpPr>
              <p:nvPr>
                <p:custDataLst>
                  <p:tags r:id="rId78"/>
                </p:custDataLst>
              </p:nvPr>
            </p:nvSpPr>
            <p:spPr bwMode="auto">
              <a:xfrm>
                <a:off x="2140" y="5507"/>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2" name="Rectangle 79"/>
              <p:cNvSpPr>
                <a:spLocks noChangeArrowheads="1"/>
              </p:cNvSpPr>
              <p:nvPr>
                <p:custDataLst>
                  <p:tags r:id="rId79"/>
                </p:custDataLst>
              </p:nvPr>
            </p:nvSpPr>
            <p:spPr bwMode="auto">
              <a:xfrm>
                <a:off x="16932" y="5439"/>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3" name="Rectangle 80"/>
              <p:cNvSpPr>
                <a:spLocks noChangeArrowheads="1"/>
              </p:cNvSpPr>
              <p:nvPr>
                <p:custDataLst>
                  <p:tags r:id="rId80"/>
                </p:custDataLst>
              </p:nvPr>
            </p:nvSpPr>
            <p:spPr bwMode="auto">
              <a:xfrm>
                <a:off x="2140" y="5360"/>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4" name="Rectangle 81"/>
              <p:cNvSpPr>
                <a:spLocks noChangeArrowheads="1"/>
              </p:cNvSpPr>
              <p:nvPr>
                <p:custDataLst>
                  <p:tags r:id="rId81"/>
                </p:custDataLst>
              </p:nvPr>
            </p:nvSpPr>
            <p:spPr bwMode="auto">
              <a:xfrm>
                <a:off x="16932" y="5292"/>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5" name="Rectangle 82"/>
              <p:cNvSpPr>
                <a:spLocks noChangeArrowheads="1"/>
              </p:cNvSpPr>
              <p:nvPr>
                <p:custDataLst>
                  <p:tags r:id="rId82"/>
                </p:custDataLst>
              </p:nvPr>
            </p:nvSpPr>
            <p:spPr bwMode="auto">
              <a:xfrm>
                <a:off x="2140" y="5220"/>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6" name="Rectangle 83"/>
              <p:cNvSpPr>
                <a:spLocks noChangeArrowheads="1"/>
              </p:cNvSpPr>
              <p:nvPr>
                <p:custDataLst>
                  <p:tags r:id="rId83"/>
                </p:custDataLst>
              </p:nvPr>
            </p:nvSpPr>
            <p:spPr bwMode="auto">
              <a:xfrm>
                <a:off x="16932" y="5145"/>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7" name="Rectangle 84"/>
              <p:cNvSpPr>
                <a:spLocks noChangeArrowheads="1"/>
              </p:cNvSpPr>
              <p:nvPr>
                <p:custDataLst>
                  <p:tags r:id="rId84"/>
                </p:custDataLst>
              </p:nvPr>
            </p:nvSpPr>
            <p:spPr bwMode="auto">
              <a:xfrm>
                <a:off x="2140" y="5073"/>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8" name="Rectangle 85"/>
              <p:cNvSpPr>
                <a:spLocks noChangeArrowheads="1"/>
              </p:cNvSpPr>
              <p:nvPr>
                <p:custDataLst>
                  <p:tags r:id="rId85"/>
                </p:custDataLst>
              </p:nvPr>
            </p:nvSpPr>
            <p:spPr bwMode="auto">
              <a:xfrm>
                <a:off x="16932" y="4995"/>
                <a:ext cx="43"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89" name="Rectangle 86"/>
              <p:cNvSpPr>
                <a:spLocks noChangeArrowheads="1"/>
              </p:cNvSpPr>
              <p:nvPr>
                <p:custDataLst>
                  <p:tags r:id="rId86"/>
                </p:custDataLst>
              </p:nvPr>
            </p:nvSpPr>
            <p:spPr bwMode="auto">
              <a:xfrm>
                <a:off x="2140" y="4926"/>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0" name="Rectangle 87"/>
              <p:cNvSpPr>
                <a:spLocks noChangeArrowheads="1"/>
              </p:cNvSpPr>
              <p:nvPr>
                <p:custDataLst>
                  <p:tags r:id="rId87"/>
                </p:custDataLst>
              </p:nvPr>
            </p:nvSpPr>
            <p:spPr bwMode="auto">
              <a:xfrm>
                <a:off x="16932" y="4858"/>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1" name="Rectangle 88"/>
              <p:cNvSpPr>
                <a:spLocks noChangeArrowheads="1"/>
              </p:cNvSpPr>
              <p:nvPr>
                <p:custDataLst>
                  <p:tags r:id="rId88"/>
                </p:custDataLst>
              </p:nvPr>
            </p:nvSpPr>
            <p:spPr bwMode="auto">
              <a:xfrm>
                <a:off x="2140" y="4780"/>
                <a:ext cx="48" cy="91"/>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2" name="Rectangle 89"/>
              <p:cNvSpPr>
                <a:spLocks noChangeArrowheads="1"/>
              </p:cNvSpPr>
              <p:nvPr>
                <p:custDataLst>
                  <p:tags r:id="rId89"/>
                </p:custDataLst>
              </p:nvPr>
            </p:nvSpPr>
            <p:spPr bwMode="auto">
              <a:xfrm>
                <a:off x="16932" y="4711"/>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3" name="Rectangle 90"/>
              <p:cNvSpPr>
                <a:spLocks noChangeArrowheads="1"/>
              </p:cNvSpPr>
              <p:nvPr>
                <p:custDataLst>
                  <p:tags r:id="rId90"/>
                </p:custDataLst>
              </p:nvPr>
            </p:nvSpPr>
            <p:spPr bwMode="auto">
              <a:xfrm>
                <a:off x="2140" y="4639"/>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4" name="Rectangle 91"/>
              <p:cNvSpPr>
                <a:spLocks noChangeArrowheads="1"/>
              </p:cNvSpPr>
              <p:nvPr>
                <p:custDataLst>
                  <p:tags r:id="rId91"/>
                </p:custDataLst>
              </p:nvPr>
            </p:nvSpPr>
            <p:spPr bwMode="auto">
              <a:xfrm>
                <a:off x="16932" y="4561"/>
                <a:ext cx="43"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5" name="Rectangle 92"/>
              <p:cNvSpPr>
                <a:spLocks noChangeArrowheads="1"/>
              </p:cNvSpPr>
              <p:nvPr>
                <p:custDataLst>
                  <p:tags r:id="rId92"/>
                </p:custDataLst>
              </p:nvPr>
            </p:nvSpPr>
            <p:spPr bwMode="auto">
              <a:xfrm>
                <a:off x="2140" y="4492"/>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6" name="Rectangle 93"/>
              <p:cNvSpPr>
                <a:spLocks noChangeArrowheads="1"/>
              </p:cNvSpPr>
              <p:nvPr>
                <p:custDataLst>
                  <p:tags r:id="rId93"/>
                </p:custDataLst>
              </p:nvPr>
            </p:nvSpPr>
            <p:spPr bwMode="auto">
              <a:xfrm>
                <a:off x="16932" y="4424"/>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7" name="Rectangle 94"/>
              <p:cNvSpPr>
                <a:spLocks noChangeArrowheads="1"/>
              </p:cNvSpPr>
              <p:nvPr>
                <p:custDataLst>
                  <p:tags r:id="rId94"/>
                </p:custDataLst>
              </p:nvPr>
            </p:nvSpPr>
            <p:spPr bwMode="auto">
              <a:xfrm>
                <a:off x="2140" y="4346"/>
                <a:ext cx="48" cy="91"/>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8" name="Rectangle 95"/>
              <p:cNvSpPr>
                <a:spLocks noChangeArrowheads="1"/>
              </p:cNvSpPr>
              <p:nvPr>
                <p:custDataLst>
                  <p:tags r:id="rId95"/>
                </p:custDataLst>
              </p:nvPr>
            </p:nvSpPr>
            <p:spPr bwMode="auto">
              <a:xfrm>
                <a:off x="16932" y="4277"/>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99" name="Rectangle 96"/>
              <p:cNvSpPr>
                <a:spLocks noChangeArrowheads="1"/>
              </p:cNvSpPr>
              <p:nvPr>
                <p:custDataLst>
                  <p:tags r:id="rId96"/>
                </p:custDataLst>
              </p:nvPr>
            </p:nvSpPr>
            <p:spPr bwMode="auto">
              <a:xfrm>
                <a:off x="2140" y="4205"/>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0" name="Rectangle 97"/>
              <p:cNvSpPr>
                <a:spLocks noChangeArrowheads="1"/>
              </p:cNvSpPr>
              <p:nvPr>
                <p:custDataLst>
                  <p:tags r:id="rId97"/>
                </p:custDataLst>
              </p:nvPr>
            </p:nvSpPr>
            <p:spPr bwMode="auto">
              <a:xfrm>
                <a:off x="16932" y="4127"/>
                <a:ext cx="43"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1" name="Rectangle 98"/>
              <p:cNvSpPr>
                <a:spLocks noChangeArrowheads="1"/>
              </p:cNvSpPr>
              <p:nvPr>
                <p:custDataLst>
                  <p:tags r:id="rId98"/>
                </p:custDataLst>
              </p:nvPr>
            </p:nvSpPr>
            <p:spPr bwMode="auto">
              <a:xfrm>
                <a:off x="2140" y="4059"/>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2" name="Rectangle 99"/>
              <p:cNvSpPr>
                <a:spLocks noChangeArrowheads="1"/>
              </p:cNvSpPr>
              <p:nvPr>
                <p:custDataLst>
                  <p:tags r:id="rId99"/>
                </p:custDataLst>
              </p:nvPr>
            </p:nvSpPr>
            <p:spPr bwMode="auto">
              <a:xfrm>
                <a:off x="16932" y="3990"/>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3" name="Rectangle 100"/>
              <p:cNvSpPr>
                <a:spLocks noChangeArrowheads="1"/>
              </p:cNvSpPr>
              <p:nvPr>
                <p:custDataLst>
                  <p:tags r:id="rId100"/>
                </p:custDataLst>
              </p:nvPr>
            </p:nvSpPr>
            <p:spPr bwMode="auto">
              <a:xfrm>
                <a:off x="2140" y="3912"/>
                <a:ext cx="48"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4" name="Rectangle 101"/>
              <p:cNvSpPr>
                <a:spLocks noChangeArrowheads="1"/>
              </p:cNvSpPr>
              <p:nvPr>
                <p:custDataLst>
                  <p:tags r:id="rId101"/>
                </p:custDataLst>
              </p:nvPr>
            </p:nvSpPr>
            <p:spPr bwMode="auto">
              <a:xfrm>
                <a:off x="16932" y="3843"/>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5" name="Rectangle 102"/>
              <p:cNvSpPr>
                <a:spLocks noChangeArrowheads="1"/>
              </p:cNvSpPr>
              <p:nvPr>
                <p:custDataLst>
                  <p:tags r:id="rId102"/>
                </p:custDataLst>
              </p:nvPr>
            </p:nvSpPr>
            <p:spPr bwMode="auto">
              <a:xfrm>
                <a:off x="2140" y="3771"/>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6" name="Rectangle 103"/>
              <p:cNvSpPr>
                <a:spLocks noChangeArrowheads="1"/>
              </p:cNvSpPr>
              <p:nvPr>
                <p:custDataLst>
                  <p:tags r:id="rId103"/>
                </p:custDataLst>
              </p:nvPr>
            </p:nvSpPr>
            <p:spPr bwMode="auto">
              <a:xfrm>
                <a:off x="16932" y="3696"/>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7" name="Rectangle 104"/>
              <p:cNvSpPr>
                <a:spLocks noChangeArrowheads="1"/>
              </p:cNvSpPr>
              <p:nvPr>
                <p:custDataLst>
                  <p:tags r:id="rId104"/>
                </p:custDataLst>
              </p:nvPr>
            </p:nvSpPr>
            <p:spPr bwMode="auto">
              <a:xfrm>
                <a:off x="2140" y="3625"/>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8" name="Rectangle 105"/>
              <p:cNvSpPr>
                <a:spLocks noChangeArrowheads="1"/>
              </p:cNvSpPr>
              <p:nvPr>
                <p:custDataLst>
                  <p:tags r:id="rId105"/>
                </p:custDataLst>
              </p:nvPr>
            </p:nvSpPr>
            <p:spPr bwMode="auto">
              <a:xfrm>
                <a:off x="16932" y="3556"/>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09" name="Rectangle 106"/>
              <p:cNvSpPr>
                <a:spLocks noChangeArrowheads="1"/>
              </p:cNvSpPr>
              <p:nvPr>
                <p:custDataLst>
                  <p:tags r:id="rId106"/>
                </p:custDataLst>
              </p:nvPr>
            </p:nvSpPr>
            <p:spPr bwMode="auto">
              <a:xfrm>
                <a:off x="2140" y="3478"/>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0" name="Rectangle 107"/>
              <p:cNvSpPr>
                <a:spLocks noChangeArrowheads="1"/>
              </p:cNvSpPr>
              <p:nvPr>
                <p:custDataLst>
                  <p:tags r:id="rId107"/>
                </p:custDataLst>
              </p:nvPr>
            </p:nvSpPr>
            <p:spPr bwMode="auto">
              <a:xfrm>
                <a:off x="16932" y="3409"/>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1" name="Rectangle 108"/>
              <p:cNvSpPr>
                <a:spLocks noChangeArrowheads="1"/>
              </p:cNvSpPr>
              <p:nvPr>
                <p:custDataLst>
                  <p:tags r:id="rId108"/>
                </p:custDataLst>
              </p:nvPr>
            </p:nvSpPr>
            <p:spPr bwMode="auto">
              <a:xfrm>
                <a:off x="2140" y="3338"/>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2" name="Rectangle 109"/>
              <p:cNvSpPr>
                <a:spLocks noChangeArrowheads="1"/>
              </p:cNvSpPr>
              <p:nvPr>
                <p:custDataLst>
                  <p:tags r:id="rId109"/>
                </p:custDataLst>
              </p:nvPr>
            </p:nvSpPr>
            <p:spPr bwMode="auto">
              <a:xfrm>
                <a:off x="16932" y="3263"/>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3" name="Rectangle 110"/>
              <p:cNvSpPr>
                <a:spLocks noChangeArrowheads="1"/>
              </p:cNvSpPr>
              <p:nvPr>
                <p:custDataLst>
                  <p:tags r:id="rId110"/>
                </p:custDataLst>
              </p:nvPr>
            </p:nvSpPr>
            <p:spPr bwMode="auto">
              <a:xfrm>
                <a:off x="2140" y="3191"/>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4" name="Rectangle 111"/>
              <p:cNvSpPr>
                <a:spLocks noChangeArrowheads="1"/>
              </p:cNvSpPr>
              <p:nvPr>
                <p:custDataLst>
                  <p:tags r:id="rId111"/>
                </p:custDataLst>
              </p:nvPr>
            </p:nvSpPr>
            <p:spPr bwMode="auto">
              <a:xfrm>
                <a:off x="16932" y="3112"/>
                <a:ext cx="43"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5" name="Rectangle 112"/>
              <p:cNvSpPr>
                <a:spLocks noChangeArrowheads="1"/>
              </p:cNvSpPr>
              <p:nvPr>
                <p:custDataLst>
                  <p:tags r:id="rId112"/>
                </p:custDataLst>
              </p:nvPr>
            </p:nvSpPr>
            <p:spPr bwMode="auto">
              <a:xfrm>
                <a:off x="2140" y="3044"/>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6" name="Rectangle 113"/>
              <p:cNvSpPr>
                <a:spLocks noChangeArrowheads="1"/>
              </p:cNvSpPr>
              <p:nvPr>
                <p:custDataLst>
                  <p:tags r:id="rId113"/>
                </p:custDataLst>
              </p:nvPr>
            </p:nvSpPr>
            <p:spPr bwMode="auto">
              <a:xfrm>
                <a:off x="16932" y="2975"/>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7" name="Rectangle 114"/>
              <p:cNvSpPr>
                <a:spLocks noChangeArrowheads="1"/>
              </p:cNvSpPr>
              <p:nvPr>
                <p:custDataLst>
                  <p:tags r:id="rId114"/>
                </p:custDataLst>
              </p:nvPr>
            </p:nvSpPr>
            <p:spPr bwMode="auto">
              <a:xfrm>
                <a:off x="2140" y="2897"/>
                <a:ext cx="48"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8" name="Rectangle 115"/>
              <p:cNvSpPr>
                <a:spLocks noChangeArrowheads="1"/>
              </p:cNvSpPr>
              <p:nvPr>
                <p:custDataLst>
                  <p:tags r:id="rId115"/>
                </p:custDataLst>
              </p:nvPr>
            </p:nvSpPr>
            <p:spPr bwMode="auto">
              <a:xfrm>
                <a:off x="16932" y="2829"/>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19" name="Rectangle 116"/>
              <p:cNvSpPr>
                <a:spLocks noChangeArrowheads="1"/>
              </p:cNvSpPr>
              <p:nvPr>
                <p:custDataLst>
                  <p:tags r:id="rId116"/>
                </p:custDataLst>
              </p:nvPr>
            </p:nvSpPr>
            <p:spPr bwMode="auto">
              <a:xfrm>
                <a:off x="2140" y="2757"/>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0" name="Rectangle 117"/>
              <p:cNvSpPr>
                <a:spLocks noChangeArrowheads="1"/>
              </p:cNvSpPr>
              <p:nvPr>
                <p:custDataLst>
                  <p:tags r:id="rId117"/>
                </p:custDataLst>
              </p:nvPr>
            </p:nvSpPr>
            <p:spPr bwMode="auto">
              <a:xfrm>
                <a:off x="16932" y="2682"/>
                <a:ext cx="43" cy="91"/>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1" name="Rectangle 118"/>
              <p:cNvSpPr>
                <a:spLocks noChangeArrowheads="1"/>
              </p:cNvSpPr>
              <p:nvPr>
                <p:custDataLst>
                  <p:tags r:id="rId118"/>
                </p:custDataLst>
              </p:nvPr>
            </p:nvSpPr>
            <p:spPr bwMode="auto">
              <a:xfrm>
                <a:off x="2140" y="2610"/>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2" name="Rectangle 119"/>
              <p:cNvSpPr>
                <a:spLocks noChangeArrowheads="1"/>
              </p:cNvSpPr>
              <p:nvPr>
                <p:custDataLst>
                  <p:tags r:id="rId119"/>
                </p:custDataLst>
              </p:nvPr>
            </p:nvSpPr>
            <p:spPr bwMode="auto">
              <a:xfrm>
                <a:off x="16932" y="2542"/>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3" name="Rectangle 120"/>
              <p:cNvSpPr>
                <a:spLocks noChangeArrowheads="1"/>
              </p:cNvSpPr>
              <p:nvPr>
                <p:custDataLst>
                  <p:tags r:id="rId120"/>
                </p:custDataLst>
              </p:nvPr>
            </p:nvSpPr>
            <p:spPr bwMode="auto">
              <a:xfrm>
                <a:off x="2140" y="2463"/>
                <a:ext cx="48" cy="9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4" name="Rectangle 121"/>
              <p:cNvSpPr>
                <a:spLocks noChangeArrowheads="1"/>
              </p:cNvSpPr>
              <p:nvPr>
                <p:custDataLst>
                  <p:tags r:id="rId121"/>
                </p:custDataLst>
              </p:nvPr>
            </p:nvSpPr>
            <p:spPr bwMode="auto">
              <a:xfrm>
                <a:off x="16932" y="2395"/>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5" name="Rectangle 122"/>
              <p:cNvSpPr>
                <a:spLocks noChangeArrowheads="1"/>
              </p:cNvSpPr>
              <p:nvPr>
                <p:custDataLst>
                  <p:tags r:id="rId122"/>
                </p:custDataLst>
              </p:nvPr>
            </p:nvSpPr>
            <p:spPr bwMode="auto">
              <a:xfrm>
                <a:off x="2140" y="2323"/>
                <a:ext cx="48"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6" name="Rectangle 123"/>
              <p:cNvSpPr>
                <a:spLocks noChangeArrowheads="1"/>
              </p:cNvSpPr>
              <p:nvPr>
                <p:custDataLst>
                  <p:tags r:id="rId123"/>
                </p:custDataLst>
              </p:nvPr>
            </p:nvSpPr>
            <p:spPr bwMode="auto">
              <a:xfrm>
                <a:off x="16932" y="2248"/>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7" name="Rectangle 124"/>
              <p:cNvSpPr>
                <a:spLocks noChangeArrowheads="1"/>
              </p:cNvSpPr>
              <p:nvPr>
                <p:custDataLst>
                  <p:tags r:id="rId124"/>
                </p:custDataLst>
              </p:nvPr>
            </p:nvSpPr>
            <p:spPr bwMode="auto">
              <a:xfrm>
                <a:off x="16932" y="2108"/>
                <a:ext cx="43" cy="85"/>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8" name="Freeform 125"/>
              <p:cNvSpPr/>
              <p:nvPr>
                <p:custDataLst>
                  <p:tags r:id="rId125"/>
                </p:custDataLst>
              </p:nvPr>
            </p:nvSpPr>
            <p:spPr bwMode="auto">
              <a:xfrm>
                <a:off x="16864" y="2006"/>
                <a:ext cx="111" cy="39"/>
              </a:xfrm>
              <a:custGeom>
                <a:avLst/>
                <a:gdLst>
                  <a:gd name="T0" fmla="*/ 23 w 23"/>
                  <a:gd name="T1" fmla="*/ 12 h 12"/>
                  <a:gd name="T2" fmla="*/ 14 w 23"/>
                  <a:gd name="T3" fmla="*/ 12 h 12"/>
                  <a:gd name="T4" fmla="*/ 14 w 23"/>
                  <a:gd name="T5" fmla="*/ 9 h 12"/>
                  <a:gd name="T6" fmla="*/ 0 w 23"/>
                  <a:gd name="T7" fmla="*/ 9 h 12"/>
                  <a:gd name="T8" fmla="*/ 0 w 23"/>
                  <a:gd name="T9" fmla="*/ 0 h 12"/>
                  <a:gd name="T10" fmla="*/ 23 w 23"/>
                  <a:gd name="T11" fmla="*/ 0 h 12"/>
                  <a:gd name="T12" fmla="*/ 23 w 2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23" y="12"/>
                    </a:moveTo>
                    <a:lnTo>
                      <a:pt x="14" y="12"/>
                    </a:lnTo>
                    <a:lnTo>
                      <a:pt x="14" y="9"/>
                    </a:lnTo>
                    <a:lnTo>
                      <a:pt x="0" y="9"/>
                    </a:lnTo>
                    <a:lnTo>
                      <a:pt x="0" y="0"/>
                    </a:lnTo>
                    <a:lnTo>
                      <a:pt x="23" y="0"/>
                    </a:lnTo>
                    <a:lnTo>
                      <a:pt x="23" y="12"/>
                    </a:lnTo>
                    <a:close/>
                  </a:path>
                </a:pathLst>
              </a:cu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29" name="Rectangle 126"/>
              <p:cNvSpPr>
                <a:spLocks noChangeArrowheads="1"/>
              </p:cNvSpPr>
              <p:nvPr>
                <p:custDataLst>
                  <p:tags r:id="rId126"/>
                </p:custDataLst>
              </p:nvPr>
            </p:nvSpPr>
            <p:spPr bwMode="auto">
              <a:xfrm>
                <a:off x="1664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0" name="Rectangle 127"/>
              <p:cNvSpPr>
                <a:spLocks noChangeArrowheads="1"/>
              </p:cNvSpPr>
              <p:nvPr>
                <p:custDataLst>
                  <p:tags r:id="rId127"/>
                </p:custDataLst>
              </p:nvPr>
            </p:nvSpPr>
            <p:spPr bwMode="auto">
              <a:xfrm>
                <a:off x="16430"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1" name="Rectangle 128"/>
              <p:cNvSpPr>
                <a:spLocks noChangeArrowheads="1"/>
              </p:cNvSpPr>
              <p:nvPr>
                <p:custDataLst>
                  <p:tags r:id="rId128"/>
                </p:custDataLst>
              </p:nvPr>
            </p:nvSpPr>
            <p:spPr bwMode="auto">
              <a:xfrm>
                <a:off x="16222"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2" name="Rectangle 129"/>
              <p:cNvSpPr>
                <a:spLocks noChangeArrowheads="1"/>
              </p:cNvSpPr>
              <p:nvPr>
                <p:custDataLst>
                  <p:tags r:id="rId129"/>
                </p:custDataLst>
              </p:nvPr>
            </p:nvSpPr>
            <p:spPr bwMode="auto">
              <a:xfrm>
                <a:off x="16005"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3" name="Rectangle 130"/>
              <p:cNvSpPr>
                <a:spLocks noChangeArrowheads="1"/>
              </p:cNvSpPr>
              <p:nvPr>
                <p:custDataLst>
                  <p:tags r:id="rId130"/>
                </p:custDataLst>
              </p:nvPr>
            </p:nvSpPr>
            <p:spPr bwMode="auto">
              <a:xfrm>
                <a:off x="15788"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4" name="Rectangle 131"/>
              <p:cNvSpPr>
                <a:spLocks noChangeArrowheads="1"/>
              </p:cNvSpPr>
              <p:nvPr>
                <p:custDataLst>
                  <p:tags r:id="rId131"/>
                </p:custDataLst>
              </p:nvPr>
            </p:nvSpPr>
            <p:spPr bwMode="auto">
              <a:xfrm>
                <a:off x="1558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5" name="Rectangle 132"/>
              <p:cNvSpPr>
                <a:spLocks noChangeArrowheads="1"/>
              </p:cNvSpPr>
              <p:nvPr>
                <p:custDataLst>
                  <p:tags r:id="rId132"/>
                </p:custDataLst>
              </p:nvPr>
            </p:nvSpPr>
            <p:spPr bwMode="auto">
              <a:xfrm>
                <a:off x="15368"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6" name="Rectangle 133"/>
              <p:cNvSpPr>
                <a:spLocks noChangeArrowheads="1"/>
              </p:cNvSpPr>
              <p:nvPr>
                <p:custDataLst>
                  <p:tags r:id="rId133"/>
                </p:custDataLst>
              </p:nvPr>
            </p:nvSpPr>
            <p:spPr bwMode="auto">
              <a:xfrm>
                <a:off x="15151"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7" name="Rectangle 134"/>
              <p:cNvSpPr>
                <a:spLocks noChangeArrowheads="1"/>
              </p:cNvSpPr>
              <p:nvPr>
                <p:custDataLst>
                  <p:tags r:id="rId134"/>
                </p:custDataLst>
              </p:nvPr>
            </p:nvSpPr>
            <p:spPr bwMode="auto">
              <a:xfrm>
                <a:off x="14944"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8" name="Rectangle 135"/>
              <p:cNvSpPr>
                <a:spLocks noChangeArrowheads="1"/>
              </p:cNvSpPr>
              <p:nvPr>
                <p:custDataLst>
                  <p:tags r:id="rId135"/>
                </p:custDataLst>
              </p:nvPr>
            </p:nvSpPr>
            <p:spPr bwMode="auto">
              <a:xfrm>
                <a:off x="1472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39" name="Rectangle 136"/>
              <p:cNvSpPr>
                <a:spLocks noChangeArrowheads="1"/>
              </p:cNvSpPr>
              <p:nvPr>
                <p:custDataLst>
                  <p:tags r:id="rId136"/>
                </p:custDataLst>
              </p:nvPr>
            </p:nvSpPr>
            <p:spPr bwMode="auto">
              <a:xfrm>
                <a:off x="1451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0" name="Rectangle 137"/>
              <p:cNvSpPr>
                <a:spLocks noChangeArrowheads="1"/>
              </p:cNvSpPr>
              <p:nvPr>
                <p:custDataLst>
                  <p:tags r:id="rId137"/>
                </p:custDataLst>
              </p:nvPr>
            </p:nvSpPr>
            <p:spPr bwMode="auto">
              <a:xfrm>
                <a:off x="14293"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1" name="Rectangle 138"/>
              <p:cNvSpPr>
                <a:spLocks noChangeArrowheads="1"/>
              </p:cNvSpPr>
              <p:nvPr>
                <p:custDataLst>
                  <p:tags r:id="rId138"/>
                </p:custDataLst>
              </p:nvPr>
            </p:nvSpPr>
            <p:spPr bwMode="auto">
              <a:xfrm>
                <a:off x="14085" y="2006"/>
                <a:ext cx="13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2" name="Rectangle 139"/>
              <p:cNvSpPr>
                <a:spLocks noChangeArrowheads="1"/>
              </p:cNvSpPr>
              <p:nvPr>
                <p:custDataLst>
                  <p:tags r:id="rId139"/>
                </p:custDataLst>
              </p:nvPr>
            </p:nvSpPr>
            <p:spPr bwMode="auto">
              <a:xfrm>
                <a:off x="1387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3" name="Rectangle 140"/>
              <p:cNvSpPr>
                <a:spLocks noChangeArrowheads="1"/>
              </p:cNvSpPr>
              <p:nvPr>
                <p:custDataLst>
                  <p:tags r:id="rId140"/>
                </p:custDataLst>
              </p:nvPr>
            </p:nvSpPr>
            <p:spPr bwMode="auto">
              <a:xfrm>
                <a:off x="13656"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4" name="Rectangle 141"/>
              <p:cNvSpPr>
                <a:spLocks noChangeArrowheads="1"/>
              </p:cNvSpPr>
              <p:nvPr>
                <p:custDataLst>
                  <p:tags r:id="rId141"/>
                </p:custDataLst>
              </p:nvPr>
            </p:nvSpPr>
            <p:spPr bwMode="auto">
              <a:xfrm>
                <a:off x="13448"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5" name="Rectangle 142"/>
              <p:cNvSpPr>
                <a:spLocks noChangeArrowheads="1"/>
              </p:cNvSpPr>
              <p:nvPr>
                <p:custDataLst>
                  <p:tags r:id="rId142"/>
                </p:custDataLst>
              </p:nvPr>
            </p:nvSpPr>
            <p:spPr bwMode="auto">
              <a:xfrm>
                <a:off x="13231"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6" name="Rectangle 143"/>
              <p:cNvSpPr>
                <a:spLocks noChangeArrowheads="1"/>
              </p:cNvSpPr>
              <p:nvPr>
                <p:custDataLst>
                  <p:tags r:id="rId143"/>
                </p:custDataLst>
              </p:nvPr>
            </p:nvSpPr>
            <p:spPr bwMode="auto">
              <a:xfrm>
                <a:off x="13014"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7" name="Rectangle 144"/>
              <p:cNvSpPr>
                <a:spLocks noChangeArrowheads="1"/>
              </p:cNvSpPr>
              <p:nvPr>
                <p:custDataLst>
                  <p:tags r:id="rId144"/>
                </p:custDataLst>
              </p:nvPr>
            </p:nvSpPr>
            <p:spPr bwMode="auto">
              <a:xfrm>
                <a:off x="1280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8" name="Rectangle 145"/>
              <p:cNvSpPr>
                <a:spLocks noChangeArrowheads="1"/>
              </p:cNvSpPr>
              <p:nvPr>
                <p:custDataLst>
                  <p:tags r:id="rId145"/>
                </p:custDataLst>
              </p:nvPr>
            </p:nvSpPr>
            <p:spPr bwMode="auto">
              <a:xfrm>
                <a:off x="1259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49" name="Rectangle 146"/>
              <p:cNvSpPr>
                <a:spLocks noChangeArrowheads="1"/>
              </p:cNvSpPr>
              <p:nvPr>
                <p:custDataLst>
                  <p:tags r:id="rId146"/>
                </p:custDataLst>
              </p:nvPr>
            </p:nvSpPr>
            <p:spPr bwMode="auto">
              <a:xfrm>
                <a:off x="1237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0" name="Rectangle 147"/>
              <p:cNvSpPr>
                <a:spLocks noChangeArrowheads="1"/>
              </p:cNvSpPr>
              <p:nvPr>
                <p:custDataLst>
                  <p:tags r:id="rId147"/>
                </p:custDataLst>
              </p:nvPr>
            </p:nvSpPr>
            <p:spPr bwMode="auto">
              <a:xfrm>
                <a:off x="1217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1" name="Rectangle 148"/>
              <p:cNvSpPr>
                <a:spLocks noChangeArrowheads="1"/>
              </p:cNvSpPr>
              <p:nvPr>
                <p:custDataLst>
                  <p:tags r:id="rId148"/>
                </p:custDataLst>
              </p:nvPr>
            </p:nvSpPr>
            <p:spPr bwMode="auto">
              <a:xfrm>
                <a:off x="1195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2" name="Rectangle 149"/>
              <p:cNvSpPr>
                <a:spLocks noChangeArrowheads="1"/>
              </p:cNvSpPr>
              <p:nvPr>
                <p:custDataLst>
                  <p:tags r:id="rId149"/>
                </p:custDataLst>
              </p:nvPr>
            </p:nvSpPr>
            <p:spPr bwMode="auto">
              <a:xfrm>
                <a:off x="1173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3" name="Rectangle 150"/>
              <p:cNvSpPr>
                <a:spLocks noChangeArrowheads="1"/>
              </p:cNvSpPr>
              <p:nvPr>
                <p:custDataLst>
                  <p:tags r:id="rId150"/>
                </p:custDataLst>
              </p:nvPr>
            </p:nvSpPr>
            <p:spPr bwMode="auto">
              <a:xfrm>
                <a:off x="11519"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4" name="Rectangle 151"/>
              <p:cNvSpPr>
                <a:spLocks noChangeArrowheads="1"/>
              </p:cNvSpPr>
              <p:nvPr>
                <p:custDataLst>
                  <p:tags r:id="rId151"/>
                </p:custDataLst>
              </p:nvPr>
            </p:nvSpPr>
            <p:spPr bwMode="auto">
              <a:xfrm>
                <a:off x="11311"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5" name="Rectangle 152"/>
              <p:cNvSpPr>
                <a:spLocks noChangeArrowheads="1"/>
              </p:cNvSpPr>
              <p:nvPr>
                <p:custDataLst>
                  <p:tags r:id="rId152"/>
                </p:custDataLst>
              </p:nvPr>
            </p:nvSpPr>
            <p:spPr bwMode="auto">
              <a:xfrm>
                <a:off x="11094"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6" name="Rectangle 153"/>
              <p:cNvSpPr>
                <a:spLocks noChangeArrowheads="1"/>
              </p:cNvSpPr>
              <p:nvPr>
                <p:custDataLst>
                  <p:tags r:id="rId153"/>
                </p:custDataLst>
              </p:nvPr>
            </p:nvSpPr>
            <p:spPr bwMode="auto">
              <a:xfrm>
                <a:off x="10877"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7" name="Rectangle 154"/>
              <p:cNvSpPr>
                <a:spLocks noChangeArrowheads="1"/>
              </p:cNvSpPr>
              <p:nvPr>
                <p:custDataLst>
                  <p:tags r:id="rId154"/>
                </p:custDataLst>
              </p:nvPr>
            </p:nvSpPr>
            <p:spPr bwMode="auto">
              <a:xfrm>
                <a:off x="10674"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8" name="Rectangle 155"/>
              <p:cNvSpPr>
                <a:spLocks noChangeArrowheads="1"/>
              </p:cNvSpPr>
              <p:nvPr>
                <p:custDataLst>
                  <p:tags r:id="rId155"/>
                </p:custDataLst>
              </p:nvPr>
            </p:nvSpPr>
            <p:spPr bwMode="auto">
              <a:xfrm>
                <a:off x="1045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59" name="Rectangle 156"/>
              <p:cNvSpPr>
                <a:spLocks noChangeArrowheads="1"/>
              </p:cNvSpPr>
              <p:nvPr>
                <p:custDataLst>
                  <p:tags r:id="rId156"/>
                </p:custDataLst>
              </p:nvPr>
            </p:nvSpPr>
            <p:spPr bwMode="auto">
              <a:xfrm>
                <a:off x="1024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0" name="Rectangle 157"/>
              <p:cNvSpPr>
                <a:spLocks noChangeArrowheads="1"/>
              </p:cNvSpPr>
              <p:nvPr>
                <p:custDataLst>
                  <p:tags r:id="rId157"/>
                </p:custDataLst>
              </p:nvPr>
            </p:nvSpPr>
            <p:spPr bwMode="auto">
              <a:xfrm>
                <a:off x="1003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1" name="Rectangle 158"/>
              <p:cNvSpPr>
                <a:spLocks noChangeArrowheads="1"/>
              </p:cNvSpPr>
              <p:nvPr>
                <p:custDataLst>
                  <p:tags r:id="rId158"/>
                </p:custDataLst>
              </p:nvPr>
            </p:nvSpPr>
            <p:spPr bwMode="auto">
              <a:xfrm>
                <a:off x="981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2" name="Rectangle 159"/>
              <p:cNvSpPr>
                <a:spLocks noChangeArrowheads="1"/>
              </p:cNvSpPr>
              <p:nvPr>
                <p:custDataLst>
                  <p:tags r:id="rId159"/>
                </p:custDataLst>
              </p:nvPr>
            </p:nvSpPr>
            <p:spPr bwMode="auto">
              <a:xfrm>
                <a:off x="9598"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3" name="Rectangle 160"/>
              <p:cNvSpPr>
                <a:spLocks noChangeArrowheads="1"/>
              </p:cNvSpPr>
              <p:nvPr>
                <p:custDataLst>
                  <p:tags r:id="rId160"/>
                </p:custDataLst>
              </p:nvPr>
            </p:nvSpPr>
            <p:spPr bwMode="auto">
              <a:xfrm>
                <a:off x="9381"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4" name="Rectangle 161"/>
              <p:cNvSpPr>
                <a:spLocks noChangeArrowheads="1"/>
              </p:cNvSpPr>
              <p:nvPr>
                <p:custDataLst>
                  <p:tags r:id="rId161"/>
                </p:custDataLst>
              </p:nvPr>
            </p:nvSpPr>
            <p:spPr bwMode="auto">
              <a:xfrm>
                <a:off x="9179"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5" name="Rectangle 162"/>
              <p:cNvSpPr>
                <a:spLocks noChangeArrowheads="1"/>
              </p:cNvSpPr>
              <p:nvPr>
                <p:custDataLst>
                  <p:tags r:id="rId162"/>
                </p:custDataLst>
              </p:nvPr>
            </p:nvSpPr>
            <p:spPr bwMode="auto">
              <a:xfrm>
                <a:off x="8962"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6" name="Rectangle 163"/>
              <p:cNvSpPr>
                <a:spLocks noChangeArrowheads="1"/>
              </p:cNvSpPr>
              <p:nvPr>
                <p:custDataLst>
                  <p:tags r:id="rId163"/>
                </p:custDataLst>
              </p:nvPr>
            </p:nvSpPr>
            <p:spPr bwMode="auto">
              <a:xfrm>
                <a:off x="8745"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7" name="Rectangle 164"/>
              <p:cNvSpPr>
                <a:spLocks noChangeArrowheads="1"/>
              </p:cNvSpPr>
              <p:nvPr>
                <p:custDataLst>
                  <p:tags r:id="rId164"/>
                </p:custDataLst>
              </p:nvPr>
            </p:nvSpPr>
            <p:spPr bwMode="auto">
              <a:xfrm>
                <a:off x="853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8" name="Rectangle 165"/>
              <p:cNvSpPr>
                <a:spLocks noChangeArrowheads="1"/>
              </p:cNvSpPr>
              <p:nvPr>
                <p:custDataLst>
                  <p:tags r:id="rId165"/>
                </p:custDataLst>
              </p:nvPr>
            </p:nvSpPr>
            <p:spPr bwMode="auto">
              <a:xfrm>
                <a:off x="832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69" name="Rectangle 166"/>
              <p:cNvSpPr>
                <a:spLocks noChangeArrowheads="1"/>
              </p:cNvSpPr>
              <p:nvPr>
                <p:custDataLst>
                  <p:tags r:id="rId166"/>
                </p:custDataLst>
              </p:nvPr>
            </p:nvSpPr>
            <p:spPr bwMode="auto">
              <a:xfrm>
                <a:off x="8103"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0" name="Rectangle 167"/>
              <p:cNvSpPr>
                <a:spLocks noChangeArrowheads="1"/>
              </p:cNvSpPr>
              <p:nvPr>
                <p:custDataLst>
                  <p:tags r:id="rId167"/>
                </p:custDataLst>
              </p:nvPr>
            </p:nvSpPr>
            <p:spPr bwMode="auto">
              <a:xfrm>
                <a:off x="7895"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1" name="Rectangle 168"/>
              <p:cNvSpPr>
                <a:spLocks noChangeArrowheads="1"/>
              </p:cNvSpPr>
              <p:nvPr>
                <p:custDataLst>
                  <p:tags r:id="rId168"/>
                </p:custDataLst>
              </p:nvPr>
            </p:nvSpPr>
            <p:spPr bwMode="auto">
              <a:xfrm>
                <a:off x="7678" y="2006"/>
                <a:ext cx="13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2" name="Rectangle 169"/>
              <p:cNvSpPr>
                <a:spLocks noChangeArrowheads="1"/>
              </p:cNvSpPr>
              <p:nvPr>
                <p:custDataLst>
                  <p:tags r:id="rId169"/>
                </p:custDataLst>
              </p:nvPr>
            </p:nvSpPr>
            <p:spPr bwMode="auto">
              <a:xfrm>
                <a:off x="746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3" name="Rectangle 170"/>
              <p:cNvSpPr>
                <a:spLocks noChangeArrowheads="1"/>
              </p:cNvSpPr>
              <p:nvPr>
                <p:custDataLst>
                  <p:tags r:id="rId170"/>
                </p:custDataLst>
              </p:nvPr>
            </p:nvSpPr>
            <p:spPr bwMode="auto">
              <a:xfrm>
                <a:off x="7259"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4" name="Rectangle 171"/>
              <p:cNvSpPr>
                <a:spLocks noChangeArrowheads="1"/>
              </p:cNvSpPr>
              <p:nvPr>
                <p:custDataLst>
                  <p:tags r:id="rId171"/>
                </p:custDataLst>
              </p:nvPr>
            </p:nvSpPr>
            <p:spPr bwMode="auto">
              <a:xfrm>
                <a:off x="7042"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5" name="Rectangle 172"/>
              <p:cNvSpPr>
                <a:spLocks noChangeArrowheads="1"/>
              </p:cNvSpPr>
              <p:nvPr>
                <p:custDataLst>
                  <p:tags r:id="rId172"/>
                </p:custDataLst>
              </p:nvPr>
            </p:nvSpPr>
            <p:spPr bwMode="auto">
              <a:xfrm>
                <a:off x="6824"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6" name="Rectangle 173"/>
              <p:cNvSpPr>
                <a:spLocks noChangeArrowheads="1"/>
              </p:cNvSpPr>
              <p:nvPr>
                <p:custDataLst>
                  <p:tags r:id="rId173"/>
                </p:custDataLst>
              </p:nvPr>
            </p:nvSpPr>
            <p:spPr bwMode="auto">
              <a:xfrm>
                <a:off x="6607"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7" name="Rectangle 174"/>
              <p:cNvSpPr>
                <a:spLocks noChangeArrowheads="1"/>
              </p:cNvSpPr>
              <p:nvPr>
                <p:custDataLst>
                  <p:tags r:id="rId174"/>
                </p:custDataLst>
              </p:nvPr>
            </p:nvSpPr>
            <p:spPr bwMode="auto">
              <a:xfrm>
                <a:off x="640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8" name="Rectangle 175"/>
              <p:cNvSpPr>
                <a:spLocks noChangeArrowheads="1"/>
              </p:cNvSpPr>
              <p:nvPr>
                <p:custDataLst>
                  <p:tags r:id="rId175"/>
                </p:custDataLst>
              </p:nvPr>
            </p:nvSpPr>
            <p:spPr bwMode="auto">
              <a:xfrm>
                <a:off x="618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79" name="Rectangle 176"/>
              <p:cNvSpPr>
                <a:spLocks noChangeArrowheads="1"/>
              </p:cNvSpPr>
              <p:nvPr>
                <p:custDataLst>
                  <p:tags r:id="rId176"/>
                </p:custDataLst>
              </p:nvPr>
            </p:nvSpPr>
            <p:spPr bwMode="auto">
              <a:xfrm>
                <a:off x="5966"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0" name="Rectangle 177"/>
              <p:cNvSpPr>
                <a:spLocks noChangeArrowheads="1"/>
              </p:cNvSpPr>
              <p:nvPr>
                <p:custDataLst>
                  <p:tags r:id="rId177"/>
                </p:custDataLst>
              </p:nvPr>
            </p:nvSpPr>
            <p:spPr bwMode="auto">
              <a:xfrm>
                <a:off x="5763"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1" name="Rectangle 178"/>
              <p:cNvSpPr>
                <a:spLocks noChangeArrowheads="1"/>
              </p:cNvSpPr>
              <p:nvPr>
                <p:custDataLst>
                  <p:tags r:id="rId178"/>
                </p:custDataLst>
              </p:nvPr>
            </p:nvSpPr>
            <p:spPr bwMode="auto">
              <a:xfrm>
                <a:off x="554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2" name="Rectangle 179"/>
              <p:cNvSpPr>
                <a:spLocks noChangeArrowheads="1"/>
              </p:cNvSpPr>
              <p:nvPr>
                <p:custDataLst>
                  <p:tags r:id="rId179"/>
                </p:custDataLst>
              </p:nvPr>
            </p:nvSpPr>
            <p:spPr bwMode="auto">
              <a:xfrm>
                <a:off x="5329"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3" name="Rectangle 180"/>
              <p:cNvSpPr>
                <a:spLocks noChangeArrowheads="1"/>
              </p:cNvSpPr>
              <p:nvPr>
                <p:custDataLst>
                  <p:tags r:id="rId180"/>
                </p:custDataLst>
              </p:nvPr>
            </p:nvSpPr>
            <p:spPr bwMode="auto">
              <a:xfrm>
                <a:off x="5121"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4" name="Rectangle 181"/>
              <p:cNvSpPr>
                <a:spLocks noChangeArrowheads="1"/>
              </p:cNvSpPr>
              <p:nvPr>
                <p:custDataLst>
                  <p:tags r:id="rId181"/>
                </p:custDataLst>
              </p:nvPr>
            </p:nvSpPr>
            <p:spPr bwMode="auto">
              <a:xfrm>
                <a:off x="4904"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5" name="Rectangle 182"/>
              <p:cNvSpPr>
                <a:spLocks noChangeArrowheads="1"/>
              </p:cNvSpPr>
              <p:nvPr>
                <p:custDataLst>
                  <p:tags r:id="rId182"/>
                </p:custDataLst>
              </p:nvPr>
            </p:nvSpPr>
            <p:spPr bwMode="auto">
              <a:xfrm>
                <a:off x="4687"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6" name="Rectangle 183"/>
              <p:cNvSpPr>
                <a:spLocks noChangeArrowheads="1"/>
              </p:cNvSpPr>
              <p:nvPr>
                <p:custDataLst>
                  <p:tags r:id="rId183"/>
                </p:custDataLst>
              </p:nvPr>
            </p:nvSpPr>
            <p:spPr bwMode="auto">
              <a:xfrm>
                <a:off x="4470"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7" name="Rectangle 184"/>
              <p:cNvSpPr>
                <a:spLocks noChangeArrowheads="1"/>
              </p:cNvSpPr>
              <p:nvPr>
                <p:custDataLst>
                  <p:tags r:id="rId184"/>
                </p:custDataLst>
              </p:nvPr>
            </p:nvSpPr>
            <p:spPr bwMode="auto">
              <a:xfrm>
                <a:off x="4268"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8" name="Rectangle 185"/>
              <p:cNvSpPr>
                <a:spLocks noChangeArrowheads="1"/>
              </p:cNvSpPr>
              <p:nvPr>
                <p:custDataLst>
                  <p:tags r:id="rId185"/>
                </p:custDataLst>
              </p:nvPr>
            </p:nvSpPr>
            <p:spPr bwMode="auto">
              <a:xfrm>
                <a:off x="4050"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89" name="Rectangle 186"/>
              <p:cNvSpPr>
                <a:spLocks noChangeArrowheads="1"/>
              </p:cNvSpPr>
              <p:nvPr>
                <p:custDataLst>
                  <p:tags r:id="rId186"/>
                </p:custDataLst>
              </p:nvPr>
            </p:nvSpPr>
            <p:spPr bwMode="auto">
              <a:xfrm>
                <a:off x="3833" y="2006"/>
                <a:ext cx="13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0" name="Rectangle 187"/>
              <p:cNvSpPr>
                <a:spLocks noChangeArrowheads="1"/>
              </p:cNvSpPr>
              <p:nvPr>
                <p:custDataLst>
                  <p:tags r:id="rId187"/>
                </p:custDataLst>
              </p:nvPr>
            </p:nvSpPr>
            <p:spPr bwMode="auto">
              <a:xfrm>
                <a:off x="3626"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1" name="Rectangle 188"/>
              <p:cNvSpPr>
                <a:spLocks noChangeArrowheads="1"/>
              </p:cNvSpPr>
              <p:nvPr>
                <p:custDataLst>
                  <p:tags r:id="rId188"/>
                </p:custDataLst>
              </p:nvPr>
            </p:nvSpPr>
            <p:spPr bwMode="auto">
              <a:xfrm>
                <a:off x="3409"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2" name="Rectangle 189"/>
              <p:cNvSpPr>
                <a:spLocks noChangeArrowheads="1"/>
              </p:cNvSpPr>
              <p:nvPr>
                <p:custDataLst>
                  <p:tags r:id="rId189"/>
                </p:custDataLst>
              </p:nvPr>
            </p:nvSpPr>
            <p:spPr bwMode="auto">
              <a:xfrm>
                <a:off x="3192" y="2006"/>
                <a:ext cx="140"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3" name="Rectangle 190"/>
              <p:cNvSpPr>
                <a:spLocks noChangeArrowheads="1"/>
              </p:cNvSpPr>
              <p:nvPr>
                <p:custDataLst>
                  <p:tags r:id="rId190"/>
                </p:custDataLst>
              </p:nvPr>
            </p:nvSpPr>
            <p:spPr bwMode="auto">
              <a:xfrm>
                <a:off x="2989"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4" name="Rectangle 191"/>
              <p:cNvSpPr>
                <a:spLocks noChangeArrowheads="1"/>
              </p:cNvSpPr>
              <p:nvPr>
                <p:custDataLst>
                  <p:tags r:id="rId191"/>
                </p:custDataLst>
              </p:nvPr>
            </p:nvSpPr>
            <p:spPr bwMode="auto">
              <a:xfrm>
                <a:off x="2772"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5" name="Rectangle 192"/>
              <p:cNvSpPr>
                <a:spLocks noChangeArrowheads="1"/>
              </p:cNvSpPr>
              <p:nvPr>
                <p:custDataLst>
                  <p:tags r:id="rId192"/>
                </p:custDataLst>
              </p:nvPr>
            </p:nvSpPr>
            <p:spPr bwMode="auto">
              <a:xfrm>
                <a:off x="2555" y="2006"/>
                <a:ext cx="125" cy="29"/>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6" name="Freeform 193"/>
              <p:cNvSpPr/>
              <p:nvPr>
                <p:custDataLst>
                  <p:tags r:id="rId193"/>
                </p:custDataLst>
              </p:nvPr>
            </p:nvSpPr>
            <p:spPr bwMode="auto">
              <a:xfrm>
                <a:off x="2061" y="1918"/>
                <a:ext cx="594" cy="401"/>
              </a:xfrm>
              <a:custGeom>
                <a:avLst/>
                <a:gdLst>
                  <a:gd name="T0" fmla="*/ 118 w 118"/>
                  <a:gd name="T1" fmla="*/ 0 h 118"/>
                  <a:gd name="T2" fmla="*/ 118 w 118"/>
                  <a:gd name="T3" fmla="*/ 118 h 118"/>
                  <a:gd name="T4" fmla="*/ 0 w 118"/>
                  <a:gd name="T5" fmla="*/ 118 h 118"/>
                  <a:gd name="T6" fmla="*/ 118 w 118"/>
                  <a:gd name="T7" fmla="*/ 0 h 118"/>
                </a:gdLst>
                <a:ahLst/>
                <a:cxnLst>
                  <a:cxn ang="0">
                    <a:pos x="T0" y="T1"/>
                  </a:cxn>
                  <a:cxn ang="0">
                    <a:pos x="T2" y="T3"/>
                  </a:cxn>
                  <a:cxn ang="0">
                    <a:pos x="T4" y="T5"/>
                  </a:cxn>
                  <a:cxn ang="0">
                    <a:pos x="T6" y="T7"/>
                  </a:cxn>
                </a:cxnLst>
                <a:rect l="0" t="0" r="r" b="b"/>
                <a:pathLst>
                  <a:path w="118" h="118">
                    <a:moveTo>
                      <a:pt x="118" y="0"/>
                    </a:moveTo>
                    <a:lnTo>
                      <a:pt x="118" y="118"/>
                    </a:lnTo>
                    <a:lnTo>
                      <a:pt x="0" y="118"/>
                    </a:lnTo>
                    <a:lnTo>
                      <a:pt x="118" y="0"/>
                    </a:lnTo>
                    <a:close/>
                  </a:path>
                </a:pathLst>
              </a:cu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7" name="Rectangle 8"/>
              <p:cNvSpPr>
                <a:spLocks noChangeArrowheads="1"/>
              </p:cNvSpPr>
              <p:nvPr>
                <p:custDataLst>
                  <p:tags r:id="rId194"/>
                </p:custDataLst>
              </p:nvPr>
            </p:nvSpPr>
            <p:spPr bwMode="auto">
              <a:xfrm>
                <a:off x="1592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8" name="Rectangle 8"/>
              <p:cNvSpPr>
                <a:spLocks noChangeArrowheads="1"/>
              </p:cNvSpPr>
              <p:nvPr>
                <p:custDataLst>
                  <p:tags r:id="rId195"/>
                </p:custDataLst>
              </p:nvPr>
            </p:nvSpPr>
            <p:spPr bwMode="auto">
              <a:xfrm>
                <a:off x="1612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199" name="Rectangle 8"/>
              <p:cNvSpPr>
                <a:spLocks noChangeArrowheads="1"/>
              </p:cNvSpPr>
              <p:nvPr>
                <p:custDataLst>
                  <p:tags r:id="rId196"/>
                </p:custDataLst>
              </p:nvPr>
            </p:nvSpPr>
            <p:spPr bwMode="auto">
              <a:xfrm>
                <a:off x="16328"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sp>
            <p:nvSpPr>
              <p:cNvPr id="200" name="Rectangle 8"/>
              <p:cNvSpPr>
                <a:spLocks noChangeArrowheads="1"/>
              </p:cNvSpPr>
              <p:nvPr>
                <p:custDataLst>
                  <p:tags r:id="rId197"/>
                </p:custDataLst>
              </p:nvPr>
            </p:nvSpPr>
            <p:spPr bwMode="auto">
              <a:xfrm>
                <a:off x="16565" y="5987"/>
                <a:ext cx="125" cy="33"/>
              </a:xfrm>
              <a:prstGeom prst="rect">
                <a:avLst/>
              </a:prstGeom>
              <a:gradFill>
                <a:gsLst>
                  <a:gs pos="0">
                    <a:srgbClr val="F37729"/>
                  </a:gs>
                  <a:gs pos="100000">
                    <a:srgbClr val="FD3473"/>
                  </a:gs>
                </a:gsLst>
                <a:lin ang="2700000" scaled="0"/>
              </a:gra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Segoe UI" panose="020B0502040204020203"/>
                  <a:ea typeface="微软雅黑 Light" panose="020B0502040204020203" charset="-122"/>
                  <a:sym typeface="+mn-ea"/>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DOS Header </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11" name="组合 10"/>
          <p:cNvGrpSpPr/>
          <p:nvPr/>
        </p:nvGrpSpPr>
        <p:grpSpPr>
          <a:xfrm>
            <a:off x="2876233" y="1207135"/>
            <a:ext cx="6439535" cy="5017770"/>
            <a:chOff x="4474" y="2125"/>
            <a:chExt cx="10141" cy="7902"/>
          </a:xfrm>
        </p:grpSpPr>
        <p:sp>
          <p:nvSpPr>
            <p:cNvPr id="8" name="矩形 7"/>
            <p:cNvSpPr/>
            <p:nvPr>
              <p:custDataLst>
                <p:tags r:id="rId2"/>
              </p:custDataLst>
            </p:nvPr>
          </p:nvSpPr>
          <p:spPr>
            <a:xfrm>
              <a:off x="4474" y="2125"/>
              <a:ext cx="10025" cy="7903"/>
            </a:xfrm>
            <a:prstGeom prst="rect">
              <a:avLst/>
            </a:prstGeom>
            <a:solidFill>
              <a:sysClr val="window" lastClr="FFFFFF">
                <a:lumMod val="95000"/>
              </a:sysClr>
            </a:solidFill>
            <a:ln w="12700" cap="flat" cmpd="sng" algn="ctr">
              <a:solidFill>
                <a:srgbClr val="D1202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3" name="Text Box 7"/>
            <p:cNvSpPr txBox="1"/>
            <p:nvPr>
              <p:custDataLst>
                <p:tags r:id="rId3"/>
              </p:custDataLst>
            </p:nvPr>
          </p:nvSpPr>
          <p:spPr>
            <a:xfrm>
              <a:off x="4585" y="2249"/>
              <a:ext cx="10030" cy="77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ts val="1800"/>
                </a:lnSpc>
              </a:pPr>
              <a:r>
                <a:rPr lang="en-US" sz="1700" dirty="0">
                  <a:latin typeface="Times New Roman" panose="02020603050405020304" charset="0"/>
                  <a:cs typeface="Times New Roman" panose="02020603050405020304" charset="0"/>
                </a:rPr>
                <a:t>typedef struct _IMAGE_DOS_HEADER {      // DOS .EXE header</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e_magic</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Magic number</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e_cblp</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Bytes on last page of file</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e_cp</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Pages in file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e_crlc</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Relocations</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e_cparhdr</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Size of header in paragraphs</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e_minalloc</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Minimum extra paragraphs needed</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e_maxalloc</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Maximum extra paragraphs needed</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e_ss</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Initial (relative) SS value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e_sp</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Initial SP value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e_csum</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Checksum</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e_ip</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Initial IP value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e_cs</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Initial (relative) CS value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e_lfarlc</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File address of relocation table</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e_ovno</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Overlay number</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e_res</a:t>
              </a:r>
              <a:r>
                <a:rPr lang="en-US" sz="1700" dirty="0">
                  <a:latin typeface="Times New Roman" panose="02020603050405020304" charset="0"/>
                  <a:cs typeface="Times New Roman" panose="02020603050405020304" charset="0"/>
                </a:rPr>
                <a:t>[4];                    </a:t>
              </a:r>
              <a:r>
                <a:rPr lang="en-US" sz="1700" dirty="0">
                  <a:solidFill>
                    <a:srgbClr val="00B050"/>
                  </a:solidFill>
                  <a:latin typeface="Times New Roman" panose="02020603050405020304" charset="0"/>
                  <a:cs typeface="Times New Roman" panose="02020603050405020304" charset="0"/>
                </a:rPr>
                <a:t>// Reserved words</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e_oemid</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 OEM identifier (for </a:t>
              </a:r>
              <a:r>
                <a:rPr lang="en-US" sz="1700" dirty="0" err="1">
                  <a:solidFill>
                    <a:srgbClr val="00B050"/>
                  </a:solidFill>
                  <a:latin typeface="Times New Roman" panose="02020603050405020304" charset="0"/>
                  <a:cs typeface="Times New Roman" panose="02020603050405020304" charset="0"/>
                </a:rPr>
                <a:t>e_oeminfo</a:t>
              </a:r>
              <a:r>
                <a:rPr lang="en-US" sz="1700" dirty="0">
                  <a:solidFill>
                    <a:srgbClr val="00B050"/>
                  </a:solidFill>
                  <a:latin typeface="Times New Roman" panose="02020603050405020304" charset="0"/>
                  <a:cs typeface="Times New Roman" panose="02020603050405020304" charset="0"/>
                </a:rPr>
                <a:t>)</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a:t>
              </a:r>
              <a:r>
                <a:rPr lang="en-US" sz="1700" dirty="0" err="1">
                  <a:latin typeface="Times New Roman" panose="02020603050405020304" charset="0"/>
                  <a:cs typeface="Times New Roman" panose="02020603050405020304" charset="0"/>
                </a:rPr>
                <a:t>e_oeminfo</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OEM information; </a:t>
              </a:r>
              <a:r>
                <a:rPr lang="en-US" sz="1700" dirty="0" err="1">
                  <a:solidFill>
                    <a:srgbClr val="00B050"/>
                  </a:solidFill>
                  <a:latin typeface="Times New Roman" panose="02020603050405020304" charset="0"/>
                  <a:cs typeface="Times New Roman" panose="02020603050405020304" charset="0"/>
                </a:rPr>
                <a:t>e_oemid</a:t>
              </a:r>
              <a:r>
                <a:rPr lang="en-US" sz="1700" dirty="0">
                  <a:solidFill>
                    <a:srgbClr val="00B050"/>
                  </a:solidFill>
                  <a:latin typeface="Times New Roman" panose="02020603050405020304" charset="0"/>
                  <a:cs typeface="Times New Roman" panose="02020603050405020304" charset="0"/>
                </a:rPr>
                <a:t> specific</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WORD   e_res2[10];                </a:t>
              </a:r>
              <a:r>
                <a:rPr lang="en-US" sz="1700" dirty="0">
                  <a:solidFill>
                    <a:srgbClr val="00B050"/>
                  </a:solidFill>
                  <a:latin typeface="Times New Roman" panose="02020603050405020304" charset="0"/>
                  <a:cs typeface="Times New Roman" panose="02020603050405020304" charset="0"/>
                </a:rPr>
                <a:t>// Reserved words</a:t>
              </a:r>
              <a:endParaRPr lang="en-US" sz="1700" dirty="0">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LONG   </a:t>
              </a:r>
              <a:r>
                <a:rPr lang="en-US" sz="1700" dirty="0" err="1">
                  <a:latin typeface="Times New Roman" panose="02020603050405020304" charset="0"/>
                  <a:cs typeface="Times New Roman" panose="02020603050405020304" charset="0"/>
                </a:rPr>
                <a:t>e_lfanew</a:t>
              </a:r>
              <a:r>
                <a:rPr lang="en-US" sz="1700" dirty="0">
                  <a:latin typeface="Times New Roman" panose="02020603050405020304" charset="0"/>
                  <a:cs typeface="Times New Roman" panose="02020603050405020304" charset="0"/>
                </a:rPr>
                <a:t>;                    </a:t>
              </a:r>
              <a:r>
                <a:rPr lang="en-US" sz="1700" dirty="0">
                  <a:solidFill>
                    <a:srgbClr val="00B050"/>
                  </a:solidFill>
                  <a:latin typeface="Times New Roman" panose="02020603050405020304" charset="0"/>
                  <a:cs typeface="Times New Roman" panose="02020603050405020304" charset="0"/>
                </a:rPr>
                <a:t>// File address of new exe header</a:t>
              </a:r>
              <a:endParaRPr lang="en-US" sz="1700" dirty="0">
                <a:solidFill>
                  <a:srgbClr val="00B050"/>
                </a:solidFill>
                <a:latin typeface="Times New Roman" panose="02020603050405020304" charset="0"/>
                <a:cs typeface="Times New Roman" panose="02020603050405020304" charset="0"/>
              </a:endParaRPr>
            </a:p>
            <a:p>
              <a:pPr indent="0" algn="l" fontAlgn="auto">
                <a:lnSpc>
                  <a:spcPts val="1800"/>
                </a:lnSpc>
              </a:pPr>
              <a:r>
                <a:rPr lang="en-US" sz="1700" dirty="0">
                  <a:latin typeface="Times New Roman" panose="02020603050405020304" charset="0"/>
                  <a:cs typeface="Times New Roman" panose="02020603050405020304" charset="0"/>
                </a:rPr>
                <a:t>  } IMAGE_DOS_HEADER, *PIMAGE_DOS_HEADER;</a:t>
              </a:r>
              <a:endParaRPr lang="en-US" sz="1700" dirty="0">
                <a:latin typeface="Times New Roman" panose="02020603050405020304" charset="0"/>
                <a:cs typeface="Times New Roman" panose="0202060305040502030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 </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22" name="组合 21"/>
          <p:cNvGrpSpPr/>
          <p:nvPr/>
        </p:nvGrpSpPr>
        <p:grpSpPr>
          <a:xfrm>
            <a:off x="1469390" y="1555750"/>
            <a:ext cx="4271010" cy="4387850"/>
            <a:chOff x="2435" y="2050"/>
            <a:chExt cx="6726" cy="6910"/>
          </a:xfrm>
        </p:grpSpPr>
        <p:sp>
          <p:nvSpPr>
            <p:cNvPr id="6" name="矩形 5"/>
            <p:cNvSpPr/>
            <p:nvPr>
              <p:custDataLst>
                <p:tags r:id="rId2"/>
              </p:custDataLst>
            </p:nvPr>
          </p:nvSpPr>
          <p:spPr>
            <a:xfrm>
              <a:off x="2435" y="2050"/>
              <a:ext cx="6562" cy="6910"/>
            </a:xfrm>
            <a:prstGeom prst="rect">
              <a:avLst/>
            </a:prstGeom>
            <a:solidFill>
              <a:srgbClr val="EBF8FA"/>
            </a:solidFill>
            <a:ln>
              <a:solidFill>
                <a:srgbClr val="37B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4"/>
            <p:cNvSpPr txBox="1"/>
            <p:nvPr>
              <p:custDataLst>
                <p:tags r:id="rId3"/>
              </p:custDataLst>
            </p:nvPr>
          </p:nvSpPr>
          <p:spPr>
            <a:xfrm>
              <a:off x="2435" y="4125"/>
              <a:ext cx="6726" cy="4483"/>
            </a:xfrm>
            <a:prstGeom prst="rect">
              <a:avLst/>
            </a:prstGeom>
            <a:noFill/>
          </p:spPr>
          <p:txBody>
            <a:bodyPr wrap="square"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lnSpc>
                  <a:spcPts val="3000"/>
                </a:lnSpc>
                <a:buClr>
                  <a:srgbClr val="000000"/>
                </a:buClr>
                <a:buFont typeface="Wingdings" panose="05000000000000000000" charset="0"/>
                <a:buChar char="q"/>
              </a:pPr>
              <a:r>
                <a:rPr lang="en-US" sz="2000" dirty="0">
                  <a:latin typeface="Times New Roman" panose="02020603050405020304" charset="0"/>
                  <a:cs typeface="Times New Roman" panose="02020603050405020304" charset="0"/>
                </a:rPr>
                <a:t>This is the first member of the DOS Header, it’s a WORD so it occupies 2 bytes, it’s usually called the magic number. It has a fixed value of 0x5A4D or MZ in ASCII, and it serves as a signature that marks the file as an MS-DOS executable.</a:t>
              </a:r>
              <a:endParaRPr lang="en-US" sz="2000" dirty="0">
                <a:latin typeface="Times New Roman" panose="02020603050405020304" charset="0"/>
                <a:cs typeface="Times New Roman" panose="02020603050405020304" charset="0"/>
              </a:endParaRPr>
            </a:p>
          </p:txBody>
        </p:sp>
        <p:sp>
          <p:nvSpPr>
            <p:cNvPr id="2" name="矩形 1"/>
            <p:cNvSpPr/>
            <p:nvPr>
              <p:custDataLst>
                <p:tags r:id="rId4"/>
              </p:custDataLst>
            </p:nvPr>
          </p:nvSpPr>
          <p:spPr>
            <a:xfrm>
              <a:off x="2435" y="2050"/>
              <a:ext cx="6562" cy="1764"/>
            </a:xfrm>
            <a:prstGeom prst="rect">
              <a:avLst/>
            </a:prstGeom>
            <a:solidFill>
              <a:srgbClr val="37BECC"/>
            </a:solidFill>
            <a:ln>
              <a:solidFill>
                <a:srgbClr val="37B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500">
                  <a:latin typeface="Arial Black" panose="020B0A04020102020204" charset="0"/>
                  <a:cs typeface="Arial Black" panose="020B0A04020102020204" charset="0"/>
                </a:rPr>
                <a:t>e_magic</a:t>
              </a:r>
              <a:endParaRPr lang="zh-CN" altLang="en-US" sz="3500">
                <a:latin typeface="Arial Black" panose="020B0A04020102020204" charset="0"/>
                <a:cs typeface="Arial Black" panose="020B0A04020102020204" charset="0"/>
              </a:endParaRPr>
            </a:p>
          </p:txBody>
        </p:sp>
      </p:grpSp>
      <p:grpSp>
        <p:nvGrpSpPr>
          <p:cNvPr id="23" name="组合 22"/>
          <p:cNvGrpSpPr/>
          <p:nvPr/>
        </p:nvGrpSpPr>
        <p:grpSpPr>
          <a:xfrm>
            <a:off x="6503670" y="1555750"/>
            <a:ext cx="4218940" cy="4387215"/>
            <a:chOff x="10363" y="2050"/>
            <a:chExt cx="6644" cy="6909"/>
          </a:xfrm>
        </p:grpSpPr>
        <p:sp>
          <p:nvSpPr>
            <p:cNvPr id="17" name="矩形 16"/>
            <p:cNvSpPr/>
            <p:nvPr>
              <p:custDataLst>
                <p:tags r:id="rId5"/>
              </p:custDataLst>
            </p:nvPr>
          </p:nvSpPr>
          <p:spPr>
            <a:xfrm>
              <a:off x="10370" y="2050"/>
              <a:ext cx="6562" cy="6909"/>
            </a:xfrm>
            <a:prstGeom prst="rect">
              <a:avLst/>
            </a:prstGeom>
            <a:solidFill>
              <a:srgbClr val="FDEDEB"/>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 Box 4"/>
            <p:cNvSpPr txBox="1"/>
            <p:nvPr>
              <p:custDataLst>
                <p:tags r:id="rId6"/>
              </p:custDataLst>
            </p:nvPr>
          </p:nvSpPr>
          <p:spPr>
            <a:xfrm>
              <a:off x="10363" y="3592"/>
              <a:ext cx="6644" cy="4851"/>
            </a:xfrm>
            <a:prstGeom prst="rect">
              <a:avLst/>
            </a:prstGeom>
            <a:noFill/>
          </p:spPr>
          <p:txBody>
            <a:bodyPr wrap="square"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lnSpc>
                  <a:spcPts val="3000"/>
                </a:lnSpc>
                <a:buClr>
                  <a:srgbClr val="000000"/>
                </a:buClr>
                <a:buFont typeface="Wingdings" panose="05000000000000000000" charset="0"/>
                <a:buChar char="q"/>
              </a:pPr>
              <a:r>
                <a:rPr lang="en-US" sz="2000" dirty="0">
                  <a:latin typeface="Times New Roman" panose="02020603050405020304" charset="0"/>
                  <a:cs typeface="Times New Roman" panose="02020603050405020304" charset="0"/>
                </a:rPr>
                <a:t>This is the last member of the DOS header structure, it’s located at offset 0x3C into the DOS header and it holds an offset to the start of the NT headers. This member is important to the PE loader on Windows systems because it tells the loader where to look for the file header.</a:t>
              </a:r>
              <a:endParaRPr lang="en-US" sz="2000" dirty="0">
                <a:latin typeface="Times New Roman" panose="02020603050405020304" charset="0"/>
                <a:cs typeface="Times New Roman" panose="02020603050405020304" charset="0"/>
              </a:endParaRPr>
            </a:p>
          </p:txBody>
        </p:sp>
        <p:sp>
          <p:nvSpPr>
            <p:cNvPr id="18" name="矩形 17"/>
            <p:cNvSpPr/>
            <p:nvPr>
              <p:custDataLst>
                <p:tags r:id="rId7"/>
              </p:custDataLst>
            </p:nvPr>
          </p:nvSpPr>
          <p:spPr>
            <a:xfrm>
              <a:off x="10370" y="2050"/>
              <a:ext cx="6562" cy="1764"/>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500">
                  <a:latin typeface="Arial Black" panose="020B0A04020102020204" charset="0"/>
                  <a:cs typeface="Arial Black" panose="020B0A04020102020204" charset="0"/>
                </a:rPr>
                <a:t>e_lfanew</a:t>
              </a:r>
              <a:endParaRPr lang="zh-CN" altLang="en-US" sz="3500">
                <a:latin typeface="Arial Black" panose="020B0A04020102020204" charset="0"/>
                <a:cs typeface="Arial Black" panose="020B0A0402010202020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Examples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3" name="Picture 4"/>
          <p:cNvPicPr>
            <a:picLocks noChangeAspect="1"/>
          </p:cNvPicPr>
          <p:nvPr>
            <p:custDataLst>
              <p:tags r:id="rId2"/>
            </p:custDataLst>
          </p:nvPr>
        </p:nvPicPr>
        <p:blipFill>
          <a:blip r:embed="rId3"/>
          <a:srcRect t="1417" b="3139"/>
          <a:stretch>
            <a:fillRect/>
          </a:stretch>
        </p:blipFill>
        <p:spPr>
          <a:xfrm>
            <a:off x="3425825" y="622300"/>
            <a:ext cx="6419850" cy="5885180"/>
          </a:xfrm>
          <a:prstGeom prst="rect">
            <a:avLst/>
          </a:prstGeom>
        </p:spPr>
      </p:pic>
      <p:pic>
        <p:nvPicPr>
          <p:cNvPr id="7" name="图片 6" descr="2355 [转换]"/>
          <p:cNvPicPr>
            <a:picLocks noChangeAspect="1"/>
          </p:cNvPicPr>
          <p:nvPr>
            <p:custDataLst>
              <p:tags r:id="rId4"/>
            </p:custDataLst>
          </p:nvPr>
        </p:nvPicPr>
        <p:blipFill>
          <a:blip r:embed="rId5"/>
          <a:srcRect r="83433"/>
          <a:stretch>
            <a:fillRect/>
          </a:stretch>
        </p:blipFill>
        <p:spPr>
          <a:xfrm>
            <a:off x="453073" y="5169285"/>
            <a:ext cx="972821" cy="1440000"/>
          </a:xfrm>
          <a:custGeom>
            <a:avLst/>
            <a:gdLst/>
            <a:ahLst/>
            <a:cxnLst>
              <a:cxn ang="3">
                <a:pos x="hc" y="t"/>
              </a:cxn>
              <a:cxn ang="cd2">
                <a:pos x="l" y="vc"/>
              </a:cxn>
              <a:cxn ang="cd4">
                <a:pos x="hc" y="b"/>
              </a:cxn>
              <a:cxn ang="0">
                <a:pos x="r" y="vc"/>
              </a:cxn>
            </a:cxnLst>
            <a:rect l="l" t="t" r="r" b="b"/>
            <a:pathLst>
              <a:path w="2043" h="3022">
                <a:moveTo>
                  <a:pt x="0" y="0"/>
                </a:moveTo>
                <a:lnTo>
                  <a:pt x="2043" y="0"/>
                </a:lnTo>
                <a:lnTo>
                  <a:pt x="2043" y="3004"/>
                </a:lnTo>
                <a:cubicBezTo>
                  <a:pt x="2012" y="2919"/>
                  <a:pt x="1705" y="2827"/>
                  <a:pt x="1517" y="2801"/>
                </a:cubicBezTo>
                <a:lnTo>
                  <a:pt x="1446" y="2640"/>
                </a:lnTo>
                <a:lnTo>
                  <a:pt x="1312" y="2757"/>
                </a:lnTo>
                <a:lnTo>
                  <a:pt x="1234" y="2767"/>
                </a:lnTo>
                <a:lnTo>
                  <a:pt x="1171" y="2729"/>
                </a:lnTo>
                <a:lnTo>
                  <a:pt x="931" y="2716"/>
                </a:lnTo>
                <a:lnTo>
                  <a:pt x="828" y="2723"/>
                </a:lnTo>
                <a:lnTo>
                  <a:pt x="718" y="2736"/>
                </a:lnTo>
                <a:lnTo>
                  <a:pt x="615" y="2757"/>
                </a:lnTo>
                <a:lnTo>
                  <a:pt x="512" y="2805"/>
                </a:lnTo>
                <a:lnTo>
                  <a:pt x="580" y="2750"/>
                </a:lnTo>
                <a:lnTo>
                  <a:pt x="473" y="2828"/>
                </a:lnTo>
                <a:cubicBezTo>
                  <a:pt x="278" y="2866"/>
                  <a:pt x="84" y="2970"/>
                  <a:pt x="76" y="3022"/>
                </a:cubicBezTo>
                <a:lnTo>
                  <a:pt x="0" y="3022"/>
                </a:lnTo>
                <a:lnTo>
                  <a:pt x="0" y="0"/>
                </a:ln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Explanations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437397d220a7d0a"/>
          <p:cNvSpPr txBox="1">
            <a:spLocks noChangeArrowheads="1"/>
          </p:cNvSpPr>
          <p:nvPr>
            <p:custDataLst>
              <p:tags r:id="rId2"/>
            </p:custDataLst>
          </p:nvPr>
        </p:nvSpPr>
        <p:spPr bwMode="auto">
          <a:xfrm>
            <a:off x="351155" y="1235075"/>
            <a:ext cx="11659235" cy="237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33400" fontAlgn="auto">
              <a:lnSpc>
                <a:spcPts val="3300"/>
              </a:lnSpc>
              <a:spcBef>
                <a:spcPts val="5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As you can see, the first member of the header is the magic number with the fixed value we talked about which was 5A4D.</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fontAlgn="auto">
              <a:lnSpc>
                <a:spcPts val="3300"/>
              </a:lnSpc>
              <a:spcBef>
                <a:spcPts val="500"/>
              </a:spcBef>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last member of the header (at offset 0x3C) is given the name “File address of new exe header”, it has the value 100, we can follow to that offset and we’ll find the start of the NT headers as expected:</a:t>
            </a:r>
            <a:endParaRPr lang="en-US" altLang="zh-CN" sz="280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aphicFrame>
        <p:nvGraphicFramePr>
          <p:cNvPr id="12" name="表格 11"/>
          <p:cNvGraphicFramePr/>
          <p:nvPr>
            <p:custDataLst>
              <p:tags r:id="rId4"/>
            </p:custDataLst>
          </p:nvPr>
        </p:nvGraphicFramePr>
        <p:xfrm>
          <a:off x="1541780" y="3695700"/>
          <a:ext cx="8604000" cy="1101430"/>
        </p:xfrm>
        <a:graphic>
          <a:graphicData uri="http://schemas.openxmlformats.org/drawingml/2006/table">
            <a:tbl>
              <a:tblPr firstRow="1" bandRow="1">
                <a:tableStyleId>{5C22544A-7EE6-4342-B048-85BDC9FD1C3A}</a:tableStyleId>
              </a:tblPr>
              <a:tblGrid>
                <a:gridCol w="540000"/>
                <a:gridCol w="504000"/>
                <a:gridCol w="504000"/>
                <a:gridCol w="504000"/>
                <a:gridCol w="504000"/>
                <a:gridCol w="504000"/>
                <a:gridCol w="504000"/>
                <a:gridCol w="504000"/>
                <a:gridCol w="504000"/>
                <a:gridCol w="504000"/>
                <a:gridCol w="503555"/>
                <a:gridCol w="504445"/>
                <a:gridCol w="504000"/>
                <a:gridCol w="504000"/>
                <a:gridCol w="504000"/>
                <a:gridCol w="504000"/>
                <a:gridCol w="504000"/>
              </a:tblGrid>
              <a:tr h="367030">
                <a:tc>
                  <a:txBody>
                    <a:bodyPr/>
                    <a:lstStyle/>
                    <a:p>
                      <a:pPr algn="ctr">
                        <a:buNone/>
                      </a:pPr>
                      <a:endParaRPr lang="zh-CN" altLang="en-US">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0</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1</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2</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3</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4</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5</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6</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7</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8</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9</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A</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B</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C</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D</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E</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F</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r>
              <a:tr h="367200">
                <a:tc>
                  <a:txBody>
                    <a:bodyPr/>
                    <a:lstStyle/>
                    <a:p>
                      <a:pPr algn="ctr">
                        <a:buNone/>
                      </a:pPr>
                      <a:r>
                        <a:rPr lang="en-US" altLang="zh-CN" b="1">
                          <a:latin typeface="Times New Roman" panose="02020603050405020304" charset="0"/>
                          <a:cs typeface="Times New Roman" panose="02020603050405020304" charset="0"/>
                        </a:rPr>
                        <a:t>100</a:t>
                      </a:r>
                      <a:endParaRPr lang="en-US" altLang="zh-CN" b="1">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50</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45</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00</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00</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latin typeface="Times New Roman" panose="02020603050405020304" charset="0"/>
                          <a:cs typeface="Times New Roman" panose="02020603050405020304" charset="0"/>
                        </a:rPr>
                        <a:t>64</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86</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06</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03</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DE</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59</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61</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tcPr>
                </a:tc>
              </a:tr>
              <a:tr h="367200">
                <a:tc>
                  <a:txBody>
                    <a:bodyPr/>
                    <a:lstStyle/>
                    <a:p>
                      <a:pPr algn="ctr">
                        <a:buNone/>
                      </a:pPr>
                      <a:r>
                        <a:rPr lang="en-US" altLang="zh-CN" b="1">
                          <a:latin typeface="Times New Roman" panose="02020603050405020304" charset="0"/>
                          <a:cs typeface="Times New Roman" panose="02020603050405020304" charset="0"/>
                        </a:rPr>
                        <a:t>110</a:t>
                      </a:r>
                      <a:endParaRPr lang="en-US" altLang="zh-CN" b="1">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F0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22</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0B</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02</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0E</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1A</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0E</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c>
                  <a:txBody>
                    <a:bodyPr/>
                    <a:lstStyle/>
                    <a:p>
                      <a:pPr algn="ctr">
                        <a:buNone/>
                      </a:pPr>
                      <a:r>
                        <a:rPr lang="en-US" altLang="zh-CN">
                          <a:latin typeface="Times New Roman" panose="02020603050405020304" charset="0"/>
                          <a:cs typeface="Times New Roman" panose="02020603050405020304" charset="0"/>
                        </a:rPr>
                        <a:t>00</a:t>
                      </a:r>
                      <a:endParaRPr lang="en-US" altLang="zh-CN">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D2DEEF"/>
                    </a:solidFill>
                  </a:tcPr>
                </a:tc>
              </a:tr>
            </a:tbl>
          </a:graphicData>
        </a:graphic>
      </p:graphicFrame>
      <p:graphicFrame>
        <p:nvGraphicFramePr>
          <p:cNvPr id="13" name="表格 12"/>
          <p:cNvGraphicFramePr/>
          <p:nvPr>
            <p:custDataLst>
              <p:tags r:id="rId5"/>
            </p:custDataLst>
          </p:nvPr>
        </p:nvGraphicFramePr>
        <p:xfrm>
          <a:off x="1811655" y="5071745"/>
          <a:ext cx="8064000" cy="1101430"/>
        </p:xfrm>
        <a:graphic>
          <a:graphicData uri="http://schemas.openxmlformats.org/drawingml/2006/table">
            <a:tbl>
              <a:tblPr firstRow="1" bandRow="1">
                <a:tableStyleId>{5C22544A-7EE6-4342-B048-85BDC9FD1C3A}</a:tableStyleId>
              </a:tblPr>
              <a:tblGrid>
                <a:gridCol w="504000"/>
                <a:gridCol w="504000"/>
                <a:gridCol w="504000"/>
                <a:gridCol w="504000"/>
                <a:gridCol w="504190"/>
                <a:gridCol w="503810"/>
                <a:gridCol w="504000"/>
                <a:gridCol w="504000"/>
                <a:gridCol w="504000"/>
                <a:gridCol w="504000"/>
                <a:gridCol w="504000"/>
                <a:gridCol w="504000"/>
                <a:gridCol w="504000"/>
                <a:gridCol w="504000"/>
                <a:gridCol w="504000"/>
                <a:gridCol w="504000"/>
              </a:tblGrid>
              <a:tr h="367030">
                <a:tc>
                  <a:txBody>
                    <a:bodyPr/>
                    <a:lstStyle/>
                    <a:p>
                      <a:pPr algn="ctr">
                        <a:buNone/>
                      </a:pPr>
                      <a:r>
                        <a:rPr lang="en-US" altLang="zh-CN">
                          <a:solidFill>
                            <a:schemeClr val="tx1"/>
                          </a:solidFill>
                          <a:latin typeface="Times New Roman" panose="02020603050405020304" charset="0"/>
                          <a:cs typeface="Times New Roman" panose="02020603050405020304" charset="0"/>
                        </a:rPr>
                        <a:t>0</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1</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2</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3</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4</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5</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6</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7</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8</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9</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A</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B</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C</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D</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E</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c>
                  <a:txBody>
                    <a:bodyPr/>
                    <a:lstStyle/>
                    <a:p>
                      <a:pPr algn="ctr">
                        <a:buNone/>
                      </a:pPr>
                      <a:r>
                        <a:rPr lang="en-US" altLang="zh-CN">
                          <a:solidFill>
                            <a:schemeClr val="tx1"/>
                          </a:solidFill>
                          <a:latin typeface="Times New Roman" panose="02020603050405020304" charset="0"/>
                          <a:cs typeface="Times New Roman" panose="02020603050405020304" charset="0"/>
                        </a:rPr>
                        <a:t>F</a:t>
                      </a:r>
                      <a:endParaRPr lang="en-US" altLang="zh-CN">
                        <a:solidFill>
                          <a:schemeClr val="tx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chemeClr val="bg1"/>
                    </a:solidFill>
                  </a:tcPr>
                </a:tc>
              </a:tr>
              <a:tr h="367200">
                <a:tc>
                  <a:txBody>
                    <a:bodyPr/>
                    <a:lstStyle/>
                    <a:p>
                      <a:pPr algn="ctr">
                        <a:buNone/>
                      </a:pPr>
                      <a:r>
                        <a:rPr lang="en-US" altLang="zh-CN">
                          <a:solidFill>
                            <a:schemeClr val="bg1"/>
                          </a:solidFill>
                          <a:latin typeface="Times New Roman" panose="02020603050405020304" charset="0"/>
                          <a:cs typeface="Times New Roman" panose="02020603050405020304" charset="0"/>
                        </a:rPr>
                        <a:t>P</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E</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d</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&amp;</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Y</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r>
              <a:tr h="367200">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c>
                  <a:txBody>
                    <a:bodyPr/>
                    <a:lstStyle/>
                    <a:p>
                      <a:pPr algn="ctr">
                        <a:buNone/>
                      </a:pPr>
                      <a:r>
                        <a:rPr lang="en-US" altLang="zh-CN">
                          <a:solidFill>
                            <a:schemeClr val="bg1"/>
                          </a:solidFill>
                          <a:latin typeface="Times New Roman" panose="02020603050405020304" charset="0"/>
                          <a:cs typeface="Times New Roman" panose="02020603050405020304" charset="0"/>
                        </a:rPr>
                        <a:t>.</a:t>
                      </a:r>
                      <a:endParaRPr lang="en-US" altLang="zh-CN">
                        <a:solidFill>
                          <a:schemeClr val="bg1"/>
                        </a:solidFill>
                        <a:latin typeface="Times New Roman" panose="02020603050405020304" charset="0"/>
                        <a:cs typeface="Times New Roman" panose="02020603050405020304" charset="0"/>
                      </a:endParaRPr>
                    </a:p>
                  </a:txBody>
                  <a:tcPr anchor="ctr">
                    <a:lnL w="3175">
                      <a:solidFill>
                        <a:schemeClr val="bg1">
                          <a:lumMod val="50000"/>
                        </a:schemeClr>
                      </a:solidFill>
                      <a:prstDash val="solid"/>
                    </a:lnL>
                    <a:lnR w="3175">
                      <a:solidFill>
                        <a:schemeClr val="bg1">
                          <a:lumMod val="50000"/>
                        </a:schemeClr>
                      </a:solidFill>
                      <a:prstDash val="solid"/>
                    </a:lnR>
                    <a:lnT w="3175">
                      <a:solidFill>
                        <a:schemeClr val="bg1">
                          <a:lumMod val="50000"/>
                        </a:schemeClr>
                      </a:solidFill>
                      <a:prstDash val="solid"/>
                    </a:lnT>
                    <a:lnB w="3175">
                      <a:solidFill>
                        <a:schemeClr val="bg1">
                          <a:lumMod val="50000"/>
                        </a:schemeClr>
                      </a:solidFill>
                      <a:prstDash val="solid"/>
                    </a:lnB>
                    <a:lnTlToBr>
                      <a:noFill/>
                    </a:lnTlToBr>
                    <a:lnBlToTr>
                      <a:noFill/>
                    </a:lnBlToTr>
                    <a:solidFill>
                      <a:srgbClr val="010184"/>
                    </a:solidFill>
                  </a:tcPr>
                </a:tc>
              </a:tr>
            </a:tbl>
          </a:graphicData>
        </a:graphic>
      </p:graphicFrame>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 name="KSO_WM_UNIT_PLACING_PICTURE_USER_VIEWPORT" val="{&quot;height&quot;:8049,&quot;width&quot;:11245}"/>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UNIT_TABLE_BEAUTIFY" val="smartTable{a756de8c-5c78-44dc-9196-16bcf114c361}"/>
  <p:tag name="KSO_WM_BEAUTIFY_FLAG" val=""/>
</p:tagLst>
</file>

<file path=ppt/tags/tag557.xml><?xml version="1.0" encoding="utf-8"?>
<p:tagLst xmlns:p="http://schemas.openxmlformats.org/presentationml/2006/main">
  <p:tag name="KSO_WM_UNIT_TABLE_BEAUTIFY" val="smartTable{eecf3780-634b-4e19-88a0-ef17f3bced9e}"/>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UNIT_TABLE_BEAUTIFY" val="smartTable{ca856b09-58c3-4f5e-9b11-fb7b6403c471}"/>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626.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UNIT_TABLE_BEAUTIFY" val="smartTable{cb047cac-c2bc-4d20-97fe-7dacf75389fc}"/>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UNIT_TABLE_BEAUTIFY" val="smartTable{cb047cac-c2bc-4d20-97fe-7dacf75389fc}"/>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UNIT_TABLE_BEAUTIFY" val="smartTable{cb047cac-c2bc-4d20-97fe-7dacf75389fc}"/>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UNIT_TABLE_BEAUTIFY" val="smartTable{86e5ae4c-e7c2-4c56-a0b7-12b96765e975}"/>
  <p:tag name="KSO_WM_BEAUTIFY_FLAG" val=""/>
</p:tagLst>
</file>

<file path=ppt/tags/tag641.xml><?xml version="1.0" encoding="utf-8"?>
<p:tagLst xmlns:p="http://schemas.openxmlformats.org/presentationml/2006/main">
  <p:tag name="KSO_WM_UNIT_TABLE_BEAUTIFY" val="smartTable{168c7de5-5ff8-45cc-bcda-fedaf831061d}"/>
  <p:tag name="KSO_WM_BEAUTIFY_FLAG" val=""/>
</p:tagLst>
</file>

<file path=ppt/tags/tag642.xml><?xml version="1.0" encoding="utf-8"?>
<p:tagLst xmlns:p="http://schemas.openxmlformats.org/presentationml/2006/main">
  <p:tag name="KSO_WM_UNIT_TABLE_BEAUTIFY" val="smartTable{71bc257e-9de7-4a12-94d5-251a8fa1bf0e}"/>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656.xml><?xml version="1.0" encoding="utf-8"?>
<p:tagLst xmlns:p="http://schemas.openxmlformats.org/presentationml/2006/main">
  <p:tag name="COMMONDATA" val="eyJoZGlkIjoiMmY5MzdhMTM4MGYwZjY3MmUyNDAwYWI5ODI4MjA4MzUifQ=="/>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B0F0">
            <a:alpha val="5000"/>
          </a:srgbClr>
        </a:solidFill>
        <a:ln>
          <a:solidFill>
            <a:srgbClr val="00B0F0"/>
          </a:solidFill>
        </a:ln>
      </a:spPr>
      <a:bodyPr wrap="square" rtlCol="0">
        <a:spAutoFit/>
      </a:bodyPr>
      <a:lstStyle>
        <a:defPPr algn="l">
          <a:lnSpc>
            <a:spcPct val="100000"/>
          </a:lnSpc>
          <a:defRPr lang="en-US" sz="25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500">
            <a:latin typeface="Times New Roman" panose="02020603050405020304" charset="0"/>
            <a:cs typeface="Times New Roman" panose="02020603050405020304" charset="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90000"/>
          </a:lnSpc>
          <a:defRPr lang="en-US" sz="20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4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4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4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12712</Words>
  <Application>WPS Writer</Application>
  <PresentationFormat>宽屏</PresentationFormat>
  <Paragraphs>743</Paragraphs>
  <Slides>38</Slides>
  <Notes>11</Notes>
  <HiddenSlides>0</HiddenSlides>
  <MMClips>0</MMClips>
  <ScaleCrop>false</ScaleCrop>
  <HeadingPairs>
    <vt:vector size="6" baseType="variant">
      <vt:variant>
        <vt:lpstr>已用的字体</vt:lpstr>
      </vt:variant>
      <vt:variant>
        <vt:i4>27</vt:i4>
      </vt:variant>
      <vt:variant>
        <vt:lpstr>主题</vt:lpstr>
      </vt:variant>
      <vt:variant>
        <vt:i4>68</vt:i4>
      </vt:variant>
      <vt:variant>
        <vt:lpstr>幻灯片标题</vt:lpstr>
      </vt:variant>
      <vt:variant>
        <vt:i4>38</vt:i4>
      </vt:variant>
    </vt:vector>
  </HeadingPairs>
  <TitlesOfParts>
    <vt:vector size="133" baseType="lpstr">
      <vt:lpstr>Arial</vt:lpstr>
      <vt:lpstr>SimSun</vt:lpstr>
      <vt:lpstr>Wingdings</vt:lpstr>
      <vt:lpstr>阿里巴巴普惠体 R</vt:lpstr>
      <vt:lpstr>Wingdings</vt:lpstr>
      <vt:lpstr>Times New Roman</vt:lpstr>
      <vt:lpstr>Arial</vt:lpstr>
      <vt:lpstr>华文楷体</vt:lpstr>
      <vt:lpstr>Arial Black</vt:lpstr>
      <vt:lpstr>Palatino Linotype</vt:lpstr>
      <vt:lpstr>苹方-简</vt:lpstr>
      <vt:lpstr>Microsoft YaHei</vt:lpstr>
      <vt:lpstr>汉仪旗黑</vt:lpstr>
      <vt:lpstr>Segoe UI</vt:lpstr>
      <vt:lpstr>微软雅黑 Light</vt:lpstr>
      <vt:lpstr>思源黑体 CN Bold</vt:lpstr>
      <vt:lpstr>Calibri</vt:lpstr>
      <vt:lpstr>等线</vt:lpstr>
      <vt:lpstr>Calibri</vt:lpstr>
      <vt:lpstr>黑体-简</vt:lpstr>
      <vt:lpstr>Lucida Sans</vt:lpstr>
      <vt:lpstr>思源黑体 CN Heavy</vt:lpstr>
      <vt:lpstr>思源黑体 CN Normal</vt:lpstr>
      <vt:lpstr>Arial Unicode MS</vt:lpstr>
      <vt:lpstr>Helvetica Neue</vt:lpstr>
      <vt:lpstr>等线</vt:lpstr>
      <vt:lpstr>宋体-简</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1_Office 主题</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14_Office 主题</vt:lpstr>
      <vt:lpstr>2_Office 主题</vt:lpstr>
      <vt:lpstr>13_Office 主题</vt:lpstr>
      <vt:lpstr>25_Office 主题</vt:lpstr>
      <vt:lpstr>26_Office 主题</vt:lpstr>
      <vt:lpstr>27_Office 主题</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46_自定义设计方案</vt:lpstr>
      <vt:lpstr>47_自定义设计方案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92</cp:revision>
  <dcterms:created xsi:type="dcterms:W3CDTF">2023-09-25T10:10:44Z</dcterms:created>
  <dcterms:modified xsi:type="dcterms:W3CDTF">2023-09-25T10:10:44Z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