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xml" ContentType="application/vnd.openxmlformats-officedocument.presentationml.slideMaster+xml"/>
  <Override PartName="/ppt/slideMasters/slideMaster70.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 id="2147483687" r:id="rId21"/>
    <p:sldMasterId id="2147483689" r:id="rId22"/>
    <p:sldMasterId id="2147483691" r:id="rId23"/>
    <p:sldMasterId id="2147483693" r:id="rId24"/>
    <p:sldMasterId id="2147483695" r:id="rId25"/>
    <p:sldMasterId id="2147483697" r:id="rId26"/>
    <p:sldMasterId id="2147483699" r:id="rId27"/>
    <p:sldMasterId id="2147483701" r:id="rId28"/>
    <p:sldMasterId id="2147483703" r:id="rId29"/>
    <p:sldMasterId id="2147483705" r:id="rId30"/>
    <p:sldMasterId id="2147483707" r:id="rId31"/>
    <p:sldMasterId id="2147483709" r:id="rId32"/>
    <p:sldMasterId id="2147483711" r:id="rId33"/>
    <p:sldMasterId id="2147483713" r:id="rId34"/>
    <p:sldMasterId id="2147483715" r:id="rId35"/>
    <p:sldMasterId id="2147483717" r:id="rId36"/>
    <p:sldMasterId id="2147483719" r:id="rId37"/>
    <p:sldMasterId id="2147483721" r:id="rId38"/>
    <p:sldMasterId id="2147483723" r:id="rId39"/>
    <p:sldMasterId id="2147483725" r:id="rId40"/>
    <p:sldMasterId id="2147483727" r:id="rId41"/>
    <p:sldMasterId id="2147483729" r:id="rId42"/>
    <p:sldMasterId id="2147483731" r:id="rId43"/>
    <p:sldMasterId id="2147483733" r:id="rId44"/>
    <p:sldMasterId id="2147483735" r:id="rId45"/>
    <p:sldMasterId id="2147483737" r:id="rId46"/>
    <p:sldMasterId id="2147483739" r:id="rId47"/>
    <p:sldMasterId id="2147483741" r:id="rId48"/>
    <p:sldMasterId id="2147483743" r:id="rId49"/>
    <p:sldMasterId id="2147483745" r:id="rId50"/>
    <p:sldMasterId id="2147483747" r:id="rId51"/>
    <p:sldMasterId id="2147483749" r:id="rId52"/>
    <p:sldMasterId id="2147483751" r:id="rId53"/>
    <p:sldMasterId id="2147483753" r:id="rId54"/>
    <p:sldMasterId id="2147483755" r:id="rId55"/>
    <p:sldMasterId id="2147483757" r:id="rId56"/>
    <p:sldMasterId id="2147483759" r:id="rId57"/>
    <p:sldMasterId id="2147483761" r:id="rId58"/>
    <p:sldMasterId id="2147483763" r:id="rId59"/>
    <p:sldMasterId id="2147483765" r:id="rId60"/>
    <p:sldMasterId id="2147483767" r:id="rId61"/>
    <p:sldMasterId id="2147483769" r:id="rId62"/>
    <p:sldMasterId id="2147483771" r:id="rId63"/>
    <p:sldMasterId id="2147483773" r:id="rId64"/>
    <p:sldMasterId id="2147483775" r:id="rId65"/>
    <p:sldMasterId id="2147483777" r:id="rId66"/>
    <p:sldMasterId id="2147483779" r:id="rId67"/>
    <p:sldMasterId id="2147483781" r:id="rId68"/>
    <p:sldMasterId id="2147483783" r:id="rId69"/>
    <p:sldMasterId id="2147483785" r:id="rId70"/>
    <p:sldMasterId id="2147483787" r:id="rId71"/>
  </p:sldMasterIdLst>
  <p:notesMasterIdLst>
    <p:notesMasterId r:id="rId74"/>
  </p:notesMasterIdLst>
  <p:sldIdLst>
    <p:sldId id="257" r:id="rId72"/>
    <p:sldId id="263" r:id="rId73"/>
    <p:sldId id="665" r:id="rId75"/>
    <p:sldId id="644" r:id="rId76"/>
    <p:sldId id="795" r:id="rId77"/>
    <p:sldId id="768" r:id="rId78"/>
    <p:sldId id="796" r:id="rId79"/>
    <p:sldId id="797" r:id="rId80"/>
    <p:sldId id="798" r:id="rId81"/>
    <p:sldId id="799" r:id="rId82"/>
    <p:sldId id="643" r:id="rId83"/>
    <p:sldId id="642" r:id="rId84"/>
    <p:sldId id="729" r:id="rId85"/>
    <p:sldId id="769" r:id="rId86"/>
    <p:sldId id="770" r:id="rId87"/>
    <p:sldId id="771" r:id="rId88"/>
    <p:sldId id="772" r:id="rId89"/>
    <p:sldId id="773" r:id="rId90"/>
    <p:sldId id="774" r:id="rId91"/>
    <p:sldId id="775" r:id="rId92"/>
    <p:sldId id="776" r:id="rId93"/>
    <p:sldId id="666" r:id="rId94"/>
    <p:sldId id="691" r:id="rId95"/>
    <p:sldId id="690" r:id="rId96"/>
    <p:sldId id="692" r:id="rId97"/>
    <p:sldId id="800" r:id="rId98"/>
    <p:sldId id="801" r:id="rId99"/>
    <p:sldId id="802" r:id="rId100"/>
    <p:sldId id="803" r:id="rId101"/>
    <p:sldId id="804" r:id="rId102"/>
    <p:sldId id="805" r:id="rId103"/>
    <p:sldId id="806" r:id="rId104"/>
    <p:sldId id="807" r:id="rId105"/>
    <p:sldId id="808" r:id="rId106"/>
    <p:sldId id="809" r:id="rId107"/>
    <p:sldId id="829" r:id="rId108"/>
    <p:sldId id="830" r:id="rId109"/>
    <p:sldId id="831" r:id="rId110"/>
    <p:sldId id="832" r:id="rId111"/>
    <p:sldId id="637" r:id="rId112"/>
  </p:sldIdLst>
  <p:sldSz cx="12192000" cy="6858000"/>
  <p:notesSz cx="6858000" cy="9144000"/>
  <p:embeddedFontLst>
    <p:embeddedFont>
      <p:font typeface="华文楷体" panose="02010600040101010101" pitchFamily="2" charset="-122"/>
      <p:regular r:id="rId116"/>
    </p:embeddedFont>
  </p:embeddedFontLst>
  <p:custDataLst>
    <p:tags r:id="rId1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A7AF"/>
    <a:srgbClr val="D1202F"/>
    <a:srgbClr val="0000FF"/>
    <a:srgbClr val="FADBD8"/>
    <a:srgbClr val="37BECC"/>
    <a:srgbClr val="D7F2F5"/>
    <a:srgbClr val="E74C3C"/>
    <a:srgbClr val="CA3E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2160"/>
        <p:guide pos="389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slide" Target="slides/slide27.xml"/><Relationship Id="rId98" Type="http://schemas.openxmlformats.org/officeDocument/2006/relationships/slide" Target="slides/slide26.xml"/><Relationship Id="rId97" Type="http://schemas.openxmlformats.org/officeDocument/2006/relationships/slide" Target="slides/slide25.xml"/><Relationship Id="rId96" Type="http://schemas.openxmlformats.org/officeDocument/2006/relationships/slide" Target="slides/slide24.xml"/><Relationship Id="rId95" Type="http://schemas.openxmlformats.org/officeDocument/2006/relationships/slide" Target="slides/slide23.xml"/><Relationship Id="rId94" Type="http://schemas.openxmlformats.org/officeDocument/2006/relationships/slide" Target="slides/slide22.xml"/><Relationship Id="rId93" Type="http://schemas.openxmlformats.org/officeDocument/2006/relationships/slide" Target="slides/slide21.xml"/><Relationship Id="rId92" Type="http://schemas.openxmlformats.org/officeDocument/2006/relationships/slide" Target="slides/slide20.xml"/><Relationship Id="rId91" Type="http://schemas.openxmlformats.org/officeDocument/2006/relationships/slide" Target="slides/slide19.xml"/><Relationship Id="rId90" Type="http://schemas.openxmlformats.org/officeDocument/2006/relationships/slide" Target="slides/slide18.xml"/><Relationship Id="rId9" Type="http://schemas.openxmlformats.org/officeDocument/2006/relationships/slideMaster" Target="slideMasters/slideMaster8.xml"/><Relationship Id="rId89" Type="http://schemas.openxmlformats.org/officeDocument/2006/relationships/slide" Target="slides/slide17.xml"/><Relationship Id="rId88" Type="http://schemas.openxmlformats.org/officeDocument/2006/relationships/slide" Target="slides/slide16.xml"/><Relationship Id="rId87" Type="http://schemas.openxmlformats.org/officeDocument/2006/relationships/slide" Target="slides/slide15.xml"/><Relationship Id="rId86" Type="http://schemas.openxmlformats.org/officeDocument/2006/relationships/slide" Target="slides/slide14.xml"/><Relationship Id="rId85" Type="http://schemas.openxmlformats.org/officeDocument/2006/relationships/slide" Target="slides/slide13.xml"/><Relationship Id="rId84" Type="http://schemas.openxmlformats.org/officeDocument/2006/relationships/slide" Target="slides/slide12.xml"/><Relationship Id="rId83" Type="http://schemas.openxmlformats.org/officeDocument/2006/relationships/slide" Target="slides/slide11.xml"/><Relationship Id="rId82" Type="http://schemas.openxmlformats.org/officeDocument/2006/relationships/slide" Target="slides/slide10.xml"/><Relationship Id="rId81" Type="http://schemas.openxmlformats.org/officeDocument/2006/relationships/slide" Target="slides/slide9.xml"/><Relationship Id="rId80" Type="http://schemas.openxmlformats.org/officeDocument/2006/relationships/slide" Target="slides/slide8.xml"/><Relationship Id="rId8" Type="http://schemas.openxmlformats.org/officeDocument/2006/relationships/slideMaster" Target="slideMasters/slideMaster7.xml"/><Relationship Id="rId79" Type="http://schemas.openxmlformats.org/officeDocument/2006/relationships/slide" Target="slides/slide7.xml"/><Relationship Id="rId78" Type="http://schemas.openxmlformats.org/officeDocument/2006/relationships/slide" Target="slides/slide6.xml"/><Relationship Id="rId77" Type="http://schemas.openxmlformats.org/officeDocument/2006/relationships/slide" Target="slides/slide5.xml"/><Relationship Id="rId76" Type="http://schemas.openxmlformats.org/officeDocument/2006/relationships/slide" Target="slides/slide4.xml"/><Relationship Id="rId75" Type="http://schemas.openxmlformats.org/officeDocument/2006/relationships/slide" Target="slides/slide3.xml"/><Relationship Id="rId74" Type="http://schemas.openxmlformats.org/officeDocument/2006/relationships/notesMaster" Target="notesMasters/notesMaster1.xml"/><Relationship Id="rId73" Type="http://schemas.openxmlformats.org/officeDocument/2006/relationships/slide" Target="slides/slide2.xml"/><Relationship Id="rId72" Type="http://schemas.openxmlformats.org/officeDocument/2006/relationships/slide" Target="slides/slide1.xml"/><Relationship Id="rId71" Type="http://schemas.openxmlformats.org/officeDocument/2006/relationships/slideMaster" Target="slideMasters/slideMaster70.xml"/><Relationship Id="rId70" Type="http://schemas.openxmlformats.org/officeDocument/2006/relationships/slideMaster" Target="slideMasters/slideMaster69.xml"/><Relationship Id="rId7" Type="http://schemas.openxmlformats.org/officeDocument/2006/relationships/slideMaster" Target="slideMasters/slideMaster6.xml"/><Relationship Id="rId69" Type="http://schemas.openxmlformats.org/officeDocument/2006/relationships/slideMaster" Target="slideMasters/slideMaster68.xml"/><Relationship Id="rId68" Type="http://schemas.openxmlformats.org/officeDocument/2006/relationships/slideMaster" Target="slideMasters/slideMaster67.xml"/><Relationship Id="rId67" Type="http://schemas.openxmlformats.org/officeDocument/2006/relationships/slideMaster" Target="slideMasters/slideMaster66.xml"/><Relationship Id="rId66" Type="http://schemas.openxmlformats.org/officeDocument/2006/relationships/slideMaster" Target="slideMasters/slideMaster65.xml"/><Relationship Id="rId65" Type="http://schemas.openxmlformats.org/officeDocument/2006/relationships/slideMaster" Target="slideMasters/slideMaster64.xml"/><Relationship Id="rId64" Type="http://schemas.openxmlformats.org/officeDocument/2006/relationships/slideMaster" Target="slideMasters/slideMaster63.xml"/><Relationship Id="rId63" Type="http://schemas.openxmlformats.org/officeDocument/2006/relationships/slideMaster" Target="slideMasters/slideMaster62.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7" Type="http://schemas.openxmlformats.org/officeDocument/2006/relationships/tags" Target="tags/tag457.xml"/><Relationship Id="rId116" Type="http://schemas.openxmlformats.org/officeDocument/2006/relationships/font" Target="fonts/font1.fntdata"/><Relationship Id="rId115" Type="http://schemas.openxmlformats.org/officeDocument/2006/relationships/tableStyles" Target="tableStyles.xml"/><Relationship Id="rId114" Type="http://schemas.openxmlformats.org/officeDocument/2006/relationships/viewProps" Target="viewProps.xml"/><Relationship Id="rId113" Type="http://schemas.openxmlformats.org/officeDocument/2006/relationships/presProps" Target="presProps.xml"/><Relationship Id="rId112" Type="http://schemas.openxmlformats.org/officeDocument/2006/relationships/slide" Target="slides/slide40.xml"/><Relationship Id="rId111" Type="http://schemas.openxmlformats.org/officeDocument/2006/relationships/slide" Target="slides/slide39.xml"/><Relationship Id="rId110" Type="http://schemas.openxmlformats.org/officeDocument/2006/relationships/slide" Target="slides/slide38.xml"/><Relationship Id="rId11" Type="http://schemas.openxmlformats.org/officeDocument/2006/relationships/slideMaster" Target="slideMasters/slideMaster10.xml"/><Relationship Id="rId109" Type="http://schemas.openxmlformats.org/officeDocument/2006/relationships/slide" Target="slides/slide37.xml"/><Relationship Id="rId108" Type="http://schemas.openxmlformats.org/officeDocument/2006/relationships/slide" Target="slides/slide36.xml"/><Relationship Id="rId107" Type="http://schemas.openxmlformats.org/officeDocument/2006/relationships/slide" Target="slides/slide35.xml"/><Relationship Id="rId106" Type="http://schemas.openxmlformats.org/officeDocument/2006/relationships/slide" Target="slides/slide34.xml"/><Relationship Id="rId105" Type="http://schemas.openxmlformats.org/officeDocument/2006/relationships/slide" Target="slides/slide33.xml"/><Relationship Id="rId104" Type="http://schemas.openxmlformats.org/officeDocument/2006/relationships/slide" Target="slides/slide32.xml"/><Relationship Id="rId103" Type="http://schemas.openxmlformats.org/officeDocument/2006/relationships/slide" Target="slides/slide31.xml"/><Relationship Id="rId102" Type="http://schemas.openxmlformats.org/officeDocument/2006/relationships/slide" Target="slides/slide30.xml"/><Relationship Id="rId101" Type="http://schemas.openxmlformats.org/officeDocument/2006/relationships/slide" Target="slides/slide29.xml"/><Relationship Id="rId100" Type="http://schemas.openxmlformats.org/officeDocument/2006/relationships/slide" Target="slides/slide28.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0"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5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6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7" Type="http://schemas.openxmlformats.org/officeDocument/2006/relationships/tags" Target="../tags/tag1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7" Type="http://schemas.openxmlformats.org/officeDocument/2006/relationships/tags" Target="../tags/tag1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7" Type="http://schemas.openxmlformats.org/officeDocument/2006/relationships/tags" Target="../tags/tag1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7" Type="http://schemas.openxmlformats.org/officeDocument/2006/relationships/tags" Target="../tags/tag1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7" Type="http://schemas.openxmlformats.org/officeDocument/2006/relationships/tags" Target="../tags/tag1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7" Type="http://schemas.openxmlformats.org/officeDocument/2006/relationships/tags" Target="../tags/tag1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7" Type="http://schemas.openxmlformats.org/officeDocument/2006/relationships/tags" Target="../tags/tag1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7" Type="http://schemas.openxmlformats.org/officeDocument/2006/relationships/tags" Target="../tags/tag1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7" Type="http://schemas.openxmlformats.org/officeDocument/2006/relationships/tags" Target="../tags/tag1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7" Type="http://schemas.openxmlformats.org/officeDocument/2006/relationships/tags" Target="../tags/tag2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7" Type="http://schemas.openxmlformats.org/officeDocument/2006/relationships/tags" Target="../tags/tag2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7" Type="http://schemas.openxmlformats.org/officeDocument/2006/relationships/tags" Target="../tags/tag2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7" Type="http://schemas.openxmlformats.org/officeDocument/2006/relationships/tags" Target="../tags/tag2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8" Type="http://schemas.openxmlformats.org/officeDocument/2006/relationships/theme" Target="../theme/theme43.xml"/><Relationship Id="rId7" Type="http://schemas.openxmlformats.org/officeDocument/2006/relationships/tags" Target="../tags/tag21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8" Type="http://schemas.openxmlformats.org/officeDocument/2006/relationships/theme" Target="../theme/theme44.xml"/><Relationship Id="rId7" Type="http://schemas.openxmlformats.org/officeDocument/2006/relationships/tags" Target="../tags/tag22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8" Type="http://schemas.openxmlformats.org/officeDocument/2006/relationships/theme" Target="../theme/theme45.xml"/><Relationship Id="rId7" Type="http://schemas.openxmlformats.org/officeDocument/2006/relationships/tags" Target="../tags/tag22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8" Type="http://schemas.openxmlformats.org/officeDocument/2006/relationships/theme" Target="../theme/theme46.xml"/><Relationship Id="rId7" Type="http://schemas.openxmlformats.org/officeDocument/2006/relationships/tags" Target="../tags/tag23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8" Type="http://schemas.openxmlformats.org/officeDocument/2006/relationships/theme" Target="../theme/theme47.xml"/><Relationship Id="rId7" Type="http://schemas.openxmlformats.org/officeDocument/2006/relationships/tags" Target="../tags/tag23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Layout" Target="../slideLayouts/slideLayout48.xml"/></Relationships>
</file>

<file path=ppt/slideMasters/_rels/slideMaster48.xml.rels><?xml version="1.0" encoding="UTF-8" standalone="yes"?>
<Relationships xmlns="http://schemas.openxmlformats.org/package/2006/relationships"><Relationship Id="rId8" Type="http://schemas.openxmlformats.org/officeDocument/2006/relationships/theme" Target="../theme/theme48.xml"/><Relationship Id="rId7" Type="http://schemas.openxmlformats.org/officeDocument/2006/relationships/tags" Target="../tags/tag23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Layout" Target="../slideLayouts/slideLayout49.xml"/></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7" Type="http://schemas.openxmlformats.org/officeDocument/2006/relationships/tags" Target="../tags/tag24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8" Type="http://schemas.openxmlformats.org/officeDocument/2006/relationships/theme" Target="../theme/theme50.xml"/><Relationship Id="rId7" Type="http://schemas.openxmlformats.org/officeDocument/2006/relationships/tags" Target="../tags/tag24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Layout" Target="../slideLayouts/slideLayout51.xml"/></Relationships>
</file>

<file path=ppt/slideMasters/_rels/slideMaster51.xml.rels><?xml version="1.0" encoding="UTF-8" standalone="yes"?>
<Relationships xmlns="http://schemas.openxmlformats.org/package/2006/relationships"><Relationship Id="rId8" Type="http://schemas.openxmlformats.org/officeDocument/2006/relationships/theme" Target="../theme/theme51.xml"/><Relationship Id="rId7" Type="http://schemas.openxmlformats.org/officeDocument/2006/relationships/tags" Target="../tags/tag25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Layout" Target="../slideLayouts/slideLayout52.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7" Type="http://schemas.openxmlformats.org/officeDocument/2006/relationships/tags" Target="../tags/tag2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Layout" Target="../slideLayouts/slideLayout53.xml"/></Relationships>
</file>

<file path=ppt/slideMasters/_rels/slideMaster53.xml.rels><?xml version="1.0" encoding="UTF-8" standalone="yes"?>
<Relationships xmlns="http://schemas.openxmlformats.org/package/2006/relationships"><Relationship Id="rId8" Type="http://schemas.openxmlformats.org/officeDocument/2006/relationships/theme" Target="../theme/theme53.xml"/><Relationship Id="rId7" Type="http://schemas.openxmlformats.org/officeDocument/2006/relationships/tags" Target="../tags/tag25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Layout" Target="../slideLayouts/slideLayout54.xml"/></Relationships>
</file>

<file path=ppt/slideMasters/_rels/slideMaster54.xml.rels><?xml version="1.0" encoding="UTF-8" standalone="yes"?>
<Relationships xmlns="http://schemas.openxmlformats.org/package/2006/relationships"><Relationship Id="rId8" Type="http://schemas.openxmlformats.org/officeDocument/2006/relationships/theme" Target="../theme/theme54.xml"/><Relationship Id="rId7" Type="http://schemas.openxmlformats.org/officeDocument/2006/relationships/tags" Target="../tags/tag26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Layout" Target="../slideLayouts/slideLayout55.xml"/></Relationships>
</file>

<file path=ppt/slideMasters/_rels/slideMaster55.xml.rels><?xml version="1.0" encoding="UTF-8" standalone="yes"?>
<Relationships xmlns="http://schemas.openxmlformats.org/package/2006/relationships"><Relationship Id="rId8" Type="http://schemas.openxmlformats.org/officeDocument/2006/relationships/theme" Target="../theme/theme55.xml"/><Relationship Id="rId7" Type="http://schemas.openxmlformats.org/officeDocument/2006/relationships/tags" Target="../tags/tag26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slideLayout" Target="../slideLayouts/slideLayout56.xml"/></Relationships>
</file>

<file path=ppt/slideMasters/_rels/slideMaster56.xml.rels><?xml version="1.0" encoding="UTF-8" standalone="yes"?>
<Relationships xmlns="http://schemas.openxmlformats.org/package/2006/relationships"><Relationship Id="rId8" Type="http://schemas.openxmlformats.org/officeDocument/2006/relationships/theme" Target="../theme/theme56.xml"/><Relationship Id="rId7" Type="http://schemas.openxmlformats.org/officeDocument/2006/relationships/tags" Target="../tags/tag27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slideLayout" Target="../slideLayouts/slideLayout57.xml"/></Relationships>
</file>

<file path=ppt/slideMasters/_rels/slideMaster57.xml.rels><?xml version="1.0" encoding="UTF-8" standalone="yes"?>
<Relationships xmlns="http://schemas.openxmlformats.org/package/2006/relationships"><Relationship Id="rId8" Type="http://schemas.openxmlformats.org/officeDocument/2006/relationships/theme" Target="../theme/theme57.xml"/><Relationship Id="rId7" Type="http://schemas.openxmlformats.org/officeDocument/2006/relationships/tags" Target="../tags/tag2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slideLayout" Target="../slideLayouts/slideLayout58.xml"/></Relationships>
</file>

<file path=ppt/slideMasters/_rels/slideMaster58.xml.rels><?xml version="1.0" encoding="UTF-8" standalone="yes"?>
<Relationships xmlns="http://schemas.openxmlformats.org/package/2006/relationships"><Relationship Id="rId8" Type="http://schemas.openxmlformats.org/officeDocument/2006/relationships/theme" Target="../theme/theme58.xml"/><Relationship Id="rId7" Type="http://schemas.openxmlformats.org/officeDocument/2006/relationships/tags" Target="../tags/tag2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slideLayout" Target="../slideLayouts/slideLayout59.xml"/></Relationships>
</file>

<file path=ppt/slideMasters/_rels/slideMaster59.xml.rels><?xml version="1.0" encoding="UTF-8" standalone="yes"?>
<Relationships xmlns="http://schemas.openxmlformats.org/package/2006/relationships"><Relationship Id="rId8" Type="http://schemas.openxmlformats.org/officeDocument/2006/relationships/theme" Target="../theme/theme59.xml"/><Relationship Id="rId7" Type="http://schemas.openxmlformats.org/officeDocument/2006/relationships/tags" Target="../tags/tag2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theme" Target="../theme/theme6.xml"/><Relationship Id="rId1" Type="http://schemas.openxmlformats.org/officeDocument/2006/relationships/slideLayout" Target="../slideLayouts/slideLayout7.xml"/></Relationships>
</file>

<file path=ppt/slideMasters/_rels/slideMaster60.xml.rels><?xml version="1.0" encoding="UTF-8" standalone="yes"?>
<Relationships xmlns="http://schemas.openxmlformats.org/package/2006/relationships"><Relationship Id="rId8" Type="http://schemas.openxmlformats.org/officeDocument/2006/relationships/theme" Target="../theme/theme60.xml"/><Relationship Id="rId7" Type="http://schemas.openxmlformats.org/officeDocument/2006/relationships/tags" Target="../tags/tag2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Layout" Target="../slideLayouts/slideLayout61.xml"/></Relationships>
</file>

<file path=ppt/slideMasters/_rels/slideMaster61.xml.rels><?xml version="1.0" encoding="UTF-8" standalone="yes"?>
<Relationships xmlns="http://schemas.openxmlformats.org/package/2006/relationships"><Relationship Id="rId8" Type="http://schemas.openxmlformats.org/officeDocument/2006/relationships/theme" Target="../theme/theme61.xml"/><Relationship Id="rId7" Type="http://schemas.openxmlformats.org/officeDocument/2006/relationships/tags" Target="../tags/tag2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slideLayout" Target="../slideLayouts/slideLayout62.xml"/></Relationships>
</file>

<file path=ppt/slideMasters/_rels/slideMaster62.xml.rels><?xml version="1.0" encoding="UTF-8" standalone="yes"?>
<Relationships xmlns="http://schemas.openxmlformats.org/package/2006/relationships"><Relationship Id="rId8" Type="http://schemas.openxmlformats.org/officeDocument/2006/relationships/theme" Target="../theme/theme62.xml"/><Relationship Id="rId7" Type="http://schemas.openxmlformats.org/officeDocument/2006/relationships/tags" Target="../tags/tag2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Layout" Target="../slideLayouts/slideLayout63.xml"/></Relationships>
</file>

<file path=ppt/slideMasters/_rels/slideMaster63.xml.rels><?xml version="1.0" encoding="UTF-8" standalone="yes"?>
<Relationships xmlns="http://schemas.openxmlformats.org/package/2006/relationships"><Relationship Id="rId8" Type="http://schemas.openxmlformats.org/officeDocument/2006/relationships/theme" Target="../theme/theme63.xml"/><Relationship Id="rId7" Type="http://schemas.openxmlformats.org/officeDocument/2006/relationships/tags" Target="../tags/tag2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slideLayout" Target="../slideLayouts/slideLayout64.xml"/></Relationships>
</file>

<file path=ppt/slideMasters/_rels/slideMaster64.xml.rels><?xml version="1.0" encoding="UTF-8" standalone="yes"?>
<Relationships xmlns="http://schemas.openxmlformats.org/package/2006/relationships"><Relationship Id="rId8" Type="http://schemas.openxmlformats.org/officeDocument/2006/relationships/theme" Target="../theme/theme64.xml"/><Relationship Id="rId7" Type="http://schemas.openxmlformats.org/officeDocument/2006/relationships/tags" Target="../tags/tag3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slideLayout" Target="../slideLayouts/slideLayout65.xml"/></Relationships>
</file>

<file path=ppt/slideMasters/_rels/slideMaster65.xml.rels><?xml version="1.0" encoding="UTF-8" standalone="yes"?>
<Relationships xmlns="http://schemas.openxmlformats.org/package/2006/relationships"><Relationship Id="rId8" Type="http://schemas.openxmlformats.org/officeDocument/2006/relationships/theme" Target="../theme/theme65.xml"/><Relationship Id="rId7" Type="http://schemas.openxmlformats.org/officeDocument/2006/relationships/tags" Target="../tags/tag3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slideLayout" Target="../slideLayouts/slideLayout66.xml"/></Relationships>
</file>

<file path=ppt/slideMasters/_rels/slideMaster66.xml.rels><?xml version="1.0" encoding="UTF-8" standalone="yes"?>
<Relationships xmlns="http://schemas.openxmlformats.org/package/2006/relationships"><Relationship Id="rId8" Type="http://schemas.openxmlformats.org/officeDocument/2006/relationships/theme" Target="../theme/theme66.xml"/><Relationship Id="rId7" Type="http://schemas.openxmlformats.org/officeDocument/2006/relationships/tags" Target="../tags/tag3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slideLayout" Target="../slideLayouts/slideLayout67.xml"/></Relationships>
</file>

<file path=ppt/slideMasters/_rels/slideMaster67.xml.rels><?xml version="1.0" encoding="UTF-8" standalone="yes"?>
<Relationships xmlns="http://schemas.openxmlformats.org/package/2006/relationships"><Relationship Id="rId8" Type="http://schemas.openxmlformats.org/officeDocument/2006/relationships/theme" Target="../theme/theme67.xml"/><Relationship Id="rId7" Type="http://schemas.openxmlformats.org/officeDocument/2006/relationships/tags" Target="../tags/tag3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slideLayout" Target="../slideLayouts/slideLayout68.xml"/></Relationships>
</file>

<file path=ppt/slideMasters/_rels/slideMaster68.xml.rels><?xml version="1.0" encoding="UTF-8" standalone="yes"?>
<Relationships xmlns="http://schemas.openxmlformats.org/package/2006/relationships"><Relationship Id="rId8" Type="http://schemas.openxmlformats.org/officeDocument/2006/relationships/theme" Target="../theme/theme68.xml"/><Relationship Id="rId7" Type="http://schemas.openxmlformats.org/officeDocument/2006/relationships/tags" Target="../tags/tag31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slideLayout" Target="../slideLayouts/slideLayout69.xml"/></Relationships>
</file>

<file path=ppt/slideMasters/_rels/slideMaster69.xml.rels><?xml version="1.0" encoding="UTF-8" standalone="yes"?>
<Relationships xmlns="http://schemas.openxmlformats.org/package/2006/relationships"><Relationship Id="rId8" Type="http://schemas.openxmlformats.org/officeDocument/2006/relationships/theme" Target="../theme/theme69.xml"/><Relationship Id="rId7" Type="http://schemas.openxmlformats.org/officeDocument/2006/relationships/tags" Target="../tags/tag32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heme" Target="../theme/theme7.xml"/><Relationship Id="rId1" Type="http://schemas.openxmlformats.org/officeDocument/2006/relationships/slideLayout" Target="../slideLayouts/slideLayout8.xml"/></Relationships>
</file>

<file path=ppt/slideMasters/_rels/slideMaster70.xml.rels><?xml version="1.0" encoding="UTF-8" standalone="yes"?>
<Relationships xmlns="http://schemas.openxmlformats.org/package/2006/relationships"><Relationship Id="rId8" Type="http://schemas.openxmlformats.org/officeDocument/2006/relationships/theme" Target="../theme/theme70.xml"/><Relationship Id="rId7" Type="http://schemas.openxmlformats.org/officeDocument/2006/relationships/tags" Target="../tags/tag32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6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image" Target="../media/image5.png"/><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image" Target="../media/image4.png"/><Relationship Id="rId1" Type="http://schemas.openxmlformats.org/officeDocument/2006/relationships/tags" Target="../tags/tag327.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57.xml"/><Relationship Id="rId3" Type="http://schemas.openxmlformats.org/officeDocument/2006/relationships/image" Target="../media/image8.png"/><Relationship Id="rId2" Type="http://schemas.openxmlformats.org/officeDocument/2006/relationships/tags" Target="../tags/tag376.xml"/><Relationship Id="rId1" Type="http://schemas.openxmlformats.org/officeDocument/2006/relationships/tags" Target="../tags/tag375.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378.xml"/><Relationship Id="rId1" Type="http://schemas.openxmlformats.org/officeDocument/2006/relationships/tags" Target="../tags/tag37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380.xml"/><Relationship Id="rId1" Type="http://schemas.openxmlformats.org/officeDocument/2006/relationships/tags" Target="../tags/tag379.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tags" Target="../tags/tag383.xml"/><Relationship Id="rId3" Type="http://schemas.openxmlformats.org/officeDocument/2006/relationships/image" Target="../media/image8.png"/><Relationship Id="rId2" Type="http://schemas.openxmlformats.org/officeDocument/2006/relationships/tags" Target="../tags/tag382.xml"/><Relationship Id="rId1" Type="http://schemas.openxmlformats.org/officeDocument/2006/relationships/tags" Target="../tags/tag381.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5.xml"/><Relationship Id="rId2" Type="http://schemas.openxmlformats.org/officeDocument/2006/relationships/tags" Target="../tags/tag385.xml"/><Relationship Id="rId1" Type="http://schemas.openxmlformats.org/officeDocument/2006/relationships/tags" Target="../tags/tag384.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46.xml"/><Relationship Id="rId3" Type="http://schemas.openxmlformats.org/officeDocument/2006/relationships/image" Target="../media/image8.png"/><Relationship Id="rId2" Type="http://schemas.openxmlformats.org/officeDocument/2006/relationships/tags" Target="../tags/tag387.xml"/><Relationship Id="rId1" Type="http://schemas.openxmlformats.org/officeDocument/2006/relationships/tags" Target="../tags/tag386.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7.xml"/><Relationship Id="rId2" Type="http://schemas.openxmlformats.org/officeDocument/2006/relationships/tags" Target="../tags/tag389.xml"/><Relationship Id="rId1" Type="http://schemas.openxmlformats.org/officeDocument/2006/relationships/tags" Target="../tags/tag388.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8.xml"/><Relationship Id="rId2" Type="http://schemas.openxmlformats.org/officeDocument/2006/relationships/tags" Target="../tags/tag391.xml"/><Relationship Id="rId1" Type="http://schemas.openxmlformats.org/officeDocument/2006/relationships/tags" Target="../tags/tag390.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49.xml"/><Relationship Id="rId5" Type="http://schemas.openxmlformats.org/officeDocument/2006/relationships/image" Target="../media/image7.png"/><Relationship Id="rId4" Type="http://schemas.openxmlformats.org/officeDocument/2006/relationships/tags" Target="../tags/tag394.xml"/><Relationship Id="rId3" Type="http://schemas.openxmlformats.org/officeDocument/2006/relationships/image" Target="../media/image8.png"/><Relationship Id="rId2" Type="http://schemas.openxmlformats.org/officeDocument/2006/relationships/tags" Target="../tags/tag393.xml"/><Relationship Id="rId1" Type="http://schemas.openxmlformats.org/officeDocument/2006/relationships/tags" Target="../tags/tag392.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50.xml"/><Relationship Id="rId5" Type="http://schemas.openxmlformats.org/officeDocument/2006/relationships/image" Target="../media/image10.png"/><Relationship Id="rId4" Type="http://schemas.openxmlformats.org/officeDocument/2006/relationships/tags" Target="../tags/tag397.xml"/><Relationship Id="rId3" Type="http://schemas.openxmlformats.org/officeDocument/2006/relationships/image" Target="../media/image11.png"/><Relationship Id="rId2" Type="http://schemas.openxmlformats.org/officeDocument/2006/relationships/tags" Target="../tags/tag396.xml"/><Relationship Id="rId1" Type="http://schemas.openxmlformats.org/officeDocument/2006/relationships/tags" Target="../tags/tag395.xml"/></Relationships>
</file>

<file path=ppt/slides/_rels/slide2.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341.xml"/><Relationship Id="rId1" Type="http://schemas.openxmlformats.org/officeDocument/2006/relationships/tags" Target="../tags/tag33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51.xml"/><Relationship Id="rId3" Type="http://schemas.openxmlformats.org/officeDocument/2006/relationships/image" Target="../media/image8.png"/><Relationship Id="rId2" Type="http://schemas.openxmlformats.org/officeDocument/2006/relationships/tags" Target="../tags/tag399.xml"/><Relationship Id="rId1" Type="http://schemas.openxmlformats.org/officeDocument/2006/relationships/tags" Target="../tags/tag398.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52.xml"/><Relationship Id="rId3" Type="http://schemas.openxmlformats.org/officeDocument/2006/relationships/image" Target="../media/image12.png"/><Relationship Id="rId2" Type="http://schemas.openxmlformats.org/officeDocument/2006/relationships/tags" Target="../tags/tag401.xml"/><Relationship Id="rId1" Type="http://schemas.openxmlformats.org/officeDocument/2006/relationships/tags" Target="../tags/tag400.xml"/></Relationships>
</file>

<file path=ppt/slides/_rels/slide22.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 Type="http://schemas.openxmlformats.org/officeDocument/2006/relationships/tags" Target="../tags/tag402.xml"/><Relationship Id="rId12" Type="http://schemas.openxmlformats.org/officeDocument/2006/relationships/slideLayout" Target="../slideLayouts/slideLayout1.xml"/><Relationship Id="rId11" Type="http://schemas.openxmlformats.org/officeDocument/2006/relationships/tags" Target="../tags/tag411.xml"/><Relationship Id="rId10" Type="http://schemas.openxmlformats.org/officeDocument/2006/relationships/tags" Target="../tags/tag410.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image" Target="../media/image7.png"/><Relationship Id="rId5" Type="http://schemas.openxmlformats.org/officeDocument/2006/relationships/tags" Target="../tags/tag415.xml"/><Relationship Id="rId4" Type="http://schemas.openxmlformats.org/officeDocument/2006/relationships/image" Target="../media/image13.png"/><Relationship Id="rId3" Type="http://schemas.openxmlformats.org/officeDocument/2006/relationships/tags" Target="../tags/tag414.xml"/><Relationship Id="rId2" Type="http://schemas.openxmlformats.org/officeDocument/2006/relationships/tags" Target="../tags/tag413.xml"/><Relationship Id="rId10" Type="http://schemas.openxmlformats.org/officeDocument/2006/relationships/notesSlide" Target="../notesSlides/notesSlide19.xml"/><Relationship Id="rId1" Type="http://schemas.openxmlformats.org/officeDocument/2006/relationships/tags" Target="../tags/tag412.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image" Target="../media/image14.png"/><Relationship Id="rId1" Type="http://schemas.openxmlformats.org/officeDocument/2006/relationships/tags" Target="../tags/tag418.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16.png"/><Relationship Id="rId3" Type="http://schemas.openxmlformats.org/officeDocument/2006/relationships/tags" Target="../tags/tag422.xml"/><Relationship Id="rId2" Type="http://schemas.openxmlformats.org/officeDocument/2006/relationships/image" Target="../media/image15.png"/><Relationship Id="rId1" Type="http://schemas.openxmlformats.org/officeDocument/2006/relationships/tags" Target="../tags/tag421.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58.xml"/><Relationship Id="rId2" Type="http://schemas.openxmlformats.org/officeDocument/2006/relationships/tags" Target="../tags/tag424.xml"/><Relationship Id="rId1" Type="http://schemas.openxmlformats.org/officeDocument/2006/relationships/tags" Target="../tags/tag423.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tags" Target="../tags/tag431.xml"/><Relationship Id="rId7" Type="http://schemas.openxmlformats.org/officeDocument/2006/relationships/image" Target="../media/image17.jpeg"/><Relationship Id="rId6" Type="http://schemas.openxmlformats.org/officeDocument/2006/relationships/tags" Target="../tags/tag430.xml"/><Relationship Id="rId5" Type="http://schemas.openxmlformats.org/officeDocument/2006/relationships/tags" Target="../tags/tag429.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tags" Target="../tags/tag426.xml"/><Relationship Id="rId10" Type="http://schemas.openxmlformats.org/officeDocument/2006/relationships/notesSlide" Target="../notesSlides/notesSlide23.xml"/><Relationship Id="rId1" Type="http://schemas.openxmlformats.org/officeDocument/2006/relationships/tags" Target="../tags/tag425.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60.xml"/><Relationship Id="rId2" Type="http://schemas.openxmlformats.org/officeDocument/2006/relationships/image" Target="../media/image14.png"/><Relationship Id="rId1" Type="http://schemas.openxmlformats.org/officeDocument/2006/relationships/tags" Target="../tags/tag43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1.xml"/><Relationship Id="rId2" Type="http://schemas.openxmlformats.org/officeDocument/2006/relationships/image" Target="../media/image14.png"/><Relationship Id="rId1" Type="http://schemas.openxmlformats.org/officeDocument/2006/relationships/tags" Target="../tags/tag433.xml"/></Relationships>
</file>

<file path=ppt/slides/_rels/slide3.xml.rels><?xml version="1.0" encoding="UTF-8" standalone="yes"?>
<Relationships xmlns="http://schemas.openxmlformats.org/package/2006/relationships"><Relationship Id="rId9" Type="http://schemas.openxmlformats.org/officeDocument/2006/relationships/tags" Target="../tags/tag349.xml"/><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2" Type="http://schemas.openxmlformats.org/officeDocument/2006/relationships/slideLayout" Target="../slideLayouts/slideLayout1.xml"/><Relationship Id="rId11" Type="http://schemas.openxmlformats.org/officeDocument/2006/relationships/tags" Target="../tags/tag351.xml"/><Relationship Id="rId10" Type="http://schemas.openxmlformats.org/officeDocument/2006/relationships/tags" Target="../tags/tag350.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62.xml"/><Relationship Id="rId4" Type="http://schemas.openxmlformats.org/officeDocument/2006/relationships/image" Target="../media/image18.png"/><Relationship Id="rId3" Type="http://schemas.openxmlformats.org/officeDocument/2006/relationships/tags" Target="../tags/tag435.xml"/><Relationship Id="rId2" Type="http://schemas.openxmlformats.org/officeDocument/2006/relationships/image" Target="../media/image14.png"/><Relationship Id="rId1" Type="http://schemas.openxmlformats.org/officeDocument/2006/relationships/tags" Target="../tags/tag4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3.xml"/><Relationship Id="rId1" Type="http://schemas.openxmlformats.org/officeDocument/2006/relationships/tags" Target="../tags/tag43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4.xml"/><Relationship Id="rId1" Type="http://schemas.openxmlformats.org/officeDocument/2006/relationships/tags" Target="../tags/tag43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5.xml"/><Relationship Id="rId1" Type="http://schemas.openxmlformats.org/officeDocument/2006/relationships/tags" Target="../tags/tag43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6.xml"/><Relationship Id="rId1" Type="http://schemas.openxmlformats.org/officeDocument/2006/relationships/tags" Target="../tags/tag43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7.xml"/><Relationship Id="rId1" Type="http://schemas.openxmlformats.org/officeDocument/2006/relationships/tags" Target="../tags/tag440.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68.xml"/><Relationship Id="rId2" Type="http://schemas.openxmlformats.org/officeDocument/2006/relationships/image" Target="../media/image14.png"/><Relationship Id="rId1" Type="http://schemas.openxmlformats.org/officeDocument/2006/relationships/tags" Target="../tags/tag441.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69.xml"/><Relationship Id="rId2" Type="http://schemas.openxmlformats.org/officeDocument/2006/relationships/image" Target="../media/image14.png"/><Relationship Id="rId1" Type="http://schemas.openxmlformats.org/officeDocument/2006/relationships/tags" Target="../tags/tag442.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70.xml"/><Relationship Id="rId2" Type="http://schemas.openxmlformats.org/officeDocument/2006/relationships/image" Target="../media/image19.png"/><Relationship Id="rId1" Type="http://schemas.openxmlformats.org/officeDocument/2006/relationships/tags" Target="../tags/tag443.xml"/></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71.xml"/><Relationship Id="rId5" Type="http://schemas.openxmlformats.org/officeDocument/2006/relationships/image" Target="../media/image5.svg"/><Relationship Id="rId4" Type="http://schemas.openxmlformats.org/officeDocument/2006/relationships/image" Target="../media/image20.png"/><Relationship Id="rId3" Type="http://schemas.openxmlformats.org/officeDocument/2006/relationships/tags" Target="../tags/tag445.xml"/><Relationship Id="rId2" Type="http://schemas.openxmlformats.org/officeDocument/2006/relationships/image" Target="../media/image14.png"/><Relationship Id="rId1" Type="http://schemas.openxmlformats.org/officeDocument/2006/relationships/tags" Target="../tags/tag444.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8.png"/><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image" Target="../media/image7.png"/><Relationship Id="rId1" Type="http://schemas.openxmlformats.org/officeDocument/2006/relationships/tags" Target="../tags/tag352.xml"/></Relationships>
</file>

<file path=ppt/slides/_rels/slide40.xml.rels><?xml version="1.0" encoding="UTF-8" standalone="yes"?>
<Relationships xmlns="http://schemas.openxmlformats.org/package/2006/relationships"><Relationship Id="rId9" Type="http://schemas.openxmlformats.org/officeDocument/2006/relationships/tags" Target="../tags/tag453.xml"/><Relationship Id="rId8" Type="http://schemas.openxmlformats.org/officeDocument/2006/relationships/tags" Target="../tags/tag452.xml"/><Relationship Id="rId7" Type="http://schemas.openxmlformats.org/officeDocument/2006/relationships/tags" Target="../tags/tag451.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tags" Target="../tags/tag448.xml"/><Relationship Id="rId3" Type="http://schemas.openxmlformats.org/officeDocument/2006/relationships/tags" Target="../tags/tag447.xml"/><Relationship Id="rId2" Type="http://schemas.openxmlformats.org/officeDocument/2006/relationships/tags" Target="../tags/tag446.xml"/><Relationship Id="rId15" Type="http://schemas.openxmlformats.org/officeDocument/2006/relationships/notesSlide" Target="../notesSlides/notesSlide36.xml"/><Relationship Id="rId14" Type="http://schemas.openxmlformats.org/officeDocument/2006/relationships/slideLayout" Target="../slideLayouts/slideLayout5.xml"/><Relationship Id="rId13" Type="http://schemas.openxmlformats.org/officeDocument/2006/relationships/tags" Target="../tags/tag456.xml"/><Relationship Id="rId12" Type="http://schemas.openxmlformats.org/officeDocument/2006/relationships/image" Target="../media/image5.png"/><Relationship Id="rId11" Type="http://schemas.openxmlformats.org/officeDocument/2006/relationships/tags" Target="../tags/tag455.xml"/><Relationship Id="rId10" Type="http://schemas.openxmlformats.org/officeDocument/2006/relationships/tags" Target="../tags/tag454.xml"/><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53.xml"/><Relationship Id="rId5" Type="http://schemas.openxmlformats.org/officeDocument/2006/relationships/tags" Target="../tags/tag360.xml"/><Relationship Id="rId4" Type="http://schemas.openxmlformats.org/officeDocument/2006/relationships/tags" Target="../tags/tag359.xml"/><Relationship Id="rId3" Type="http://schemas.openxmlformats.org/officeDocument/2006/relationships/image" Target="../media/image9.png"/><Relationship Id="rId2" Type="http://schemas.openxmlformats.org/officeDocument/2006/relationships/tags" Target="../tags/tag358.xml"/><Relationship Id="rId1" Type="http://schemas.openxmlformats.org/officeDocument/2006/relationships/tags" Target="../tags/tag357.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4.xml"/><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54.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image" Target="../media/image8.png"/><Relationship Id="rId2" Type="http://schemas.openxmlformats.org/officeDocument/2006/relationships/tags" Target="../tags/tag367.xml"/><Relationship Id="rId1" Type="http://schemas.openxmlformats.org/officeDocument/2006/relationships/tags" Target="../tags/tag366.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55.xml"/><Relationship Id="rId5" Type="http://schemas.openxmlformats.org/officeDocument/2006/relationships/image" Target="../media/image10.png"/><Relationship Id="rId4" Type="http://schemas.openxmlformats.org/officeDocument/2006/relationships/tags" Target="../tags/tag372.xml"/><Relationship Id="rId3" Type="http://schemas.openxmlformats.org/officeDocument/2006/relationships/image" Target="../media/image8.png"/><Relationship Id="rId2" Type="http://schemas.openxmlformats.org/officeDocument/2006/relationships/tags" Target="../tags/tag371.xml"/><Relationship Id="rId1" Type="http://schemas.openxmlformats.org/officeDocument/2006/relationships/tags" Target="../tags/tag370.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6.xml"/><Relationship Id="rId3" Type="http://schemas.openxmlformats.org/officeDocument/2006/relationships/image" Target="../media/image8.png"/><Relationship Id="rId2" Type="http://schemas.openxmlformats.org/officeDocument/2006/relationships/tags" Target="../tags/tag374.xml"/><Relationship Id="rId1" Type="http://schemas.openxmlformats.org/officeDocument/2006/relationships/tags" Target="../tags/tag37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2023.10.12</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76960"/>
            <a:ext cx="11139170" cy="495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BaseOfData (PE32 Only):</a:t>
            </a:r>
            <a:r>
              <a:rPr lang="en-US" altLang="zh-CN" sz="2500" b="0" dirty="0">
                <a:latin typeface="Arial" panose="020B0604020202020204" pitchFamily="34" charset="0"/>
                <a:cs typeface="Arial" panose="020B0604020202020204" pitchFamily="34" charset="0"/>
                <a:sym typeface="微软雅黑 Light" panose="020B0502040204020203" charset="-122"/>
              </a:rPr>
              <a:t> A pointer to the beginning of the data section, relative to the image base..</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ImageBase:</a:t>
            </a:r>
            <a:r>
              <a:rPr lang="en-US" altLang="zh-CN" sz="2500" b="0" dirty="0">
                <a:latin typeface="Arial" panose="020B0604020202020204" pitchFamily="34" charset="0"/>
                <a:cs typeface="Arial" panose="020B0604020202020204" pitchFamily="34" charset="0"/>
                <a:sym typeface="微软雅黑 Light" panose="020B0502040204020203" charset="-122"/>
              </a:rPr>
              <a:t> The preferred address of the first byte of the image when it is loaded in memory.  this value must be a multiple of 64K. Due to memory protections like ASLR, and a lot of other reasons, the address specified by this field is almost never used, in this case the PE loader chooses an unused memory range to load the image into, after loading the image into that address the loader goes into a process called the relocating where it fixes the constant addresses within the image to work with the new image base, there’s a special section that holds information about places that will need fixing if relocation is needed, that section is called the relocation section (.reloc), more on that in the upcoming posts.</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76960"/>
            <a:ext cx="11139170" cy="495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SectionAlignment:</a:t>
            </a:r>
            <a:r>
              <a:rPr lang="en-US" altLang="zh-CN" sz="2500" b="0" dirty="0">
                <a:latin typeface="Arial" panose="020B0604020202020204" pitchFamily="34" charset="0"/>
                <a:cs typeface="Arial" panose="020B0604020202020204" pitchFamily="34" charset="0"/>
                <a:sym typeface="微软雅黑 Light" panose="020B0502040204020203" charset="-122"/>
              </a:rPr>
              <a:t> The alignment of sections loaded in memory, in bytes. Sections are aligned in memory boundaries that are multiples of this value. The documentation states that this value defaults to the page size for the architecture and it can’t be less than the value of FileAlignment.</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FileAlignment:</a:t>
            </a:r>
            <a:r>
              <a:rPr lang="en-US" altLang="zh-CN" sz="2500" b="0" dirty="0">
                <a:latin typeface="Arial" panose="020B0604020202020204" pitchFamily="34" charset="0"/>
                <a:cs typeface="Arial" panose="020B0604020202020204" pitchFamily="34" charset="0"/>
                <a:sym typeface="微软雅黑 Light" panose="020B0502040204020203" charset="-122"/>
              </a:rPr>
              <a:t> The alignment of the raw data of sections in the image file, in bytes. if the size of the actual data in a section is less than the FileAlignment value, the rest of the chunk gets padded with zeroes to keep the alignment boundaries. The documentation states that this value should be a power of 2 between 512 and 64K, and if the value of SectionAlignment is less than the architecture’s page size then the sizes of FileAlignment and SectionAlignment must match.</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76960"/>
            <a:ext cx="10869930" cy="495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MajorOperatingSystemVersion, MinorOperatingSystemVersion, MajorImageVersion, MinorImageVersion, MajorSubsystemVersion and MinorSubsystemVersion:</a:t>
            </a:r>
            <a:r>
              <a:rPr lang="en-US" altLang="zh-CN" sz="2500" b="0" dirty="0">
                <a:latin typeface="Arial" panose="020B0604020202020204" pitchFamily="34" charset="0"/>
                <a:cs typeface="Arial" panose="020B0604020202020204" pitchFamily="34" charset="0"/>
                <a:sym typeface="微软雅黑 Light" panose="020B0502040204020203" charset="-122"/>
              </a:rPr>
              <a:t> These members of the structure specify the major version number of the required operating system, the minor version number of the required operating system, the major version number of the image, the minor version number of the image, the major version number of the subsystem and the minor version number of the subsystem respectively.</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Win32VersionValue:</a:t>
            </a:r>
            <a:r>
              <a:rPr lang="en-US" altLang="zh-CN" sz="2500" b="0" dirty="0">
                <a:latin typeface="Arial" panose="020B0604020202020204" pitchFamily="34" charset="0"/>
                <a:cs typeface="Arial" panose="020B0604020202020204" pitchFamily="34" charset="0"/>
                <a:sym typeface="微软雅黑 Light" panose="020B0502040204020203" charset="-122"/>
              </a:rPr>
              <a:t> A reserved field that the documentation says should be set to 0.</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ts val="2800"/>
              </a:lnSpc>
              <a:spcBef>
                <a:spcPts val="1000"/>
              </a:spcBef>
              <a:buClrTx/>
              <a:buSzPct val="20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dirty="0">
                <a:solidFill>
                  <a:srgbClr val="FF0000"/>
                </a:solidFill>
                <a:latin typeface="Arial" panose="020B0604020202020204" pitchFamily="34" charset="0"/>
                <a:cs typeface="Arial" panose="020B0604020202020204" pitchFamily="34" charset="0"/>
                <a:sym typeface="微软雅黑 Light" panose="020B0502040204020203" charset="-122"/>
              </a:rPr>
              <a:t>SizeOfImage:</a:t>
            </a:r>
            <a:r>
              <a:rPr lang="en-US" altLang="zh-CN" sz="2500" b="0" dirty="0">
                <a:latin typeface="Arial" panose="020B0604020202020204" pitchFamily="34" charset="0"/>
                <a:cs typeface="Arial" panose="020B0604020202020204" pitchFamily="34" charset="0"/>
                <a:sym typeface="微软雅黑 Light" panose="020B0502040204020203" charset="-122"/>
              </a:rPr>
              <a:t> The size of the image file (in bytes), including all headers. It gets rounded up to a multiple of SectionAlignment because this value is used when loading the image into memory.</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98550"/>
            <a:ext cx="11139170" cy="375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SizeOfHeaders:</a:t>
            </a:r>
            <a:r>
              <a:rPr lang="en-US" altLang="zh-CN" sz="2800" b="0" dirty="0">
                <a:latin typeface="Arial" panose="020B0604020202020204" pitchFamily="34" charset="0"/>
                <a:cs typeface="Arial" panose="020B0604020202020204" pitchFamily="34" charset="0"/>
                <a:sym typeface="微软雅黑 Light" panose="020B0502040204020203" charset="-122"/>
              </a:rPr>
              <a:t> The combined size of the e_lfanew member of IMAGE_DOS_HEADER, NT Headers, and section headers, rounded up to a multiple of FileAlignment.</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CheckSum:</a:t>
            </a:r>
            <a:r>
              <a:rPr lang="en-US" altLang="zh-CN" sz="2800" b="0" dirty="0">
                <a:latin typeface="Arial" panose="020B0604020202020204" pitchFamily="34" charset="0"/>
                <a:cs typeface="Arial" panose="020B0604020202020204" pitchFamily="34" charset="0"/>
                <a:sym typeface="微软雅黑 Light" panose="020B0502040204020203" charset="-122"/>
              </a:rPr>
              <a:t> A checksum of the image file, it’s used to validate the image at load time.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Subsystem:</a:t>
            </a:r>
            <a:r>
              <a:rPr lang="en-US" altLang="zh-CN" sz="2800" b="0" dirty="0">
                <a:latin typeface="Arial" panose="020B0604020202020204" pitchFamily="34" charset="0"/>
                <a:cs typeface="Arial" panose="020B0604020202020204" pitchFamily="34" charset="0"/>
                <a:sym typeface="微软雅黑 Light" panose="020B0502040204020203" charset="-122"/>
              </a:rPr>
              <a:t> This field specifies the Windows subsystem (if any) that is required to run the image.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16" name="图片 15" descr="2355 [转换]"/>
          <p:cNvPicPr>
            <a:picLocks noChangeAspect="1"/>
          </p:cNvPicPr>
          <p:nvPr>
            <p:custDataLst>
              <p:tags r:id="rId4"/>
            </p:custDataLst>
          </p:nvPr>
        </p:nvPicPr>
        <p:blipFill>
          <a:blip r:embed="rId5"/>
          <a:srcRect r="83433"/>
          <a:stretch>
            <a:fillRect/>
          </a:stretch>
        </p:blipFill>
        <p:spPr>
          <a:xfrm>
            <a:off x="427990" y="4984115"/>
            <a:ext cx="1094720" cy="1620000"/>
          </a:xfrm>
          <a:custGeom>
            <a:avLst/>
            <a:gdLst/>
            <a:ahLst/>
            <a:cxnLst>
              <a:cxn ang="3">
                <a:pos x="hc" y="t"/>
              </a:cxn>
              <a:cxn ang="cd2">
                <a:pos x="l" y="vc"/>
              </a:cxn>
              <a:cxn ang="cd4">
                <a:pos x="hc" y="b"/>
              </a:cxn>
              <a:cxn ang="0">
                <a:pos x="r" y="vc"/>
              </a:cxn>
            </a:cxnLst>
            <a:rect l="l" t="t" r="r" b="b"/>
            <a:pathLst>
              <a:path w="2043" h="3022">
                <a:moveTo>
                  <a:pt x="0" y="0"/>
                </a:moveTo>
                <a:lnTo>
                  <a:pt x="2043" y="0"/>
                </a:lnTo>
                <a:lnTo>
                  <a:pt x="2043" y="3004"/>
                </a:lnTo>
                <a:cubicBezTo>
                  <a:pt x="2012" y="2919"/>
                  <a:pt x="1705" y="2827"/>
                  <a:pt x="1517" y="2801"/>
                </a:cubicBezTo>
                <a:lnTo>
                  <a:pt x="1446" y="2640"/>
                </a:lnTo>
                <a:lnTo>
                  <a:pt x="1312" y="2757"/>
                </a:lnTo>
                <a:lnTo>
                  <a:pt x="1234" y="2767"/>
                </a:lnTo>
                <a:lnTo>
                  <a:pt x="1171" y="2729"/>
                </a:lnTo>
                <a:lnTo>
                  <a:pt x="931" y="2716"/>
                </a:lnTo>
                <a:lnTo>
                  <a:pt x="828" y="2723"/>
                </a:lnTo>
                <a:lnTo>
                  <a:pt x="718" y="2736"/>
                </a:lnTo>
                <a:lnTo>
                  <a:pt x="615" y="2757"/>
                </a:lnTo>
                <a:lnTo>
                  <a:pt x="512" y="2805"/>
                </a:lnTo>
                <a:lnTo>
                  <a:pt x="580" y="2750"/>
                </a:lnTo>
                <a:lnTo>
                  <a:pt x="473" y="2828"/>
                </a:lnTo>
                <a:cubicBezTo>
                  <a:pt x="278" y="2866"/>
                  <a:pt x="84" y="2970"/>
                  <a:pt x="76" y="3022"/>
                </a:cubicBezTo>
                <a:lnTo>
                  <a:pt x="0" y="3022"/>
                </a:lnTo>
                <a:lnTo>
                  <a:pt x="0" y="0"/>
                </a:ln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Subsystem</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aphicFrame>
        <p:nvGraphicFramePr>
          <p:cNvPr id="4" name="表格 3"/>
          <p:cNvGraphicFramePr/>
          <p:nvPr>
            <p:custDataLst>
              <p:tags r:id="rId2"/>
            </p:custDataLst>
          </p:nvPr>
        </p:nvGraphicFramePr>
        <p:xfrm>
          <a:off x="667385" y="1281430"/>
          <a:ext cx="11016285" cy="4754880"/>
        </p:xfrm>
        <a:graphic>
          <a:graphicData uri="http://schemas.openxmlformats.org/drawingml/2006/table">
            <a:tbl>
              <a:tblPr firstRow="1" bandRow="1">
                <a:tableStyleId>{5C22544A-7EE6-4342-B048-85BDC9FD1C3A}</a:tableStyleId>
              </a:tblPr>
              <a:tblGrid>
                <a:gridCol w="5328285"/>
                <a:gridCol w="864000"/>
                <a:gridCol w="4824000"/>
              </a:tblGrid>
              <a:tr h="396240">
                <a:tc>
                  <a:txBody>
                    <a:bodyPr/>
                    <a:p>
                      <a:pPr algn="l">
                        <a:buNone/>
                      </a:pPr>
                      <a:r>
                        <a:rPr lang="en-US" altLang="zh-CN" sz="2000">
                          <a:latin typeface="Times New Roman" panose="02020603050405020304" charset="0"/>
                          <a:cs typeface="Times New Roman" panose="02020603050405020304" charset="0"/>
                        </a:rPr>
                        <a:t>Constant</a:t>
                      </a:r>
                      <a:endParaRPr lang="en-US" altLang="zh-CN" sz="2000">
                        <a:latin typeface="Times New Roman" panose="02020603050405020304" charset="0"/>
                        <a:cs typeface="Times New Roman" panose="02020603050405020304" charset="0"/>
                      </a:endParaRPr>
                    </a:p>
                  </a:txBody>
                  <a:tcPr anchor="ctr">
                    <a:solidFill>
                      <a:srgbClr val="4684D3"/>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4684D3"/>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4684D3"/>
                    </a:solidFill>
                  </a:tcPr>
                </a:tc>
              </a:tr>
              <a:tr h="334800">
                <a:tc>
                  <a:txBody>
                    <a:bodyPr/>
                    <a:p>
                      <a:pPr algn="l">
                        <a:buNone/>
                      </a:pPr>
                      <a:r>
                        <a:rPr lang="en-US" altLang="zh-CN" sz="1600">
                          <a:latin typeface="Times New Roman" panose="02020603050405020304" charset="0"/>
                          <a:cs typeface="Times New Roman" panose="02020603050405020304" charset="0"/>
                        </a:rPr>
                        <a:t>IMAGE_SUBSYSTEM_UNKNOWN</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rPr>
                        <a:t>An unknown subsystem</a:t>
                      </a:r>
                      <a:endParaRPr lang="en-US" altLang="zh-CN" sz="1600">
                        <a:latin typeface="Times New Roman" panose="02020603050405020304" charset="0"/>
                        <a:cs typeface="Times New Roman" panose="02020603050405020304" charset="0"/>
                      </a:endParaRPr>
                    </a:p>
                  </a:txBody>
                  <a:tcPr anchor="ctr">
                    <a:solidFill>
                      <a:srgbClr val="DAE6F6"/>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IMAGE_SUBSYSTEM_NATIVE</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2</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rPr>
                        <a:t>Device drivers and native Windows processes</a:t>
                      </a:r>
                      <a:endParaRPr lang="en-US" altLang="zh-CN" sz="1600">
                        <a:latin typeface="Times New Roman" panose="02020603050405020304" charset="0"/>
                        <a:cs typeface="Times New Roman" panose="02020603050405020304" charset="0"/>
                      </a:endParaRPr>
                    </a:p>
                  </a:txBody>
                  <a:tcPr anchor="ctr">
                    <a:solidFill>
                      <a:srgbClr val="F2F2F2"/>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IMAGE_SUBSYSTEM_WINDOWS_GUI</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3</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The Windows graphical user interface (GUI) subsystem</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IMAGE_SUBSYSTEM_WINDOWS_CUI</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4</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The Windows character subsystem</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IMAGE_SUBSYSTEM_OS2_CUI</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5</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The OS/2 character subsystem</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IMAGE_SUBSYSTEM_POSIX_CUI</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7</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The Posix character subsystem</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IMAGE_SUBSYSTEM_NATIVE_WINDOWS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8</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Native Win9x driver</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IMAGE_SUBSYSTEM_WINDOWS_CE_GUI</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9</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Windows CE</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IMAGE_SUBSYSTEM_EFI_APPLICATION</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10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An Extensible Firmware Interface (EFI) application</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34800">
                <a:tc>
                  <a:txBody>
                    <a:bodyPr/>
                    <a:p>
                      <a:pPr algn="l">
                        <a:buNone/>
                      </a:pPr>
                      <a:r>
                        <a:rPr lang="en-US" altLang="zh-CN" sz="1600">
                          <a:latin typeface="Times New Roman" panose="02020603050405020304" charset="0"/>
                          <a:cs typeface="Times New Roman" panose="02020603050405020304" charset="0"/>
                        </a:rPr>
                        <a:t>IMAGE_SUBSYSTEM_EFI_RUNTIME_DRIVER</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12</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rPr>
                        <a:t>An EFI driver with run-time services</a:t>
                      </a:r>
                      <a:endParaRPr lang="en-US" altLang="zh-CN" sz="1600">
                        <a:latin typeface="Times New Roman" panose="02020603050405020304" charset="0"/>
                        <a:cs typeface="Times New Roman" panose="02020603050405020304" charset="0"/>
                      </a:endParaRPr>
                    </a:p>
                  </a:txBody>
                  <a:tcPr anchor="ctr">
                    <a:solidFill>
                      <a:srgbClr val="DAE6F6"/>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IMAGE_SUBSYSTEM_EFI_ROM</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13</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rPr>
                        <a:t>An EFI ROM image</a:t>
                      </a:r>
                      <a:endParaRPr lang="en-US" altLang="zh-CN" sz="1600">
                        <a:latin typeface="Times New Roman" panose="02020603050405020304" charset="0"/>
                        <a:cs typeface="Times New Roman" panose="02020603050405020304" charset="0"/>
                      </a:endParaRPr>
                    </a:p>
                  </a:txBody>
                  <a:tcPr anchor="ctr">
                    <a:solidFill>
                      <a:srgbClr val="F2F2F2"/>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IMAGE_SUBSYSTEM_XBOX</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14</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XBOX</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IMAGE_SUBSYSTEM_WINDOWS_BOOT_APPLICATION</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16</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sym typeface="+mn-ea"/>
                        </a:rPr>
                        <a:t>Windows boot application.</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98550"/>
            <a:ext cx="11439525" cy="485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6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DLLCharacteristics:</a:t>
            </a:r>
            <a:r>
              <a:rPr lang="en-US" altLang="zh-CN" sz="2800" b="0" dirty="0">
                <a:latin typeface="Arial" panose="020B0604020202020204" pitchFamily="34" charset="0"/>
                <a:cs typeface="Arial" panose="020B0604020202020204" pitchFamily="34" charset="0"/>
                <a:sym typeface="微软雅黑 Light" panose="020B0502040204020203" charset="-122"/>
              </a:rPr>
              <a:t> This field defines some characteristics of the executable image file, like if it’s NX compatible and if it can be relocated at run time. It exists within normal executable image files and it defines characteristics that can apply to normal executable files. </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6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SizeOfStackReserve, SizeOfStackCommit, SizeOfHeapReserve and SizeOfHeapCommit:</a:t>
            </a:r>
            <a:r>
              <a:rPr lang="en-US" altLang="zh-CN" sz="2800" b="0" dirty="0">
                <a:latin typeface="Arial" panose="020B0604020202020204" pitchFamily="34" charset="0"/>
                <a:cs typeface="Arial" panose="020B0604020202020204" pitchFamily="34" charset="0"/>
                <a:sym typeface="微软雅黑 Light" panose="020B0502040204020203" charset="-122"/>
              </a:rPr>
              <a:t> These fields specify the size of the stack to reserve, the size of the stack to commit, the size of the local heap space to reserve and the size of the local heap space to commit respectively.</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DLLCharacteristics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aphicFrame>
        <p:nvGraphicFramePr>
          <p:cNvPr id="3" name="表格 2"/>
          <p:cNvGraphicFramePr/>
          <p:nvPr>
            <p:custDataLst>
              <p:tags r:id="rId2"/>
            </p:custDataLst>
          </p:nvPr>
        </p:nvGraphicFramePr>
        <p:xfrm>
          <a:off x="1036320" y="1399540"/>
          <a:ext cx="10044285" cy="4215115"/>
        </p:xfrm>
        <a:graphic>
          <a:graphicData uri="http://schemas.openxmlformats.org/drawingml/2006/table">
            <a:tbl>
              <a:tblPr firstRow="1" bandRow="1">
                <a:tableStyleId>{5C22544A-7EE6-4342-B048-85BDC9FD1C3A}</a:tableStyleId>
              </a:tblPr>
              <a:tblGrid>
                <a:gridCol w="5328285"/>
                <a:gridCol w="864000"/>
                <a:gridCol w="3852000"/>
              </a:tblGrid>
              <a:tr h="467995">
                <a:tc>
                  <a:txBody>
                    <a:bodyPr/>
                    <a:p>
                      <a:pPr algn="l">
                        <a:buNone/>
                      </a:pPr>
                      <a:r>
                        <a:rPr lang="en-US" altLang="zh-CN" sz="2000">
                          <a:latin typeface="Times New Roman" panose="02020603050405020304" charset="0"/>
                          <a:cs typeface="Times New Roman" panose="02020603050405020304" charset="0"/>
                        </a:rPr>
                        <a:t>Constant</a:t>
                      </a:r>
                      <a:endParaRPr lang="en-US" altLang="zh-CN" sz="2000">
                        <a:latin typeface="Times New Roman" panose="02020603050405020304" charset="0"/>
                        <a:cs typeface="Times New Roman" panose="02020603050405020304" charset="0"/>
                      </a:endParaRPr>
                    </a:p>
                  </a:txBody>
                  <a:tcPr anchor="ctr">
                    <a:solidFill>
                      <a:srgbClr val="4684D3"/>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4684D3"/>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4684D3"/>
                    </a:solidFill>
                  </a:tcPr>
                </a:tc>
              </a:tr>
              <a:tr h="396000">
                <a:tc>
                  <a:txBody>
                    <a:bodyPr/>
                    <a:p>
                      <a:pPr algn="l">
                        <a:buNone/>
                      </a:pP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0x0001</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rPr>
                        <a:t>Reserved,must be zero.</a:t>
                      </a:r>
                      <a:endParaRPr lang="en-US" altLang="zh-CN" sz="1600">
                        <a:latin typeface="Times New Roman" panose="02020603050405020304" charset="0"/>
                        <a:cs typeface="Times New Roman" panose="02020603050405020304" charset="0"/>
                      </a:endParaRPr>
                    </a:p>
                  </a:txBody>
                  <a:tcPr anchor="ctr">
                    <a:solidFill>
                      <a:srgbClr val="DAE6F6"/>
                    </a:solidFill>
                  </a:tcPr>
                </a:tc>
              </a:tr>
              <a:tr h="396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0x0002</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rPr>
                        <a:t>Reserved,must be zero.</a:t>
                      </a:r>
                      <a:endParaRPr lang="en-US" altLang="zh-CN" sz="1600">
                        <a:latin typeface="Times New Roman" panose="02020603050405020304" charset="0"/>
                        <a:cs typeface="Times New Roman" panose="02020603050405020304" charset="0"/>
                      </a:endParaRPr>
                    </a:p>
                  </a:txBody>
                  <a:tcPr anchor="ctr">
                    <a:solidFill>
                      <a:srgbClr val="F2F2F2"/>
                    </a:solidFill>
                  </a:tcPr>
                </a:tc>
              </a:tr>
              <a:tr h="396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0x0004</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Reserved,must be zero.</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96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0x0008</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Reserved, must be zero.</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IMAGE_DLLCHARACTERISTICS_HIGH_ENTROPY_VA</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0x0020</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Image can handle a high entropy 64-bit virtual address space.</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IMAGE_DLLCHARACTERISTICS_DYNAMIC_BASE</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0x0040</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sym typeface="+mn-ea"/>
                        </a:rPr>
                        <a:t>DLL can be relocated at load time.</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IMAGE_DLLCHARACTERISTICS_FORCE_INTEGRITY</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0x0080</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Code Integrity checks are enforced.</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IMAGE_DLLCHARACTERISTICS_NX_COMPAT</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0x0100</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sym typeface="+mn-ea"/>
                        </a:rPr>
                        <a:t>Image is NX compatible.</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IMAGE_DLLCHARACTERISTICS_NO_ISOLATION</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0x0200</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Isolation aware,but do not isolate the image.</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DLLCharacteristics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aphicFrame>
        <p:nvGraphicFramePr>
          <p:cNvPr id="5" name="表格 4"/>
          <p:cNvGraphicFramePr/>
          <p:nvPr>
            <p:custDataLst>
              <p:tags r:id="rId2"/>
            </p:custDataLst>
          </p:nvPr>
        </p:nvGraphicFramePr>
        <p:xfrm>
          <a:off x="1207135" y="1844040"/>
          <a:ext cx="9936000" cy="3393355"/>
        </p:xfrm>
        <a:graphic>
          <a:graphicData uri="http://schemas.openxmlformats.org/drawingml/2006/table">
            <a:tbl>
              <a:tblPr firstRow="1" bandRow="1">
                <a:tableStyleId>{5C22544A-7EE6-4342-B048-85BDC9FD1C3A}</a:tableStyleId>
              </a:tblPr>
              <a:tblGrid>
                <a:gridCol w="5220000"/>
                <a:gridCol w="864000"/>
                <a:gridCol w="3852000"/>
              </a:tblGrid>
              <a:tr h="467995">
                <a:tc>
                  <a:txBody>
                    <a:bodyPr/>
                    <a:p>
                      <a:pPr algn="l">
                        <a:buNone/>
                      </a:pPr>
                      <a:r>
                        <a:rPr lang="en-US" altLang="zh-CN" sz="2000">
                          <a:latin typeface="Times New Roman" panose="02020603050405020304" charset="0"/>
                          <a:cs typeface="Times New Roman" panose="02020603050405020304" charset="0"/>
                        </a:rPr>
                        <a:t>Constant</a:t>
                      </a:r>
                      <a:endParaRPr lang="en-US" altLang="zh-CN" sz="2000">
                        <a:latin typeface="Times New Roman" panose="02020603050405020304" charset="0"/>
                        <a:cs typeface="Times New Roman" panose="02020603050405020304" charset="0"/>
                      </a:endParaRPr>
                    </a:p>
                  </a:txBody>
                  <a:tcPr anchor="ctr">
                    <a:solidFill>
                      <a:srgbClr val="4684D3"/>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4684D3"/>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4684D3"/>
                    </a:solidFill>
                  </a:tcPr>
                </a:tc>
              </a:tr>
              <a:tr h="396000">
                <a:tc>
                  <a:txBody>
                    <a:bodyPr/>
                    <a:p>
                      <a:pPr algn="l">
                        <a:buNone/>
                      </a:pPr>
                      <a:r>
                        <a:rPr lang="en-US" altLang="zh-CN" sz="1600">
                          <a:latin typeface="Times New Roman" panose="02020603050405020304" charset="0"/>
                          <a:cs typeface="Times New Roman" panose="02020603050405020304" charset="0"/>
                        </a:rPr>
                        <a:t>IMAGE_DLLCHARACTERISTICS_NO_SEH</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0x0400</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rPr>
                        <a:t>Does not use structured exception (SE) handling. No SE handler may be called in this image.</a:t>
                      </a:r>
                      <a:endParaRPr lang="en-US" altLang="zh-CN" sz="1600">
                        <a:latin typeface="Times New Roman" panose="02020603050405020304" charset="0"/>
                        <a:cs typeface="Times New Roman" panose="02020603050405020304" charset="0"/>
                      </a:endParaRPr>
                    </a:p>
                  </a:txBody>
                  <a:tcPr anchor="ctr">
                    <a:solidFill>
                      <a:srgbClr val="DAE6F6"/>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IMAGE_DLLCHARACTERISTICS_NO_BIND</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0x0800</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rPr>
                        <a:t>Do not bind the image.</a:t>
                      </a:r>
                      <a:endParaRPr lang="en-US" altLang="zh-CN" sz="1600">
                        <a:latin typeface="Times New Roman" panose="02020603050405020304" charset="0"/>
                        <a:cs typeface="Times New Roman" panose="02020603050405020304" charset="0"/>
                      </a:endParaRPr>
                    </a:p>
                  </a:txBody>
                  <a:tcPr anchor="ctr">
                    <a:solidFill>
                      <a:srgbClr val="F2F2F2"/>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IMAGE_DLLCHARACTERISTICS_APPCONTAINER</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0x1000</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Image must execute in an AppContainer.</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IMAGE_DLLCHARACTERISTICS_WDM_DRIVER</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0×2000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A WDM driver.</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34800">
                <a:tc>
                  <a:txBody>
                    <a:bodyPr/>
                    <a:p>
                      <a:pPr algn="l">
                        <a:buNone/>
                      </a:pPr>
                      <a:r>
                        <a:rPr lang="en-US" altLang="zh-CN" sz="1600">
                          <a:latin typeface="Times New Roman" panose="02020603050405020304" charset="0"/>
                          <a:cs typeface="Times New Roman" panose="02020603050405020304" charset="0"/>
                          <a:sym typeface="+mn-ea"/>
                        </a:rPr>
                        <a:t>IMAGE_DLLCHARACTERISTICS_GUARD_CF</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c>
                  <a:txBody>
                    <a:bodyPr/>
                    <a:p>
                      <a:pPr algn="ctr">
                        <a:buNone/>
                      </a:pPr>
                      <a:r>
                        <a:rPr lang="en-US" altLang="zh-CN" sz="1600">
                          <a:latin typeface="Times New Roman" panose="02020603050405020304" charset="0"/>
                          <a:cs typeface="Times New Roman" panose="02020603050405020304" charset="0"/>
                        </a:rPr>
                        <a:t>0x4000</a:t>
                      </a:r>
                      <a:endParaRPr lang="en-US" altLang="zh-CN" sz="1600">
                        <a:latin typeface="Times New Roman" panose="02020603050405020304" charset="0"/>
                        <a:cs typeface="Times New Roman" panose="02020603050405020304" charset="0"/>
                      </a:endParaRPr>
                    </a:p>
                  </a:txBody>
                  <a:tcPr anchor="ctr">
                    <a:solidFill>
                      <a:srgbClr val="DAE6F6"/>
                    </a:solidFill>
                  </a:tcPr>
                </a:tc>
                <a:tc>
                  <a:txBody>
                    <a:bodyPr/>
                    <a:p>
                      <a:pPr algn="l">
                        <a:buNone/>
                      </a:pPr>
                      <a:r>
                        <a:rPr lang="en-US" altLang="zh-CN" sz="1600">
                          <a:latin typeface="Times New Roman" panose="02020603050405020304" charset="0"/>
                          <a:cs typeface="Times New Roman" panose="02020603050405020304" charset="0"/>
                          <a:sym typeface="+mn-ea"/>
                        </a:rPr>
                        <a:t>Image supports Control Flow Guard.</a:t>
                      </a:r>
                      <a:endParaRPr lang="en-US" altLang="zh-CN" sz="1600">
                        <a:latin typeface="Times New Roman" panose="02020603050405020304" charset="0"/>
                        <a:cs typeface="Times New Roman" panose="02020603050405020304" charset="0"/>
                        <a:sym typeface="+mn-ea"/>
                      </a:endParaRPr>
                    </a:p>
                  </a:txBody>
                  <a:tcPr anchor="ctr">
                    <a:solidFill>
                      <a:srgbClr val="DAE6F6"/>
                    </a:solidFill>
                  </a:tcPr>
                </a:tc>
              </a:tr>
              <a:tr h="396000">
                <a:tc>
                  <a:txBody>
                    <a:bodyPr/>
                    <a:p>
                      <a:pPr algn="l">
                        <a:buNone/>
                      </a:pPr>
                      <a:r>
                        <a:rPr lang="en-US" altLang="zh-CN" sz="1600">
                          <a:latin typeface="Times New Roman" panose="02020603050405020304" charset="0"/>
                          <a:cs typeface="Times New Roman" panose="02020603050405020304" charset="0"/>
                          <a:sym typeface="+mn-ea"/>
                        </a:rPr>
                        <a:t>IMAGE_DLLCHARACTERISTICS_TERMINAL_SERVER_AWARE</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rPr>
                        <a:t>0x8000</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sym typeface="+mn-ea"/>
                        </a:rPr>
                        <a:t>Terminal Server aware.</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98550"/>
            <a:ext cx="11644630" cy="304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42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LoaderFlags:</a:t>
            </a:r>
            <a:r>
              <a:rPr lang="en-US" altLang="zh-CN" sz="2800" b="0" dirty="0">
                <a:latin typeface="Arial" panose="020B0604020202020204" pitchFamily="34" charset="0"/>
                <a:cs typeface="Arial" panose="020B0604020202020204" pitchFamily="34" charset="0"/>
                <a:sym typeface="微软雅黑 Light" panose="020B0502040204020203" charset="-122"/>
              </a:rPr>
              <a:t> A reserved field that the documentation says should be set to 0.</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2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NumberOfRvaAndSizes:</a:t>
            </a:r>
            <a:r>
              <a:rPr lang="en-US" altLang="zh-CN" sz="2800" b="0" dirty="0">
                <a:latin typeface="Arial" panose="020B0604020202020204" pitchFamily="34" charset="0"/>
                <a:cs typeface="Arial" panose="020B0604020202020204" pitchFamily="34" charset="0"/>
                <a:sym typeface="微软雅黑 Light" panose="020B0502040204020203" charset="-122"/>
              </a:rPr>
              <a:t> Size of the DataDirectory array.</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2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DataDirectory:</a:t>
            </a:r>
            <a:r>
              <a:rPr lang="en-US" altLang="zh-CN" sz="2800" b="0" dirty="0">
                <a:latin typeface="Arial" panose="020B0604020202020204" pitchFamily="34" charset="0"/>
                <a:cs typeface="Arial" panose="020B0604020202020204" pitchFamily="34" charset="0"/>
                <a:sym typeface="微软雅黑 Light" panose="020B0502040204020203" charset="-122"/>
              </a:rPr>
              <a:t> An array of IMAGE_DATA_DIRECTORY structures. We will talk about this in the next post.</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2" name="图片 1" descr="2355 [转换]"/>
          <p:cNvPicPr>
            <a:picLocks noChangeAspect="1"/>
          </p:cNvPicPr>
          <p:nvPr>
            <p:custDataLst>
              <p:tags r:id="rId4"/>
            </p:custDataLst>
          </p:nvPr>
        </p:nvPicPr>
        <p:blipFill>
          <a:blip r:embed="rId5"/>
          <a:srcRect l="86129" r="-376"/>
          <a:stretch>
            <a:fillRect/>
          </a:stretch>
        </p:blipFill>
        <p:spPr>
          <a:xfrm>
            <a:off x="417027" y="4710200"/>
            <a:ext cx="1073487" cy="1908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Optional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 name="Picture 1"/>
          <p:cNvPicPr>
            <a:picLocks noChangeAspect="1"/>
          </p:cNvPicPr>
          <p:nvPr>
            <p:custDataLst>
              <p:tags r:id="rId2"/>
            </p:custDataLst>
          </p:nvPr>
        </p:nvPicPr>
        <p:blipFill>
          <a:blip r:embed="rId3"/>
          <a:stretch>
            <a:fillRect/>
          </a:stretch>
        </p:blipFill>
        <p:spPr>
          <a:xfrm>
            <a:off x="4674235" y="74930"/>
            <a:ext cx="5868000" cy="6627121"/>
          </a:xfrm>
          <a:prstGeom prst="rect">
            <a:avLst/>
          </a:prstGeom>
        </p:spPr>
      </p:pic>
      <p:pic>
        <p:nvPicPr>
          <p:cNvPr id="3" name="图片 2" descr="/Users/weiqingqing/Desktop/2555 [转换].png2555 [转换]"/>
          <p:cNvPicPr>
            <a:picLocks noChangeAspect="1"/>
          </p:cNvPicPr>
          <p:nvPr>
            <p:custDataLst>
              <p:tags r:id="rId4"/>
            </p:custDataLst>
          </p:nvPr>
        </p:nvPicPr>
        <p:blipFill>
          <a:blip r:embed="rId5"/>
          <a:srcRect l="76372" r="-470" b="9796"/>
          <a:stretch>
            <a:fillRect/>
          </a:stretch>
        </p:blipFill>
        <p:spPr>
          <a:xfrm>
            <a:off x="294005" y="5008880"/>
            <a:ext cx="1800000" cy="14721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pitchFamily="3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cs typeface="+mn-cs"/>
            </a:endParaRPr>
          </a:p>
        </p:txBody>
      </p:sp>
      <p:grpSp>
        <p:nvGrpSpPr>
          <p:cNvPr id="4" name="组合 3"/>
          <p:cNvGrpSpPr/>
          <p:nvPr/>
        </p:nvGrpSpPr>
        <p:grpSpPr>
          <a:xfrm>
            <a:off x="3240405" y="1941195"/>
            <a:ext cx="5711190" cy="3220720"/>
            <a:chOff x="4964" y="3057"/>
            <a:chExt cx="8994" cy="5072"/>
          </a:xfrm>
        </p:grpSpPr>
        <p:grpSp>
          <p:nvGrpSpPr>
            <p:cNvPr id="5" name="组合 4"/>
            <p:cNvGrpSpPr/>
            <p:nvPr/>
          </p:nvGrpSpPr>
          <p:grpSpPr>
            <a:xfrm rot="0">
              <a:off x="4964" y="6115"/>
              <a:ext cx="8995" cy="2014"/>
              <a:chOff x="1726" y="2132"/>
              <a:chExt cx="8995" cy="2014"/>
            </a:xfrm>
          </p:grpSpPr>
          <p:sp>
            <p:nvSpPr>
              <p:cNvPr id="13" name="圆角矩形 6"/>
              <p:cNvSpPr/>
              <p:nvPr>
                <p:custDataLst>
                  <p:tags r:id="rId1"/>
                </p:custDataLst>
              </p:nvPr>
            </p:nvSpPr>
            <p:spPr>
              <a:xfrm>
                <a:off x="2238" y="2251"/>
                <a:ext cx="8483"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4" name="椭圆 13"/>
              <p:cNvSpPr/>
              <p:nvPr>
                <p:custDataLst>
                  <p:tags r:id="rId2"/>
                </p:custDataLst>
              </p:nvPr>
            </p:nvSpPr>
            <p:spPr>
              <a:xfrm>
                <a:off x="1726" y="2132"/>
                <a:ext cx="2014" cy="2014"/>
              </a:xfrm>
              <a:prstGeom prst="ellipse">
                <a:avLst/>
              </a:prstGeom>
              <a:solidFill>
                <a:srgbClr val="08BDC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6" name="椭圆 15"/>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7" name="文本框 16"/>
              <p:cNvSpPr txBox="1"/>
              <p:nvPr>
                <p:custDataLst>
                  <p:tags r:id="rId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18" name="文本框 17"/>
              <p:cNvSpPr txBox="1"/>
              <p:nvPr>
                <p:custDataLst>
                  <p:tags r:id="rId5"/>
                </p:custDataLst>
              </p:nvPr>
            </p:nvSpPr>
            <p:spPr>
              <a:xfrm>
                <a:off x="3741" y="2281"/>
                <a:ext cx="6979"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Section Headers</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19" name="组合 2"/>
            <p:cNvGrpSpPr/>
            <p:nvPr/>
          </p:nvGrpSpPr>
          <p:grpSpPr>
            <a:xfrm rot="0">
              <a:off x="4964" y="3057"/>
              <a:ext cx="8995" cy="2014"/>
              <a:chOff x="1726" y="2132"/>
              <a:chExt cx="8995" cy="2014"/>
            </a:xfrm>
          </p:grpSpPr>
          <p:sp>
            <p:nvSpPr>
              <p:cNvPr id="20" name="圆角矩形 19"/>
              <p:cNvSpPr/>
              <p:nvPr>
                <p:custDataLst>
                  <p:tags r:id="rId6"/>
                </p:custDataLst>
              </p:nvPr>
            </p:nvSpPr>
            <p:spPr>
              <a:xfrm>
                <a:off x="2238" y="2251"/>
                <a:ext cx="8483"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2" name="椭圆 14"/>
              <p:cNvSpPr/>
              <p:nvPr>
                <p:custDataLst>
                  <p:tags r:id="rId7"/>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3" name="椭圆 20"/>
              <p:cNvSpPr/>
              <p:nvPr>
                <p:custDataLst>
                  <p:tags r:id="rId8"/>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4" name="文本框 26"/>
              <p:cNvSpPr txBox="1"/>
              <p:nvPr>
                <p:custDataLst>
                  <p:tags r:id="rId9"/>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5" name="文本框 27"/>
              <p:cNvSpPr txBox="1"/>
              <p:nvPr>
                <p:custDataLst>
                  <p:tags r:id="rId10"/>
                </p:custDataLst>
              </p:nvPr>
            </p:nvSpPr>
            <p:spPr>
              <a:xfrm>
                <a:off x="3741" y="2281"/>
                <a:ext cx="6980"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rPr>
                  <a:t>Optional Header</a:t>
                </a:r>
                <a:endPar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98549"/>
            <a:ext cx="11644630" cy="470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42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We can talk about some of these fields, first one being the Magic field at the start of the header, it has the value 0x20B meaning that this is a PE64 executable.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2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We can see that the entry point RVA is 0x12C4 and the code section start RVA is 0x1000, it follows the alignment defined by the SectionAlignment field which has the value of 0x1000.</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2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File alignment is set to 0x200, and we can verify this by looking at any of the sections, for example the data section:</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Optional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 name="Picture 1"/>
          <p:cNvPicPr>
            <a:picLocks noChangeAspect="1"/>
          </p:cNvPicPr>
          <p:nvPr>
            <p:custDataLst>
              <p:tags r:id="rId2"/>
            </p:custDataLst>
          </p:nvPr>
        </p:nvPicPr>
        <p:blipFill>
          <a:blip r:embed="rId3"/>
          <a:stretch>
            <a:fillRect/>
          </a:stretch>
        </p:blipFill>
        <p:spPr>
          <a:xfrm>
            <a:off x="1776000" y="788035"/>
            <a:ext cx="8640000" cy="576587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rPr>
              <a:t>Section Headers</a:t>
            </a:r>
            <a:endPar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02</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Two</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Section Headers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矩形 2"/>
          <p:cNvSpPr/>
          <p:nvPr>
            <p:custDataLst>
              <p:tags r:id="rId1"/>
            </p:custDataLst>
          </p:nvPr>
        </p:nvSpPr>
        <p:spPr>
          <a:xfrm>
            <a:off x="1409065" y="1554480"/>
            <a:ext cx="9710420" cy="2868295"/>
          </a:xfrm>
          <a:prstGeom prst="rect">
            <a:avLst/>
          </a:prstGeom>
          <a:solidFill>
            <a:sysClr val="window" lastClr="FFFFFF"/>
          </a:solidFill>
          <a:ln>
            <a:noFill/>
          </a:ln>
          <a:effectLst>
            <a:outerShdw blurRad="63500" sx="102000" sy="102000" algn="ctr" rotWithShape="0">
              <a:prstClr val="black">
                <a:alpha val="1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1pPr>
            <a:lvl2pPr marL="457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2pPr>
            <a:lvl3pPr marL="914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3pPr>
            <a:lvl4pPr marL="1371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4pPr>
            <a:lvl5pPr marL="18288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5pPr>
            <a:lvl6pPr marL="22860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6pPr>
            <a:lvl7pPr marL="2743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7pPr>
            <a:lvl8pPr marL="3200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8pPr>
            <a:lvl9pPr marL="3657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9pPr>
          </a:lstStyle>
          <a:p>
            <a:pPr lvl="0" algn="ctr">
              <a:buClrTx/>
              <a:buSzTx/>
              <a:buFontTx/>
            </a:pPr>
            <a:endParaRPr lang="zh-CN" altLang="en-US">
              <a:sym typeface="微软雅黑 Light" panose="020B0502040204020203" charset="-122"/>
            </a:endParaRPr>
          </a:p>
        </p:txBody>
      </p:sp>
      <p:sp>
        <p:nvSpPr>
          <p:cNvPr id="4" name="矩形 3"/>
          <p:cNvSpPr/>
          <p:nvPr>
            <p:custDataLst>
              <p:tags r:id="rId2"/>
            </p:custDataLst>
          </p:nvPr>
        </p:nvSpPr>
        <p:spPr>
          <a:xfrm>
            <a:off x="1409065" y="1554480"/>
            <a:ext cx="173355" cy="2868295"/>
          </a:xfrm>
          <a:prstGeom prst="rect">
            <a:avLst/>
          </a:prstGeom>
          <a:solidFill>
            <a:srgbClr val="3366FE"/>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1pPr>
            <a:lvl2pPr marL="457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2pPr>
            <a:lvl3pPr marL="914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3pPr>
            <a:lvl4pPr marL="1371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4pPr>
            <a:lvl5pPr marL="18288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5pPr>
            <a:lvl6pPr marL="22860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6pPr>
            <a:lvl7pPr marL="2743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7pPr>
            <a:lvl8pPr marL="3200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8pPr>
            <a:lvl9pPr marL="3657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9pPr>
          </a:lstStyle>
          <a:p>
            <a:pPr algn="ctr"/>
            <a:endParaRPr lang="zh-CN" altLang="en-US"/>
          </a:p>
        </p:txBody>
      </p:sp>
      <p:sp>
        <p:nvSpPr>
          <p:cNvPr id="15" name="文本框 14" descr="7b0a202020202262756c6c6574223a20227b5c2263617465676f727949645c223a31303030352c5c2274656d706c61746549645c223a32303233313331337d222c0a20202020227461726765744964223a202270726f636573734f6e6c696e6542756c6c6574220a7d0a"/>
          <p:cNvSpPr txBox="1"/>
          <p:nvPr>
            <p:custDataLst>
              <p:tags r:id="rId3"/>
            </p:custDataLst>
          </p:nvPr>
        </p:nvSpPr>
        <p:spPr>
          <a:xfrm>
            <a:off x="1530350" y="2035810"/>
            <a:ext cx="9589135" cy="2113280"/>
          </a:xfrm>
          <a:prstGeom prst="rect">
            <a:avLst/>
          </a:prstGeom>
          <a:noFill/>
        </p:spPr>
        <p:txBody>
          <a:bodyPr wrap="square" rtlCol="0">
            <a:noAutofit/>
          </a:bodyPr>
          <a:lstStyle/>
          <a:p>
            <a:pPr marL="571500" indent="-609600" fontAlgn="auto">
              <a:lnSpc>
                <a:spcPts val="4500"/>
              </a:lnSpc>
              <a:buSzPct val="200000"/>
              <a:buBlip>
                <a:blip r:embed="rId4"/>
              </a:buBlip>
              <a:extLst>
                <a:ext uri="{35155182-B16C-46BC-9424-99874614C6A1}">
                  <wpsdc:indentchars xmlns:wpsdc="http://www.wps.cn/officeDocument/2017/drawingmlCustomData" val="-150" checksum="3117762872"/>
                  <wpsdc:marlchars xmlns:wpsdc="http://www.wps.cn/officeDocument/2017/drawingmlCustomData" val="250" checksum="1039213347"/>
                </a:ext>
              </a:extLst>
            </a:pPr>
            <a:r>
              <a:rPr lang="en-US" altLang="zh-CN" sz="3200" dirty="0">
                <a:latin typeface="Arial" panose="020B0604020202020204" pitchFamily="34" charset="0"/>
                <a:cs typeface="Arial" panose="020B0604020202020204" pitchFamily="34" charset="0"/>
              </a:rPr>
              <a:t>This section contains information about each section of the file, including the section's name, size, and location in the file.</a:t>
            </a:r>
            <a:endParaRPr lang="en-US" altLang="zh-CN" sz="3200" dirty="0">
              <a:latin typeface="Arial" panose="020B0604020202020204" pitchFamily="34" charset="0"/>
              <a:cs typeface="Arial" panose="020B0604020202020204" pitchFamily="34" charset="0"/>
            </a:endParaRPr>
          </a:p>
        </p:txBody>
      </p:sp>
      <p:pic>
        <p:nvPicPr>
          <p:cNvPr id="16" name="图片 15" descr="2355 [转换]"/>
          <p:cNvPicPr>
            <a:picLocks noChangeAspect="1"/>
          </p:cNvPicPr>
          <p:nvPr>
            <p:custDataLst>
              <p:tags r:id="rId5"/>
            </p:custDataLst>
          </p:nvPr>
        </p:nvPicPr>
        <p:blipFill>
          <a:blip r:embed="rId6"/>
          <a:srcRect r="83433"/>
          <a:stretch>
            <a:fillRect/>
          </a:stretch>
        </p:blipFill>
        <p:spPr>
          <a:xfrm>
            <a:off x="427990" y="4596130"/>
            <a:ext cx="1196340" cy="1770380"/>
          </a:xfrm>
          <a:custGeom>
            <a:avLst/>
            <a:gdLst/>
            <a:ahLst/>
            <a:cxnLst>
              <a:cxn ang="3">
                <a:pos x="hc" y="t"/>
              </a:cxn>
              <a:cxn ang="cd2">
                <a:pos x="l" y="vc"/>
              </a:cxn>
              <a:cxn ang="cd4">
                <a:pos x="hc" y="b"/>
              </a:cxn>
              <a:cxn ang="0">
                <a:pos x="r" y="vc"/>
              </a:cxn>
            </a:cxnLst>
            <a:rect l="l" t="t" r="r" b="b"/>
            <a:pathLst>
              <a:path w="2043" h="3022">
                <a:moveTo>
                  <a:pt x="0" y="0"/>
                </a:moveTo>
                <a:lnTo>
                  <a:pt x="2043" y="0"/>
                </a:lnTo>
                <a:lnTo>
                  <a:pt x="2043" y="3004"/>
                </a:lnTo>
                <a:cubicBezTo>
                  <a:pt x="2012" y="2919"/>
                  <a:pt x="1705" y="2827"/>
                  <a:pt x="1517" y="2801"/>
                </a:cubicBezTo>
                <a:lnTo>
                  <a:pt x="1446" y="2640"/>
                </a:lnTo>
                <a:lnTo>
                  <a:pt x="1312" y="2757"/>
                </a:lnTo>
                <a:lnTo>
                  <a:pt x="1234" y="2767"/>
                </a:lnTo>
                <a:lnTo>
                  <a:pt x="1171" y="2729"/>
                </a:lnTo>
                <a:lnTo>
                  <a:pt x="931" y="2716"/>
                </a:lnTo>
                <a:lnTo>
                  <a:pt x="828" y="2723"/>
                </a:lnTo>
                <a:lnTo>
                  <a:pt x="718" y="2736"/>
                </a:lnTo>
                <a:lnTo>
                  <a:pt x="615" y="2757"/>
                </a:lnTo>
                <a:lnTo>
                  <a:pt x="512" y="2805"/>
                </a:lnTo>
                <a:lnTo>
                  <a:pt x="580" y="2750"/>
                </a:lnTo>
                <a:lnTo>
                  <a:pt x="473" y="2828"/>
                </a:lnTo>
                <a:cubicBezTo>
                  <a:pt x="278" y="2866"/>
                  <a:pt x="84" y="2970"/>
                  <a:pt x="76" y="3022"/>
                </a:cubicBezTo>
                <a:lnTo>
                  <a:pt x="0" y="3022"/>
                </a:lnTo>
                <a:lnTo>
                  <a:pt x="0" y="0"/>
                </a:lnTo>
                <a:close/>
              </a:path>
            </a:pathLst>
          </a:custGeom>
        </p:spPr>
      </p:pic>
      <p:grpSp>
        <p:nvGrpSpPr>
          <p:cNvPr id="5" name="组合 4"/>
          <p:cNvGrpSpPr/>
          <p:nvPr/>
        </p:nvGrpSpPr>
        <p:grpSpPr>
          <a:xfrm>
            <a:off x="10494645" y="3906520"/>
            <a:ext cx="346075" cy="346710"/>
            <a:chOff x="13315" y="6781"/>
            <a:chExt cx="403" cy="404"/>
          </a:xfrm>
        </p:grpSpPr>
        <p:sp>
          <p:nvSpPr>
            <p:cNvPr id="6" name="矩形 5"/>
            <p:cNvSpPr/>
            <p:nvPr>
              <p:custDataLst>
                <p:tags r:id="rId7"/>
              </p:custDataLst>
            </p:nvPr>
          </p:nvSpPr>
          <p:spPr>
            <a:xfrm>
              <a:off x="13435" y="6902"/>
              <a:ext cx="283" cy="283"/>
            </a:xfrm>
            <a:prstGeom prst="rect">
              <a:avLst/>
            </a:prstGeom>
            <a:solidFill>
              <a:srgbClr val="7E9FF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1pPr>
              <a:lvl2pPr marL="457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2pPr>
              <a:lvl3pPr marL="914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3pPr>
              <a:lvl4pPr marL="1371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4pPr>
              <a:lvl5pPr marL="18288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5pPr>
              <a:lvl6pPr marL="22860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6pPr>
              <a:lvl7pPr marL="2743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7pPr>
              <a:lvl8pPr marL="3200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8pPr>
              <a:lvl9pPr marL="3657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9pPr>
            </a:lstStyle>
            <a:p>
              <a:pPr algn="ctr"/>
              <a:endParaRPr lang="zh-CN" altLang="en-US"/>
            </a:p>
          </p:txBody>
        </p:sp>
        <p:sp>
          <p:nvSpPr>
            <p:cNvPr id="14" name="矩形 13"/>
            <p:cNvSpPr/>
            <p:nvPr>
              <p:custDataLst>
                <p:tags r:id="rId8"/>
              </p:custDataLst>
            </p:nvPr>
          </p:nvSpPr>
          <p:spPr>
            <a:xfrm>
              <a:off x="13315" y="6781"/>
              <a:ext cx="283" cy="283"/>
            </a:xfrm>
            <a:prstGeom prst="rect">
              <a:avLst/>
            </a:prstGeom>
            <a:solidFill>
              <a:srgbClr val="3366FE"/>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1pPr>
              <a:lvl2pPr marL="457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2pPr>
              <a:lvl3pPr marL="914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3pPr>
              <a:lvl4pPr marL="1371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4pPr>
              <a:lvl5pPr marL="18288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5pPr>
              <a:lvl6pPr marL="22860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6pPr>
              <a:lvl7pPr marL="27432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7pPr>
              <a:lvl8pPr marL="32004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8pPr>
              <a:lvl9pPr marL="3657600" algn="l" defTabSz="914400" rtl="0" eaLnBrk="1" latinLnBrk="0" hangingPunct="1">
                <a:defRPr sz="1800" kern="1200">
                  <a:solidFill>
                    <a:sysClr val="window" lastClr="FFFFFF"/>
                  </a:solidFill>
                  <a:latin typeface="Segoe UI" panose="020B0502040204020203"/>
                  <a:ea typeface="微软雅黑 Light" panose="020B0502040204020203" charset="-122"/>
                  <a:cs typeface="+mn-ea"/>
                </a:defRPr>
              </a:lvl9pPr>
            </a:lstStyle>
            <a:p>
              <a:pPr algn="ctr"/>
              <a:endParaRPr lang="zh-CN"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Sections</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3"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236220" y="1098550"/>
            <a:ext cx="11828780" cy="152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Sections are the containers of the actual data of the executable file, they occupy the rest of the PE file after the headers, precisely after the section headers.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grpSp>
        <p:nvGrpSpPr>
          <p:cNvPr id="4" name="组合 3"/>
          <p:cNvGrpSpPr/>
          <p:nvPr/>
        </p:nvGrpSpPr>
        <p:grpSpPr>
          <a:xfrm>
            <a:off x="654050" y="2787650"/>
            <a:ext cx="10883900" cy="3378200"/>
            <a:chOff x="920" y="4310"/>
            <a:chExt cx="17140" cy="5320"/>
          </a:xfrm>
        </p:grpSpPr>
        <p:sp>
          <p:nvSpPr>
            <p:cNvPr id="7" name="矩形 6"/>
            <p:cNvSpPr/>
            <p:nvPr>
              <p:custDataLst>
                <p:tags r:id="rId3"/>
              </p:custDataLst>
            </p:nvPr>
          </p:nvSpPr>
          <p:spPr>
            <a:xfrm>
              <a:off x="920" y="4310"/>
              <a:ext cx="17120" cy="5320"/>
            </a:xfrm>
            <a:prstGeom prst="rect">
              <a:avLst/>
            </a:prstGeom>
            <a:solidFill>
              <a:srgbClr val="3366FE">
                <a:alpha val="10000"/>
              </a:srgbClr>
            </a:solidFill>
            <a:ln>
              <a:solidFill>
                <a:srgbClr val="33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8" descr="7b0a202020202262756c6c6574223a20227b5c2263617465676f727949645c223a31303030362c5c2274656d706c61746549645c223a32303233313234337d220a7d0a"/>
            <p:cNvSpPr txBox="1">
              <a:spLocks noChangeArrowheads="1"/>
            </p:cNvSpPr>
            <p:nvPr>
              <p:custDataLst>
                <p:tags r:id="rId4"/>
              </p:custDataLst>
            </p:nvPr>
          </p:nvSpPr>
          <p:spPr bwMode="auto">
            <a:xfrm>
              <a:off x="920" y="4404"/>
              <a:ext cx="17141" cy="5132"/>
            </a:xfrm>
            <a:prstGeom prst="rect">
              <a:avLst/>
            </a:prstGeom>
            <a:no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.text: Contains the executable code of the program.</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.data: Contains the initialized data.</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.bss: Contains uninitialized data.</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.rdata: Contains read-only initialized data.</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.edata: Contains the export tables.</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.idata: Contains the import tables.</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.reloc: Contains image relocation information.</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.rsrc: Contains resources used by the program, these include images, icons or even embedded binaries.</a:t>
              </a:r>
              <a:endParaRPr lang="en-US" altLang="zh-CN" sz="2000" b="0" dirty="0">
                <a:latin typeface="Times New Roman" panose="02020603050405020304" charset="0"/>
                <a:cs typeface="Times New Roman" panose="02020603050405020304" charset="0"/>
                <a:sym typeface="微软雅黑 Light" panose="020B0502040204020203" charset="-122"/>
              </a:endParaRPr>
            </a:p>
            <a:p>
              <a:pPr marL="133350" indent="0">
                <a:lnSpc>
                  <a:spcPts val="2300"/>
                </a:lnSpc>
                <a:spcBef>
                  <a:spcPts val="500"/>
                </a:spcBef>
                <a:buClr>
                  <a:srgbClr val="3366FE"/>
                </a:buClr>
                <a:buSzPct val="100000"/>
                <a:buFont typeface="Wingdings" panose="05000000000000000000" charset="0"/>
                <a:buNone/>
              </a:pPr>
              <a:r>
                <a:rPr lang="en-US" altLang="zh-CN" sz="2000" b="0" dirty="0">
                  <a:latin typeface="Times New Roman" panose="02020603050405020304" charset="0"/>
                  <a:cs typeface="Times New Roman" panose="02020603050405020304" charset="0"/>
                  <a:sym typeface="微软雅黑 Light" panose="020B0502040204020203" charset="-122"/>
                </a:rPr>
                <a:t>.tls: (Thread Local Storage), provides storage for every executing thread of the program.</a:t>
              </a:r>
              <a:endParaRPr lang="en-US" altLang="zh-CN" sz="2000" b="0" dirty="0">
                <a:latin typeface="Times New Roman" panose="02020603050405020304" charset="0"/>
                <a:cs typeface="Times New Roman" panose="02020603050405020304" charset="0"/>
                <a:sym typeface="微软雅黑 Light" panose="020B0502040204020203" charset="-122"/>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Sections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5" name="Picture 1"/>
          <p:cNvPicPr>
            <a:picLocks noChangeAspect="1"/>
          </p:cNvPicPr>
          <p:nvPr>
            <p:custDataLst>
              <p:tags r:id="rId1"/>
            </p:custDataLst>
          </p:nvPr>
        </p:nvPicPr>
        <p:blipFill>
          <a:blip r:embed="rId2"/>
          <a:stretch>
            <a:fillRect/>
          </a:stretch>
        </p:blipFill>
        <p:spPr>
          <a:xfrm>
            <a:off x="3756000" y="514033"/>
            <a:ext cx="4680000" cy="582923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3" name="图片 12" descr="templates\docerresourceshop\icons\\32313539323731353b32313539323730373bcbbcbfbc"/>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295910" y="4707890"/>
            <a:ext cx="1774825" cy="17748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Section Headers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pSp>
        <p:nvGrpSpPr>
          <p:cNvPr id="3" name="组合 2"/>
          <p:cNvGrpSpPr/>
          <p:nvPr/>
        </p:nvGrpSpPr>
        <p:grpSpPr>
          <a:xfrm>
            <a:off x="1587500" y="1073150"/>
            <a:ext cx="9017000" cy="5321300"/>
            <a:chOff x="2097" y="1690"/>
            <a:chExt cx="14200" cy="8380"/>
          </a:xfrm>
        </p:grpSpPr>
        <p:sp>
          <p:nvSpPr>
            <p:cNvPr id="4" name="圆角矩形 3"/>
            <p:cNvSpPr/>
            <p:nvPr>
              <p:custDataLst>
                <p:tags r:id="rId1"/>
              </p:custDataLst>
            </p:nvPr>
          </p:nvSpPr>
          <p:spPr>
            <a:xfrm>
              <a:off x="2097" y="1690"/>
              <a:ext cx="14200" cy="8380"/>
            </a:xfrm>
            <a:prstGeom prst="roundRect">
              <a:avLst/>
            </a:prstGeom>
            <a:solidFill>
              <a:srgbClr val="3366FE">
                <a:alpha val="10000"/>
              </a:srgbClr>
            </a:solidFill>
            <a:ln>
              <a:solidFill>
                <a:srgbClr val="33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2"/>
              </p:custDataLst>
            </p:nvPr>
          </p:nvSpPr>
          <p:spPr bwMode="auto">
            <a:xfrm>
              <a:off x="2851" y="2043"/>
              <a:ext cx="12692" cy="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typedef struct _IMAGE_SECTION_HEADER {</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BYTE    Name[IMAGE_SIZEOF_SHORT_NAME];</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union {</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PhysicalAddress;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VirtualSize;</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 Misc;</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VirtualAddress;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SizeOfRawData;</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PointerToRawData;</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PointerToRelocations;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PointerToLinenumbers;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WORD    NumberOfRelocations;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WORD    NumberOfLinenumbers;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Characteristics;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IMAGE_SECTION_HEADER, *PIMAGE_SECTION_HEADER;</a:t>
              </a:r>
              <a:endParaRPr lang="en-US" altLang="zh-CN" sz="2200" b="0" dirty="0">
                <a:latin typeface="Times New Roman" panose="02020603050405020304" charset="0"/>
                <a:cs typeface="Times New Roman" panose="02020603050405020304" charset="0"/>
                <a:sym typeface="微软雅黑 Light" panose="020B0502040204020203"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2548" name="任意多边形: 形状 2547"/>
          <p:cNvSpPr/>
          <p:nvPr>
            <p:custDataLst>
              <p:tags r:id="rId1"/>
            </p:custDataLst>
          </p:nvPr>
        </p:nvSpPr>
        <p:spPr>
          <a:xfrm>
            <a:off x="4478655" y="6079490"/>
            <a:ext cx="5080" cy="6350"/>
          </a:xfrm>
          <a:custGeom>
            <a:avLst/>
            <a:gdLst>
              <a:gd name="connsiteX0" fmla="*/ 2654 w 5308"/>
              <a:gd name="connsiteY0" fmla="*/ 6193 h 6193"/>
              <a:gd name="connsiteX1" fmla="*/ 2654 w 5308"/>
              <a:gd name="connsiteY1" fmla="*/ 0 h 6193"/>
              <a:gd name="connsiteX2" fmla="*/ 2654 w 5308"/>
              <a:gd name="connsiteY2" fmla="*/ 6193 h 6193"/>
              <a:gd name="connsiteX3" fmla="*/ 2654 w 5308"/>
              <a:gd name="connsiteY3" fmla="*/ 6193 h 6193"/>
            </a:gdLst>
            <a:ahLst/>
            <a:cxnLst>
              <a:cxn ang="0">
                <a:pos x="connsiteX0" y="connsiteY0"/>
              </a:cxn>
              <a:cxn ang="0">
                <a:pos x="connsiteX1" y="connsiteY1"/>
              </a:cxn>
              <a:cxn ang="0">
                <a:pos x="connsiteX2" y="connsiteY2"/>
              </a:cxn>
              <a:cxn ang="0">
                <a:pos x="connsiteX3" y="connsiteY3"/>
              </a:cxn>
            </a:cxnLst>
            <a:rect l="l" t="t" r="r" b="b"/>
            <a:pathLst>
              <a:path w="5308" h="6193">
                <a:moveTo>
                  <a:pt x="2654" y="6193"/>
                </a:moveTo>
                <a:cubicBezTo>
                  <a:pt x="6193" y="6193"/>
                  <a:pt x="6193" y="0"/>
                  <a:pt x="2654" y="0"/>
                </a:cubicBezTo>
                <a:cubicBezTo>
                  <a:pt x="-885" y="0"/>
                  <a:pt x="-885" y="6193"/>
                  <a:pt x="2654" y="6193"/>
                </a:cubicBezTo>
                <a:lnTo>
                  <a:pt x="2654" y="6193"/>
                </a:lnTo>
                <a:close/>
              </a:path>
            </a:pathLst>
          </a:custGeom>
          <a:solidFill>
            <a:srgbClr val="231815"/>
          </a:solidFill>
          <a:ln w="8847" cap="flat">
            <a:noFill/>
            <a:prstDash val="solid"/>
            <a:miter/>
          </a:ln>
        </p:spPr>
        <p:txBody>
          <a:bodyPr rtlCol="0" anchor="ctr"/>
          <a:p>
            <a:endParaRPr lang="zh-CN" altLang="en-US"/>
          </a:p>
        </p:txBody>
      </p:sp>
      <p:sp>
        <p:nvSpPr>
          <p:cNvPr id="5995" name="任意多边形: 形状 5994"/>
          <p:cNvSpPr/>
          <p:nvPr>
            <p:custDataLst>
              <p:tags r:id="rId2"/>
            </p:custDataLst>
          </p:nvPr>
        </p:nvSpPr>
        <p:spPr>
          <a:xfrm>
            <a:off x="3405505" y="2125345"/>
            <a:ext cx="5365750" cy="3975735"/>
          </a:xfrm>
          <a:custGeom>
            <a:avLst/>
            <a:gdLst>
              <a:gd name="connsiteX0" fmla="*/ 0 w 5365977"/>
              <a:gd name="connsiteY0" fmla="*/ 0 h 3976043"/>
              <a:gd name="connsiteX1" fmla="*/ 5365978 w 5365977"/>
              <a:gd name="connsiteY1" fmla="*/ 0 h 3976043"/>
              <a:gd name="connsiteX2" fmla="*/ 5365978 w 5365977"/>
              <a:gd name="connsiteY2" fmla="*/ 3976043 h 3976043"/>
              <a:gd name="connsiteX3" fmla="*/ 0 w 5365977"/>
              <a:gd name="connsiteY3" fmla="*/ 3976043 h 3976043"/>
            </a:gdLst>
            <a:ahLst/>
            <a:cxnLst>
              <a:cxn ang="0">
                <a:pos x="connsiteX0" y="connsiteY0"/>
              </a:cxn>
              <a:cxn ang="0">
                <a:pos x="connsiteX1" y="connsiteY1"/>
              </a:cxn>
              <a:cxn ang="0">
                <a:pos x="connsiteX2" y="connsiteY2"/>
              </a:cxn>
              <a:cxn ang="0">
                <a:pos x="connsiteX3" y="connsiteY3"/>
              </a:cxn>
            </a:cxnLst>
            <a:rect l="l" t="t" r="r" b="b"/>
            <a:pathLst>
              <a:path w="5365977" h="3976043">
                <a:moveTo>
                  <a:pt x="0" y="0"/>
                </a:moveTo>
                <a:lnTo>
                  <a:pt x="5365978" y="0"/>
                </a:lnTo>
                <a:lnTo>
                  <a:pt x="5365978" y="3976043"/>
                </a:lnTo>
                <a:lnTo>
                  <a:pt x="0" y="3976043"/>
                </a:lnTo>
                <a:close/>
              </a:path>
            </a:pathLst>
          </a:custGeom>
          <a:noFill/>
          <a:ln w="8847" cap="flat">
            <a:noFill/>
            <a:prstDash val="solid"/>
            <a:miter/>
          </a:ln>
        </p:spPr>
        <p:txBody>
          <a:bodyPr rtlCol="0" anchor="ctr"/>
          <a:p>
            <a:endParaRPr lang="zh-CN" altLang="en-US"/>
          </a:p>
        </p:txBody>
      </p:sp>
      <p:grpSp>
        <p:nvGrpSpPr>
          <p:cNvPr id="5" name="组合 4"/>
          <p:cNvGrpSpPr/>
          <p:nvPr/>
        </p:nvGrpSpPr>
        <p:grpSpPr>
          <a:xfrm>
            <a:off x="768147" y="1210945"/>
            <a:ext cx="10332288" cy="4967605"/>
            <a:chOff x="5547" y="3421"/>
            <a:chExt cx="8255" cy="3969"/>
          </a:xfrm>
        </p:grpSpPr>
        <p:sp>
          <p:nvSpPr>
            <p:cNvPr id="6267" name="图形 6265"/>
            <p:cNvSpPr/>
            <p:nvPr>
              <p:custDataLst>
                <p:tags r:id="rId3"/>
              </p:custDataLst>
            </p:nvPr>
          </p:nvSpPr>
          <p:spPr>
            <a:xfrm>
              <a:off x="5547" y="3645"/>
              <a:ext cx="8255" cy="3745"/>
            </a:xfrm>
            <a:custGeom>
              <a:avLst/>
              <a:gdLst>
                <a:gd name="connsiteX0" fmla="*/ 5241874 w 5241873"/>
                <a:gd name="connsiteY0" fmla="*/ 2378021 h 2378020"/>
                <a:gd name="connsiteX1" fmla="*/ 0 w 5241873"/>
                <a:gd name="connsiteY1" fmla="*/ 2378021 h 2378020"/>
                <a:gd name="connsiteX2" fmla="*/ 0 w 5241873"/>
                <a:gd name="connsiteY2" fmla="*/ 151657 h 2378020"/>
                <a:gd name="connsiteX3" fmla="*/ 151657 w 5241873"/>
                <a:gd name="connsiteY3" fmla="*/ 0 h 2378020"/>
                <a:gd name="connsiteX4" fmla="*/ 5090217 w 5241873"/>
                <a:gd name="connsiteY4" fmla="*/ 0 h 2378020"/>
                <a:gd name="connsiteX5" fmla="*/ 5241874 w 5241873"/>
                <a:gd name="connsiteY5" fmla="*/ 151657 h 2378020"/>
                <a:gd name="connsiteX6" fmla="*/ 5241874 w 5241873"/>
                <a:gd name="connsiteY6" fmla="*/ 2378021 h 23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1873" h="2378020">
                  <a:moveTo>
                    <a:pt x="5241874" y="2378021"/>
                  </a:moveTo>
                  <a:lnTo>
                    <a:pt x="0" y="2378021"/>
                  </a:lnTo>
                  <a:lnTo>
                    <a:pt x="0" y="151657"/>
                  </a:lnTo>
                  <a:cubicBezTo>
                    <a:pt x="0" y="67893"/>
                    <a:pt x="67893" y="0"/>
                    <a:pt x="151657" y="0"/>
                  </a:cubicBezTo>
                  <a:lnTo>
                    <a:pt x="5090217" y="0"/>
                  </a:lnTo>
                  <a:cubicBezTo>
                    <a:pt x="5173981" y="0"/>
                    <a:pt x="5241874" y="67893"/>
                    <a:pt x="5241874" y="151657"/>
                  </a:cubicBezTo>
                  <a:lnTo>
                    <a:pt x="5241874" y="2378021"/>
                  </a:lnTo>
                  <a:close/>
                </a:path>
              </a:pathLst>
            </a:custGeom>
            <a:solidFill>
              <a:srgbClr val="578CFF"/>
            </a:solidFill>
            <a:ln w="8817" cap="flat">
              <a:noFill/>
              <a:prstDash val="solid"/>
              <a:miter/>
            </a:ln>
          </p:spPr>
          <p:txBody>
            <a:bodyPr rtlCol="0" anchor="ctr"/>
            <a:p>
              <a:endParaRPr lang="zh-CN" altLang="en-US"/>
            </a:p>
          </p:txBody>
        </p:sp>
        <p:sp>
          <p:nvSpPr>
            <p:cNvPr id="6268" name="图形 6265"/>
            <p:cNvSpPr/>
            <p:nvPr>
              <p:custDataLst>
                <p:tags r:id="rId4"/>
              </p:custDataLst>
            </p:nvPr>
          </p:nvSpPr>
          <p:spPr>
            <a:xfrm>
              <a:off x="5883" y="3494"/>
              <a:ext cx="7718" cy="3782"/>
            </a:xfrm>
            <a:custGeom>
              <a:avLst/>
              <a:gdLst>
                <a:gd name="connsiteX0" fmla="*/ 0 w 4900644"/>
                <a:gd name="connsiteY0" fmla="*/ 0 h 2401827"/>
                <a:gd name="connsiteX1" fmla="*/ 4900645 w 4900644"/>
                <a:gd name="connsiteY1" fmla="*/ 0 h 2401827"/>
                <a:gd name="connsiteX2" fmla="*/ 4900645 w 4900644"/>
                <a:gd name="connsiteY2" fmla="*/ 2401828 h 2401827"/>
                <a:gd name="connsiteX3" fmla="*/ 0 w 4900644"/>
                <a:gd name="connsiteY3" fmla="*/ 2401828 h 2401827"/>
              </a:gdLst>
              <a:ahLst/>
              <a:cxnLst>
                <a:cxn ang="0">
                  <a:pos x="connsiteX0" y="connsiteY0"/>
                </a:cxn>
                <a:cxn ang="0">
                  <a:pos x="connsiteX1" y="connsiteY1"/>
                </a:cxn>
                <a:cxn ang="0">
                  <a:pos x="connsiteX2" y="connsiteY2"/>
                </a:cxn>
                <a:cxn ang="0">
                  <a:pos x="connsiteX3" y="connsiteY3"/>
                </a:cxn>
              </a:cxnLst>
              <a:rect l="l" t="t" r="r" b="b"/>
              <a:pathLst>
                <a:path w="4900644" h="2401827">
                  <a:moveTo>
                    <a:pt x="0" y="0"/>
                  </a:moveTo>
                  <a:lnTo>
                    <a:pt x="4900645" y="0"/>
                  </a:lnTo>
                  <a:lnTo>
                    <a:pt x="4900645" y="2401828"/>
                  </a:lnTo>
                  <a:lnTo>
                    <a:pt x="0" y="2401828"/>
                  </a:lnTo>
                  <a:close/>
                </a:path>
              </a:pathLst>
            </a:custGeom>
            <a:solidFill>
              <a:srgbClr val="9EC0FF"/>
            </a:solidFill>
            <a:ln w="17633" cap="flat">
              <a:solidFill>
                <a:srgbClr val="456FC9"/>
              </a:solidFill>
              <a:prstDash val="solid"/>
              <a:miter/>
            </a:ln>
          </p:spPr>
          <p:txBody>
            <a:bodyPr rtlCol="0" anchor="ctr"/>
            <a:p>
              <a:endParaRPr lang="zh-CN" altLang="en-US"/>
            </a:p>
          </p:txBody>
        </p:sp>
        <p:sp>
          <p:nvSpPr>
            <p:cNvPr id="6269" name="图形 6265"/>
            <p:cNvSpPr/>
            <p:nvPr>
              <p:custDataLst>
                <p:tags r:id="rId5"/>
              </p:custDataLst>
            </p:nvPr>
          </p:nvSpPr>
          <p:spPr>
            <a:xfrm>
              <a:off x="5815" y="3421"/>
              <a:ext cx="7718" cy="3782"/>
            </a:xfrm>
            <a:custGeom>
              <a:avLst/>
              <a:gdLst>
                <a:gd name="connsiteX0" fmla="*/ 0 w 4900644"/>
                <a:gd name="connsiteY0" fmla="*/ 0 h 2401827"/>
                <a:gd name="connsiteX1" fmla="*/ 4900645 w 4900644"/>
                <a:gd name="connsiteY1" fmla="*/ 0 h 2401827"/>
                <a:gd name="connsiteX2" fmla="*/ 4900645 w 4900644"/>
                <a:gd name="connsiteY2" fmla="*/ 2401828 h 2401827"/>
                <a:gd name="connsiteX3" fmla="*/ 0 w 4900644"/>
                <a:gd name="connsiteY3" fmla="*/ 2401828 h 2401827"/>
              </a:gdLst>
              <a:ahLst/>
              <a:cxnLst>
                <a:cxn ang="0">
                  <a:pos x="connsiteX0" y="connsiteY0"/>
                </a:cxn>
                <a:cxn ang="0">
                  <a:pos x="connsiteX1" y="connsiteY1"/>
                </a:cxn>
                <a:cxn ang="0">
                  <a:pos x="connsiteX2" y="connsiteY2"/>
                </a:cxn>
                <a:cxn ang="0">
                  <a:pos x="connsiteX3" y="connsiteY3"/>
                </a:cxn>
              </a:cxnLst>
              <a:rect l="l" t="t" r="r" b="b"/>
              <a:pathLst>
                <a:path w="4900644" h="2401827">
                  <a:moveTo>
                    <a:pt x="0" y="0"/>
                  </a:moveTo>
                  <a:lnTo>
                    <a:pt x="4900645" y="0"/>
                  </a:lnTo>
                  <a:lnTo>
                    <a:pt x="4900645" y="2401828"/>
                  </a:lnTo>
                  <a:lnTo>
                    <a:pt x="0" y="2401828"/>
                  </a:lnTo>
                  <a:close/>
                </a:path>
              </a:pathLst>
            </a:custGeom>
            <a:solidFill>
              <a:srgbClr val="FFFFFF"/>
            </a:solidFill>
            <a:ln w="17633" cap="flat">
              <a:solidFill>
                <a:srgbClr val="456FC9"/>
              </a:solidFill>
              <a:prstDash val="solid"/>
              <a:miter/>
            </a:ln>
          </p:spPr>
          <p:txBody>
            <a:bodyPr rtlCol="0" anchor="ctr"/>
            <a:p>
              <a:endParaRPr lang="zh-CN" altLang="en-US" dirty="0"/>
            </a:p>
          </p:txBody>
        </p:sp>
      </p:grpSp>
      <p:pic>
        <p:nvPicPr>
          <p:cNvPr id="2542" name="http://photo-static-api.fotomore.com/creative/vcg/400/new/VCG41N1198621586.jpg" descr="&amp;pky300_sjzg_VCG41N1198621586&amp;2&amp;src_rpledit_likech&amp;"/>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rcRect/>
          <a:stretch>
            <a:fillRect/>
          </a:stretch>
        </p:blipFill>
        <p:spPr>
          <a:xfrm flipH="1">
            <a:off x="565150" y="4614863"/>
            <a:ext cx="1652270" cy="1652270"/>
          </a:xfrm>
          <a:prstGeom prst="rect">
            <a:avLst/>
          </a:prstGeom>
        </p:spPr>
      </p:pic>
      <p:sp>
        <p:nvSpPr>
          <p:cNvPr id="30" name="文本框 29" descr="7b0a202020202262756c6c6574223a20227b5c2263617465676f727949645c223a31303030352c5c2274656d706c61746549645c223a32303233313331337d222c0a20202020227461726765744964223a202270726f636573734f6e6c696e6542756c6c6574220a7d0a"/>
          <p:cNvSpPr txBox="1"/>
          <p:nvPr>
            <p:custDataLst>
              <p:tags r:id="rId8"/>
            </p:custDataLst>
          </p:nvPr>
        </p:nvSpPr>
        <p:spPr>
          <a:xfrm>
            <a:off x="1457325" y="1492885"/>
            <a:ext cx="9141460" cy="4236085"/>
          </a:xfrm>
          <a:prstGeom prst="rect">
            <a:avLst/>
          </a:prstGeom>
          <a:noFill/>
        </p:spPr>
        <p:txBody>
          <a:bodyPr wrap="square" rtlCol="0">
            <a:noAutofit/>
          </a:bodyPr>
          <a:p>
            <a:pPr marL="571500" indent="-495300" fontAlgn="auto">
              <a:lnSpc>
                <a:spcPts val="3500"/>
              </a:lnSpc>
              <a:buClr>
                <a:srgbClr val="3366FE"/>
              </a:buClr>
              <a:buSzPct val="100000"/>
              <a:buFont typeface="Wingdings" panose="05000000000000000000" charset="0"/>
              <a:buChar char="q"/>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latin typeface="Arial" panose="020B0604020202020204" pitchFamily="34" charset="0"/>
                <a:cs typeface="Arial" panose="020B0604020202020204" pitchFamily="34" charset="0"/>
              </a:rPr>
              <a:t>Name: First field of the Section Header, a byte array of the size IMAGE_SIZEOF_SHORT_NAME that holds the name of the section. IMAGE_SIZEOF_SHORT_NAME has the value of 8 meaning that a section name can’t be longer than 8 characters. For longer names the official documentation mentions a work-around by filling this field with an offset in the string table, however executable images do not use a string table so this limitation of 8 characters holds for executable images. </a:t>
            </a:r>
            <a:endParaRPr lang="en-US" altLang="zh-CN" sz="2600"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5"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96520" y="1098550"/>
            <a:ext cx="11766550" cy="518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14350">
              <a:lnSpc>
                <a:spcPts val="3600"/>
              </a:lnSpc>
              <a:spcBef>
                <a:spcPts val="1000"/>
              </a:spcBef>
              <a:buClrTx/>
              <a:buSzPct val="200000"/>
              <a:buFontTx/>
              <a:buBlip>
                <a:blip r:embed="rId2"/>
              </a:buBlip>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dirty="0">
                <a:solidFill>
                  <a:srgbClr val="FF0000"/>
                </a:solidFill>
                <a:latin typeface="Arial" panose="020B0604020202020204" pitchFamily="34" charset="0"/>
                <a:cs typeface="Arial" panose="020B0604020202020204" pitchFamily="34" charset="0"/>
                <a:sym typeface="微软雅黑 Light" panose="020B0502040204020203" charset="-122"/>
              </a:rPr>
              <a:t>PhysicalAddress or VirtualSize:</a:t>
            </a:r>
            <a:r>
              <a:rPr lang="en-US" altLang="zh-CN" sz="2700" b="0" dirty="0">
                <a:latin typeface="Arial" panose="020B0604020202020204" pitchFamily="34" charset="0"/>
                <a:cs typeface="Arial" panose="020B0604020202020204" pitchFamily="34" charset="0"/>
                <a:sym typeface="微软雅黑 Light" panose="020B0502040204020203" charset="-122"/>
              </a:rPr>
              <a:t> A union defines multiple names for the same thing, this field contains the total size of the section when it’s loaded in memory.</a:t>
            </a:r>
            <a:endParaRPr lang="en-US" altLang="zh-CN" sz="2700" b="0" dirty="0">
              <a:latin typeface="Arial" panose="020B0604020202020204" pitchFamily="34" charset="0"/>
              <a:cs typeface="Arial" panose="020B0604020202020204" pitchFamily="34" charset="0"/>
              <a:sym typeface="微软雅黑 Light" panose="020B0502040204020203" charset="-122"/>
            </a:endParaRPr>
          </a:p>
          <a:p>
            <a:pPr marL="571500" indent="-514350">
              <a:lnSpc>
                <a:spcPts val="3600"/>
              </a:lnSpc>
              <a:spcBef>
                <a:spcPts val="1000"/>
              </a:spcBef>
              <a:buClrTx/>
              <a:buSzPct val="200000"/>
              <a:buFontTx/>
              <a:buBlip>
                <a:blip r:embed="rId2"/>
              </a:buBlip>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dirty="0">
                <a:solidFill>
                  <a:srgbClr val="FF0000"/>
                </a:solidFill>
                <a:latin typeface="Arial" panose="020B0604020202020204" pitchFamily="34" charset="0"/>
                <a:cs typeface="Arial" panose="020B0604020202020204" pitchFamily="34" charset="0"/>
                <a:sym typeface="微软雅黑 Light" panose="020B0502040204020203" charset="-122"/>
              </a:rPr>
              <a:t>VirtualAddress:</a:t>
            </a:r>
            <a:r>
              <a:rPr lang="en-US" altLang="zh-CN" sz="2700" b="0" dirty="0">
                <a:latin typeface="Arial" panose="020B0604020202020204" pitchFamily="34" charset="0"/>
                <a:cs typeface="Arial" panose="020B0604020202020204" pitchFamily="34" charset="0"/>
                <a:sym typeface="微软雅黑 Light" panose="020B0502040204020203" charset="-122"/>
              </a:rPr>
              <a:t> The address of the first byte of the section when loaded into memory, relative to the image base, and for object files it holds the address of the first byte of the section before relocation is applied.</a:t>
            </a:r>
            <a:endParaRPr lang="en-US" altLang="zh-CN" sz="2700" b="0" dirty="0">
              <a:latin typeface="Arial" panose="020B0604020202020204" pitchFamily="34" charset="0"/>
              <a:cs typeface="Arial" panose="020B0604020202020204" pitchFamily="34" charset="0"/>
              <a:sym typeface="微软雅黑 Light" panose="020B0502040204020203" charset="-122"/>
            </a:endParaRPr>
          </a:p>
          <a:p>
            <a:pPr marL="571500" indent="-514350">
              <a:lnSpc>
                <a:spcPts val="3600"/>
              </a:lnSpc>
              <a:spcBef>
                <a:spcPts val="1000"/>
              </a:spcBef>
              <a:buClrTx/>
              <a:buSzPct val="200000"/>
              <a:buFontTx/>
              <a:buBlip>
                <a:blip r:embed="rId2"/>
              </a:buBlip>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dirty="0">
                <a:solidFill>
                  <a:srgbClr val="FF0000"/>
                </a:solidFill>
                <a:latin typeface="Arial" panose="020B0604020202020204" pitchFamily="34" charset="0"/>
                <a:cs typeface="Arial" panose="020B0604020202020204" pitchFamily="34" charset="0"/>
                <a:sym typeface="微软雅黑 Light" panose="020B0502040204020203" charset="-122"/>
              </a:rPr>
              <a:t>SizeOfRawData:</a:t>
            </a:r>
            <a:r>
              <a:rPr lang="en-US" altLang="zh-CN" sz="2700" b="0" dirty="0">
                <a:latin typeface="Arial" panose="020B0604020202020204" pitchFamily="34" charset="0"/>
                <a:cs typeface="Arial" panose="020B0604020202020204" pitchFamily="34" charset="0"/>
                <a:sym typeface="微软雅黑 Light" panose="020B0502040204020203" charset="-122"/>
              </a:rPr>
              <a:t> The size of the initialized data on disk, in bytes. It must be a multiple of IMAGE_OPTIONAL_HEADER.FileAlignment. SizeOfRawData and VirtualSize can be different.</a:t>
            </a:r>
            <a:endParaRPr lang="en-US" altLang="zh-CN" sz="27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5"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96520" y="1098550"/>
            <a:ext cx="11475085" cy="518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14350">
              <a:lnSpc>
                <a:spcPts val="3600"/>
              </a:lnSpc>
              <a:spcBef>
                <a:spcPts val="1000"/>
              </a:spcBef>
              <a:buClrTx/>
              <a:buSzPct val="200000"/>
              <a:buFontTx/>
              <a:buBlip>
                <a:blip r:embed="rId2"/>
              </a:buBlip>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dirty="0">
                <a:solidFill>
                  <a:srgbClr val="FF0000"/>
                </a:solidFill>
                <a:latin typeface="Arial" panose="020B0604020202020204" pitchFamily="34" charset="0"/>
                <a:cs typeface="Arial" panose="020B0604020202020204" pitchFamily="34" charset="0"/>
                <a:sym typeface="微软雅黑 Light" panose="020B0502040204020203" charset="-122"/>
              </a:rPr>
              <a:t>PointerToRawData:</a:t>
            </a:r>
            <a:r>
              <a:rPr lang="en-US" altLang="zh-CN" sz="2700" b="0" dirty="0">
                <a:latin typeface="Arial" panose="020B0604020202020204" pitchFamily="34" charset="0"/>
                <a:cs typeface="Arial" panose="020B0604020202020204" pitchFamily="34" charset="0"/>
                <a:sym typeface="微软雅黑 Light" panose="020B0502040204020203" charset="-122"/>
              </a:rPr>
              <a:t> A pointer to the first page of the section within the file, for executable images it must be a multiple of IMAGE_OPTIONAL_HEADER.FileAlignment.</a:t>
            </a:r>
            <a:endParaRPr lang="en-US" altLang="zh-CN" sz="2700" b="0" dirty="0">
              <a:latin typeface="Arial" panose="020B0604020202020204" pitchFamily="34" charset="0"/>
              <a:cs typeface="Arial" panose="020B0604020202020204" pitchFamily="34" charset="0"/>
              <a:sym typeface="微软雅黑 Light" panose="020B0502040204020203" charset="-122"/>
            </a:endParaRPr>
          </a:p>
          <a:p>
            <a:pPr marL="571500" indent="-514350">
              <a:lnSpc>
                <a:spcPts val="3600"/>
              </a:lnSpc>
              <a:spcBef>
                <a:spcPts val="1000"/>
              </a:spcBef>
              <a:buClrTx/>
              <a:buSzPct val="200000"/>
              <a:buFontTx/>
              <a:buBlip>
                <a:blip r:embed="rId2"/>
              </a:buBlip>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dirty="0">
                <a:solidFill>
                  <a:srgbClr val="FF0000"/>
                </a:solidFill>
                <a:latin typeface="Arial" panose="020B0604020202020204" pitchFamily="34" charset="0"/>
                <a:cs typeface="Arial" panose="020B0604020202020204" pitchFamily="34" charset="0"/>
                <a:sym typeface="微软雅黑 Light" panose="020B0502040204020203" charset="-122"/>
              </a:rPr>
              <a:t>PointerToRelocations:</a:t>
            </a:r>
            <a:r>
              <a:rPr lang="en-US" altLang="zh-CN" sz="2700" b="0" dirty="0">
                <a:latin typeface="Arial" panose="020B0604020202020204" pitchFamily="34" charset="0"/>
                <a:cs typeface="Arial" panose="020B0604020202020204" pitchFamily="34" charset="0"/>
                <a:sym typeface="微软雅黑 Light" panose="020B0502040204020203" charset="-122"/>
              </a:rPr>
              <a:t> A file pointer to the beginning of relocation entries for the section. It’s set to 0 for executable files.</a:t>
            </a:r>
            <a:endParaRPr lang="en-US" altLang="zh-CN" sz="2700" b="0" dirty="0">
              <a:latin typeface="Arial" panose="020B0604020202020204" pitchFamily="34" charset="0"/>
              <a:cs typeface="Arial" panose="020B0604020202020204" pitchFamily="34" charset="0"/>
              <a:sym typeface="微软雅黑 Light" panose="020B0502040204020203" charset="-122"/>
            </a:endParaRPr>
          </a:p>
          <a:p>
            <a:pPr marL="571500" indent="-514350">
              <a:lnSpc>
                <a:spcPts val="3600"/>
              </a:lnSpc>
              <a:spcBef>
                <a:spcPts val="1000"/>
              </a:spcBef>
              <a:buClrTx/>
              <a:buSzPct val="200000"/>
              <a:buFontTx/>
              <a:buBlip>
                <a:blip r:embed="rId2"/>
              </a:buBlip>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dirty="0">
                <a:solidFill>
                  <a:srgbClr val="FF0000"/>
                </a:solidFill>
                <a:latin typeface="Arial" panose="020B0604020202020204" pitchFamily="34" charset="0"/>
                <a:cs typeface="Arial" panose="020B0604020202020204" pitchFamily="34" charset="0"/>
                <a:sym typeface="微软雅黑 Light" panose="020B0502040204020203" charset="-122"/>
              </a:rPr>
              <a:t>PointerToLineNumbers:</a:t>
            </a:r>
            <a:r>
              <a:rPr lang="en-US" altLang="zh-CN" sz="2700" b="0" dirty="0">
                <a:latin typeface="Arial" panose="020B0604020202020204" pitchFamily="34" charset="0"/>
                <a:cs typeface="Arial" panose="020B0604020202020204" pitchFamily="34" charset="0"/>
                <a:sym typeface="微软雅黑 Light" panose="020B0502040204020203" charset="-122"/>
              </a:rPr>
              <a:t> A file pointer to the beginning of COFF line-number entries for the section. It’s set to 0 because COFF debugging information is deprecated.</a:t>
            </a:r>
            <a:endParaRPr lang="en-US" altLang="zh-CN" sz="2700" b="0" dirty="0">
              <a:latin typeface="Arial" panose="020B0604020202020204" pitchFamily="34" charset="0"/>
              <a:cs typeface="Arial" panose="020B0604020202020204" pitchFamily="34" charset="0"/>
              <a:sym typeface="微软雅黑 Light" panose="020B0502040204020203" charset="-122"/>
            </a:endParaRPr>
          </a:p>
          <a:p>
            <a:pPr marL="571500" indent="-514350">
              <a:lnSpc>
                <a:spcPts val="3600"/>
              </a:lnSpc>
              <a:spcBef>
                <a:spcPts val="1000"/>
              </a:spcBef>
              <a:buClrTx/>
              <a:buSzPct val="200000"/>
              <a:buFontTx/>
              <a:buBlip>
                <a:blip r:embed="rId2"/>
              </a:buBlip>
              <a:extLst>
                <a:ext uri="{35155182-B16C-46BC-9424-99874614C6A1}">
                  <wpsdc:indentchars xmlns:wpsdc="http://www.wps.cn/officeDocument/2017/drawingmlCustomData" val="-150" checksum="97091186"/>
                  <wpsdc:marlchars xmlns:wpsdc="http://www.wps.cn/officeDocument/2017/drawingmlCustomData" val="250" checksum="1039213347"/>
                </a:ext>
              </a:extLst>
            </a:pPr>
            <a:r>
              <a:rPr lang="en-US" altLang="zh-CN" sz="2700" dirty="0">
                <a:solidFill>
                  <a:srgbClr val="FF0000"/>
                </a:solidFill>
                <a:latin typeface="Arial" panose="020B0604020202020204" pitchFamily="34" charset="0"/>
                <a:cs typeface="Arial" panose="020B0604020202020204" pitchFamily="34" charset="0"/>
                <a:sym typeface="微软雅黑 Light" panose="020B0502040204020203" charset="-122"/>
              </a:rPr>
              <a:t>NumberOfRelocations:</a:t>
            </a:r>
            <a:r>
              <a:rPr lang="en-US" altLang="zh-CN" sz="2700" b="0" dirty="0">
                <a:latin typeface="Arial" panose="020B0604020202020204" pitchFamily="34" charset="0"/>
                <a:cs typeface="Arial" panose="020B0604020202020204" pitchFamily="34" charset="0"/>
                <a:sym typeface="微软雅黑 Light" panose="020B0502040204020203" charset="-122"/>
              </a:rPr>
              <a:t> The number of relocation entries for the section, it’s set to 0 for executable images.</a:t>
            </a:r>
            <a:endParaRPr lang="en-US" altLang="zh-CN" sz="27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16" name="文本框 15"/>
          <p:cNvSpPr txBox="1"/>
          <p:nvPr/>
        </p:nvSpPr>
        <p:spPr>
          <a:xfrm>
            <a:off x="4260850" y="2934653"/>
            <a:ext cx="7908925"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rPr>
              <a:t>Optional Header</a:t>
            </a:r>
            <a:endPar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Fields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5"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332105" y="1111250"/>
            <a:ext cx="11043285" cy="350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6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NumberOfLinenumbers:</a:t>
            </a:r>
            <a:r>
              <a:rPr lang="en-US" altLang="zh-CN" sz="2800" b="0" dirty="0">
                <a:latin typeface="Arial" panose="020B0604020202020204" pitchFamily="34" charset="0"/>
                <a:cs typeface="Arial" panose="020B0604020202020204" pitchFamily="34" charset="0"/>
                <a:sym typeface="微软雅黑 Light" panose="020B0502040204020203" charset="-122"/>
              </a:rPr>
              <a:t> The number of COFF line-number entries for the section, it’s set to 0 because COFF debugging information is deprecated.</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6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Characteristics:</a:t>
            </a:r>
            <a:r>
              <a:rPr lang="en-US" altLang="zh-CN" sz="2800" b="0" dirty="0">
                <a:latin typeface="Arial" panose="020B0604020202020204" pitchFamily="34" charset="0"/>
                <a:cs typeface="Arial" panose="020B0604020202020204" pitchFamily="34" charset="0"/>
                <a:sym typeface="微软雅黑 Light" panose="020B0502040204020203" charset="-122"/>
              </a:rPr>
              <a:t> Flags that describe the characteristics of the section. These characteristics are things like if the section contains executable code, contains initialized/uninitialized data, can be shared in memory.</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6" name="图片 5" descr="/Users/weiqingqing/Desktop/23.png23"/>
          <p:cNvPicPr>
            <a:picLocks noChangeAspect="1"/>
          </p:cNvPicPr>
          <p:nvPr>
            <p:custDataLst>
              <p:tags r:id="rId3"/>
            </p:custDataLst>
          </p:nvPr>
        </p:nvPicPr>
        <p:blipFill>
          <a:blip r:embed="rId4"/>
          <a:srcRect/>
          <a:stretch>
            <a:fillRect/>
          </a:stretch>
        </p:blipFill>
        <p:spPr>
          <a:xfrm>
            <a:off x="315453" y="4659400"/>
            <a:ext cx="1393675" cy="1800000"/>
          </a:xfrm>
          <a:custGeom>
            <a:avLst/>
            <a:gdLst/>
            <a:ahLst/>
            <a:cxnLst>
              <a:cxn ang="3">
                <a:pos x="hc" y="t"/>
              </a:cxn>
              <a:cxn ang="cd2">
                <a:pos x="l" y="vc"/>
              </a:cxn>
              <a:cxn ang="cd4">
                <a:pos x="hc" y="b"/>
              </a:cxn>
              <a:cxn ang="0">
                <a:pos x="r" y="vc"/>
              </a:cxn>
            </a:cxnLst>
            <a:rect l="l" t="t" r="r" b="b"/>
            <a:pathLst>
              <a:path w="4213" h="5443">
                <a:moveTo>
                  <a:pt x="0" y="0"/>
                </a:moveTo>
                <a:lnTo>
                  <a:pt x="4213" y="0"/>
                </a:lnTo>
                <a:lnTo>
                  <a:pt x="4213" y="5443"/>
                </a:lnTo>
                <a:lnTo>
                  <a:pt x="3327" y="5443"/>
                </a:lnTo>
                <a:lnTo>
                  <a:pt x="3360" y="5075"/>
                </a:lnTo>
                <a:lnTo>
                  <a:pt x="2320" y="4931"/>
                </a:lnTo>
                <a:lnTo>
                  <a:pt x="2125" y="5007"/>
                </a:lnTo>
                <a:lnTo>
                  <a:pt x="2100" y="4988"/>
                </a:lnTo>
                <a:lnTo>
                  <a:pt x="1868" y="4906"/>
                </a:lnTo>
                <a:lnTo>
                  <a:pt x="1756" y="4906"/>
                </a:lnTo>
                <a:lnTo>
                  <a:pt x="1655" y="4919"/>
                </a:lnTo>
                <a:lnTo>
                  <a:pt x="1536" y="4919"/>
                </a:lnTo>
                <a:lnTo>
                  <a:pt x="1405" y="4938"/>
                </a:lnTo>
                <a:lnTo>
                  <a:pt x="1304" y="4938"/>
                </a:lnTo>
                <a:lnTo>
                  <a:pt x="1192" y="4919"/>
                </a:lnTo>
                <a:lnTo>
                  <a:pt x="1122" y="4878"/>
                </a:lnTo>
                <a:lnTo>
                  <a:pt x="1175" y="4875"/>
                </a:lnTo>
                <a:lnTo>
                  <a:pt x="1085" y="4856"/>
                </a:lnTo>
                <a:lnTo>
                  <a:pt x="1122" y="4878"/>
                </a:lnTo>
                <a:lnTo>
                  <a:pt x="887" y="4891"/>
                </a:lnTo>
                <a:lnTo>
                  <a:pt x="655" y="5188"/>
                </a:lnTo>
                <a:lnTo>
                  <a:pt x="791" y="5443"/>
                </a:lnTo>
                <a:lnTo>
                  <a:pt x="0" y="5443"/>
                </a:lnTo>
                <a:lnTo>
                  <a:pt x="0" y="0"/>
                </a:lnTo>
                <a:close/>
              </a:path>
            </a:pathLst>
          </a:cu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4" name="表格 3"/>
          <p:cNvGraphicFramePr/>
          <p:nvPr>
            <p:custDataLst>
              <p:tags r:id="rId1"/>
            </p:custDataLst>
          </p:nvPr>
        </p:nvGraphicFramePr>
        <p:xfrm>
          <a:off x="1229995" y="1396365"/>
          <a:ext cx="9468000" cy="4703040"/>
        </p:xfrm>
        <a:graphic>
          <a:graphicData uri="http://schemas.openxmlformats.org/drawingml/2006/table">
            <a:tbl>
              <a:tblPr firstRow="1" bandRow="1">
                <a:tableStyleId>{5C22544A-7EE6-4342-B048-85BDC9FD1C3A}</a:tableStyleId>
              </a:tblPr>
              <a:tblGrid>
                <a:gridCol w="4104000"/>
                <a:gridCol w="1224000"/>
                <a:gridCol w="4140000"/>
              </a:tblGrid>
              <a:tr h="212400">
                <a:tc>
                  <a:txBody>
                    <a:bodyPr/>
                    <a:p>
                      <a:pPr algn="l">
                        <a:buNone/>
                      </a:pPr>
                      <a:r>
                        <a:rPr lang="en-US" altLang="zh-CN" sz="2000">
                          <a:latin typeface="Times New Roman" panose="02020603050405020304" charset="0"/>
                          <a:cs typeface="Times New Roman" panose="02020603050405020304" charset="0"/>
                        </a:rPr>
                        <a:t>Flag</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37BECC"/>
                    </a:solidFill>
                  </a:tcPr>
                </a:tc>
              </a:tr>
              <a:tr h="360000">
                <a:tc>
                  <a:txBody>
                    <a:bodyPr/>
                    <a:p>
                      <a:pPr algn="l">
                        <a:buNone/>
                      </a:pP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0x00000000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Reserved for future use.</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360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0x00000001</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rPr>
                        <a:t>Reserved for future use.</a:t>
                      </a:r>
                      <a:endParaRPr lang="en-US" altLang="zh-CN" sz="1600">
                        <a:latin typeface="Times New Roman" panose="02020603050405020304" charset="0"/>
                        <a:cs typeface="Times New Roman" panose="02020603050405020304" charset="0"/>
                      </a:endParaRPr>
                    </a:p>
                  </a:txBody>
                  <a:tcPr anchor="ctr">
                    <a:solidFill>
                      <a:srgbClr val="D3F1F4"/>
                    </a:solidFill>
                  </a:tcPr>
                </a:tc>
              </a:tr>
              <a:tr h="360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0x00000002</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60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0x00000004</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IMAGE_SCN_TYPE_NO_PAD</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0x00000008</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The section should not be padded to the next boundary. This flag is obsolete and is replaced by IMAGE_SCN_ALIGN_1BYTES. This is valid only for object files.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60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0x00000010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360000">
                <a:tc>
                  <a:txBody>
                    <a:bodyPr/>
                    <a:p>
                      <a:pPr algn="l">
                        <a:buNone/>
                      </a:pPr>
                      <a:r>
                        <a:rPr lang="en-US" altLang="zh-CN" sz="1600">
                          <a:latin typeface="Times New Roman" panose="02020603050405020304" charset="0"/>
                          <a:cs typeface="Times New Roman" panose="02020603050405020304" charset="0"/>
                          <a:sym typeface="+mn-ea"/>
                        </a:rPr>
                        <a:t>IMAGE_SCN_CNT_CODE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0x00000020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The section contains executable code.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60000">
                <a:tc>
                  <a:txBody>
                    <a:bodyPr/>
                    <a:p>
                      <a:pPr algn="l">
                        <a:buNone/>
                      </a:pPr>
                      <a:r>
                        <a:rPr lang="en-US" altLang="zh-CN" sz="1600">
                          <a:latin typeface="Times New Roman" panose="02020603050405020304" charset="0"/>
                          <a:cs typeface="Times New Roman" panose="02020603050405020304" charset="0"/>
                          <a:sym typeface="+mn-ea"/>
                        </a:rPr>
                        <a:t>IMAGE_SCN_CNT_INITIALIZED_DATA</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0x00000040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The section contains initialized data.</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360000">
                <a:tc>
                  <a:txBody>
                    <a:bodyPr/>
                    <a:p>
                      <a:pPr algn="l">
                        <a:buNone/>
                      </a:pPr>
                      <a:r>
                        <a:rPr lang="en-US" altLang="zh-CN" sz="1600">
                          <a:latin typeface="Times New Roman" panose="02020603050405020304" charset="0"/>
                          <a:cs typeface="Times New Roman" panose="02020603050405020304" charset="0"/>
                          <a:sym typeface="+mn-ea"/>
                        </a:rPr>
                        <a:t>IMAGE_SCN_CNT_UNINITIALIZED_DATA</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0x00000080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The section contains uninitialized data.</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60000">
                <a:tc>
                  <a:txBody>
                    <a:bodyPr/>
                    <a:p>
                      <a:pPr algn="l">
                        <a:buNone/>
                      </a:pPr>
                      <a:r>
                        <a:rPr lang="en-US" altLang="zh-CN" sz="1600">
                          <a:latin typeface="Times New Roman" panose="02020603050405020304" charset="0"/>
                          <a:cs typeface="Times New Roman" panose="02020603050405020304" charset="0"/>
                          <a:sym typeface="+mn-ea"/>
                        </a:rPr>
                        <a:t>IMAGE_SCN_LNK_OTHER</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0x00000100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4" name="表格 3"/>
          <p:cNvGraphicFramePr/>
          <p:nvPr>
            <p:custDataLst>
              <p:tags r:id="rId1"/>
            </p:custDataLst>
          </p:nvPr>
        </p:nvGraphicFramePr>
        <p:xfrm>
          <a:off x="1621790" y="1174750"/>
          <a:ext cx="9108000" cy="5000490"/>
        </p:xfrm>
        <a:graphic>
          <a:graphicData uri="http://schemas.openxmlformats.org/drawingml/2006/table">
            <a:tbl>
              <a:tblPr firstRow="1" bandRow="1">
                <a:tableStyleId>{5C22544A-7EE6-4342-B048-85BDC9FD1C3A}</a:tableStyleId>
              </a:tblPr>
              <a:tblGrid>
                <a:gridCol w="3384000"/>
                <a:gridCol w="1224000"/>
                <a:gridCol w="4500000"/>
              </a:tblGrid>
              <a:tr h="212400">
                <a:tc>
                  <a:txBody>
                    <a:bodyPr/>
                    <a:p>
                      <a:pPr algn="l">
                        <a:buNone/>
                      </a:pPr>
                      <a:r>
                        <a:rPr lang="en-US" altLang="zh-CN" sz="2000">
                          <a:latin typeface="Times New Roman" panose="02020603050405020304" charset="0"/>
                          <a:cs typeface="Times New Roman" panose="02020603050405020304" charset="0"/>
                        </a:rPr>
                        <a:t>Flag</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37BECC"/>
                    </a:solidFill>
                  </a:tcPr>
                </a:tc>
              </a:tr>
              <a:tr h="360045">
                <a:tc>
                  <a:txBody>
                    <a:bodyPr/>
                    <a:p>
                      <a:pPr algn="l">
                        <a:buNone/>
                      </a:pPr>
                      <a:r>
                        <a:rPr lang="en-US" altLang="zh-CN" sz="1600">
                          <a:latin typeface="Times New Roman" panose="02020603050405020304" charset="0"/>
                          <a:cs typeface="Times New Roman" panose="02020603050405020304" charset="0"/>
                        </a:rPr>
                        <a:t>IMAGE_SCN_LNK_INFO</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0x00000200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The section contains comments or other information. The .drectve section has this type. This is valid for object files only.</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360000">
                <a:tc>
                  <a:txBody>
                    <a:bodyPr/>
                    <a:p>
                      <a:pPr algn="l">
                        <a:buNone/>
                      </a:pP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0x00000400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rPr>
                        <a:t>Reserved for future use.</a:t>
                      </a:r>
                      <a:endParaRPr lang="en-US" altLang="zh-CN" sz="1600">
                        <a:latin typeface="Times New Roman" panose="02020603050405020304" charset="0"/>
                        <a:cs typeface="Times New Roman" panose="02020603050405020304" charset="0"/>
                      </a:endParaRPr>
                    </a:p>
                  </a:txBody>
                  <a:tcPr anchor="ctr">
                    <a:solidFill>
                      <a:srgbClr val="D3F1F4"/>
                    </a:solidFill>
                  </a:tcPr>
                </a:tc>
              </a:tr>
              <a:tr h="360000">
                <a:tc>
                  <a:txBody>
                    <a:bodyPr/>
                    <a:p>
                      <a:pPr algn="l">
                        <a:buNone/>
                      </a:pPr>
                      <a:r>
                        <a:rPr lang="en-US" altLang="zh-CN" sz="1600">
                          <a:latin typeface="Times New Roman" panose="02020603050405020304" charset="0"/>
                          <a:cs typeface="Times New Roman" panose="02020603050405020304" charset="0"/>
                          <a:sym typeface="+mn-ea"/>
                        </a:rPr>
                        <a:t>IMAGE_SCN_LNK_REMOVE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0x00000800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The section will not become part of the image. This is valid only for object files.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822960">
                <a:tc>
                  <a:txBody>
                    <a:bodyPr/>
                    <a:p>
                      <a:pPr algn="l">
                        <a:buNone/>
                      </a:pPr>
                      <a:r>
                        <a:rPr lang="en-US" altLang="zh-CN" sz="1600">
                          <a:latin typeface="Times New Roman" panose="02020603050405020304" charset="0"/>
                          <a:cs typeface="Times New Roman" panose="02020603050405020304" charset="0"/>
                          <a:sym typeface="+mn-ea"/>
                        </a:rPr>
                        <a:t>IMAGE_SCN_LNK_COMDAT</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0x00001000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The section contains COMDAT data.For more information,see </a:t>
                      </a:r>
                      <a:r>
                        <a:rPr lang="en-US" altLang="zh-CN" sz="1600">
                          <a:solidFill>
                            <a:srgbClr val="3366FE"/>
                          </a:solidFill>
                          <a:latin typeface="Times New Roman" panose="02020603050405020304" charset="0"/>
                          <a:cs typeface="Times New Roman" panose="02020603050405020304" charset="0"/>
                          <a:sym typeface="+mn-ea"/>
                        </a:rPr>
                        <a:t>COMDAT Sections (Object Only)</a:t>
                      </a:r>
                      <a:r>
                        <a:rPr lang="en-US" altLang="zh-CN" sz="1600">
                          <a:latin typeface="Times New Roman" panose="02020603050405020304" charset="0"/>
                          <a:cs typeface="Times New Roman" panose="02020603050405020304" charset="0"/>
                          <a:sym typeface="+mn-ea"/>
                        </a:rPr>
                        <a:t>. This is valid only for object files.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212400">
                <a:tc>
                  <a:txBody>
                    <a:bodyPr/>
                    <a:p>
                      <a:pPr algn="l">
                        <a:buNone/>
                      </a:pPr>
                      <a:r>
                        <a:rPr lang="en-US" altLang="zh-CN" sz="1600">
                          <a:latin typeface="Times New Roman" panose="02020603050405020304" charset="0"/>
                          <a:cs typeface="Times New Roman" panose="02020603050405020304" charset="0"/>
                          <a:sym typeface="+mn-ea"/>
                        </a:rPr>
                        <a:t>IMAGE_SCN_GPREL</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0x00008000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The section contains data referenced through the global pointer (GP).</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60045">
                <a:tc>
                  <a:txBody>
                    <a:bodyPr/>
                    <a:p>
                      <a:pPr algn="l">
                        <a:buNone/>
                      </a:pPr>
                      <a:r>
                        <a:rPr lang="en-US" altLang="zh-CN" sz="1600">
                          <a:latin typeface="Times New Roman" panose="02020603050405020304" charset="0"/>
                          <a:cs typeface="Times New Roman" panose="02020603050405020304" charset="0"/>
                          <a:sym typeface="+mn-ea"/>
                        </a:rPr>
                        <a:t>IMAGE_SCN_MEM_PURGEABLE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0x00020000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360045">
                <a:tc>
                  <a:txBody>
                    <a:bodyPr/>
                    <a:p>
                      <a:pPr algn="l">
                        <a:buNone/>
                      </a:pPr>
                      <a:r>
                        <a:rPr lang="en-US" altLang="zh-CN" sz="1600">
                          <a:latin typeface="Times New Roman" panose="02020603050405020304" charset="0"/>
                          <a:cs typeface="Times New Roman" panose="02020603050405020304" charset="0"/>
                          <a:sym typeface="+mn-ea"/>
                        </a:rPr>
                        <a:t>IMAGE_SCN_MEM_16BIT</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0x00020000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360000">
                <a:tc>
                  <a:txBody>
                    <a:bodyPr/>
                    <a:p>
                      <a:pPr algn="l">
                        <a:buNone/>
                      </a:pPr>
                      <a:r>
                        <a:rPr lang="en-US" altLang="zh-CN" sz="1600">
                          <a:latin typeface="Times New Roman" panose="02020603050405020304" charset="0"/>
                          <a:cs typeface="Times New Roman" panose="02020603050405020304" charset="0"/>
                          <a:sym typeface="+mn-ea"/>
                        </a:rPr>
                        <a:t>IMAGE_SCN_MEM_LOCKED</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0x00040000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360000">
                <a:tc>
                  <a:txBody>
                    <a:bodyPr/>
                    <a:p>
                      <a:pPr algn="l">
                        <a:buNone/>
                      </a:pPr>
                      <a:r>
                        <a:rPr lang="en-US" altLang="zh-CN" sz="1600">
                          <a:latin typeface="Times New Roman" panose="02020603050405020304" charset="0"/>
                          <a:cs typeface="Times New Roman" panose="02020603050405020304" charset="0"/>
                          <a:sym typeface="+mn-ea"/>
                        </a:rPr>
                        <a:t>IMAGE_SCN_MEM_PRELOAD</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0x00080000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Reserved for future use.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4" name="表格 3"/>
          <p:cNvGraphicFramePr/>
          <p:nvPr>
            <p:custDataLst>
              <p:tags r:id="rId1"/>
            </p:custDataLst>
          </p:nvPr>
        </p:nvGraphicFramePr>
        <p:xfrm>
          <a:off x="1188720" y="1174750"/>
          <a:ext cx="9576000" cy="4859750"/>
        </p:xfrm>
        <a:graphic>
          <a:graphicData uri="http://schemas.openxmlformats.org/drawingml/2006/table">
            <a:tbl>
              <a:tblPr firstRow="1" bandRow="1">
                <a:tableStyleId>{5C22544A-7EE6-4342-B048-85BDC9FD1C3A}</a:tableStyleId>
              </a:tblPr>
              <a:tblGrid>
                <a:gridCol w="3132000"/>
                <a:gridCol w="1224000"/>
                <a:gridCol w="5220000"/>
              </a:tblGrid>
              <a:tr h="539750">
                <a:tc>
                  <a:txBody>
                    <a:bodyPr/>
                    <a:p>
                      <a:pPr algn="l">
                        <a:buNone/>
                      </a:pPr>
                      <a:r>
                        <a:rPr lang="en-US" altLang="zh-CN" sz="2000">
                          <a:latin typeface="Times New Roman" panose="02020603050405020304" charset="0"/>
                          <a:cs typeface="Times New Roman" panose="02020603050405020304" charset="0"/>
                        </a:rPr>
                        <a:t>Flag</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37BECC"/>
                    </a:solidFill>
                  </a:tcPr>
                </a:tc>
              </a:tr>
              <a:tr h="540000">
                <a:tc>
                  <a:txBody>
                    <a:bodyPr/>
                    <a:p>
                      <a:pPr algn="l">
                        <a:buNone/>
                      </a:pPr>
                      <a:r>
                        <a:rPr lang="en-US" altLang="zh-CN" sz="1600">
                          <a:latin typeface="Times New Roman" panose="02020603050405020304" charset="0"/>
                          <a:cs typeface="Times New Roman" panose="02020603050405020304" charset="0"/>
                        </a:rPr>
                        <a:t>IMAGE_SCN_ALIGN_1BYTES</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0x00100000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Align data on a 1-byte boundary.Valid only for object files.</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540000">
                <a:tc>
                  <a:txBody>
                    <a:bodyPr/>
                    <a:p>
                      <a:pPr algn="l">
                        <a:buNone/>
                      </a:pPr>
                      <a:r>
                        <a:rPr lang="en-US" altLang="zh-CN" sz="1600">
                          <a:latin typeface="Times New Roman" panose="02020603050405020304" charset="0"/>
                          <a:cs typeface="Times New Roman" panose="02020603050405020304" charset="0"/>
                          <a:sym typeface="+mn-ea"/>
                        </a:rPr>
                        <a:t>IMAGE_SCN_ALIGN_2BYTES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0x00200000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rPr>
                        <a:t>Align data on a 2-byte boundary.Valid only for object files.</a:t>
                      </a:r>
                      <a:endParaRPr lang="en-US" altLang="zh-CN" sz="1600">
                        <a:latin typeface="Times New Roman" panose="02020603050405020304" charset="0"/>
                        <a:cs typeface="Times New Roman" panose="02020603050405020304" charset="0"/>
                      </a:endParaRPr>
                    </a:p>
                  </a:txBody>
                  <a:tcPr anchor="ctr">
                    <a:solidFill>
                      <a:srgbClr val="D3F1F4"/>
                    </a:solidFill>
                  </a:tcPr>
                </a:tc>
              </a:tr>
              <a:tr h="540000">
                <a:tc>
                  <a:txBody>
                    <a:bodyPr/>
                    <a:p>
                      <a:pPr algn="l">
                        <a:buNone/>
                      </a:pPr>
                      <a:r>
                        <a:rPr lang="en-US" altLang="zh-CN" sz="1600">
                          <a:latin typeface="Times New Roman" panose="02020603050405020304" charset="0"/>
                          <a:cs typeface="Times New Roman" panose="02020603050405020304" charset="0"/>
                          <a:sym typeface="+mn-ea"/>
                        </a:rPr>
                        <a:t>IMAGE_SCN_ALIGN_4BYTES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0x00300000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Align data on a 4-byte boundary.Valid only for object files.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540000">
                <a:tc>
                  <a:txBody>
                    <a:bodyPr/>
                    <a:p>
                      <a:pPr algn="l">
                        <a:buNone/>
                      </a:pPr>
                      <a:r>
                        <a:rPr lang="en-US" altLang="zh-CN" sz="1600">
                          <a:latin typeface="Times New Roman" panose="02020603050405020304" charset="0"/>
                          <a:cs typeface="Times New Roman" panose="02020603050405020304" charset="0"/>
                          <a:sym typeface="+mn-ea"/>
                        </a:rPr>
                        <a:t>IMAGE_SCN_ALIGN_8BYTES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0x00400000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Align data on an 8-byte boundary. Valid only for object files.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540000">
                <a:tc>
                  <a:txBody>
                    <a:bodyPr/>
                    <a:p>
                      <a:pPr algn="l">
                        <a:buNone/>
                      </a:pPr>
                      <a:r>
                        <a:rPr lang="en-US" altLang="zh-CN" sz="1600">
                          <a:latin typeface="Times New Roman" panose="02020603050405020304" charset="0"/>
                          <a:cs typeface="Times New Roman" panose="02020603050405020304" charset="0"/>
                          <a:sym typeface="+mn-ea"/>
                        </a:rPr>
                        <a:t>IMAGE_SCN_ALIGN_16BYTES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0x00500000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Align data on a 16-byte boundary.Valid only for object files.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540000">
                <a:tc>
                  <a:txBody>
                    <a:bodyPr/>
                    <a:p>
                      <a:pPr algn="l">
                        <a:buNone/>
                      </a:pPr>
                      <a:r>
                        <a:rPr lang="en-US" altLang="zh-CN" sz="1600">
                          <a:latin typeface="Times New Roman" panose="02020603050405020304" charset="0"/>
                          <a:cs typeface="Times New Roman" panose="02020603050405020304" charset="0"/>
                          <a:sym typeface="+mn-ea"/>
                        </a:rPr>
                        <a:t>IMAGE_SCN_ALIGN_32BYTES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0x00600000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Align data on a 32-byte boundary.Valid only for object files.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540000">
                <a:tc>
                  <a:txBody>
                    <a:bodyPr/>
                    <a:p>
                      <a:pPr algn="l">
                        <a:buNone/>
                      </a:pPr>
                      <a:r>
                        <a:rPr lang="en-US" altLang="zh-CN" sz="1600">
                          <a:latin typeface="Times New Roman" panose="02020603050405020304" charset="0"/>
                          <a:cs typeface="Times New Roman" panose="02020603050405020304" charset="0"/>
                          <a:sym typeface="+mn-ea"/>
                        </a:rPr>
                        <a:t>IMAGE_SCN_ALIGN_64BYTES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0x00700000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Align data on a 64-byte boundary.Valid only for object files.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540000">
                <a:tc>
                  <a:txBody>
                    <a:bodyPr/>
                    <a:p>
                      <a:pPr algn="l">
                        <a:buNone/>
                      </a:pPr>
                      <a:r>
                        <a:rPr lang="en-US" altLang="zh-CN" sz="1600">
                          <a:latin typeface="Times New Roman" panose="02020603050405020304" charset="0"/>
                          <a:cs typeface="Times New Roman" panose="02020603050405020304" charset="0"/>
                          <a:sym typeface="+mn-ea"/>
                        </a:rPr>
                        <a:t>IMAGE_SCN_ALIGN_128BYTES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0x00080000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Align data on a 128-byte boundary. Valid only for object files.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4" name="表格 3"/>
          <p:cNvGraphicFramePr/>
          <p:nvPr>
            <p:custDataLst>
              <p:tags r:id="rId1"/>
            </p:custDataLst>
          </p:nvPr>
        </p:nvGraphicFramePr>
        <p:xfrm>
          <a:off x="1187450" y="1238250"/>
          <a:ext cx="10188000" cy="4860185"/>
        </p:xfrm>
        <a:graphic>
          <a:graphicData uri="http://schemas.openxmlformats.org/drawingml/2006/table">
            <a:tbl>
              <a:tblPr firstRow="1" bandRow="1">
                <a:tableStyleId>{5C22544A-7EE6-4342-B048-85BDC9FD1C3A}</a:tableStyleId>
              </a:tblPr>
              <a:tblGrid>
                <a:gridCol w="3456000"/>
                <a:gridCol w="1296000"/>
                <a:gridCol w="5436000"/>
              </a:tblGrid>
              <a:tr h="539750">
                <a:tc>
                  <a:txBody>
                    <a:bodyPr/>
                    <a:p>
                      <a:pPr algn="l">
                        <a:buNone/>
                      </a:pPr>
                      <a:r>
                        <a:rPr lang="en-US" altLang="zh-CN" sz="2000">
                          <a:latin typeface="Times New Roman" panose="02020603050405020304" charset="0"/>
                          <a:cs typeface="Times New Roman" panose="02020603050405020304" charset="0"/>
                        </a:rPr>
                        <a:t>Flag</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ctr">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37BECC"/>
                    </a:solidFill>
                  </a:tcPr>
                </a:tc>
              </a:tr>
              <a:tr h="432000">
                <a:tc>
                  <a:txBody>
                    <a:bodyPr/>
                    <a:p>
                      <a:pPr algn="l">
                        <a:buNone/>
                      </a:pPr>
                      <a:r>
                        <a:rPr lang="en-US" altLang="zh-CN" sz="1600">
                          <a:latin typeface="Times New Roman" panose="02020603050405020304" charset="0"/>
                          <a:cs typeface="Times New Roman" panose="02020603050405020304" charset="0"/>
                        </a:rPr>
                        <a:t>IMAGE_SCN_ALIGN_512BYTES</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0x00A00000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Align data on a 512-byte boundary. Valid only for object files.</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432435">
                <a:tc>
                  <a:txBody>
                    <a:bodyPr/>
                    <a:p>
                      <a:pPr algn="l">
                        <a:buNone/>
                      </a:pPr>
                      <a:r>
                        <a:rPr lang="en-US" altLang="zh-CN" sz="1600">
                          <a:latin typeface="Times New Roman" panose="02020603050405020304" charset="0"/>
                          <a:cs typeface="Times New Roman" panose="02020603050405020304" charset="0"/>
                          <a:sym typeface="+mn-ea"/>
                        </a:rPr>
                        <a:t>IMAGE_SCN_ALIGN_1024BYTES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0x00B00000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rPr>
                        <a:t>Align data on a 1024-byte boundary. Valid only for object files.</a:t>
                      </a:r>
                      <a:endParaRPr lang="en-US" altLang="zh-CN" sz="1600">
                        <a:latin typeface="Times New Roman" panose="02020603050405020304" charset="0"/>
                        <a:cs typeface="Times New Roman" panose="02020603050405020304" charset="0"/>
                      </a:endParaRPr>
                    </a:p>
                  </a:txBody>
                  <a:tcPr anchor="ctr">
                    <a:solidFill>
                      <a:srgbClr val="D3F1F4"/>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IMAGE_SCN_ALIGN_2048BYTES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0x00C00000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Align data on a 2048-byte boundary.Valid only for object files.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IMAGE_SCN_ALIGN_4096BYTES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0x00D00000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Align data on a 4096-byte boundary.Valid only for object files.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IMAGE_SCN_ALIGN_8192BYTES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rPr>
                        <a:t>0x00E00000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Align data on an 8192-byte boundary. Valid only for object files.</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IMAGE_SCN_LNK_NRELOC_OVFL</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rPr>
                        <a:t>0x01000000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The section contains extended relocations.</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IMAGE_SCN_MEM_DISCARDABLE</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0x02000000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 The section can be discarded as needed.</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IMAGE_SCN_MEM_NOT_CACHED</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0x04000000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The section cannot be cached.</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IMAGE_SCN_MEM_NOT_PAGED</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c>
                  <a:txBody>
                    <a:bodyPr/>
                    <a:p>
                      <a:pPr algn="ctr">
                        <a:buNone/>
                      </a:pPr>
                      <a:r>
                        <a:rPr lang="en-US" altLang="zh-CN" sz="1600">
                          <a:latin typeface="Times New Roman" panose="02020603050405020304" charset="0"/>
                          <a:cs typeface="Times New Roman" panose="02020603050405020304" charset="0"/>
                          <a:sym typeface="+mn-ea"/>
                        </a:rPr>
                        <a:t>0x08000000</a:t>
                      </a:r>
                      <a:endParaRPr lang="en-US" altLang="zh-CN" sz="1600">
                        <a:latin typeface="Times New Roman" panose="02020603050405020304" charset="0"/>
                        <a:cs typeface="Times New Roman" panose="02020603050405020304" charset="0"/>
                      </a:endParaRPr>
                    </a:p>
                  </a:txBody>
                  <a:tcPr anchor="ctr">
                    <a:solidFill>
                      <a:srgbClr val="F2F2F2"/>
                    </a:solidFill>
                  </a:tcPr>
                </a:tc>
                <a:tc>
                  <a:txBody>
                    <a:bodyPr/>
                    <a:p>
                      <a:pPr algn="l">
                        <a:buNone/>
                      </a:pPr>
                      <a:r>
                        <a:rPr lang="en-US" altLang="zh-CN" sz="1600">
                          <a:latin typeface="Times New Roman" panose="02020603050405020304" charset="0"/>
                          <a:cs typeface="Times New Roman" panose="02020603050405020304" charset="0"/>
                          <a:sym typeface="+mn-ea"/>
                        </a:rPr>
                        <a:t>The section is not pageable.</a:t>
                      </a:r>
                      <a:endParaRPr lang="en-US" altLang="zh-CN" sz="1600">
                        <a:latin typeface="Times New Roman" panose="02020603050405020304" charset="0"/>
                        <a:cs typeface="Times New Roman" panose="02020603050405020304" charset="0"/>
                        <a:sym typeface="+mn-ea"/>
                      </a:endParaRPr>
                    </a:p>
                  </a:txBody>
                  <a:tcPr anchor="ctr">
                    <a:solidFill>
                      <a:srgbClr val="F2F2F2"/>
                    </a:solidFill>
                  </a:tcPr>
                </a:tc>
              </a:tr>
              <a:tr h="432000">
                <a:tc>
                  <a:txBody>
                    <a:bodyPr/>
                    <a:p>
                      <a:pPr algn="l">
                        <a:buNone/>
                      </a:pPr>
                      <a:r>
                        <a:rPr lang="en-US" altLang="zh-CN" sz="1600">
                          <a:latin typeface="Times New Roman" panose="02020603050405020304" charset="0"/>
                          <a:cs typeface="Times New Roman" panose="02020603050405020304" charset="0"/>
                          <a:sym typeface="+mn-ea"/>
                        </a:rPr>
                        <a:t>IMAGE_SCN_MEM_SHARED</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0x10000000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The section can be shared in memory.</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Characteristics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aphicFrame>
        <p:nvGraphicFramePr>
          <p:cNvPr id="4" name="表格 3"/>
          <p:cNvGraphicFramePr/>
          <p:nvPr>
            <p:custDataLst>
              <p:tags r:id="rId1"/>
            </p:custDataLst>
          </p:nvPr>
        </p:nvGraphicFramePr>
        <p:xfrm>
          <a:off x="1920240" y="1940560"/>
          <a:ext cx="8352000" cy="3168000"/>
        </p:xfrm>
        <a:graphic>
          <a:graphicData uri="http://schemas.openxmlformats.org/drawingml/2006/table">
            <a:tbl>
              <a:tblPr firstRow="1" bandRow="1">
                <a:tableStyleId>{5C22544A-7EE6-4342-B048-85BDC9FD1C3A}</a:tableStyleId>
              </a:tblPr>
              <a:tblGrid>
                <a:gridCol w="3456000"/>
                <a:gridCol w="1296000"/>
                <a:gridCol w="3600000"/>
              </a:tblGrid>
              <a:tr h="720000">
                <a:tc>
                  <a:txBody>
                    <a:bodyPr/>
                    <a:p>
                      <a:pPr algn="l">
                        <a:buNone/>
                      </a:pPr>
                      <a:r>
                        <a:rPr lang="en-US" altLang="zh-CN" sz="2000">
                          <a:latin typeface="Times New Roman" panose="02020603050405020304" charset="0"/>
                          <a:cs typeface="Times New Roman" panose="02020603050405020304" charset="0"/>
                        </a:rPr>
                        <a:t>Flag</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ctr">
                        <a:buNone/>
                      </a:pPr>
                      <a:r>
                        <a:rPr lang="en-US" altLang="zh-CN" sz="2000">
                          <a:latin typeface="Times New Roman" panose="02020603050405020304" charset="0"/>
                          <a:cs typeface="Times New Roman" panose="02020603050405020304" charset="0"/>
                        </a:rPr>
                        <a:t>Value</a:t>
                      </a:r>
                      <a:endParaRPr lang="en-US" altLang="zh-CN" sz="2000">
                        <a:latin typeface="Times New Roman" panose="02020603050405020304" charset="0"/>
                        <a:cs typeface="Times New Roman" panose="02020603050405020304" charset="0"/>
                      </a:endParaRPr>
                    </a:p>
                  </a:txBody>
                  <a:tcPr anchor="ctr">
                    <a:solidFill>
                      <a:srgbClr val="37BECC"/>
                    </a:solidFill>
                  </a:tcPr>
                </a:tc>
                <a:tc>
                  <a:txBody>
                    <a:bodyPr/>
                    <a:p>
                      <a:pPr algn="l">
                        <a:buNone/>
                      </a:pPr>
                      <a:r>
                        <a:rPr lang="en-US" altLang="zh-CN" sz="2000">
                          <a:latin typeface="Times New Roman" panose="02020603050405020304" charset="0"/>
                          <a:cs typeface="Times New Roman" panose="02020603050405020304" charset="0"/>
                        </a:rPr>
                        <a:t>Description</a:t>
                      </a:r>
                      <a:endParaRPr lang="en-US" altLang="zh-CN" sz="2000">
                        <a:latin typeface="Times New Roman" panose="02020603050405020304" charset="0"/>
                        <a:cs typeface="Times New Roman" panose="02020603050405020304" charset="0"/>
                      </a:endParaRPr>
                    </a:p>
                  </a:txBody>
                  <a:tcPr anchor="ctr">
                    <a:solidFill>
                      <a:srgbClr val="37BECC"/>
                    </a:solidFill>
                  </a:tcPr>
                </a:tc>
              </a:tr>
              <a:tr h="612000">
                <a:tc>
                  <a:txBody>
                    <a:bodyPr/>
                    <a:p>
                      <a:pPr algn="l">
                        <a:buNone/>
                      </a:pPr>
                      <a:r>
                        <a:rPr lang="en-US" altLang="zh-CN" sz="1600">
                          <a:latin typeface="Times New Roman" panose="02020603050405020304" charset="0"/>
                          <a:cs typeface="Times New Roman" panose="02020603050405020304" charset="0"/>
                        </a:rPr>
                        <a:t>IMAGE_SCN_MEM_SHARED</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0x10000000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rPr>
                        <a:t>The section can be shared in memory.</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r>
              <a:tr h="612000">
                <a:tc>
                  <a:txBody>
                    <a:bodyPr/>
                    <a:p>
                      <a:pPr algn="l">
                        <a:buNone/>
                      </a:pPr>
                      <a:r>
                        <a:rPr lang="en-US" altLang="zh-CN" sz="1600">
                          <a:latin typeface="Times New Roman" panose="02020603050405020304" charset="0"/>
                          <a:cs typeface="Times New Roman" panose="02020603050405020304" charset="0"/>
                          <a:sym typeface="+mn-ea"/>
                        </a:rPr>
                        <a:t>IMAGE_SCN_MEM_EXECUTE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0x20000000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rPr>
                        <a:t>The section can be executed as code.</a:t>
                      </a:r>
                      <a:endParaRPr lang="en-US" altLang="zh-CN" sz="1600">
                        <a:latin typeface="Times New Roman" panose="02020603050405020304" charset="0"/>
                        <a:cs typeface="Times New Roman" panose="02020603050405020304" charset="0"/>
                      </a:endParaRPr>
                    </a:p>
                  </a:txBody>
                  <a:tcPr anchor="ctr">
                    <a:solidFill>
                      <a:srgbClr val="D3F1F4"/>
                    </a:solidFill>
                  </a:tcPr>
                </a:tc>
              </a:tr>
              <a:tr h="612000">
                <a:tc>
                  <a:txBody>
                    <a:bodyPr/>
                    <a:p>
                      <a:pPr algn="l">
                        <a:buNone/>
                      </a:pPr>
                      <a:r>
                        <a:rPr lang="en-US" altLang="zh-CN" sz="1600">
                          <a:latin typeface="Times New Roman" panose="02020603050405020304" charset="0"/>
                          <a:cs typeface="Times New Roman" panose="02020603050405020304" charset="0"/>
                          <a:sym typeface="+mn-ea"/>
                        </a:rPr>
                        <a:t>IMAGE_SCN_MEM_READ</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c>
                  <a:txBody>
                    <a:bodyPr/>
                    <a:p>
                      <a:pPr algn="ctr">
                        <a:buNone/>
                      </a:pPr>
                      <a:r>
                        <a:rPr lang="en-US" altLang="zh-CN" sz="1600">
                          <a:latin typeface="Times New Roman" panose="02020603050405020304" charset="0"/>
                          <a:cs typeface="Times New Roman" panose="02020603050405020304" charset="0"/>
                          <a:sym typeface="+mn-ea"/>
                        </a:rPr>
                        <a:t>0x40000000</a:t>
                      </a:r>
                      <a:endParaRPr lang="en-US" altLang="zh-CN" sz="1600">
                        <a:latin typeface="Times New Roman" panose="02020603050405020304" charset="0"/>
                        <a:cs typeface="Times New Roman" panose="02020603050405020304" charset="0"/>
                      </a:endParaRPr>
                    </a:p>
                  </a:txBody>
                  <a:tcPr anchor="ctr">
                    <a:solidFill>
                      <a:schemeClr val="bg1">
                        <a:lumMod val="95000"/>
                      </a:schemeClr>
                    </a:solidFill>
                  </a:tcPr>
                </a:tc>
                <a:tc>
                  <a:txBody>
                    <a:bodyPr/>
                    <a:p>
                      <a:pPr algn="l">
                        <a:buNone/>
                      </a:pPr>
                      <a:r>
                        <a:rPr lang="en-US" altLang="zh-CN" sz="1600">
                          <a:latin typeface="Times New Roman" panose="02020603050405020304" charset="0"/>
                          <a:cs typeface="Times New Roman" panose="02020603050405020304" charset="0"/>
                          <a:sym typeface="+mn-ea"/>
                        </a:rPr>
                        <a:t>The section can be read.</a:t>
                      </a:r>
                      <a:endParaRPr lang="en-US" altLang="zh-CN" sz="1600">
                        <a:latin typeface="Times New Roman" panose="02020603050405020304" charset="0"/>
                        <a:cs typeface="Times New Roman" panose="02020603050405020304" charset="0"/>
                        <a:sym typeface="+mn-ea"/>
                      </a:endParaRPr>
                    </a:p>
                  </a:txBody>
                  <a:tcPr anchor="ctr">
                    <a:solidFill>
                      <a:schemeClr val="bg1">
                        <a:lumMod val="95000"/>
                      </a:schemeClr>
                    </a:solidFill>
                  </a:tcPr>
                </a:tc>
              </a:tr>
              <a:tr h="612000">
                <a:tc>
                  <a:txBody>
                    <a:bodyPr/>
                    <a:p>
                      <a:pPr algn="l">
                        <a:buNone/>
                      </a:pPr>
                      <a:r>
                        <a:rPr lang="en-US" altLang="zh-CN" sz="1600">
                          <a:latin typeface="Times New Roman" panose="02020603050405020304" charset="0"/>
                          <a:cs typeface="Times New Roman" panose="02020603050405020304" charset="0"/>
                          <a:sym typeface="+mn-ea"/>
                        </a:rPr>
                        <a:t>IMAGE_SCN_MEM_WRITE</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c>
                  <a:txBody>
                    <a:bodyPr/>
                    <a:p>
                      <a:pPr algn="ctr">
                        <a:buNone/>
                      </a:pPr>
                      <a:r>
                        <a:rPr lang="en-US" altLang="zh-CN" sz="1600">
                          <a:latin typeface="Times New Roman" panose="02020603050405020304" charset="0"/>
                          <a:cs typeface="Times New Roman" panose="02020603050405020304" charset="0"/>
                          <a:sym typeface="+mn-ea"/>
                        </a:rPr>
                        <a:t>0x80000000</a:t>
                      </a:r>
                      <a:endParaRPr lang="en-US" altLang="zh-CN" sz="1600">
                        <a:latin typeface="Times New Roman" panose="02020603050405020304" charset="0"/>
                        <a:cs typeface="Times New Roman" panose="02020603050405020304" charset="0"/>
                      </a:endParaRPr>
                    </a:p>
                  </a:txBody>
                  <a:tcPr anchor="ctr">
                    <a:solidFill>
                      <a:srgbClr val="D3F1F4"/>
                    </a:solidFill>
                  </a:tcPr>
                </a:tc>
                <a:tc>
                  <a:txBody>
                    <a:bodyPr/>
                    <a:p>
                      <a:pPr algn="l">
                        <a:buNone/>
                      </a:pPr>
                      <a:r>
                        <a:rPr lang="en-US" altLang="zh-CN" sz="1600">
                          <a:latin typeface="Times New Roman" panose="02020603050405020304" charset="0"/>
                          <a:cs typeface="Times New Roman" panose="02020603050405020304" charset="0"/>
                          <a:sym typeface="+mn-ea"/>
                        </a:rPr>
                        <a:t>The section can be written to.</a:t>
                      </a:r>
                      <a:endParaRPr lang="en-US" altLang="zh-CN" sz="1600">
                        <a:latin typeface="Times New Roman" panose="02020603050405020304" charset="0"/>
                        <a:cs typeface="Times New Roman" panose="02020603050405020304" charset="0"/>
                        <a:sym typeface="+mn-ea"/>
                      </a:endParaRPr>
                    </a:p>
                  </a:txBody>
                  <a:tcPr anchor="ctr">
                    <a:solidFill>
                      <a:srgbClr val="D3F1F4"/>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Reminder</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5"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236220" y="1098550"/>
            <a:ext cx="11739880" cy="432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600"/>
              </a:lnSpc>
              <a:spcBef>
                <a:spcPts val="1000"/>
              </a:spcBef>
              <a:buClrTx/>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SizeOfRawData and VirtualSize can be different, and this can happen for multiple of reasons.</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600"/>
              </a:lnSpc>
              <a:spcBef>
                <a:spcPts val="1000"/>
              </a:spcBef>
              <a:buClrTx/>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SizeOfRawData must be a multiple of IMAGE_OPTIONAL_HEADER.FileAlignment, so if the section size is less than that value the rest gets padded and SizeOfRawData gets rounded to the nearest multiple of IMAGE_OPTIONAL_HEADER.FileAlignment.</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600"/>
              </a:lnSpc>
              <a:spcBef>
                <a:spcPts val="1000"/>
              </a:spcBef>
              <a:buClrTx/>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However when the section is loaded into memory it doesn’t follow that alignment and only the actual size of the section is occupied. In this case SizeOfRawData will be greater than VirtualSize.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Reminder</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5"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236220" y="1098550"/>
            <a:ext cx="11739880" cy="336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40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If the section contains uninitialized data, these data won’t be accounted for on disk, but when the section gets mapped into memory, the section will expand to reserve memory space for when the uninitialized data gets later initialized and used.</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0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This means that the section on disk will occupy less than it will do in memory, in this case VirtualSize will be greater than SizeOfRawData.</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Section Headers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3" name="Picture 1"/>
          <p:cNvPicPr>
            <a:picLocks noChangeAspect="1"/>
          </p:cNvPicPr>
          <p:nvPr>
            <p:custDataLst>
              <p:tags r:id="rId1"/>
            </p:custDataLst>
          </p:nvPr>
        </p:nvPicPr>
        <p:blipFill>
          <a:blip r:embed="rId2"/>
          <a:stretch>
            <a:fillRect/>
          </a:stretch>
        </p:blipFill>
        <p:spPr>
          <a:xfrm>
            <a:off x="696000" y="1198880"/>
            <a:ext cx="10800000" cy="446063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Example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5"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1"/>
            </p:custDataLst>
          </p:nvPr>
        </p:nvSpPr>
        <p:spPr bwMode="auto">
          <a:xfrm>
            <a:off x="236220" y="1098550"/>
            <a:ext cx="11828780" cy="325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40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For example if we take the .text section, it has a raw address of 0x400 and a raw size of 0xE00, if we add them together we get 0x1200 which is displayed as the section end on disk.</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000"/>
              </a:lnSpc>
              <a:spcBef>
                <a:spcPts val="1000"/>
              </a:spcBef>
              <a:buClrTx/>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Similarly we can do the same with virtual size and address, virtual address is 0x1000 and virtual size is 0xD2C, if we add them together we get 0x1D2C.</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3" name="图片 2" descr="templates\docerresourceshop\icons\\3b333437303930383bcadabfce"/>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558800" y="4661535"/>
            <a:ext cx="1967865" cy="19678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2355 [转换]"/>
          <p:cNvPicPr>
            <a:picLocks noChangeAspect="1"/>
          </p:cNvPicPr>
          <p:nvPr>
            <p:custDataLst>
              <p:tags r:id="rId1"/>
            </p:custDataLst>
          </p:nvPr>
        </p:nvPicPr>
        <p:blipFill>
          <a:blip r:embed="rId2"/>
          <a:srcRect l="86129" r="-376"/>
          <a:stretch>
            <a:fillRect/>
          </a:stretch>
        </p:blipFill>
        <p:spPr>
          <a:xfrm>
            <a:off x="404962" y="4553355"/>
            <a:ext cx="1073487" cy="1908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sp>
        <p:nvSpPr>
          <p:cNvPr id="10" name="内容占位符 9"/>
          <p:cNvSpPr>
            <a:spLocks noGrp="1"/>
          </p:cNvSpPr>
          <p:nvPr>
            <p:custDataLst>
              <p:tags r:id="rId3"/>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Optional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78" name="折角形 377"/>
          <p:cNvSpPr/>
          <p:nvPr>
            <p:custDataLst>
              <p:tags r:id="rId4"/>
            </p:custDataLst>
          </p:nvPr>
        </p:nvSpPr>
        <p:spPr>
          <a:xfrm>
            <a:off x="955040" y="1355090"/>
            <a:ext cx="10281920" cy="3105150"/>
          </a:xfrm>
          <a:prstGeom prst="foldedCorner">
            <a:avLst>
              <a:gd name="adj" fmla="val 38254"/>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79" name="任意多边形 378"/>
          <p:cNvSpPr/>
          <p:nvPr>
            <p:custDataLst>
              <p:tags r:id="rId5"/>
            </p:custDataLst>
          </p:nvPr>
        </p:nvSpPr>
        <p:spPr>
          <a:xfrm>
            <a:off x="1050290" y="1355090"/>
            <a:ext cx="428625" cy="368935"/>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D1202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4"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6"/>
            </p:custDataLst>
          </p:nvPr>
        </p:nvSpPr>
        <p:spPr bwMode="auto">
          <a:xfrm>
            <a:off x="1265555" y="1917065"/>
            <a:ext cx="9486265" cy="194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300"/>
              </a:lnSpc>
              <a:spcBef>
                <a:spcPts val="1000"/>
              </a:spcBef>
              <a:buClrTx/>
              <a:buSzPct val="200000"/>
              <a:buFontTx/>
              <a:buBlip>
                <a:blip r:embed="rId7"/>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This header contains information about the file's preferred load address, the size of the image, and the size of the stack required to run the file.</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2023.10.12</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Optional Header</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236220" y="1098550"/>
            <a:ext cx="11828780" cy="102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300"/>
              </a:lnSpc>
              <a:spcBef>
                <a:spcPts val="5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there are two versions of the Optional Header, one for 32-bit executables and one for 64-bit executables.</a:t>
            </a:r>
            <a:endParaRPr lang="zh-CN" altLang="en-US" sz="2600" b="0" dirty="0">
              <a:latin typeface="Arial" panose="020B0604020202020204" pitchFamily="34" charset="0"/>
              <a:cs typeface="Arial" panose="020B0604020202020204" pitchFamily="34" charset="0"/>
              <a:sym typeface="微软雅黑 Light" panose="020B0502040204020203" charset="-122"/>
            </a:endParaRPr>
          </a:p>
        </p:txBody>
      </p:sp>
      <p:sp>
        <p:nvSpPr>
          <p:cNvPr id="8" name="Text Box 8" descr="7b0a202020202262756c6c6574223a20227b5c2263617465676f727949645c223a31303030362c5c2274656d706c61746549645c223a32303233313234337d220a7d0a"/>
          <p:cNvSpPr txBox="1">
            <a:spLocks noChangeArrowheads="1"/>
          </p:cNvSpPr>
          <p:nvPr>
            <p:custDataLst>
              <p:tags r:id="rId4"/>
            </p:custDataLst>
          </p:nvPr>
        </p:nvSpPr>
        <p:spPr bwMode="auto">
          <a:xfrm>
            <a:off x="603885" y="2067560"/>
            <a:ext cx="11240135" cy="2723515"/>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38150">
              <a:lnSpc>
                <a:spcPts val="2300"/>
              </a:lnSpc>
              <a:spcBef>
                <a:spcPts val="3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latin typeface="Times New Roman" panose="02020603050405020304" charset="0"/>
                <a:cs typeface="Times New Roman" panose="02020603050405020304" charset="0"/>
                <a:sym typeface="微软雅黑 Light" panose="020B0502040204020203" charset="-122"/>
              </a:rPr>
              <a:t>The size of the structure itself (or the number of members defined within the structure): IMAGE_OPTIONAL_HEADER32 has 31 members while IMAGE_OPTIONAL_HEADER64 only has 30 members, that additional member in the 32-bit version is a DWORD named BaseOfData which holds an RVA of the beginning of the data section.</a:t>
            </a:r>
            <a:endParaRPr lang="en-US" altLang="zh-CN" sz="2300" b="0" dirty="0">
              <a:latin typeface="Times New Roman" panose="02020603050405020304" charset="0"/>
              <a:cs typeface="Times New Roman" panose="02020603050405020304" charset="0"/>
              <a:sym typeface="微软雅黑 Light" panose="020B0502040204020203" charset="-122"/>
            </a:endParaRPr>
          </a:p>
          <a:p>
            <a:pPr marL="571500" indent="-438150">
              <a:lnSpc>
                <a:spcPts val="2300"/>
              </a:lnSpc>
              <a:spcBef>
                <a:spcPts val="3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b="0" dirty="0">
                <a:latin typeface="Times New Roman" panose="02020603050405020304" charset="0"/>
                <a:cs typeface="Times New Roman" panose="02020603050405020304" charset="0"/>
                <a:sym typeface="微软雅黑 Light" panose="020B0502040204020203" charset="-122"/>
              </a:rPr>
              <a:t>The data type of some of the members: The following 5 members of the Optional Header structure are defined as DWORD in the 32-bit version and as ULONGLONG in the 64-bit version:</a:t>
            </a:r>
            <a:endParaRPr lang="en-US" altLang="zh-CN" sz="2300" b="0" dirty="0">
              <a:latin typeface="Times New Roman" panose="02020603050405020304" charset="0"/>
              <a:cs typeface="Times New Roman" panose="02020603050405020304" charset="0"/>
              <a:sym typeface="微软雅黑 Light" panose="020B0502040204020203" charset="-122"/>
            </a:endParaRPr>
          </a:p>
          <a:p>
            <a:pPr marL="133350" indent="0">
              <a:lnSpc>
                <a:spcPts val="2500"/>
              </a:lnSpc>
              <a:spcBef>
                <a:spcPts val="300"/>
              </a:spcBef>
              <a:buClr>
                <a:srgbClr val="A728BE"/>
              </a:buClr>
              <a:buSzPct val="100000"/>
              <a:buFont typeface="Wingdings" panose="05000000000000000000" charset="0"/>
              <a:buNone/>
            </a:pPr>
            <a:endParaRPr lang="en-US" altLang="zh-CN" sz="2300" b="0" dirty="0">
              <a:latin typeface="Times New Roman" panose="02020603050405020304" charset="0"/>
              <a:cs typeface="Times New Roman" panose="02020603050405020304" charset="0"/>
              <a:sym typeface="微软雅黑 Light" panose="020B0502040204020203" charset="-122"/>
            </a:endParaRPr>
          </a:p>
        </p:txBody>
      </p:sp>
      <p:sp>
        <p:nvSpPr>
          <p:cNvPr id="9" name="Text Box 8" descr="7b0a202020202262756c6c6574223a20227b5c2263617465676f727949645c223a31303030362c5c2274656d706c61746549645c223a32303233313234337d220a7d0a"/>
          <p:cNvSpPr txBox="1">
            <a:spLocks noChangeArrowheads="1"/>
          </p:cNvSpPr>
          <p:nvPr>
            <p:custDataLst>
              <p:tags r:id="rId5"/>
            </p:custDataLst>
          </p:nvPr>
        </p:nvSpPr>
        <p:spPr bwMode="auto">
          <a:xfrm>
            <a:off x="2580640" y="4303395"/>
            <a:ext cx="2792095" cy="1898650"/>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133350" indent="0" algn="l">
              <a:lnSpc>
                <a:spcPts val="2500"/>
              </a:lnSpc>
              <a:spcBef>
                <a:spcPts val="300"/>
              </a:spcBef>
              <a:buClr>
                <a:srgbClr val="A728BE"/>
              </a:buClr>
              <a:buSzPct val="100000"/>
              <a:buFont typeface="Wingdings" panose="05000000000000000000" charset="0"/>
              <a:buNone/>
            </a:pPr>
            <a:r>
              <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rPr>
              <a:t>ImageBase</a:t>
            </a:r>
            <a:endPar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endParaRPr>
          </a:p>
          <a:p>
            <a:pPr marL="133350" indent="0" algn="l">
              <a:lnSpc>
                <a:spcPts val="2500"/>
              </a:lnSpc>
              <a:spcBef>
                <a:spcPts val="300"/>
              </a:spcBef>
              <a:buClr>
                <a:srgbClr val="A728BE"/>
              </a:buClr>
              <a:buSzPct val="100000"/>
              <a:buFont typeface="Wingdings" panose="05000000000000000000" charset="0"/>
              <a:buNone/>
            </a:pPr>
            <a:r>
              <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rPr>
              <a:t>SizeOfStackReserve</a:t>
            </a:r>
            <a:endPar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endParaRPr>
          </a:p>
          <a:p>
            <a:pPr marL="133350" indent="0" algn="l">
              <a:lnSpc>
                <a:spcPts val="2500"/>
              </a:lnSpc>
              <a:spcBef>
                <a:spcPts val="300"/>
              </a:spcBef>
              <a:buClr>
                <a:srgbClr val="A728BE"/>
              </a:buClr>
              <a:buSzPct val="100000"/>
              <a:buFont typeface="Wingdings" panose="05000000000000000000" charset="0"/>
              <a:buNone/>
            </a:pPr>
            <a:r>
              <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rPr>
              <a:t>SizeOfStackCommit</a:t>
            </a:r>
            <a:endPar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endParaRPr>
          </a:p>
          <a:p>
            <a:pPr marL="133350" indent="0" algn="l">
              <a:lnSpc>
                <a:spcPts val="2500"/>
              </a:lnSpc>
              <a:spcBef>
                <a:spcPts val="300"/>
              </a:spcBef>
              <a:buClr>
                <a:srgbClr val="A728BE"/>
              </a:buClr>
              <a:buSzPct val="100000"/>
              <a:buFont typeface="Wingdings" panose="05000000000000000000" charset="0"/>
              <a:buNone/>
            </a:pPr>
            <a:r>
              <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rPr>
              <a:t>SizeOfHeapReserve</a:t>
            </a:r>
            <a:endPar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endParaRPr>
          </a:p>
          <a:p>
            <a:pPr marL="133350" indent="0" algn="l">
              <a:lnSpc>
                <a:spcPts val="2500"/>
              </a:lnSpc>
              <a:spcBef>
                <a:spcPts val="300"/>
              </a:spcBef>
              <a:buClr>
                <a:srgbClr val="A728BE"/>
              </a:buClr>
              <a:buSzPct val="100000"/>
              <a:buFont typeface="Wingdings" panose="05000000000000000000" charset="0"/>
              <a:buNone/>
            </a:pPr>
            <a:r>
              <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rPr>
              <a:t>SizeOfHeapCommit</a:t>
            </a:r>
            <a:endParaRPr lang="en-US" altLang="zh-CN" sz="2200" dirty="0">
              <a:solidFill>
                <a:srgbClr val="FF0000"/>
              </a:solidFill>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Optional Header-64 bit</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9" name="组合 8"/>
          <p:cNvGrpSpPr/>
          <p:nvPr/>
        </p:nvGrpSpPr>
        <p:grpSpPr>
          <a:xfrm>
            <a:off x="655320" y="1119505"/>
            <a:ext cx="4693920" cy="5177790"/>
            <a:chOff x="1032" y="1763"/>
            <a:chExt cx="7392" cy="8154"/>
          </a:xfrm>
        </p:grpSpPr>
        <p:sp>
          <p:nvSpPr>
            <p:cNvPr id="7" name="矩形 6"/>
            <p:cNvSpPr/>
            <p:nvPr>
              <p:custDataLst>
                <p:tags r:id="rId2"/>
              </p:custDataLst>
            </p:nvPr>
          </p:nvSpPr>
          <p:spPr>
            <a:xfrm>
              <a:off x="1032" y="1763"/>
              <a:ext cx="7392" cy="8155"/>
            </a:xfrm>
            <a:prstGeom prst="rect">
              <a:avLst/>
            </a:prstGeom>
            <a:solidFill>
              <a:srgbClr val="A728BE">
                <a:alpha val="10000"/>
              </a:srgbClr>
            </a:solidFill>
            <a:ln>
              <a:solidFill>
                <a:srgbClr val="A72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 Box 1"/>
            <p:cNvSpPr txBox="1"/>
            <p:nvPr>
              <p:custDataLst>
                <p:tags r:id="rId3"/>
              </p:custDataLst>
            </p:nvPr>
          </p:nvSpPr>
          <p:spPr>
            <a:xfrm>
              <a:off x="1225" y="1935"/>
              <a:ext cx="7199" cy="7899"/>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Times New Roman" panose="02020603050405020304" charset="0"/>
                  <a:cs typeface="Times New Roman" panose="02020603050405020304" charset="0"/>
                </a:rPr>
                <a:t>typedef struct _IMAGE_OPTIONAL_HEADER64 {</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Magic;</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BYTE        </a:t>
              </a:r>
              <a:r>
                <a:rPr lang="en-US" sz="1600" dirty="0" err="1">
                  <a:latin typeface="Times New Roman" panose="02020603050405020304" charset="0"/>
                  <a:cs typeface="Times New Roman" panose="02020603050405020304" charset="0"/>
                </a:rPr>
                <a:t>MajorLinkerVersion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BYTE        </a:t>
              </a:r>
              <a:r>
                <a:rPr lang="en-US" sz="1600" dirty="0" err="1">
                  <a:latin typeface="Times New Roman" panose="02020603050405020304" charset="0"/>
                  <a:cs typeface="Times New Roman" panose="02020603050405020304" charset="0"/>
                </a:rPr>
                <a:t>MinorLinkerVersion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SizeOfCode</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SizeOfInitializedData</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SizeOfUninitializedData</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AddressOfEntryPoint</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BaseOfCode</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ULONGLONG   </a:t>
              </a:r>
              <a:r>
                <a:rPr lang="en-US" sz="1600" dirty="0" err="1">
                  <a:latin typeface="Times New Roman" panose="02020603050405020304" charset="0"/>
                  <a:cs typeface="Times New Roman" panose="02020603050405020304" charset="0"/>
                </a:rPr>
                <a:t>ImageBase</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SectionAlignment</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FileAlignment</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a:t>
              </a:r>
              <a:r>
                <a:rPr lang="en-US" sz="1600" dirty="0" err="1">
                  <a:latin typeface="Times New Roman" panose="02020603050405020304" charset="0"/>
                  <a:cs typeface="Times New Roman" panose="02020603050405020304" charset="0"/>
                </a:rPr>
                <a:t>MajorOperatingSystemVersion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a:t>
              </a:r>
              <a:r>
                <a:rPr lang="en-US" sz="1600" dirty="0" err="1">
                  <a:latin typeface="Times New Roman" panose="02020603050405020304" charset="0"/>
                  <a:cs typeface="Times New Roman" panose="02020603050405020304" charset="0"/>
                </a:rPr>
                <a:t>MinorOperatingSystemVersion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a:t>
              </a:r>
              <a:r>
                <a:rPr lang="en-US" sz="1600" dirty="0" err="1">
                  <a:latin typeface="Times New Roman" panose="02020603050405020304" charset="0"/>
                  <a:cs typeface="Times New Roman" panose="02020603050405020304" charset="0"/>
                </a:rPr>
                <a:t>MajorImageVersion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a:t>
              </a:r>
              <a:r>
                <a:rPr lang="en-US" sz="1600" dirty="0" err="1">
                  <a:latin typeface="Times New Roman" panose="02020603050405020304" charset="0"/>
                  <a:cs typeface="Times New Roman" panose="02020603050405020304" charset="0"/>
                </a:rPr>
                <a:t>MinorImageVersion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a:t>
              </a:r>
              <a:r>
                <a:rPr lang="en-US" sz="1600" dirty="0" err="1">
                  <a:latin typeface="Times New Roman" panose="02020603050405020304" charset="0"/>
                  <a:cs typeface="Times New Roman" panose="02020603050405020304" charset="0"/>
                </a:rPr>
                <a:t>MajorSubsystemVersion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a:t>
              </a:r>
              <a:r>
                <a:rPr lang="en-US" sz="1600" dirty="0" err="1">
                  <a:latin typeface="Times New Roman" panose="02020603050405020304" charset="0"/>
                  <a:cs typeface="Times New Roman" panose="02020603050405020304" charset="0"/>
                </a:rPr>
                <a:t>MinorSubsystemVersion</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Win32VersionValue;</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SizeOfImage</a:t>
              </a:r>
              <a:r>
                <a:rPr lang="en-US" sz="1600" dirty="0">
                  <a:latin typeface="Times New Roman" panose="02020603050405020304" charset="0"/>
                  <a:cs typeface="Times New Roman" panose="02020603050405020304" charset="0"/>
                </a:rPr>
                <a:t>;</a:t>
              </a:r>
              <a:endParaRPr lang="en-US" sz="1600" dirty="0">
                <a:solidFill>
                  <a:srgbClr val="FF0000"/>
                </a:solidFill>
                <a:latin typeface="Times New Roman" panose="02020603050405020304" charset="0"/>
                <a:cs typeface="Times New Roman" panose="02020603050405020304" charset="0"/>
              </a:endParaRPr>
            </a:p>
          </p:txBody>
        </p:sp>
      </p:grpSp>
      <p:grpSp>
        <p:nvGrpSpPr>
          <p:cNvPr id="2" name="组合 1"/>
          <p:cNvGrpSpPr/>
          <p:nvPr/>
        </p:nvGrpSpPr>
        <p:grpSpPr>
          <a:xfrm>
            <a:off x="6200775" y="1119505"/>
            <a:ext cx="5855970" cy="3811270"/>
            <a:chOff x="9765" y="1763"/>
            <a:chExt cx="9222" cy="6002"/>
          </a:xfrm>
        </p:grpSpPr>
        <p:sp>
          <p:nvSpPr>
            <p:cNvPr id="5" name="矩形 4"/>
            <p:cNvSpPr/>
            <p:nvPr>
              <p:custDataLst>
                <p:tags r:id="rId4"/>
              </p:custDataLst>
            </p:nvPr>
          </p:nvSpPr>
          <p:spPr>
            <a:xfrm>
              <a:off x="9766" y="1763"/>
              <a:ext cx="8811" cy="6003"/>
            </a:xfrm>
            <a:prstGeom prst="rect">
              <a:avLst/>
            </a:prstGeom>
            <a:solidFill>
              <a:srgbClr val="A728BE">
                <a:alpha val="10000"/>
              </a:srgbClr>
            </a:solidFill>
            <a:ln>
              <a:solidFill>
                <a:srgbClr val="A72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
            <p:cNvSpPr txBox="1"/>
            <p:nvPr>
              <p:custDataLst>
                <p:tags r:id="rId5"/>
              </p:custDataLst>
            </p:nvPr>
          </p:nvSpPr>
          <p:spPr>
            <a:xfrm>
              <a:off x="9765" y="1935"/>
              <a:ext cx="9222" cy="557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SizeOfHeaders</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CheckSum</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Subsystem;</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WORD        </a:t>
              </a:r>
              <a:r>
                <a:rPr lang="en-US" sz="1600" dirty="0" err="1">
                  <a:latin typeface="Times New Roman" panose="02020603050405020304" charset="0"/>
                  <a:cs typeface="Times New Roman" panose="02020603050405020304" charset="0"/>
                </a:rPr>
                <a:t>DllCharacteristics</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ULONGLONG   </a:t>
              </a:r>
              <a:r>
                <a:rPr lang="en-US" sz="1600" dirty="0" err="1">
                  <a:latin typeface="Times New Roman" panose="02020603050405020304" charset="0"/>
                  <a:cs typeface="Times New Roman" panose="02020603050405020304" charset="0"/>
                </a:rPr>
                <a:t>SizeOfStackReserve</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ULONGLONG   </a:t>
              </a:r>
              <a:r>
                <a:rPr lang="en-US" sz="1600" dirty="0" err="1">
                  <a:latin typeface="Times New Roman" panose="02020603050405020304" charset="0"/>
                  <a:cs typeface="Times New Roman" panose="02020603050405020304" charset="0"/>
                </a:rPr>
                <a:t>SizeOfStackCommit</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ULONGLONG   </a:t>
              </a:r>
              <a:r>
                <a:rPr lang="en-US" sz="1600" dirty="0" err="1">
                  <a:latin typeface="Times New Roman" panose="02020603050405020304" charset="0"/>
                  <a:cs typeface="Times New Roman" panose="02020603050405020304" charset="0"/>
                </a:rPr>
                <a:t>SizeOfHeapReserve</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ULONGLONG   </a:t>
              </a:r>
              <a:r>
                <a:rPr lang="en-US" sz="1600" dirty="0" err="1">
                  <a:latin typeface="Times New Roman" panose="02020603050405020304" charset="0"/>
                  <a:cs typeface="Times New Roman" panose="02020603050405020304" charset="0"/>
                </a:rPr>
                <a:t>SizeOfHeapCommit</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LoaderFlags</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DWORD       </a:t>
              </a:r>
              <a:r>
                <a:rPr lang="en-US" sz="1600" dirty="0" err="1">
                  <a:latin typeface="Times New Roman" panose="02020603050405020304" charset="0"/>
                  <a:cs typeface="Times New Roman" panose="02020603050405020304" charset="0"/>
                </a:rPr>
                <a:t>NumberOfRvaAndSizes</a:t>
              </a:r>
              <a:r>
                <a:rPr lang="en-US" sz="1600" dirty="0">
                  <a:latin typeface="Times New Roman" panose="02020603050405020304" charset="0"/>
                  <a:cs typeface="Times New Roman" panose="02020603050405020304" charset="0"/>
                </a:rPr>
                <a:t>;</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IMAGE_DATA_DIRECTORY </a:t>
              </a:r>
              <a:r>
                <a:rPr lang="en-US" sz="1600" dirty="0" err="1">
                  <a:latin typeface="Times New Roman" panose="02020603050405020304" charset="0"/>
                  <a:cs typeface="Times New Roman" panose="02020603050405020304" charset="0"/>
                </a:rPr>
                <a:t>DataDirectory</a:t>
              </a:r>
              <a:r>
                <a:rPr lang="en-US" sz="1600" dirty="0">
                  <a:latin typeface="Times New Roman" panose="02020603050405020304" charset="0"/>
                  <a:cs typeface="Times New Roman" panose="02020603050405020304" charset="0"/>
                </a:rPr>
                <a:t>[IMAGE_NUMBEROF_DIRECTORY_ENTRIES];</a:t>
              </a:r>
              <a:endParaRPr lang="en-US" sz="1600" dirty="0">
                <a:latin typeface="Times New Roman" panose="02020603050405020304" charset="0"/>
                <a:cs typeface="Times New Roman" panose="02020603050405020304" charset="0"/>
              </a:endParaRPr>
            </a:p>
            <a:p>
              <a:r>
                <a:rPr lang="en-US" sz="1600" dirty="0">
                  <a:latin typeface="Times New Roman" panose="02020603050405020304" charset="0"/>
                  <a:cs typeface="Times New Roman" panose="02020603050405020304" charset="0"/>
                </a:rPr>
                <a:t>} IMAGE_OPTIONAL_HEADER64, *PIMAGE_OPTIONAL_HEADER64;</a:t>
              </a:r>
              <a:endParaRPr lang="en-US" sz="1600" dirty="0">
                <a:latin typeface="Times New Roman" panose="02020603050405020304" charset="0"/>
                <a:cs typeface="Times New Roman" panose="02020603050405020304"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98550"/>
            <a:ext cx="11139805" cy="150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Magic:</a:t>
            </a:r>
            <a:r>
              <a:rPr lang="en-US" altLang="zh-CN" sz="2800" b="0" dirty="0">
                <a:latin typeface="Arial" panose="020B0604020202020204" pitchFamily="34" charset="0"/>
                <a:cs typeface="Arial" panose="020B0604020202020204" pitchFamily="34" charset="0"/>
                <a:sym typeface="微软雅黑 Light" panose="020B0502040204020203" charset="-122"/>
              </a:rPr>
              <a:t> Microsoft documentation describes this field as an integer that identifies the state of the image, the documentation mentions three common values: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
        <p:nvSpPr>
          <p:cNvPr id="7" name="Text Box 8" descr="7b0a202020202262756c6c6574223a20227b5c2263617465676f727949645c223a31303030362c5c2274656d706c61746549645c223a32303233313234337d220a7d0a"/>
          <p:cNvSpPr txBox="1">
            <a:spLocks noChangeArrowheads="1"/>
          </p:cNvSpPr>
          <p:nvPr>
            <p:custDataLst>
              <p:tags r:id="rId4"/>
            </p:custDataLst>
          </p:nvPr>
        </p:nvSpPr>
        <p:spPr bwMode="auto">
          <a:xfrm>
            <a:off x="3937000" y="2719070"/>
            <a:ext cx="6902450" cy="1245235"/>
          </a:xfrm>
          <a:prstGeom prst="rect">
            <a:avLst/>
          </a:prstGeom>
          <a:solidFill>
            <a:sysClr val="window" lastClr="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38150">
              <a:lnSpc>
                <a:spcPts val="2800"/>
              </a:lnSpc>
              <a:spcBef>
                <a:spcPts val="3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dirty="0">
                <a:latin typeface="Times New Roman" panose="02020603050405020304" charset="0"/>
                <a:cs typeface="Times New Roman" panose="02020603050405020304" charset="0"/>
                <a:sym typeface="微软雅黑 Light" panose="020B0502040204020203" charset="-122"/>
              </a:rPr>
              <a:t>0x10B:</a:t>
            </a:r>
            <a:r>
              <a:rPr lang="en-US" altLang="zh-CN" sz="2300" b="0" dirty="0">
                <a:latin typeface="Times New Roman" panose="02020603050405020304" charset="0"/>
                <a:cs typeface="Times New Roman" panose="02020603050405020304" charset="0"/>
                <a:sym typeface="微软雅黑 Light" panose="020B0502040204020203" charset="-122"/>
              </a:rPr>
              <a:t> Identifies the image as a PE32 executable.</a:t>
            </a:r>
            <a:endParaRPr lang="en-US" altLang="zh-CN" sz="2300" b="0" dirty="0">
              <a:latin typeface="Times New Roman" panose="02020603050405020304" charset="0"/>
              <a:cs typeface="Times New Roman" panose="02020603050405020304" charset="0"/>
              <a:sym typeface="微软雅黑 Light" panose="020B0502040204020203" charset="-122"/>
            </a:endParaRPr>
          </a:p>
          <a:p>
            <a:pPr marL="571500" indent="-438150">
              <a:lnSpc>
                <a:spcPts val="2800"/>
              </a:lnSpc>
              <a:spcBef>
                <a:spcPts val="3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dirty="0">
                <a:latin typeface="Times New Roman" panose="02020603050405020304" charset="0"/>
                <a:cs typeface="Times New Roman" panose="02020603050405020304" charset="0"/>
                <a:sym typeface="微软雅黑 Light" panose="020B0502040204020203" charset="-122"/>
              </a:rPr>
              <a:t>0x20B:</a:t>
            </a:r>
            <a:r>
              <a:rPr lang="en-US" altLang="zh-CN" sz="2300" b="0" dirty="0">
                <a:latin typeface="Times New Roman" panose="02020603050405020304" charset="0"/>
                <a:cs typeface="Times New Roman" panose="02020603050405020304" charset="0"/>
                <a:sym typeface="微软雅黑 Light" panose="020B0502040204020203" charset="-122"/>
              </a:rPr>
              <a:t> Identifies the image as a PE64 executable.</a:t>
            </a:r>
            <a:endParaRPr lang="en-US" altLang="zh-CN" sz="2300" b="0" dirty="0">
              <a:latin typeface="Times New Roman" panose="02020603050405020304" charset="0"/>
              <a:cs typeface="Times New Roman" panose="02020603050405020304" charset="0"/>
              <a:sym typeface="微软雅黑 Light" panose="020B0502040204020203" charset="-122"/>
            </a:endParaRPr>
          </a:p>
          <a:p>
            <a:pPr marL="571500" indent="-438150">
              <a:lnSpc>
                <a:spcPts val="2800"/>
              </a:lnSpc>
              <a:spcBef>
                <a:spcPts val="300"/>
              </a:spcBef>
              <a:buClr>
                <a:srgbClr val="A728BE"/>
              </a:buClr>
              <a:buSzPct val="100000"/>
              <a:buFont typeface="Wingdings" panose="05000000000000000000" charset="0"/>
              <a:buChar char="q"/>
              <a:extLst>
                <a:ext uri="{35155182-B16C-46BC-9424-99874614C6A1}">
                  <wpsdc:indentchars xmlns:wpsdc="http://www.wps.cn/officeDocument/2017/drawingmlCustomData" val="-150" checksum="4045237861"/>
                  <wpsdc:marlchars xmlns:wpsdc="http://www.wps.cn/officeDocument/2017/drawingmlCustomData" val="250" checksum="1039213347"/>
                </a:ext>
              </a:extLst>
            </a:pPr>
            <a:r>
              <a:rPr lang="en-US" altLang="zh-CN" sz="2300" dirty="0">
                <a:latin typeface="Times New Roman" panose="02020603050405020304" charset="0"/>
                <a:cs typeface="Times New Roman" panose="02020603050405020304" charset="0"/>
                <a:sym typeface="微软雅黑 Light" panose="020B0502040204020203" charset="-122"/>
              </a:rPr>
              <a:t>0x107:</a:t>
            </a:r>
            <a:r>
              <a:rPr lang="en-US" altLang="zh-CN" sz="2300" b="0" dirty="0">
                <a:latin typeface="Times New Roman" panose="02020603050405020304" charset="0"/>
                <a:cs typeface="Times New Roman" panose="02020603050405020304" charset="0"/>
                <a:sym typeface="微软雅黑 Light" panose="020B0502040204020203" charset="-122"/>
              </a:rPr>
              <a:t> Identifies the image as a ROM image.</a:t>
            </a:r>
            <a:endParaRPr lang="en-US" altLang="zh-CN" sz="2300" b="0" dirty="0">
              <a:latin typeface="Times New Roman" panose="02020603050405020304" charset="0"/>
              <a:cs typeface="Times New Roman" panose="02020603050405020304" charset="0"/>
              <a:sym typeface="微软雅黑 Light" panose="020B0502040204020203" charset="-122"/>
            </a:endParaRPr>
          </a:p>
        </p:txBody>
      </p:sp>
      <p:sp>
        <p:nvSpPr>
          <p:cNvPr id="8"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5"/>
            </p:custDataLst>
          </p:nvPr>
        </p:nvSpPr>
        <p:spPr bwMode="auto">
          <a:xfrm>
            <a:off x="236220" y="4079240"/>
            <a:ext cx="11139805" cy="15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value of this field is what determines whether the executable is 32-bit or 64-bit.</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98550"/>
            <a:ext cx="11139170" cy="375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MajorLinkerVersion and MinorLinkerVersion:</a:t>
            </a:r>
            <a:r>
              <a:rPr lang="en-US" altLang="zh-CN" sz="2800" b="0" dirty="0">
                <a:latin typeface="Arial" panose="020B0604020202020204" pitchFamily="34" charset="0"/>
                <a:cs typeface="Arial" panose="020B0604020202020204" pitchFamily="34" charset="0"/>
                <a:sym typeface="微软雅黑 Light" panose="020B0502040204020203" charset="-122"/>
              </a:rPr>
              <a:t> The linker major and minor version numbers.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SizeOfCode:</a:t>
            </a:r>
            <a:r>
              <a:rPr lang="en-US" altLang="zh-CN" sz="2800" b="0" dirty="0">
                <a:latin typeface="Arial" panose="020B0604020202020204" pitchFamily="34" charset="0"/>
                <a:cs typeface="Arial" panose="020B0604020202020204" pitchFamily="34" charset="0"/>
                <a:sym typeface="微软雅黑 Light" panose="020B0502040204020203" charset="-122"/>
              </a:rPr>
              <a:t> This field holds the size of the code (.text) section, or the sum of all code sections if there are multiple sections.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8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cs typeface="Arial" panose="020B0604020202020204" pitchFamily="34" charset="0"/>
                <a:sym typeface="微软雅黑 Light" panose="020B0502040204020203" charset="-122"/>
              </a:rPr>
              <a:t>SizeOfInitializedData:</a:t>
            </a:r>
            <a:r>
              <a:rPr lang="en-US" altLang="zh-CN" sz="2800" b="0" dirty="0">
                <a:latin typeface="Arial" panose="020B0604020202020204" pitchFamily="34" charset="0"/>
                <a:cs typeface="Arial" panose="020B0604020202020204" pitchFamily="34" charset="0"/>
                <a:sym typeface="微软雅黑 Light" panose="020B0502040204020203" charset="-122"/>
              </a:rPr>
              <a:t> This field holds the size of the initialized data (.data) section, or the sum of all initialized data sections if there are multiple sections.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33" name="图片 32" descr="/Users/weiqingqing/Desktop/2555 [转换].png2555 [转换]"/>
          <p:cNvPicPr>
            <a:picLocks noChangeAspect="1"/>
          </p:cNvPicPr>
          <p:nvPr>
            <p:custDataLst>
              <p:tags r:id="rId4"/>
            </p:custDataLst>
          </p:nvPr>
        </p:nvPicPr>
        <p:blipFill>
          <a:blip r:embed="rId5"/>
          <a:srcRect l="23598" r="55071" b="9740"/>
          <a:stretch>
            <a:fillRect/>
          </a:stretch>
        </p:blipFill>
        <p:spPr>
          <a:xfrm flipH="1">
            <a:off x="131445" y="5104130"/>
            <a:ext cx="1552881" cy="144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Fields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5"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236220" y="1076960"/>
            <a:ext cx="11471910" cy="460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300"/>
              </a:lnSpc>
              <a:spcBef>
                <a:spcPts val="10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SizeOfUninitializedData</a:t>
            </a:r>
            <a:r>
              <a:rPr lang="en-US" altLang="zh-CN" sz="2600" b="0" dirty="0">
                <a:latin typeface="Arial" panose="020B0604020202020204" pitchFamily="34" charset="0"/>
                <a:cs typeface="Arial" panose="020B0604020202020204" pitchFamily="34" charset="0"/>
                <a:sym typeface="微软雅黑 Light" panose="020B0502040204020203" charset="-122"/>
              </a:rPr>
              <a:t>: This field holds the size of the uninitialized data (.bss) section, or the sum of all uninitialized data sections if there are multiple sections.</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300"/>
              </a:lnSpc>
              <a:spcBef>
                <a:spcPts val="10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AddressOfEntryPoint:</a:t>
            </a:r>
            <a:r>
              <a:rPr lang="en-US" altLang="zh-CN" sz="2600" b="0" dirty="0">
                <a:latin typeface="Arial" panose="020B0604020202020204" pitchFamily="34" charset="0"/>
                <a:cs typeface="Arial" panose="020B0604020202020204" pitchFamily="34" charset="0"/>
                <a:sym typeface="微软雅黑 Light" panose="020B0502040204020203" charset="-122"/>
              </a:rPr>
              <a:t> A pointer to the entry point function, relative to the image base address. The documentation states that for program images this relative address points to the starting address and for device drivers it points to initialization function. For DLLs an entry point is optional, and in the case of entry point absence the AddressOfEntryPoint field is set to 0.</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300"/>
              </a:lnSpc>
              <a:spcBef>
                <a:spcPts val="10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dirty="0">
                <a:solidFill>
                  <a:srgbClr val="FF0000"/>
                </a:solidFill>
                <a:latin typeface="Arial" panose="020B0604020202020204" pitchFamily="34" charset="0"/>
                <a:cs typeface="Arial" panose="020B0604020202020204" pitchFamily="34" charset="0"/>
                <a:sym typeface="微软雅黑 Light" panose="020B0502040204020203" charset="-122"/>
              </a:rPr>
              <a:t>BaseOfCode:</a:t>
            </a:r>
            <a:r>
              <a:rPr lang="en-US" altLang="zh-CN" sz="2600" b="0" dirty="0">
                <a:latin typeface="Arial" panose="020B0604020202020204" pitchFamily="34" charset="0"/>
                <a:cs typeface="Arial" panose="020B0604020202020204" pitchFamily="34" charset="0"/>
                <a:sym typeface="微软雅黑 Light" panose="020B0502040204020203" charset="-122"/>
              </a:rPr>
              <a:t> A pointer to the beginning of the code section, relative to the image base.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76200" indent="0">
              <a:lnSpc>
                <a:spcPts val="3300"/>
              </a:lnSpc>
              <a:spcBef>
                <a:spcPts val="1000"/>
              </a:spcBef>
              <a:buClrTx/>
              <a:buSzPct val="200000"/>
              <a:buFontTx/>
              <a:buNone/>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55.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UNIT_TABLE_BEAUTIFY" val="smartTable{98db50db-63e8-45f8-86ad-222e21f84ffa}"/>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UNIT_TABLE_BEAUTIFY" val="smartTable{0500dfef-a89e-4ecb-8c77-e386faf5d40d}"/>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UNIT_TABLE_BEAUTIFY" val="smartTable{e4a2fc1e-2900-4992-911e-e97f0d769ce3}"/>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UNIT_TABLE_BEAUTIFY" val="smartTable{90e8994a-3ff4-4f95-aac6-ac8fe13739b3}"/>
  <p:tag name="KSO_WM_BEAUTIFY_FLAG" val=""/>
</p:tagLst>
</file>

<file path=ppt/tags/tag437.xml><?xml version="1.0" encoding="utf-8"?>
<p:tagLst xmlns:p="http://schemas.openxmlformats.org/presentationml/2006/main">
  <p:tag name="KSO_WM_UNIT_TABLE_BEAUTIFY" val="smartTable{06d7ef88-052d-4172-8111-bed81419d9d0}"/>
  <p:tag name="KSO_WM_BEAUTIFY_FLAG" val=""/>
</p:tagLst>
</file>

<file path=ppt/tags/tag438.xml><?xml version="1.0" encoding="utf-8"?>
<p:tagLst xmlns:p="http://schemas.openxmlformats.org/presentationml/2006/main">
  <p:tag name="KSO_WM_UNIT_TABLE_BEAUTIFY" val="smartTable{64741480-d978-44e9-a2bb-10490c5ea80c}"/>
  <p:tag name="KSO_WM_BEAUTIFY_FLAG" val=""/>
</p:tagLst>
</file>

<file path=ppt/tags/tag439.xml><?xml version="1.0" encoding="utf-8"?>
<p:tagLst xmlns:p="http://schemas.openxmlformats.org/presentationml/2006/main">
  <p:tag name="KSO_WM_UNIT_TABLE_BEAUTIFY" val="smartTable{0add0ef2-802a-4fc6-bd3e-bdb37cc83069}"/>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UNIT_TABLE_BEAUTIFY" val="smartTable{aca86ba5-560d-49a0-91bf-d769e208c900}"/>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457.xml><?xml version="1.0" encoding="utf-8"?>
<p:tagLst xmlns:p="http://schemas.openxmlformats.org/presentationml/2006/main">
  <p:tag name="COMMONDATA" val="eyJoZGlkIjoiMmY5MzdhMTM4MGYwZjY3MmUyNDAwYWI5ODI4MjA4MzUifQ=="/>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00B0F0">
            <a:alpha val="5000"/>
          </a:srgbClr>
        </a:solidFill>
        <a:ln>
          <a:solidFill>
            <a:srgbClr val="00B0F0"/>
          </a:solidFill>
        </a:ln>
      </a:spPr>
      <a:bodyPr wrap="square" rtlCol="0">
        <a:spAutoFit/>
      </a:bodyPr>
      <a:lstStyle>
        <a:defPPr algn="l">
          <a:lnSpc>
            <a:spcPct val="100000"/>
          </a:lnSpc>
          <a:defRPr lang="en-US" sz="250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500">
            <a:latin typeface="Times New Roman" panose="02020603050405020304" charset="0"/>
            <a:cs typeface="Times New Roman" panose="02020603050405020304" charset="0"/>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90000"/>
          </a:lnSpc>
          <a:defRPr lang="en-US" sz="200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2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2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4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4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4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4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4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4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4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4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5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5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17547</Words>
  <Application>WPS Writer</Application>
  <PresentationFormat>宽屏</PresentationFormat>
  <Paragraphs>706</Paragraphs>
  <Slides>40</Slides>
  <Notes>11</Notes>
  <HiddenSlides>0</HiddenSlides>
  <MMClips>0</MMClips>
  <ScaleCrop>false</ScaleCrop>
  <HeadingPairs>
    <vt:vector size="6" baseType="variant">
      <vt:variant>
        <vt:lpstr>已用的字体</vt:lpstr>
      </vt:variant>
      <vt:variant>
        <vt:i4>27</vt:i4>
      </vt:variant>
      <vt:variant>
        <vt:lpstr>主题</vt:lpstr>
      </vt:variant>
      <vt:variant>
        <vt:i4>70</vt:i4>
      </vt:variant>
      <vt:variant>
        <vt:lpstr>幻灯片标题</vt:lpstr>
      </vt:variant>
      <vt:variant>
        <vt:i4>40</vt:i4>
      </vt:variant>
    </vt:vector>
  </HeadingPairs>
  <TitlesOfParts>
    <vt:vector size="137" baseType="lpstr">
      <vt:lpstr>Arial</vt:lpstr>
      <vt:lpstr>SimSun</vt:lpstr>
      <vt:lpstr>Wingdings</vt:lpstr>
      <vt:lpstr>阿里巴巴普惠体 R</vt:lpstr>
      <vt:lpstr>Wingdings</vt:lpstr>
      <vt:lpstr>Times New Roman</vt:lpstr>
      <vt:lpstr>Arial</vt:lpstr>
      <vt:lpstr>华文楷体</vt:lpstr>
      <vt:lpstr>Arial Black</vt:lpstr>
      <vt:lpstr>Palatino Linotype</vt:lpstr>
      <vt:lpstr>苹方-简</vt:lpstr>
      <vt:lpstr>Microsoft YaHei</vt:lpstr>
      <vt:lpstr>汉仪旗黑</vt:lpstr>
      <vt:lpstr>Segoe UI</vt:lpstr>
      <vt:lpstr>微软雅黑 Light</vt:lpstr>
      <vt:lpstr>思源黑体 CN Bold</vt:lpstr>
      <vt:lpstr>Calibri</vt:lpstr>
      <vt:lpstr>等线</vt:lpstr>
      <vt:lpstr>Calibri</vt:lpstr>
      <vt:lpstr>黑体-简</vt:lpstr>
      <vt:lpstr>Lucida Sans</vt:lpstr>
      <vt:lpstr>思源黑体 CN Heavy</vt:lpstr>
      <vt:lpstr>思源黑体 CN Normal</vt:lpstr>
      <vt:lpstr>Microsoft YaHei</vt:lpstr>
      <vt:lpstr>Arial Unicode MS</vt:lpstr>
      <vt:lpstr>Helvetica Neue</vt:lpstr>
      <vt:lpstr>宋体-简</vt:lpstr>
      <vt:lpstr>Office 主题</vt:lpstr>
      <vt:lpstr>135_自定义设计方案</vt:lpstr>
      <vt:lpstr>143_自定义设计方案</vt:lpstr>
      <vt:lpstr>134_自定义设计方案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1_Office 主题</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2_Office 主题</vt:lpstr>
      <vt:lpstr>13_Office 主题</vt:lpstr>
      <vt:lpstr>25_Office 主题</vt:lpstr>
      <vt:lpstr>26_Office 主题</vt:lpstr>
      <vt:lpstr>27_Office 主题</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45_自定义设计方案</vt:lpstr>
      <vt:lpstr>46_自定义设计方案</vt:lpstr>
      <vt:lpstr>47_自定义设计方案</vt:lpstr>
      <vt:lpstr>48_自定义设计方案</vt:lpstr>
      <vt:lpstr>49_自定义设计方案</vt:lpstr>
      <vt:lpstr>50_自定义设计方案</vt:lpstr>
      <vt:lpstr>51_自定义设计方案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Fangtian Zhong</cp:lastModifiedBy>
  <cp:revision>112</cp:revision>
  <dcterms:created xsi:type="dcterms:W3CDTF">2023-10-12T14:09:18Z</dcterms:created>
  <dcterms:modified xsi:type="dcterms:W3CDTF">2023-10-12T14:09:18Z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A1378116E481472FA6251A948E06C9AB_12</vt:lpwstr>
  </property>
  <property fmtid="{D5CDD505-2E9C-101B-9397-08002B2CF9AE}" pid="3" name="KSOProductBuildVer">
    <vt:lpwstr>1033-4.9.0.7859</vt:lpwstr>
  </property>
</Properties>
</file>