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svg" ContentType="image/svg+xml"/>
  <Override PartName="/ppt/media/image2.svg" ContentType="image/svg+xml"/>
  <Override PartName="/ppt/media/image3.svg" ContentType="image/svg+xml"/>
  <Override PartName="/ppt/media/image4.svg" ContentType="image/svg+xml"/>
  <Override PartName="/ppt/media/image5.svg" ContentType="image/svg+xml"/>
  <Override PartName="/ppt/media/image6.svg" ContentType="image/svg+xml"/>
  <Override PartName="/ppt/media/image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tags/tag169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tags/tag1714.xml" ContentType="application/vnd.openxmlformats-officedocument.presentationml.tags+xml"/>
  <Override PartName="/ppt/tags/tag1715.xml" ContentType="application/vnd.openxmlformats-officedocument.presentationml.tags+xml"/>
  <Override PartName="/ppt/tags/tag1716.xml" ContentType="application/vnd.openxmlformats-officedocument.presentationml.tags+xml"/>
  <Override PartName="/ppt/tags/tag1717.xml" ContentType="application/vnd.openxmlformats-officedocument.presentationml.tags+xml"/>
  <Override PartName="/ppt/tags/tag1718.xml" ContentType="application/vnd.openxmlformats-officedocument.presentationml.tags+xml"/>
  <Override PartName="/ppt/tags/tag1719.xml" ContentType="application/vnd.openxmlformats-officedocument.presentationml.tags+xml"/>
  <Override PartName="/ppt/tags/tag172.xml" ContentType="application/vnd.openxmlformats-officedocument.presentationml.tags+xml"/>
  <Override PartName="/ppt/tags/tag1720.xml" ContentType="application/vnd.openxmlformats-officedocument.presentationml.tags+xml"/>
  <Override PartName="/ppt/tags/tag1721.xml" ContentType="application/vnd.openxmlformats-officedocument.presentationml.tags+xml"/>
  <Override PartName="/ppt/tags/tag172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theme/theme3.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theme/theme4.xml" ContentType="application/vnd.openxmlformats-officedocument.theme+xml"/>
  <Override PartName="/ppt/theme/theme40.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theme/theme45.xml" ContentType="application/vnd.openxmlformats-officedocument.theme+xml"/>
  <Override PartName="/ppt/theme/theme46.xml" ContentType="application/vnd.openxmlformats-officedocument.theme+xml"/>
  <Override PartName="/ppt/theme/theme47.xml" ContentType="application/vnd.openxmlformats-officedocument.theme+xml"/>
  <Override PartName="/ppt/theme/theme48.xml" ContentType="application/vnd.openxmlformats-officedocument.theme+xml"/>
  <Override PartName="/ppt/theme/theme49.xml" ContentType="application/vnd.openxmlformats-officedocument.theme+xml"/>
  <Override PartName="/ppt/theme/theme5.xml" ContentType="application/vnd.openxmlformats-officedocument.theme+xml"/>
  <Override PartName="/ppt/theme/theme50.xml" ContentType="application/vnd.openxmlformats-officedocument.theme+xml"/>
  <Override PartName="/ppt/theme/theme51.xml" ContentType="application/vnd.openxmlformats-officedocument.theme+xml"/>
  <Override PartName="/ppt/theme/theme52.xml" ContentType="application/vnd.openxmlformats-officedocument.theme+xml"/>
  <Override PartName="/ppt/theme/theme53.xml" ContentType="application/vnd.openxmlformats-officedocument.theme+xml"/>
  <Override PartName="/ppt/theme/theme54.xml" ContentType="application/vnd.openxmlformats-officedocument.theme+xml"/>
  <Override PartName="/ppt/theme/theme55.xml" ContentType="application/vnd.openxmlformats-officedocument.theme+xml"/>
  <Override PartName="/ppt/theme/theme56.xml" ContentType="application/vnd.openxmlformats-officedocument.theme+xml"/>
  <Override PartName="/ppt/theme/theme57.xml" ContentType="application/vnd.openxmlformats-officedocument.theme+xml"/>
  <Override PartName="/ppt/theme/theme58.xml" ContentType="application/vnd.openxmlformats-officedocument.theme+xml"/>
  <Override PartName="/ppt/theme/theme59.xml" ContentType="application/vnd.openxmlformats-officedocument.theme+xml"/>
  <Override PartName="/ppt/theme/theme6.xml" ContentType="application/vnd.openxmlformats-officedocument.theme+xml"/>
  <Override PartName="/ppt/theme/theme60.xml" ContentType="application/vnd.openxmlformats-officedocument.theme+xml"/>
  <Override PartName="/ppt/theme/theme61.xml" ContentType="application/vnd.openxmlformats-officedocument.theme+xml"/>
  <Override PartName="/ppt/theme/theme62.xml" ContentType="application/vnd.openxmlformats-officedocument.theme+xml"/>
  <Override PartName="/ppt/theme/theme63.xml" ContentType="application/vnd.openxmlformats-officedocument.theme+xml"/>
  <Override PartName="/ppt/theme/theme64.xml" ContentType="application/vnd.openxmlformats-officedocument.theme+xml"/>
  <Override PartName="/ppt/theme/theme65.xml" ContentType="application/vnd.openxmlformats-officedocument.theme+xml"/>
  <Override PartName="/ppt/theme/theme66.xml" ContentType="application/vnd.openxmlformats-officedocument.theme+xml"/>
  <Override PartName="/ppt/theme/theme67.xml" ContentType="application/vnd.openxmlformats-officedocument.theme+xml"/>
  <Override PartName="/ppt/theme/theme68.xml" ContentType="application/vnd.openxmlformats-officedocument.theme+xml"/>
  <Override PartName="/ppt/theme/theme69.xml" ContentType="application/vnd.openxmlformats-officedocument.theme+xml"/>
  <Override PartName="/ppt/theme/theme7.xml" ContentType="application/vnd.openxmlformats-officedocument.theme+xml"/>
  <Override PartName="/ppt/theme/theme70.xml" ContentType="application/vnd.openxmlformats-officedocument.theme+xml"/>
  <Override PartName="/ppt/theme/theme71.xml" ContentType="application/vnd.openxmlformats-officedocument.theme+xml"/>
  <Override PartName="/ppt/theme/theme72.xml" ContentType="application/vnd.openxmlformats-officedocument.theme+xml"/>
  <Override PartName="/ppt/theme/theme73.xml" ContentType="application/vnd.openxmlformats-officedocument.theme+xml"/>
  <Override PartName="/ppt/theme/theme74.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3"/>
    <p:sldMasterId id="2147483652" r:id="rId4"/>
    <p:sldMasterId id="2147483654" r:id="rId5"/>
    <p:sldMasterId id="2147483657" r:id="rId6"/>
    <p:sldMasterId id="2147483659" r:id="rId7"/>
    <p:sldMasterId id="2147483661" r:id="rId8"/>
    <p:sldMasterId id="2147483663" r:id="rId9"/>
    <p:sldMasterId id="2147483665" r:id="rId10"/>
    <p:sldMasterId id="2147483667" r:id="rId11"/>
    <p:sldMasterId id="2147483669" r:id="rId12"/>
    <p:sldMasterId id="2147483671" r:id="rId13"/>
    <p:sldMasterId id="2147483673" r:id="rId14"/>
    <p:sldMasterId id="2147483675" r:id="rId15"/>
    <p:sldMasterId id="2147483677" r:id="rId16"/>
    <p:sldMasterId id="2147483679" r:id="rId17"/>
    <p:sldMasterId id="2147483681" r:id="rId18"/>
    <p:sldMasterId id="2147483683" r:id="rId19"/>
    <p:sldMasterId id="2147483685" r:id="rId20"/>
    <p:sldMasterId id="2147483687" r:id="rId21"/>
    <p:sldMasterId id="2147483689" r:id="rId22"/>
    <p:sldMasterId id="2147483691" r:id="rId23"/>
    <p:sldMasterId id="2147483693" r:id="rId24"/>
    <p:sldMasterId id="2147483695" r:id="rId25"/>
    <p:sldMasterId id="2147483697" r:id="rId26"/>
    <p:sldMasterId id="2147483699" r:id="rId27"/>
    <p:sldMasterId id="2147483701" r:id="rId28"/>
    <p:sldMasterId id="2147483703" r:id="rId29"/>
    <p:sldMasterId id="2147483705" r:id="rId30"/>
    <p:sldMasterId id="2147483707" r:id="rId31"/>
    <p:sldMasterId id="2147483709" r:id="rId32"/>
    <p:sldMasterId id="2147483711" r:id="rId33"/>
    <p:sldMasterId id="2147483713" r:id="rId34"/>
    <p:sldMasterId id="2147483715" r:id="rId35"/>
    <p:sldMasterId id="2147483717" r:id="rId36"/>
    <p:sldMasterId id="2147483719" r:id="rId37"/>
    <p:sldMasterId id="2147483721" r:id="rId38"/>
    <p:sldMasterId id="2147483723" r:id="rId39"/>
    <p:sldMasterId id="2147483725" r:id="rId40"/>
    <p:sldMasterId id="2147483727" r:id="rId41"/>
    <p:sldMasterId id="2147483729" r:id="rId42"/>
    <p:sldMasterId id="2147483731" r:id="rId43"/>
    <p:sldMasterId id="2147483733" r:id="rId44"/>
    <p:sldMasterId id="2147483735" r:id="rId45"/>
    <p:sldMasterId id="2147483737" r:id="rId46"/>
    <p:sldMasterId id="2147483739" r:id="rId47"/>
    <p:sldMasterId id="2147483741" r:id="rId48"/>
    <p:sldMasterId id="2147483743" r:id="rId49"/>
    <p:sldMasterId id="2147483745" r:id="rId50"/>
    <p:sldMasterId id="2147483747" r:id="rId51"/>
    <p:sldMasterId id="2147483749" r:id="rId52"/>
    <p:sldMasterId id="2147483751" r:id="rId53"/>
    <p:sldMasterId id="2147483753" r:id="rId54"/>
    <p:sldMasterId id="2147483755" r:id="rId55"/>
    <p:sldMasterId id="2147483757" r:id="rId56"/>
    <p:sldMasterId id="2147483759" r:id="rId57"/>
    <p:sldMasterId id="2147483761" r:id="rId58"/>
    <p:sldMasterId id="2147483763" r:id="rId59"/>
    <p:sldMasterId id="2147483765" r:id="rId60"/>
    <p:sldMasterId id="2147483767" r:id="rId61"/>
    <p:sldMasterId id="2147483769" r:id="rId62"/>
    <p:sldMasterId id="2147483771" r:id="rId63"/>
    <p:sldMasterId id="2147483773" r:id="rId64"/>
    <p:sldMasterId id="2147483775" r:id="rId65"/>
    <p:sldMasterId id="2147483777" r:id="rId66"/>
    <p:sldMasterId id="2147483779" r:id="rId67"/>
    <p:sldMasterId id="2147483781" r:id="rId68"/>
    <p:sldMasterId id="2147483783" r:id="rId69"/>
    <p:sldMasterId id="2147483785" r:id="rId70"/>
    <p:sldMasterId id="2147483787" r:id="rId71"/>
    <p:sldMasterId id="2147483789" r:id="rId72"/>
    <p:sldMasterId id="2147483791" r:id="rId73"/>
    <p:sldMasterId id="2147483793" r:id="rId74"/>
  </p:sldMasterIdLst>
  <p:notesMasterIdLst>
    <p:notesMasterId r:id="rId77"/>
  </p:notesMasterIdLst>
  <p:sldIdLst>
    <p:sldId id="257" r:id="rId75"/>
    <p:sldId id="263" r:id="rId76"/>
    <p:sldId id="665" r:id="rId78"/>
    <p:sldId id="644" r:id="rId79"/>
    <p:sldId id="795" r:id="rId80"/>
    <p:sldId id="768" r:id="rId81"/>
    <p:sldId id="797" r:id="rId82"/>
    <p:sldId id="798" r:id="rId83"/>
    <p:sldId id="799" r:id="rId84"/>
    <p:sldId id="841" r:id="rId85"/>
    <p:sldId id="643" r:id="rId86"/>
    <p:sldId id="642" r:id="rId87"/>
    <p:sldId id="729" r:id="rId88"/>
    <p:sldId id="769" r:id="rId89"/>
    <p:sldId id="770" r:id="rId90"/>
    <p:sldId id="771" r:id="rId91"/>
    <p:sldId id="772" r:id="rId92"/>
    <p:sldId id="773" r:id="rId93"/>
    <p:sldId id="774" r:id="rId94"/>
    <p:sldId id="775" r:id="rId95"/>
    <p:sldId id="776" r:id="rId96"/>
    <p:sldId id="842" r:id="rId97"/>
    <p:sldId id="844" r:id="rId98"/>
    <p:sldId id="834" r:id="rId99"/>
    <p:sldId id="666" r:id="rId100"/>
    <p:sldId id="840" r:id="rId101"/>
    <p:sldId id="691" r:id="rId102"/>
    <p:sldId id="690" r:id="rId103"/>
    <p:sldId id="692" r:id="rId104"/>
    <p:sldId id="637" r:id="rId105"/>
  </p:sldIdLst>
  <p:sldSz cx="12192000" cy="6858000"/>
  <p:notesSz cx="6858000" cy="9144000"/>
  <p:custDataLst>
    <p:tags r:id="rId11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1" clrIdx="0"/>
  <p:cmAuthor id="7" name="1206988966@qq.com" initials="1" lastIdx="1" clrIdx="2"/>
  <p:cmAuthor id="1" name="刘 文杰" initials="刘" lastIdx="0" clrIdx="0"/>
  <p:cmAuthor id="8" name="姜伟光" initials="姜" lastIdx="1" clrIdx="0"/>
  <p:cmAuthor id="2" name="钟 方天" initials="钟" lastIdx="4" clrIdx="1"/>
  <p:cmAuthor id="3" name="lenovo" initials="l" lastIdx="1" clrIdx="2"/>
  <p:cmAuthor id="4" name="Administrator" initials="A" lastIdx="4" clrIdx="3"/>
  <p:cmAuthor id="5" name="宋洁然" initials="宋" lastIdx="2" clrIdx="1"/>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7A7AF"/>
    <a:srgbClr val="D1202F"/>
    <a:srgbClr val="0000FF"/>
    <a:srgbClr val="FADBD8"/>
    <a:srgbClr val="37BECC"/>
    <a:srgbClr val="D7F2F5"/>
    <a:srgbClr val="E74C3C"/>
    <a:srgbClr val="CA3E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71" d="100"/>
          <a:sy n="71" d="100"/>
        </p:scale>
        <p:origin x="412" y="44"/>
      </p:cViewPr>
      <p:guideLst>
        <p:guide orient="horz" pos="2160"/>
        <p:guide pos="3874"/>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99" Type="http://schemas.openxmlformats.org/officeDocument/2006/relationships/slide" Target="slides/slide24.xml"/><Relationship Id="rId98" Type="http://schemas.openxmlformats.org/officeDocument/2006/relationships/slide" Target="slides/slide23.xml"/><Relationship Id="rId97" Type="http://schemas.openxmlformats.org/officeDocument/2006/relationships/slide" Target="slides/slide22.xml"/><Relationship Id="rId96" Type="http://schemas.openxmlformats.org/officeDocument/2006/relationships/slide" Target="slides/slide21.xml"/><Relationship Id="rId95" Type="http://schemas.openxmlformats.org/officeDocument/2006/relationships/slide" Target="slides/slide20.xml"/><Relationship Id="rId94" Type="http://schemas.openxmlformats.org/officeDocument/2006/relationships/slide" Target="slides/slide19.xml"/><Relationship Id="rId93" Type="http://schemas.openxmlformats.org/officeDocument/2006/relationships/slide" Target="slides/slide18.xml"/><Relationship Id="rId92" Type="http://schemas.openxmlformats.org/officeDocument/2006/relationships/slide" Target="slides/slide17.xml"/><Relationship Id="rId91" Type="http://schemas.openxmlformats.org/officeDocument/2006/relationships/slide" Target="slides/slide16.xml"/><Relationship Id="rId90" Type="http://schemas.openxmlformats.org/officeDocument/2006/relationships/slide" Target="slides/slide15.xml"/><Relationship Id="rId9" Type="http://schemas.openxmlformats.org/officeDocument/2006/relationships/slideMaster" Target="slideMasters/slideMaster8.xml"/><Relationship Id="rId89" Type="http://schemas.openxmlformats.org/officeDocument/2006/relationships/slide" Target="slides/slide14.xml"/><Relationship Id="rId88" Type="http://schemas.openxmlformats.org/officeDocument/2006/relationships/slide" Target="slides/slide13.xml"/><Relationship Id="rId87" Type="http://schemas.openxmlformats.org/officeDocument/2006/relationships/slide" Target="slides/slide12.xml"/><Relationship Id="rId86" Type="http://schemas.openxmlformats.org/officeDocument/2006/relationships/slide" Target="slides/slide11.xml"/><Relationship Id="rId85" Type="http://schemas.openxmlformats.org/officeDocument/2006/relationships/slide" Target="slides/slide10.xml"/><Relationship Id="rId84" Type="http://schemas.openxmlformats.org/officeDocument/2006/relationships/slide" Target="slides/slide9.xml"/><Relationship Id="rId83" Type="http://schemas.openxmlformats.org/officeDocument/2006/relationships/slide" Target="slides/slide8.xml"/><Relationship Id="rId82" Type="http://schemas.openxmlformats.org/officeDocument/2006/relationships/slide" Target="slides/slide7.xml"/><Relationship Id="rId81" Type="http://schemas.openxmlformats.org/officeDocument/2006/relationships/slide" Target="slides/slide6.xml"/><Relationship Id="rId80" Type="http://schemas.openxmlformats.org/officeDocument/2006/relationships/slide" Target="slides/slide5.xml"/><Relationship Id="rId8" Type="http://schemas.openxmlformats.org/officeDocument/2006/relationships/slideMaster" Target="slideMasters/slideMaster7.xml"/><Relationship Id="rId79" Type="http://schemas.openxmlformats.org/officeDocument/2006/relationships/slide" Target="slides/slide4.xml"/><Relationship Id="rId78" Type="http://schemas.openxmlformats.org/officeDocument/2006/relationships/slide" Target="slides/slide3.xml"/><Relationship Id="rId77" Type="http://schemas.openxmlformats.org/officeDocument/2006/relationships/notesMaster" Target="notesMasters/notesMaster1.xml"/><Relationship Id="rId76" Type="http://schemas.openxmlformats.org/officeDocument/2006/relationships/slide" Target="slides/slide2.xml"/><Relationship Id="rId75" Type="http://schemas.openxmlformats.org/officeDocument/2006/relationships/slide" Target="slides/slide1.xml"/><Relationship Id="rId74" Type="http://schemas.openxmlformats.org/officeDocument/2006/relationships/slideMaster" Target="slideMasters/slideMaster73.xml"/><Relationship Id="rId73" Type="http://schemas.openxmlformats.org/officeDocument/2006/relationships/slideMaster" Target="slideMasters/slideMaster72.xml"/><Relationship Id="rId72" Type="http://schemas.openxmlformats.org/officeDocument/2006/relationships/slideMaster" Target="slideMasters/slideMaster71.xml"/><Relationship Id="rId71" Type="http://schemas.openxmlformats.org/officeDocument/2006/relationships/slideMaster" Target="slideMasters/slideMaster70.xml"/><Relationship Id="rId70" Type="http://schemas.openxmlformats.org/officeDocument/2006/relationships/slideMaster" Target="slideMasters/slideMaster69.xml"/><Relationship Id="rId7" Type="http://schemas.openxmlformats.org/officeDocument/2006/relationships/slideMaster" Target="slideMasters/slideMaster6.xml"/><Relationship Id="rId69" Type="http://schemas.openxmlformats.org/officeDocument/2006/relationships/slideMaster" Target="slideMasters/slideMaster68.xml"/><Relationship Id="rId68" Type="http://schemas.openxmlformats.org/officeDocument/2006/relationships/slideMaster" Target="slideMasters/slideMaster67.xml"/><Relationship Id="rId67" Type="http://schemas.openxmlformats.org/officeDocument/2006/relationships/slideMaster" Target="slideMasters/slideMaster66.xml"/><Relationship Id="rId66" Type="http://schemas.openxmlformats.org/officeDocument/2006/relationships/slideMaster" Target="slideMasters/slideMaster65.xml"/><Relationship Id="rId65" Type="http://schemas.openxmlformats.org/officeDocument/2006/relationships/slideMaster" Target="slideMasters/slideMaster64.xml"/><Relationship Id="rId64" Type="http://schemas.openxmlformats.org/officeDocument/2006/relationships/slideMaster" Target="slideMasters/slideMaster63.xml"/><Relationship Id="rId63" Type="http://schemas.openxmlformats.org/officeDocument/2006/relationships/slideMaster" Target="slideMasters/slideMaster62.xml"/><Relationship Id="rId62" Type="http://schemas.openxmlformats.org/officeDocument/2006/relationships/slideMaster" Target="slideMasters/slideMaster61.xml"/><Relationship Id="rId61" Type="http://schemas.openxmlformats.org/officeDocument/2006/relationships/slideMaster" Target="slideMasters/slideMaster60.xml"/><Relationship Id="rId60" Type="http://schemas.openxmlformats.org/officeDocument/2006/relationships/slideMaster" Target="slideMasters/slideMaster59.xml"/><Relationship Id="rId6" Type="http://schemas.openxmlformats.org/officeDocument/2006/relationships/slideMaster" Target="slideMasters/slideMaster5.xml"/><Relationship Id="rId59" Type="http://schemas.openxmlformats.org/officeDocument/2006/relationships/slideMaster" Target="slideMasters/slideMaster58.xml"/><Relationship Id="rId58" Type="http://schemas.openxmlformats.org/officeDocument/2006/relationships/slideMaster" Target="slideMasters/slideMaster57.xml"/><Relationship Id="rId57" Type="http://schemas.openxmlformats.org/officeDocument/2006/relationships/slideMaster" Target="slideMasters/slideMaster56.xml"/><Relationship Id="rId56" Type="http://schemas.openxmlformats.org/officeDocument/2006/relationships/slideMaster" Target="slideMasters/slideMaster55.xml"/><Relationship Id="rId55" Type="http://schemas.openxmlformats.org/officeDocument/2006/relationships/slideMaster" Target="slideMasters/slideMaster54.xml"/><Relationship Id="rId54" Type="http://schemas.openxmlformats.org/officeDocument/2006/relationships/slideMaster" Target="slideMasters/slideMaster53.xml"/><Relationship Id="rId53" Type="http://schemas.openxmlformats.org/officeDocument/2006/relationships/slideMaster" Target="slideMasters/slideMaster52.xml"/><Relationship Id="rId52" Type="http://schemas.openxmlformats.org/officeDocument/2006/relationships/slideMaster" Target="slideMasters/slideMaster51.xml"/><Relationship Id="rId51" Type="http://schemas.openxmlformats.org/officeDocument/2006/relationships/slideMaster" Target="slideMasters/slideMaster50.xml"/><Relationship Id="rId50" Type="http://schemas.openxmlformats.org/officeDocument/2006/relationships/slideMaster" Target="slideMasters/slideMaster49.xml"/><Relationship Id="rId5" Type="http://schemas.openxmlformats.org/officeDocument/2006/relationships/slideMaster" Target="slideMasters/slideMaster4.xml"/><Relationship Id="rId49" Type="http://schemas.openxmlformats.org/officeDocument/2006/relationships/slideMaster" Target="slideMasters/slideMaster48.xml"/><Relationship Id="rId48" Type="http://schemas.openxmlformats.org/officeDocument/2006/relationships/slideMaster" Target="slideMasters/slideMaster47.xml"/><Relationship Id="rId47" Type="http://schemas.openxmlformats.org/officeDocument/2006/relationships/slideMaster" Target="slideMasters/slideMaster46.xml"/><Relationship Id="rId46" Type="http://schemas.openxmlformats.org/officeDocument/2006/relationships/slideMaster" Target="slideMasters/slideMaster45.xml"/><Relationship Id="rId45" Type="http://schemas.openxmlformats.org/officeDocument/2006/relationships/slideMaster" Target="slideMasters/slideMaster44.xml"/><Relationship Id="rId44" Type="http://schemas.openxmlformats.org/officeDocument/2006/relationships/slideMaster" Target="slideMasters/slideMaster43.xml"/><Relationship Id="rId43" Type="http://schemas.openxmlformats.org/officeDocument/2006/relationships/slideMaster" Target="slideMasters/slideMaster42.xml"/><Relationship Id="rId42" Type="http://schemas.openxmlformats.org/officeDocument/2006/relationships/slideMaster" Target="slideMasters/slideMaster41.xml"/><Relationship Id="rId41" Type="http://schemas.openxmlformats.org/officeDocument/2006/relationships/slideMaster" Target="slideMasters/slideMaster40.xml"/><Relationship Id="rId40" Type="http://schemas.openxmlformats.org/officeDocument/2006/relationships/slideMaster" Target="slideMasters/slideMaster39.xml"/><Relationship Id="rId4" Type="http://schemas.openxmlformats.org/officeDocument/2006/relationships/slideMaster" Target="slideMasters/slideMaster3.xml"/><Relationship Id="rId39" Type="http://schemas.openxmlformats.org/officeDocument/2006/relationships/slideMaster" Target="slideMasters/slideMaster38.xml"/><Relationship Id="rId38" Type="http://schemas.openxmlformats.org/officeDocument/2006/relationships/slideMaster" Target="slideMasters/slideMaster37.xml"/><Relationship Id="rId37" Type="http://schemas.openxmlformats.org/officeDocument/2006/relationships/slideMaster" Target="slideMasters/slideMaster36.xml"/><Relationship Id="rId36" Type="http://schemas.openxmlformats.org/officeDocument/2006/relationships/slideMaster" Target="slideMasters/slideMaster35.xml"/><Relationship Id="rId35" Type="http://schemas.openxmlformats.org/officeDocument/2006/relationships/slideMaster" Target="slideMasters/slideMaster34.xml"/><Relationship Id="rId34" Type="http://schemas.openxmlformats.org/officeDocument/2006/relationships/slideMaster" Target="slideMasters/slideMaster33.xml"/><Relationship Id="rId33" Type="http://schemas.openxmlformats.org/officeDocument/2006/relationships/slideMaster" Target="slideMasters/slideMaster32.xml"/><Relationship Id="rId32" Type="http://schemas.openxmlformats.org/officeDocument/2006/relationships/slideMaster" Target="slideMasters/slideMaster31.xml"/><Relationship Id="rId31" Type="http://schemas.openxmlformats.org/officeDocument/2006/relationships/slideMaster" Target="slideMasters/slideMaster30.xml"/><Relationship Id="rId30" Type="http://schemas.openxmlformats.org/officeDocument/2006/relationships/slideMaster" Target="slideMasters/slideMaster29.xml"/><Relationship Id="rId3" Type="http://schemas.openxmlformats.org/officeDocument/2006/relationships/slideMaster" Target="slideMasters/slideMaster2.xml"/><Relationship Id="rId29" Type="http://schemas.openxmlformats.org/officeDocument/2006/relationships/slideMaster" Target="slideMasters/slideMaster28.xml"/><Relationship Id="rId28" Type="http://schemas.openxmlformats.org/officeDocument/2006/relationships/slideMaster" Target="slideMasters/slideMaster27.xml"/><Relationship Id="rId27" Type="http://schemas.openxmlformats.org/officeDocument/2006/relationships/slideMaster" Target="slideMasters/slideMaster26.xml"/><Relationship Id="rId26" Type="http://schemas.openxmlformats.org/officeDocument/2006/relationships/slideMaster" Target="slideMasters/slideMaster25.xml"/><Relationship Id="rId25" Type="http://schemas.openxmlformats.org/officeDocument/2006/relationships/slideMaster" Target="slideMasters/slideMaster24.xml"/><Relationship Id="rId24" Type="http://schemas.openxmlformats.org/officeDocument/2006/relationships/slideMaster" Target="slideMasters/slideMaster23.xml"/><Relationship Id="rId23" Type="http://schemas.openxmlformats.org/officeDocument/2006/relationships/slideMaster" Target="slideMasters/slideMaster22.xml"/><Relationship Id="rId22" Type="http://schemas.openxmlformats.org/officeDocument/2006/relationships/slideMaster" Target="slideMasters/slideMaster21.xml"/><Relationship Id="rId21" Type="http://schemas.openxmlformats.org/officeDocument/2006/relationships/slideMaster" Target="slideMasters/slideMaster20.xml"/><Relationship Id="rId20" Type="http://schemas.openxmlformats.org/officeDocument/2006/relationships/slideMaster" Target="slideMasters/slideMaster19.xml"/><Relationship Id="rId2" Type="http://schemas.openxmlformats.org/officeDocument/2006/relationships/theme" Target="theme/theme1.xml"/><Relationship Id="rId19" Type="http://schemas.openxmlformats.org/officeDocument/2006/relationships/slideMaster" Target="slideMasters/slideMaster18.xml"/><Relationship Id="rId18" Type="http://schemas.openxmlformats.org/officeDocument/2006/relationships/slideMaster" Target="slideMasters/slideMaster17.xml"/><Relationship Id="rId17" Type="http://schemas.openxmlformats.org/officeDocument/2006/relationships/slideMaster" Target="slideMasters/slideMaster16.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0" Type="http://schemas.openxmlformats.org/officeDocument/2006/relationships/tags" Target="tags/tag1722.xml"/><Relationship Id="rId11" Type="http://schemas.openxmlformats.org/officeDocument/2006/relationships/slideMaster" Target="slideMasters/slideMaster10.xml"/><Relationship Id="rId109" Type="http://schemas.openxmlformats.org/officeDocument/2006/relationships/commentAuthors" Target="commentAuthors.xml"/><Relationship Id="rId108" Type="http://schemas.openxmlformats.org/officeDocument/2006/relationships/tableStyles" Target="tableStyles.xml"/><Relationship Id="rId107" Type="http://schemas.openxmlformats.org/officeDocument/2006/relationships/viewProps" Target="viewProps.xml"/><Relationship Id="rId106" Type="http://schemas.openxmlformats.org/officeDocument/2006/relationships/presProps" Target="presProps.xml"/><Relationship Id="rId105" Type="http://schemas.openxmlformats.org/officeDocument/2006/relationships/slide" Target="slides/slide30.xml"/><Relationship Id="rId104" Type="http://schemas.openxmlformats.org/officeDocument/2006/relationships/slide" Target="slides/slide29.xml"/><Relationship Id="rId103" Type="http://schemas.openxmlformats.org/officeDocument/2006/relationships/slide" Target="slides/slide28.xml"/><Relationship Id="rId102" Type="http://schemas.openxmlformats.org/officeDocument/2006/relationships/slide" Target="slides/slide27.xml"/><Relationship Id="rId101" Type="http://schemas.openxmlformats.org/officeDocument/2006/relationships/slide" Target="slides/slide26.xml"/><Relationship Id="rId100" Type="http://schemas.openxmlformats.org/officeDocument/2006/relationships/slide" Target="slides/slide25.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521922-B392-49CB-98B2-D1506FCEECF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B082BF-40C1-4E6C-9085-1B48E30F0BD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23020B4-C4F0-47FB-9EF6-DA1D8CA35CE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tags" Target="../tags/tag4.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0" Type="http://schemas.openxmlformats.org/officeDocument/2006/relationships/theme" Target="../theme/theme10.xml"/><Relationship Id="rId1" Type="http://schemas.openxmlformats.org/officeDocument/2006/relationships/slideLayout" Target="../slideLayouts/slideLayout11.xml"/></Relationships>
</file>

<file path=ppt/slideMasters/_rels/slideMaster11.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tags" Target="../tags/tag59.xml"/><Relationship Id="rId7" Type="http://schemas.openxmlformats.org/officeDocument/2006/relationships/tags" Target="../tags/tag5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0" Type="http://schemas.openxmlformats.org/officeDocument/2006/relationships/theme" Target="../theme/theme11.xml"/><Relationship Id="rId1" Type="http://schemas.openxmlformats.org/officeDocument/2006/relationships/slideLayout" Target="../slideLayouts/slideLayout12.xml"/></Relationships>
</file>

<file path=ppt/slideMasters/_rels/slideMaster12.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0" Type="http://schemas.openxmlformats.org/officeDocument/2006/relationships/theme" Target="../theme/theme12.xml"/><Relationship Id="rId1" Type="http://schemas.openxmlformats.org/officeDocument/2006/relationships/slideLayout" Target="../slideLayouts/slideLayout13.xml"/></Relationships>
</file>

<file path=ppt/slideMasters/_rels/slideMaster13.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0" Type="http://schemas.openxmlformats.org/officeDocument/2006/relationships/theme" Target="../theme/theme13.xml"/><Relationship Id="rId1" Type="http://schemas.openxmlformats.org/officeDocument/2006/relationships/slideLayout" Target="../slideLayouts/slideLayout14.xml"/></Relationships>
</file>

<file path=ppt/slideMasters/_rels/slideMaster14.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tags" Target="../tags/tag77.xml"/><Relationship Id="rId7" Type="http://schemas.openxmlformats.org/officeDocument/2006/relationships/tags" Target="../tags/tag7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0" Type="http://schemas.openxmlformats.org/officeDocument/2006/relationships/theme" Target="../theme/theme14.xml"/><Relationship Id="rId1" Type="http://schemas.openxmlformats.org/officeDocument/2006/relationships/slideLayout" Target="../slideLayouts/slideLayout15.xml"/></Relationships>
</file>

<file path=ppt/slideMasters/_rels/slideMaster15.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0" Type="http://schemas.openxmlformats.org/officeDocument/2006/relationships/theme" Target="../theme/theme15.xml"/><Relationship Id="rId1" Type="http://schemas.openxmlformats.org/officeDocument/2006/relationships/slideLayout" Target="../slideLayouts/slideLayout16.xml"/></Relationships>
</file>

<file path=ppt/slideMasters/_rels/slideMaster16.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0" Type="http://schemas.openxmlformats.org/officeDocument/2006/relationships/theme" Target="../theme/theme16.xml"/><Relationship Id="rId1" Type="http://schemas.openxmlformats.org/officeDocument/2006/relationships/slideLayout" Target="../slideLayouts/slideLayout17.xml"/></Relationships>
</file>

<file path=ppt/slideMasters/_rels/slideMaster17.xml.rels><?xml version="1.0" encoding="UTF-8" standalone="yes"?>
<Relationships xmlns="http://schemas.openxmlformats.org/package/2006/relationships"><Relationship Id="rId9" Type="http://schemas.openxmlformats.org/officeDocument/2006/relationships/tags" Target="../tags/tag96.xml"/><Relationship Id="rId8" Type="http://schemas.openxmlformats.org/officeDocument/2006/relationships/tags" Target="../tags/tag95.xml"/><Relationship Id="rId7" Type="http://schemas.openxmlformats.org/officeDocument/2006/relationships/tags" Target="../tags/tag9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0" Type="http://schemas.openxmlformats.org/officeDocument/2006/relationships/theme" Target="../theme/theme17.xml"/><Relationship Id="rId1" Type="http://schemas.openxmlformats.org/officeDocument/2006/relationships/slideLayout" Target="../slideLayouts/slideLayout18.xml"/></Relationships>
</file>

<file path=ppt/slideMasters/_rels/slideMaster18.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0" Type="http://schemas.openxmlformats.org/officeDocument/2006/relationships/theme" Target="../theme/theme18.xml"/><Relationship Id="rId1" Type="http://schemas.openxmlformats.org/officeDocument/2006/relationships/slideLayout" Target="../slideLayouts/slideLayout19.xml"/></Relationships>
</file>

<file path=ppt/slideMasters/_rels/slideMaster19.xml.rels><?xml version="1.0" encoding="UTF-8" standalone="yes"?>
<Relationships xmlns="http://schemas.openxmlformats.org/package/2006/relationships"><Relationship Id="rId9" Type="http://schemas.openxmlformats.org/officeDocument/2006/relationships/tags" Target="../tags/tag108.xml"/><Relationship Id="rId8" Type="http://schemas.openxmlformats.org/officeDocument/2006/relationships/tags" Target="../tags/tag107.xml"/><Relationship Id="rId7" Type="http://schemas.openxmlformats.org/officeDocument/2006/relationships/tags" Target="../tags/tag10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0" Type="http://schemas.openxmlformats.org/officeDocument/2006/relationships/theme" Target="../theme/theme19.xml"/><Relationship Id="rId1" Type="http://schemas.openxmlformats.org/officeDocument/2006/relationships/slideLayout" Target="../slideLayouts/slideLayout2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tags" Target="../tags/tag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0" Type="http://schemas.openxmlformats.org/officeDocument/2006/relationships/theme" Target="../theme/theme20.xml"/><Relationship Id="rId1" Type="http://schemas.openxmlformats.org/officeDocument/2006/relationships/slideLayout" Target="../slideLayouts/slideLayout21.xml"/></Relationships>
</file>

<file path=ppt/slideMasters/_rels/slideMaster21.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tags" Target="../tags/tag119.xml"/><Relationship Id="rId7" Type="http://schemas.openxmlformats.org/officeDocument/2006/relationships/tags" Target="../tags/tag11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tags" Target="../tags/tag115.xml"/><Relationship Id="rId10" Type="http://schemas.openxmlformats.org/officeDocument/2006/relationships/theme" Target="../theme/theme21.xml"/><Relationship Id="rId1" Type="http://schemas.openxmlformats.org/officeDocument/2006/relationships/slideLayout" Target="../slideLayouts/slideLayout22.xml"/></Relationships>
</file>

<file path=ppt/slideMasters/_rels/slideMaster22.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tags" Target="../tags/tag125.xml"/><Relationship Id="rId7" Type="http://schemas.openxmlformats.org/officeDocument/2006/relationships/tags" Target="../tags/tag12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0" Type="http://schemas.openxmlformats.org/officeDocument/2006/relationships/theme" Target="../theme/theme22.xml"/><Relationship Id="rId1" Type="http://schemas.openxmlformats.org/officeDocument/2006/relationships/slideLayout" Target="../slideLayouts/slideLayout23.xml"/></Relationships>
</file>

<file path=ppt/slideMasters/_rels/slideMaster23.xml.rels><?xml version="1.0" encoding="UTF-8" standalone="yes"?>
<Relationships xmlns="http://schemas.openxmlformats.org/package/2006/relationships"><Relationship Id="rId9" Type="http://schemas.openxmlformats.org/officeDocument/2006/relationships/tags" Target="../tags/tag132.xml"/><Relationship Id="rId8" Type="http://schemas.openxmlformats.org/officeDocument/2006/relationships/tags" Target="../tags/tag131.xml"/><Relationship Id="rId7" Type="http://schemas.openxmlformats.org/officeDocument/2006/relationships/tags" Target="../tags/tag13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tags" Target="../tags/tag127.xml"/><Relationship Id="rId10" Type="http://schemas.openxmlformats.org/officeDocument/2006/relationships/theme" Target="../theme/theme23.xml"/><Relationship Id="rId1" Type="http://schemas.openxmlformats.org/officeDocument/2006/relationships/slideLayout" Target="../slideLayouts/slideLayout24.xml"/></Relationships>
</file>

<file path=ppt/slideMasters/_rels/slideMaster24.xml.rels><?xml version="1.0" encoding="UTF-8" standalone="yes"?>
<Relationships xmlns="http://schemas.openxmlformats.org/package/2006/relationships"><Relationship Id="rId9" Type="http://schemas.openxmlformats.org/officeDocument/2006/relationships/tags" Target="../tags/tag138.xml"/><Relationship Id="rId8" Type="http://schemas.openxmlformats.org/officeDocument/2006/relationships/tags" Target="../tags/tag137.xml"/><Relationship Id="rId7" Type="http://schemas.openxmlformats.org/officeDocument/2006/relationships/tags" Target="../tags/tag13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0" Type="http://schemas.openxmlformats.org/officeDocument/2006/relationships/theme" Target="../theme/theme24.xml"/><Relationship Id="rId1" Type="http://schemas.openxmlformats.org/officeDocument/2006/relationships/slideLayout" Target="../slideLayouts/slideLayout25.xml"/></Relationships>
</file>

<file path=ppt/slideMasters/_rels/slideMaster25.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tags" Target="../tags/tag139.xml"/><Relationship Id="rId10" Type="http://schemas.openxmlformats.org/officeDocument/2006/relationships/theme" Target="../theme/theme25.xml"/><Relationship Id="rId1" Type="http://schemas.openxmlformats.org/officeDocument/2006/relationships/slideLayout" Target="../slideLayouts/slideLayout26.xml"/></Relationships>
</file>

<file path=ppt/slideMasters/_rels/slideMaster26.xml.rels><?xml version="1.0" encoding="UTF-8" standalone="yes"?>
<Relationships xmlns="http://schemas.openxmlformats.org/package/2006/relationships"><Relationship Id="rId9" Type="http://schemas.openxmlformats.org/officeDocument/2006/relationships/tags" Target="../tags/tag150.xml"/><Relationship Id="rId8" Type="http://schemas.openxmlformats.org/officeDocument/2006/relationships/tags" Target="../tags/tag149.xml"/><Relationship Id="rId7" Type="http://schemas.openxmlformats.org/officeDocument/2006/relationships/tags" Target="../tags/tag14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0" Type="http://schemas.openxmlformats.org/officeDocument/2006/relationships/theme" Target="../theme/theme26.xml"/><Relationship Id="rId1" Type="http://schemas.openxmlformats.org/officeDocument/2006/relationships/slideLayout" Target="../slideLayouts/slideLayout27.xml"/></Relationships>
</file>

<file path=ppt/slideMasters/_rels/slideMaster27.xml.rels><?xml version="1.0" encoding="UTF-8" standalone="yes"?>
<Relationships xmlns="http://schemas.openxmlformats.org/package/2006/relationships"><Relationship Id="rId8" Type="http://schemas.openxmlformats.org/officeDocument/2006/relationships/theme" Target="../theme/theme27.xml"/><Relationship Id="rId7" Type="http://schemas.openxmlformats.org/officeDocument/2006/relationships/tags" Target="../tags/tag154.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153.xml"/><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slideLayout" Target="../slideLayouts/slideLayout28.xml"/></Relationships>
</file>

<file path=ppt/slideMasters/_rels/slideMaster28.xml.rels><?xml version="1.0" encoding="UTF-8" standalone="yes"?>
<Relationships xmlns="http://schemas.openxmlformats.org/package/2006/relationships"><Relationship Id="rId8" Type="http://schemas.openxmlformats.org/officeDocument/2006/relationships/theme" Target="../theme/theme28.xml"/><Relationship Id="rId7" Type="http://schemas.openxmlformats.org/officeDocument/2006/relationships/tags" Target="../tags/tag15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slideLayout" Target="../slideLayouts/slideLayout29.xml"/></Relationships>
</file>

<file path=ppt/slideMasters/_rels/slideMaster29.xml.rels><?xml version="1.0" encoding="UTF-8" standalone="yes"?>
<Relationships xmlns="http://schemas.openxmlformats.org/package/2006/relationships"><Relationship Id="rId8" Type="http://schemas.openxmlformats.org/officeDocument/2006/relationships/theme" Target="../theme/theme29.xml"/><Relationship Id="rId7" Type="http://schemas.openxmlformats.org/officeDocument/2006/relationships/tags" Target="../tags/tag16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0" Type="http://schemas.openxmlformats.org/officeDocument/2006/relationships/theme" Target="../theme/theme3.xml"/><Relationship Id="rId1" Type="http://schemas.openxmlformats.org/officeDocument/2006/relationships/slideLayout" Target="../slideLayouts/slideLayout3.xml"/></Relationships>
</file>

<file path=ppt/slideMasters/_rels/slideMaster30.xml.rels><?xml version="1.0" encoding="UTF-8" standalone="yes"?>
<Relationships xmlns="http://schemas.openxmlformats.org/package/2006/relationships"><Relationship Id="rId8" Type="http://schemas.openxmlformats.org/officeDocument/2006/relationships/theme" Target="../theme/theme30.xml"/><Relationship Id="rId7" Type="http://schemas.openxmlformats.org/officeDocument/2006/relationships/tags" Target="../tags/tag16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65.xml"/><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slideLayout" Target="../slideLayouts/slideLayout31.xml"/></Relationships>
</file>

<file path=ppt/slideMasters/_rels/slideMaster31.xml.rels><?xml version="1.0" encoding="UTF-8" standalone="yes"?>
<Relationships xmlns="http://schemas.openxmlformats.org/package/2006/relationships"><Relationship Id="rId8" Type="http://schemas.openxmlformats.org/officeDocument/2006/relationships/theme" Target="../theme/theme31.xml"/><Relationship Id="rId7" Type="http://schemas.openxmlformats.org/officeDocument/2006/relationships/tags" Target="../tags/tag17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69.xml"/><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slideLayout" Target="../slideLayouts/slideLayout32.xml"/></Relationships>
</file>

<file path=ppt/slideMasters/_rels/slideMaster32.xml.rels><?xml version="1.0" encoding="UTF-8" standalone="yes"?>
<Relationships xmlns="http://schemas.openxmlformats.org/package/2006/relationships"><Relationship Id="rId8" Type="http://schemas.openxmlformats.org/officeDocument/2006/relationships/theme" Target="../theme/theme32.xml"/><Relationship Id="rId7" Type="http://schemas.openxmlformats.org/officeDocument/2006/relationships/tags" Target="../tags/tag17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slideLayout" Target="../slideLayouts/slideLayout33.xml"/></Relationships>
</file>

<file path=ppt/slideMasters/_rels/slideMaster33.xml.rels><?xml version="1.0" encoding="UTF-8" standalone="yes"?>
<Relationships xmlns="http://schemas.openxmlformats.org/package/2006/relationships"><Relationship Id="rId8" Type="http://schemas.openxmlformats.org/officeDocument/2006/relationships/theme" Target="../theme/theme33.xml"/><Relationship Id="rId7" Type="http://schemas.openxmlformats.org/officeDocument/2006/relationships/tags" Target="../tags/tag17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77.xml"/><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slideLayout" Target="../slideLayouts/slideLayout34.xml"/></Relationships>
</file>

<file path=ppt/slideMasters/_rels/slideMaster34.xml.rels><?xml version="1.0" encoding="UTF-8" standalone="yes"?>
<Relationships xmlns="http://schemas.openxmlformats.org/package/2006/relationships"><Relationship Id="rId8" Type="http://schemas.openxmlformats.org/officeDocument/2006/relationships/theme" Target="../theme/theme34.xml"/><Relationship Id="rId7" Type="http://schemas.openxmlformats.org/officeDocument/2006/relationships/tags" Target="../tags/tag18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slideLayout" Target="../slideLayouts/slideLayout35.xml"/></Relationships>
</file>

<file path=ppt/slideMasters/_rels/slideMaster35.xml.rels><?xml version="1.0" encoding="UTF-8" standalone="yes"?>
<Relationships xmlns="http://schemas.openxmlformats.org/package/2006/relationships"><Relationship Id="rId8" Type="http://schemas.openxmlformats.org/officeDocument/2006/relationships/theme" Target="../theme/theme35.xml"/><Relationship Id="rId7" Type="http://schemas.openxmlformats.org/officeDocument/2006/relationships/tags" Target="../tags/tag18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85.xml"/><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slideLayout" Target="../slideLayouts/slideLayout36.xml"/></Relationships>
</file>

<file path=ppt/slideMasters/_rels/slideMaster36.xml.rels><?xml version="1.0" encoding="UTF-8" standalone="yes"?>
<Relationships xmlns="http://schemas.openxmlformats.org/package/2006/relationships"><Relationship Id="rId8" Type="http://schemas.openxmlformats.org/officeDocument/2006/relationships/theme" Target="../theme/theme36.xml"/><Relationship Id="rId7" Type="http://schemas.openxmlformats.org/officeDocument/2006/relationships/tags" Target="../tags/tag19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89.xml"/><Relationship Id="rId3" Type="http://schemas.openxmlformats.org/officeDocument/2006/relationships/tags" Target="../tags/tag188.xml"/><Relationship Id="rId2" Type="http://schemas.openxmlformats.org/officeDocument/2006/relationships/tags" Target="../tags/tag187.xml"/><Relationship Id="rId1" Type="http://schemas.openxmlformats.org/officeDocument/2006/relationships/slideLayout" Target="../slideLayouts/slideLayout37.xml"/></Relationships>
</file>

<file path=ppt/slideMasters/_rels/slideMaster37.xml.rels><?xml version="1.0" encoding="UTF-8" standalone="yes"?>
<Relationships xmlns="http://schemas.openxmlformats.org/package/2006/relationships"><Relationship Id="rId8" Type="http://schemas.openxmlformats.org/officeDocument/2006/relationships/theme" Target="../theme/theme37.xml"/><Relationship Id="rId7" Type="http://schemas.openxmlformats.org/officeDocument/2006/relationships/tags" Target="../tags/tag19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93.xml"/><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slideLayout" Target="../slideLayouts/slideLayout38.xml"/></Relationships>
</file>

<file path=ppt/slideMasters/_rels/slideMaster38.xml.rels><?xml version="1.0" encoding="UTF-8" standalone="yes"?>
<Relationships xmlns="http://schemas.openxmlformats.org/package/2006/relationships"><Relationship Id="rId8" Type="http://schemas.openxmlformats.org/officeDocument/2006/relationships/theme" Target="../theme/theme38.xml"/><Relationship Id="rId7" Type="http://schemas.openxmlformats.org/officeDocument/2006/relationships/tags" Target="../tags/tag19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97.xml"/><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slideLayout" Target="../slideLayouts/slideLayout39.xml"/></Relationships>
</file>

<file path=ppt/slideMasters/_rels/slideMaster39.xml.rels><?xml version="1.0" encoding="UTF-8" standalone="yes"?>
<Relationships xmlns="http://schemas.openxmlformats.org/package/2006/relationships"><Relationship Id="rId8" Type="http://schemas.openxmlformats.org/officeDocument/2006/relationships/theme" Target="../theme/theme39.xml"/><Relationship Id="rId7" Type="http://schemas.openxmlformats.org/officeDocument/2006/relationships/tags" Target="../tags/tag20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01.xml"/><Relationship Id="rId3" Type="http://schemas.openxmlformats.org/officeDocument/2006/relationships/tags" Target="../tags/tag200.xml"/><Relationship Id="rId2" Type="http://schemas.openxmlformats.org/officeDocument/2006/relationships/tags" Target="../tags/tag199.xml"/><Relationship Id="rId1"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image" Target="../media/image3.svg"/><Relationship Id="rId6" Type="http://schemas.openxmlformats.org/officeDocument/2006/relationships/image" Target="../media/image3.png"/><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slideLayout" Target="../slideLayouts/slideLayout5.xml"/><Relationship Id="rId11" Type="http://schemas.openxmlformats.org/officeDocument/2006/relationships/theme" Target="../theme/theme4.xml"/><Relationship Id="rId10" Type="http://schemas.openxmlformats.org/officeDocument/2006/relationships/tags" Target="../tags/tag20.xml"/><Relationship Id="rId1" Type="http://schemas.openxmlformats.org/officeDocument/2006/relationships/slideLayout" Target="../slideLayouts/slideLayout4.xml"/></Relationships>
</file>

<file path=ppt/slideMasters/_rels/slideMaster40.xml.rels><?xml version="1.0" encoding="UTF-8" standalone="yes"?>
<Relationships xmlns="http://schemas.openxmlformats.org/package/2006/relationships"><Relationship Id="rId8" Type="http://schemas.openxmlformats.org/officeDocument/2006/relationships/theme" Target="../theme/theme40.xml"/><Relationship Id="rId7" Type="http://schemas.openxmlformats.org/officeDocument/2006/relationships/tags" Target="../tags/tag20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05.xml"/><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slideLayout" Target="../slideLayouts/slideLayout41.xml"/></Relationships>
</file>

<file path=ppt/slideMasters/_rels/slideMaster41.xml.rels><?xml version="1.0" encoding="UTF-8" standalone="yes"?>
<Relationships xmlns="http://schemas.openxmlformats.org/package/2006/relationships"><Relationship Id="rId8" Type="http://schemas.openxmlformats.org/officeDocument/2006/relationships/theme" Target="../theme/theme41.xml"/><Relationship Id="rId7" Type="http://schemas.openxmlformats.org/officeDocument/2006/relationships/tags" Target="../tags/tag21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09.xml"/><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slideLayout" Target="../slideLayouts/slideLayout42.xml"/></Relationships>
</file>

<file path=ppt/slideMasters/_rels/slideMaster42.xml.rels><?xml version="1.0" encoding="UTF-8" standalone="yes"?>
<Relationships xmlns="http://schemas.openxmlformats.org/package/2006/relationships"><Relationship Id="rId8" Type="http://schemas.openxmlformats.org/officeDocument/2006/relationships/theme" Target="../theme/theme42.xml"/><Relationship Id="rId7" Type="http://schemas.openxmlformats.org/officeDocument/2006/relationships/tags" Target="../tags/tag21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13.xml"/><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slideLayout" Target="../slideLayouts/slideLayout43.xml"/></Relationships>
</file>

<file path=ppt/slideMasters/_rels/slideMaster43.xml.rels><?xml version="1.0" encoding="UTF-8" standalone="yes"?>
<Relationships xmlns="http://schemas.openxmlformats.org/package/2006/relationships"><Relationship Id="rId8" Type="http://schemas.openxmlformats.org/officeDocument/2006/relationships/theme" Target="../theme/theme43.xml"/><Relationship Id="rId7" Type="http://schemas.openxmlformats.org/officeDocument/2006/relationships/tags" Target="../tags/tag218.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17.xml"/><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slideLayout" Target="../slideLayouts/slideLayout44.xml"/></Relationships>
</file>

<file path=ppt/slideMasters/_rels/slideMaster44.xml.rels><?xml version="1.0" encoding="UTF-8" standalone="yes"?>
<Relationships xmlns="http://schemas.openxmlformats.org/package/2006/relationships"><Relationship Id="rId8" Type="http://schemas.openxmlformats.org/officeDocument/2006/relationships/theme" Target="../theme/theme44.xml"/><Relationship Id="rId7" Type="http://schemas.openxmlformats.org/officeDocument/2006/relationships/tags" Target="../tags/tag222.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21.xml"/><Relationship Id="rId3" Type="http://schemas.openxmlformats.org/officeDocument/2006/relationships/tags" Target="../tags/tag220.xml"/><Relationship Id="rId2" Type="http://schemas.openxmlformats.org/officeDocument/2006/relationships/tags" Target="../tags/tag219.xml"/><Relationship Id="rId1" Type="http://schemas.openxmlformats.org/officeDocument/2006/relationships/slideLayout" Target="../slideLayouts/slideLayout45.xml"/></Relationships>
</file>

<file path=ppt/slideMasters/_rels/slideMaster45.xml.rels><?xml version="1.0" encoding="UTF-8" standalone="yes"?>
<Relationships xmlns="http://schemas.openxmlformats.org/package/2006/relationships"><Relationship Id="rId8" Type="http://schemas.openxmlformats.org/officeDocument/2006/relationships/theme" Target="../theme/theme45.xml"/><Relationship Id="rId7" Type="http://schemas.openxmlformats.org/officeDocument/2006/relationships/tags" Target="../tags/tag226.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25.xml"/><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slideLayout" Target="../slideLayouts/slideLayout46.xml"/></Relationships>
</file>

<file path=ppt/slideMasters/_rels/slideMaster46.xml.rels><?xml version="1.0" encoding="UTF-8" standalone="yes"?>
<Relationships xmlns="http://schemas.openxmlformats.org/package/2006/relationships"><Relationship Id="rId8" Type="http://schemas.openxmlformats.org/officeDocument/2006/relationships/theme" Target="../theme/theme46.xml"/><Relationship Id="rId7" Type="http://schemas.openxmlformats.org/officeDocument/2006/relationships/tags" Target="../tags/tag230.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29.xml"/><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slideLayout" Target="../slideLayouts/slideLayout47.xml"/></Relationships>
</file>

<file path=ppt/slideMasters/_rels/slideMaster47.xml.rels><?xml version="1.0" encoding="UTF-8" standalone="yes"?>
<Relationships xmlns="http://schemas.openxmlformats.org/package/2006/relationships"><Relationship Id="rId8" Type="http://schemas.openxmlformats.org/officeDocument/2006/relationships/theme" Target="../theme/theme47.xml"/><Relationship Id="rId7" Type="http://schemas.openxmlformats.org/officeDocument/2006/relationships/tags" Target="../tags/tag234.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33.xml"/><Relationship Id="rId3" Type="http://schemas.openxmlformats.org/officeDocument/2006/relationships/tags" Target="../tags/tag232.xml"/><Relationship Id="rId2" Type="http://schemas.openxmlformats.org/officeDocument/2006/relationships/tags" Target="../tags/tag231.xml"/><Relationship Id="rId1" Type="http://schemas.openxmlformats.org/officeDocument/2006/relationships/slideLayout" Target="../slideLayouts/slideLayout48.xml"/></Relationships>
</file>

<file path=ppt/slideMasters/_rels/slideMaster48.xml.rels><?xml version="1.0" encoding="UTF-8" standalone="yes"?>
<Relationships xmlns="http://schemas.openxmlformats.org/package/2006/relationships"><Relationship Id="rId8" Type="http://schemas.openxmlformats.org/officeDocument/2006/relationships/theme" Target="../theme/theme48.xml"/><Relationship Id="rId7" Type="http://schemas.openxmlformats.org/officeDocument/2006/relationships/tags" Target="../tags/tag238.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37.xml"/><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slideLayout" Target="../slideLayouts/slideLayout49.xml"/></Relationships>
</file>

<file path=ppt/slideMasters/_rels/slideMaster49.xml.rels><?xml version="1.0" encoding="UTF-8" standalone="yes"?>
<Relationships xmlns="http://schemas.openxmlformats.org/package/2006/relationships"><Relationship Id="rId8" Type="http://schemas.openxmlformats.org/officeDocument/2006/relationships/theme" Target="../theme/theme49.xml"/><Relationship Id="rId7" Type="http://schemas.openxmlformats.org/officeDocument/2006/relationships/tags" Target="../tags/tag242.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41.xml"/><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7" Type="http://schemas.openxmlformats.org/officeDocument/2006/relationships/tags" Target="../tags/tag2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Layout" Target="../slideLayouts/slideLayout6.xml"/></Relationships>
</file>

<file path=ppt/slideMasters/_rels/slideMaster50.xml.rels><?xml version="1.0" encoding="UTF-8" standalone="yes"?>
<Relationships xmlns="http://schemas.openxmlformats.org/package/2006/relationships"><Relationship Id="rId8" Type="http://schemas.openxmlformats.org/officeDocument/2006/relationships/theme" Target="../theme/theme50.xml"/><Relationship Id="rId7" Type="http://schemas.openxmlformats.org/officeDocument/2006/relationships/tags" Target="../tags/tag246.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45.xml"/><Relationship Id="rId3" Type="http://schemas.openxmlformats.org/officeDocument/2006/relationships/tags" Target="../tags/tag244.xml"/><Relationship Id="rId2" Type="http://schemas.openxmlformats.org/officeDocument/2006/relationships/tags" Target="../tags/tag243.xml"/><Relationship Id="rId1" Type="http://schemas.openxmlformats.org/officeDocument/2006/relationships/slideLayout" Target="../slideLayouts/slideLayout51.xml"/></Relationships>
</file>

<file path=ppt/slideMasters/_rels/slideMaster51.xml.rels><?xml version="1.0" encoding="UTF-8" standalone="yes"?>
<Relationships xmlns="http://schemas.openxmlformats.org/package/2006/relationships"><Relationship Id="rId8" Type="http://schemas.openxmlformats.org/officeDocument/2006/relationships/theme" Target="../theme/theme51.xml"/><Relationship Id="rId7" Type="http://schemas.openxmlformats.org/officeDocument/2006/relationships/tags" Target="../tags/tag250.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49.xml"/><Relationship Id="rId3" Type="http://schemas.openxmlformats.org/officeDocument/2006/relationships/tags" Target="../tags/tag248.xml"/><Relationship Id="rId2" Type="http://schemas.openxmlformats.org/officeDocument/2006/relationships/tags" Target="../tags/tag247.xml"/><Relationship Id="rId1" Type="http://schemas.openxmlformats.org/officeDocument/2006/relationships/slideLayout" Target="../slideLayouts/slideLayout52.xml"/></Relationships>
</file>

<file path=ppt/slideMasters/_rels/slideMaster52.xml.rels><?xml version="1.0" encoding="UTF-8" standalone="yes"?>
<Relationships xmlns="http://schemas.openxmlformats.org/package/2006/relationships"><Relationship Id="rId8" Type="http://schemas.openxmlformats.org/officeDocument/2006/relationships/theme" Target="../theme/theme52.xml"/><Relationship Id="rId7" Type="http://schemas.openxmlformats.org/officeDocument/2006/relationships/tags" Target="../tags/tag254.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53.xml"/><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slideLayout" Target="../slideLayouts/slideLayout53.xml"/></Relationships>
</file>

<file path=ppt/slideMasters/_rels/slideMaster53.xml.rels><?xml version="1.0" encoding="UTF-8" standalone="yes"?>
<Relationships xmlns="http://schemas.openxmlformats.org/package/2006/relationships"><Relationship Id="rId8" Type="http://schemas.openxmlformats.org/officeDocument/2006/relationships/theme" Target="../theme/theme53.xml"/><Relationship Id="rId7" Type="http://schemas.openxmlformats.org/officeDocument/2006/relationships/tags" Target="../tags/tag258.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57.xml"/><Relationship Id="rId3" Type="http://schemas.openxmlformats.org/officeDocument/2006/relationships/tags" Target="../tags/tag256.xml"/><Relationship Id="rId2" Type="http://schemas.openxmlformats.org/officeDocument/2006/relationships/tags" Target="../tags/tag255.xml"/><Relationship Id="rId1" Type="http://schemas.openxmlformats.org/officeDocument/2006/relationships/slideLayout" Target="../slideLayouts/slideLayout54.xml"/></Relationships>
</file>

<file path=ppt/slideMasters/_rels/slideMaster54.xml.rels><?xml version="1.0" encoding="UTF-8" standalone="yes"?>
<Relationships xmlns="http://schemas.openxmlformats.org/package/2006/relationships"><Relationship Id="rId8" Type="http://schemas.openxmlformats.org/officeDocument/2006/relationships/theme" Target="../theme/theme54.xml"/><Relationship Id="rId7" Type="http://schemas.openxmlformats.org/officeDocument/2006/relationships/tags" Target="../tags/tag262.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61.xml"/><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slideLayout" Target="../slideLayouts/slideLayout55.xml"/></Relationships>
</file>

<file path=ppt/slideMasters/_rels/slideMaster55.xml.rels><?xml version="1.0" encoding="UTF-8" standalone="yes"?>
<Relationships xmlns="http://schemas.openxmlformats.org/package/2006/relationships"><Relationship Id="rId8" Type="http://schemas.openxmlformats.org/officeDocument/2006/relationships/theme" Target="../theme/theme55.xml"/><Relationship Id="rId7" Type="http://schemas.openxmlformats.org/officeDocument/2006/relationships/tags" Target="../tags/tag266.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65.xml"/><Relationship Id="rId3" Type="http://schemas.openxmlformats.org/officeDocument/2006/relationships/tags" Target="../tags/tag264.xml"/><Relationship Id="rId2" Type="http://schemas.openxmlformats.org/officeDocument/2006/relationships/tags" Target="../tags/tag263.xml"/><Relationship Id="rId1" Type="http://schemas.openxmlformats.org/officeDocument/2006/relationships/slideLayout" Target="../slideLayouts/slideLayout56.xml"/></Relationships>
</file>

<file path=ppt/slideMasters/_rels/slideMaster56.xml.rels><?xml version="1.0" encoding="UTF-8" standalone="yes"?>
<Relationships xmlns="http://schemas.openxmlformats.org/package/2006/relationships"><Relationship Id="rId8" Type="http://schemas.openxmlformats.org/officeDocument/2006/relationships/theme" Target="../theme/theme56.xml"/><Relationship Id="rId7" Type="http://schemas.openxmlformats.org/officeDocument/2006/relationships/tags" Target="../tags/tag27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69.xml"/><Relationship Id="rId3" Type="http://schemas.openxmlformats.org/officeDocument/2006/relationships/tags" Target="../tags/tag268.xml"/><Relationship Id="rId2" Type="http://schemas.openxmlformats.org/officeDocument/2006/relationships/tags" Target="../tags/tag267.xml"/><Relationship Id="rId1" Type="http://schemas.openxmlformats.org/officeDocument/2006/relationships/slideLayout" Target="../slideLayouts/slideLayout57.xml"/></Relationships>
</file>

<file path=ppt/slideMasters/_rels/slideMaster57.xml.rels><?xml version="1.0" encoding="UTF-8" standalone="yes"?>
<Relationships xmlns="http://schemas.openxmlformats.org/package/2006/relationships"><Relationship Id="rId8" Type="http://schemas.openxmlformats.org/officeDocument/2006/relationships/theme" Target="../theme/theme57.xml"/><Relationship Id="rId7" Type="http://schemas.openxmlformats.org/officeDocument/2006/relationships/tags" Target="../tags/tag27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73.xml"/><Relationship Id="rId3" Type="http://schemas.openxmlformats.org/officeDocument/2006/relationships/tags" Target="../tags/tag272.xml"/><Relationship Id="rId2" Type="http://schemas.openxmlformats.org/officeDocument/2006/relationships/tags" Target="../tags/tag271.xml"/><Relationship Id="rId1" Type="http://schemas.openxmlformats.org/officeDocument/2006/relationships/slideLayout" Target="../slideLayouts/slideLayout58.xml"/></Relationships>
</file>

<file path=ppt/slideMasters/_rels/slideMaster58.xml.rels><?xml version="1.0" encoding="UTF-8" standalone="yes"?>
<Relationships xmlns="http://schemas.openxmlformats.org/package/2006/relationships"><Relationship Id="rId8" Type="http://schemas.openxmlformats.org/officeDocument/2006/relationships/theme" Target="../theme/theme58.xml"/><Relationship Id="rId7" Type="http://schemas.openxmlformats.org/officeDocument/2006/relationships/tags" Target="../tags/tag27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77.xml"/><Relationship Id="rId3" Type="http://schemas.openxmlformats.org/officeDocument/2006/relationships/tags" Target="../tags/tag276.xml"/><Relationship Id="rId2" Type="http://schemas.openxmlformats.org/officeDocument/2006/relationships/tags" Target="../tags/tag275.xml"/><Relationship Id="rId1" Type="http://schemas.openxmlformats.org/officeDocument/2006/relationships/slideLayout" Target="../slideLayouts/slideLayout59.xml"/></Relationships>
</file>

<file path=ppt/slideMasters/_rels/slideMaster59.xml.rels><?xml version="1.0" encoding="UTF-8" standalone="yes"?>
<Relationships xmlns="http://schemas.openxmlformats.org/package/2006/relationships"><Relationship Id="rId8" Type="http://schemas.openxmlformats.org/officeDocument/2006/relationships/theme" Target="../theme/theme59.xml"/><Relationship Id="rId7" Type="http://schemas.openxmlformats.org/officeDocument/2006/relationships/tags" Target="../tags/tag28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81.xml"/><Relationship Id="rId3" Type="http://schemas.openxmlformats.org/officeDocument/2006/relationships/tags" Target="../tags/tag280.xml"/><Relationship Id="rId2" Type="http://schemas.openxmlformats.org/officeDocument/2006/relationships/tags" Target="../tags/tag279.xml"/><Relationship Id="rId1"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0" Type="http://schemas.openxmlformats.org/officeDocument/2006/relationships/theme" Target="../theme/theme6.xml"/><Relationship Id="rId1" Type="http://schemas.openxmlformats.org/officeDocument/2006/relationships/slideLayout" Target="../slideLayouts/slideLayout7.xml"/></Relationships>
</file>

<file path=ppt/slideMasters/_rels/slideMaster60.xml.rels><?xml version="1.0" encoding="UTF-8" standalone="yes"?>
<Relationships xmlns="http://schemas.openxmlformats.org/package/2006/relationships"><Relationship Id="rId8" Type="http://schemas.openxmlformats.org/officeDocument/2006/relationships/theme" Target="../theme/theme60.xml"/><Relationship Id="rId7" Type="http://schemas.openxmlformats.org/officeDocument/2006/relationships/tags" Target="../tags/tag28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85.xml"/><Relationship Id="rId3" Type="http://schemas.openxmlformats.org/officeDocument/2006/relationships/tags" Target="../tags/tag284.xml"/><Relationship Id="rId2" Type="http://schemas.openxmlformats.org/officeDocument/2006/relationships/tags" Target="../tags/tag283.xml"/><Relationship Id="rId1" Type="http://schemas.openxmlformats.org/officeDocument/2006/relationships/slideLayout" Target="../slideLayouts/slideLayout61.xml"/></Relationships>
</file>

<file path=ppt/slideMasters/_rels/slideMaster61.xml.rels><?xml version="1.0" encoding="UTF-8" standalone="yes"?>
<Relationships xmlns="http://schemas.openxmlformats.org/package/2006/relationships"><Relationship Id="rId8" Type="http://schemas.openxmlformats.org/officeDocument/2006/relationships/theme" Target="../theme/theme61.xml"/><Relationship Id="rId7" Type="http://schemas.openxmlformats.org/officeDocument/2006/relationships/tags" Target="../tags/tag29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89.xml"/><Relationship Id="rId3" Type="http://schemas.openxmlformats.org/officeDocument/2006/relationships/tags" Target="../tags/tag288.xml"/><Relationship Id="rId2" Type="http://schemas.openxmlformats.org/officeDocument/2006/relationships/tags" Target="../tags/tag287.xml"/><Relationship Id="rId1" Type="http://schemas.openxmlformats.org/officeDocument/2006/relationships/slideLayout" Target="../slideLayouts/slideLayout62.xml"/></Relationships>
</file>

<file path=ppt/slideMasters/_rels/slideMaster62.xml.rels><?xml version="1.0" encoding="UTF-8" standalone="yes"?>
<Relationships xmlns="http://schemas.openxmlformats.org/package/2006/relationships"><Relationship Id="rId8" Type="http://schemas.openxmlformats.org/officeDocument/2006/relationships/theme" Target="../theme/theme62.xml"/><Relationship Id="rId7" Type="http://schemas.openxmlformats.org/officeDocument/2006/relationships/tags" Target="../tags/tag29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93.xml"/><Relationship Id="rId3" Type="http://schemas.openxmlformats.org/officeDocument/2006/relationships/tags" Target="../tags/tag292.xml"/><Relationship Id="rId2" Type="http://schemas.openxmlformats.org/officeDocument/2006/relationships/tags" Target="../tags/tag291.xml"/><Relationship Id="rId1" Type="http://schemas.openxmlformats.org/officeDocument/2006/relationships/slideLayout" Target="../slideLayouts/slideLayout63.xml"/></Relationships>
</file>

<file path=ppt/slideMasters/_rels/slideMaster63.xml.rels><?xml version="1.0" encoding="UTF-8" standalone="yes"?>
<Relationships xmlns="http://schemas.openxmlformats.org/package/2006/relationships"><Relationship Id="rId8" Type="http://schemas.openxmlformats.org/officeDocument/2006/relationships/theme" Target="../theme/theme63.xml"/><Relationship Id="rId7" Type="http://schemas.openxmlformats.org/officeDocument/2006/relationships/tags" Target="../tags/tag29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97.xml"/><Relationship Id="rId3" Type="http://schemas.openxmlformats.org/officeDocument/2006/relationships/tags" Target="../tags/tag296.xml"/><Relationship Id="rId2" Type="http://schemas.openxmlformats.org/officeDocument/2006/relationships/tags" Target="../tags/tag295.xml"/><Relationship Id="rId1" Type="http://schemas.openxmlformats.org/officeDocument/2006/relationships/slideLayout" Target="../slideLayouts/slideLayout64.xml"/></Relationships>
</file>

<file path=ppt/slideMasters/_rels/slideMaster64.xml.rels><?xml version="1.0" encoding="UTF-8" standalone="yes"?>
<Relationships xmlns="http://schemas.openxmlformats.org/package/2006/relationships"><Relationship Id="rId8" Type="http://schemas.openxmlformats.org/officeDocument/2006/relationships/theme" Target="../theme/theme64.xml"/><Relationship Id="rId7" Type="http://schemas.openxmlformats.org/officeDocument/2006/relationships/tags" Target="../tags/tag30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301.xml"/><Relationship Id="rId3" Type="http://schemas.openxmlformats.org/officeDocument/2006/relationships/tags" Target="../tags/tag300.xml"/><Relationship Id="rId2" Type="http://schemas.openxmlformats.org/officeDocument/2006/relationships/tags" Target="../tags/tag299.xml"/><Relationship Id="rId1" Type="http://schemas.openxmlformats.org/officeDocument/2006/relationships/slideLayout" Target="../slideLayouts/slideLayout65.xml"/></Relationships>
</file>

<file path=ppt/slideMasters/_rels/slideMaster65.xml.rels><?xml version="1.0" encoding="UTF-8" standalone="yes"?>
<Relationships xmlns="http://schemas.openxmlformats.org/package/2006/relationships"><Relationship Id="rId8" Type="http://schemas.openxmlformats.org/officeDocument/2006/relationships/theme" Target="../theme/theme65.xml"/><Relationship Id="rId7" Type="http://schemas.openxmlformats.org/officeDocument/2006/relationships/tags" Target="../tags/tag30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305.xml"/><Relationship Id="rId3" Type="http://schemas.openxmlformats.org/officeDocument/2006/relationships/tags" Target="../tags/tag304.xml"/><Relationship Id="rId2" Type="http://schemas.openxmlformats.org/officeDocument/2006/relationships/tags" Target="../tags/tag303.xml"/><Relationship Id="rId1" Type="http://schemas.openxmlformats.org/officeDocument/2006/relationships/slideLayout" Target="../slideLayouts/slideLayout66.xml"/></Relationships>
</file>

<file path=ppt/slideMasters/_rels/slideMaster66.xml.rels><?xml version="1.0" encoding="UTF-8" standalone="yes"?>
<Relationships xmlns="http://schemas.openxmlformats.org/package/2006/relationships"><Relationship Id="rId8" Type="http://schemas.openxmlformats.org/officeDocument/2006/relationships/theme" Target="../theme/theme66.xml"/><Relationship Id="rId7" Type="http://schemas.openxmlformats.org/officeDocument/2006/relationships/tags" Target="../tags/tag31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309.xml"/><Relationship Id="rId3" Type="http://schemas.openxmlformats.org/officeDocument/2006/relationships/tags" Target="../tags/tag308.xml"/><Relationship Id="rId2" Type="http://schemas.openxmlformats.org/officeDocument/2006/relationships/tags" Target="../tags/tag307.xml"/><Relationship Id="rId1" Type="http://schemas.openxmlformats.org/officeDocument/2006/relationships/slideLayout" Target="../slideLayouts/slideLayout67.xml"/></Relationships>
</file>

<file path=ppt/slideMasters/_rels/slideMaster67.xml.rels><?xml version="1.0" encoding="UTF-8" standalone="yes"?>
<Relationships xmlns="http://schemas.openxmlformats.org/package/2006/relationships"><Relationship Id="rId8" Type="http://schemas.openxmlformats.org/officeDocument/2006/relationships/theme" Target="../theme/theme67.xml"/><Relationship Id="rId7" Type="http://schemas.openxmlformats.org/officeDocument/2006/relationships/tags" Target="../tags/tag31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313.xml"/><Relationship Id="rId3" Type="http://schemas.openxmlformats.org/officeDocument/2006/relationships/tags" Target="../tags/tag312.xml"/><Relationship Id="rId2" Type="http://schemas.openxmlformats.org/officeDocument/2006/relationships/tags" Target="../tags/tag311.xml"/><Relationship Id="rId1" Type="http://schemas.openxmlformats.org/officeDocument/2006/relationships/slideLayout" Target="../slideLayouts/slideLayout68.xml"/></Relationships>
</file>

<file path=ppt/slideMasters/_rels/slideMaster68.xml.rels><?xml version="1.0" encoding="UTF-8" standalone="yes"?>
<Relationships xmlns="http://schemas.openxmlformats.org/package/2006/relationships"><Relationship Id="rId8" Type="http://schemas.openxmlformats.org/officeDocument/2006/relationships/theme" Target="../theme/theme68.xml"/><Relationship Id="rId7" Type="http://schemas.openxmlformats.org/officeDocument/2006/relationships/tags" Target="../tags/tag31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317.xml"/><Relationship Id="rId3" Type="http://schemas.openxmlformats.org/officeDocument/2006/relationships/tags" Target="../tags/tag316.xml"/><Relationship Id="rId2" Type="http://schemas.openxmlformats.org/officeDocument/2006/relationships/tags" Target="../tags/tag315.xml"/><Relationship Id="rId1" Type="http://schemas.openxmlformats.org/officeDocument/2006/relationships/slideLayout" Target="../slideLayouts/slideLayout69.xml"/></Relationships>
</file>

<file path=ppt/slideMasters/_rels/slideMaster69.xml.rels><?xml version="1.0" encoding="UTF-8" standalone="yes"?>
<Relationships xmlns="http://schemas.openxmlformats.org/package/2006/relationships"><Relationship Id="rId8" Type="http://schemas.openxmlformats.org/officeDocument/2006/relationships/theme" Target="../theme/theme69.xml"/><Relationship Id="rId7" Type="http://schemas.openxmlformats.org/officeDocument/2006/relationships/tags" Target="../tags/tag32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321.xml"/><Relationship Id="rId3" Type="http://schemas.openxmlformats.org/officeDocument/2006/relationships/tags" Target="../tags/tag320.xml"/><Relationship Id="rId2" Type="http://schemas.openxmlformats.org/officeDocument/2006/relationships/tags" Target="../tags/tag319.xml"/><Relationship Id="rId1"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0" Type="http://schemas.openxmlformats.org/officeDocument/2006/relationships/theme" Target="../theme/theme7.xml"/><Relationship Id="rId1" Type="http://schemas.openxmlformats.org/officeDocument/2006/relationships/slideLayout" Target="../slideLayouts/slideLayout8.xml"/></Relationships>
</file>

<file path=ppt/slideMasters/_rels/slideMaster70.xml.rels><?xml version="1.0" encoding="UTF-8" standalone="yes"?>
<Relationships xmlns="http://schemas.openxmlformats.org/package/2006/relationships"><Relationship Id="rId8" Type="http://schemas.openxmlformats.org/officeDocument/2006/relationships/theme" Target="../theme/theme70.xml"/><Relationship Id="rId7" Type="http://schemas.openxmlformats.org/officeDocument/2006/relationships/tags" Target="../tags/tag326.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325.xml"/><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slideLayout" Target="../slideLayouts/slideLayout71.xml"/></Relationships>
</file>

<file path=ppt/slideMasters/_rels/slideMaster71.xml.rels><?xml version="1.0" encoding="UTF-8" standalone="yes"?>
<Relationships xmlns="http://schemas.openxmlformats.org/package/2006/relationships"><Relationship Id="rId8" Type="http://schemas.openxmlformats.org/officeDocument/2006/relationships/theme" Target="../theme/theme71.xml"/><Relationship Id="rId7" Type="http://schemas.openxmlformats.org/officeDocument/2006/relationships/tags" Target="../tags/tag330.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329.xml"/><Relationship Id="rId3" Type="http://schemas.openxmlformats.org/officeDocument/2006/relationships/tags" Target="../tags/tag328.xml"/><Relationship Id="rId2" Type="http://schemas.openxmlformats.org/officeDocument/2006/relationships/tags" Target="../tags/tag327.xml"/><Relationship Id="rId1" Type="http://schemas.openxmlformats.org/officeDocument/2006/relationships/slideLayout" Target="../slideLayouts/slideLayout72.xml"/></Relationships>
</file>

<file path=ppt/slideMasters/_rels/slideMaster72.xml.rels><?xml version="1.0" encoding="UTF-8" standalone="yes"?>
<Relationships xmlns="http://schemas.openxmlformats.org/package/2006/relationships"><Relationship Id="rId8" Type="http://schemas.openxmlformats.org/officeDocument/2006/relationships/theme" Target="../theme/theme72.xml"/><Relationship Id="rId7" Type="http://schemas.openxmlformats.org/officeDocument/2006/relationships/tags" Target="../tags/tag33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333.xml"/><Relationship Id="rId3" Type="http://schemas.openxmlformats.org/officeDocument/2006/relationships/tags" Target="../tags/tag332.xml"/><Relationship Id="rId2" Type="http://schemas.openxmlformats.org/officeDocument/2006/relationships/tags" Target="../tags/tag331.xml"/><Relationship Id="rId1" Type="http://schemas.openxmlformats.org/officeDocument/2006/relationships/slideLayout" Target="../slideLayouts/slideLayout73.xml"/></Relationships>
</file>

<file path=ppt/slideMasters/_rels/slideMaster73.xml.rels><?xml version="1.0" encoding="UTF-8" standalone="yes"?>
<Relationships xmlns="http://schemas.openxmlformats.org/package/2006/relationships"><Relationship Id="rId8" Type="http://schemas.openxmlformats.org/officeDocument/2006/relationships/theme" Target="../theme/theme73.xml"/><Relationship Id="rId7" Type="http://schemas.openxmlformats.org/officeDocument/2006/relationships/tags" Target="../tags/tag338.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337.xml"/><Relationship Id="rId3" Type="http://schemas.openxmlformats.org/officeDocument/2006/relationships/tags" Target="../tags/tag336.xml"/><Relationship Id="rId2" Type="http://schemas.openxmlformats.org/officeDocument/2006/relationships/tags" Target="../tags/tag335.xml"/><Relationship Id="rId1"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0" Type="http://schemas.openxmlformats.org/officeDocument/2006/relationships/theme" Target="../theme/theme8.xml"/><Relationship Id="rId1" Type="http://schemas.openxmlformats.org/officeDocument/2006/relationships/slideLayout" Target="../slideLayouts/slideLayout9.xml"/></Relationships>
</file>

<file path=ppt/slideMasters/_rels/slideMaster9.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0" Type="http://schemas.openxmlformats.org/officeDocument/2006/relationships/theme" Target="../theme/theme9.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0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02"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3"/>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4"/>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5"/>
            </p:custDataLst>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8"/>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9"/>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10"/>
    </p:custData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3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3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34"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36"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38"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40"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42"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44"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46"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48"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50"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52"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54"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56"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58"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7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8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8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88"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90"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9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94"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343.xml"/><Relationship Id="rId6" Type="http://schemas.openxmlformats.org/officeDocument/2006/relationships/tags" Target="../tags/tag342.xml"/><Relationship Id="rId5" Type="http://schemas.openxmlformats.org/officeDocument/2006/relationships/image" Target="../media/image5.png"/><Relationship Id="rId4" Type="http://schemas.openxmlformats.org/officeDocument/2006/relationships/tags" Target="../tags/tag341.xml"/><Relationship Id="rId3" Type="http://schemas.openxmlformats.org/officeDocument/2006/relationships/tags" Target="../tags/tag340.xml"/><Relationship Id="rId2" Type="http://schemas.openxmlformats.org/officeDocument/2006/relationships/image" Target="../media/image4.png"/><Relationship Id="rId1" Type="http://schemas.openxmlformats.org/officeDocument/2006/relationships/tags" Target="../tags/tag339.xml"/></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55.xml"/><Relationship Id="rId4" Type="http://schemas.openxmlformats.org/officeDocument/2006/relationships/tags" Target="../tags/tag1650.xml"/><Relationship Id="rId3" Type="http://schemas.openxmlformats.org/officeDocument/2006/relationships/image" Target="../media/image11.png"/><Relationship Id="rId2" Type="http://schemas.openxmlformats.org/officeDocument/2006/relationships/tags" Target="../tags/tag1649.xml"/><Relationship Id="rId1" Type="http://schemas.openxmlformats.org/officeDocument/2006/relationships/tags" Target="../tags/tag1648.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tags" Target="../tags/tag1653.xml"/><Relationship Id="rId2" Type="http://schemas.openxmlformats.org/officeDocument/2006/relationships/tags" Target="../tags/tag1652.xml"/><Relationship Id="rId1" Type="http://schemas.openxmlformats.org/officeDocument/2006/relationships/tags" Target="../tags/tag1651.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657.xml"/><Relationship Id="rId4" Type="http://schemas.openxmlformats.org/officeDocument/2006/relationships/tags" Target="../tags/tag1656.xml"/><Relationship Id="rId3" Type="http://schemas.openxmlformats.org/officeDocument/2006/relationships/image" Target="../media/image7.png"/><Relationship Id="rId2" Type="http://schemas.openxmlformats.org/officeDocument/2006/relationships/tags" Target="../tags/tag1655.xml"/><Relationship Id="rId1" Type="http://schemas.openxmlformats.org/officeDocument/2006/relationships/tags" Target="../tags/tag1654.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8.xml"/><Relationship Id="rId3" Type="http://schemas.openxmlformats.org/officeDocument/2006/relationships/image" Target="../media/image7.png"/><Relationship Id="rId2" Type="http://schemas.openxmlformats.org/officeDocument/2006/relationships/tags" Target="../tags/tag1659.xml"/><Relationship Id="rId1" Type="http://schemas.openxmlformats.org/officeDocument/2006/relationships/tags" Target="../tags/tag1658.xml"/></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45.xml"/><Relationship Id="rId5" Type="http://schemas.openxmlformats.org/officeDocument/2006/relationships/image" Target="../media/image12.png"/><Relationship Id="rId4" Type="http://schemas.openxmlformats.org/officeDocument/2006/relationships/tags" Target="../tags/tag1662.xml"/><Relationship Id="rId3" Type="http://schemas.openxmlformats.org/officeDocument/2006/relationships/image" Target="../media/image7.png"/><Relationship Id="rId2" Type="http://schemas.openxmlformats.org/officeDocument/2006/relationships/tags" Target="../tags/tag1661.xml"/><Relationship Id="rId1" Type="http://schemas.openxmlformats.org/officeDocument/2006/relationships/tags" Target="../tags/tag1660.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46.xml"/><Relationship Id="rId6" Type="http://schemas.openxmlformats.org/officeDocument/2006/relationships/image" Target="../media/image5.svg"/><Relationship Id="rId5" Type="http://schemas.openxmlformats.org/officeDocument/2006/relationships/image" Target="../media/image13.png"/><Relationship Id="rId4" Type="http://schemas.openxmlformats.org/officeDocument/2006/relationships/tags" Target="../tags/tag1666.xml"/><Relationship Id="rId3" Type="http://schemas.openxmlformats.org/officeDocument/2006/relationships/tags" Target="../tags/tag1665.xml"/><Relationship Id="rId2" Type="http://schemas.openxmlformats.org/officeDocument/2006/relationships/tags" Target="../tags/tag1664.xml"/><Relationship Id="rId1" Type="http://schemas.openxmlformats.org/officeDocument/2006/relationships/tags" Target="../tags/tag1663.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47.xml"/><Relationship Id="rId3" Type="http://schemas.openxmlformats.org/officeDocument/2006/relationships/image" Target="../media/image7.png"/><Relationship Id="rId2" Type="http://schemas.openxmlformats.org/officeDocument/2006/relationships/tags" Target="../tags/tag1668.xml"/><Relationship Id="rId1" Type="http://schemas.openxmlformats.org/officeDocument/2006/relationships/tags" Target="../tags/tag1667.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48.xml"/><Relationship Id="rId3" Type="http://schemas.openxmlformats.org/officeDocument/2006/relationships/image" Target="../media/image7.png"/><Relationship Id="rId2" Type="http://schemas.openxmlformats.org/officeDocument/2006/relationships/tags" Target="../tags/tag1670.xml"/><Relationship Id="rId1" Type="http://schemas.openxmlformats.org/officeDocument/2006/relationships/tags" Target="../tags/tag1669.xml"/></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49.xml"/><Relationship Id="rId7" Type="http://schemas.openxmlformats.org/officeDocument/2006/relationships/image" Target="../media/image6.svg"/><Relationship Id="rId6" Type="http://schemas.openxmlformats.org/officeDocument/2006/relationships/image" Target="../media/image14.png"/><Relationship Id="rId5" Type="http://schemas.openxmlformats.org/officeDocument/2006/relationships/tags" Target="../tags/tag1674.xml"/><Relationship Id="rId4" Type="http://schemas.openxmlformats.org/officeDocument/2006/relationships/tags" Target="../tags/tag1673.xml"/><Relationship Id="rId3" Type="http://schemas.openxmlformats.org/officeDocument/2006/relationships/image" Target="../media/image7.png"/><Relationship Id="rId2" Type="http://schemas.openxmlformats.org/officeDocument/2006/relationships/tags" Target="../tags/tag1672.xml"/><Relationship Id="rId1" Type="http://schemas.openxmlformats.org/officeDocument/2006/relationships/tags" Target="../tags/tag1671.xml"/></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50.xml"/><Relationship Id="rId5" Type="http://schemas.openxmlformats.org/officeDocument/2006/relationships/image" Target="../media/image7.png"/><Relationship Id="rId4" Type="http://schemas.openxmlformats.org/officeDocument/2006/relationships/tags" Target="../tags/tag1678.xml"/><Relationship Id="rId3" Type="http://schemas.openxmlformats.org/officeDocument/2006/relationships/tags" Target="../tags/tag1677.xml"/><Relationship Id="rId2" Type="http://schemas.openxmlformats.org/officeDocument/2006/relationships/tags" Target="../tags/tag1676.xml"/><Relationship Id="rId1" Type="http://schemas.openxmlformats.org/officeDocument/2006/relationships/tags" Target="../tags/tag1675.xml"/></Relationships>
</file>

<file path=ppt/slides/_rels/slide2.xml.rels><?xml version="1.0" encoding="UTF-8" standalone="yes"?>
<Relationships xmlns="http://schemas.openxmlformats.org/package/2006/relationships"><Relationship Id="rId9" Type="http://schemas.openxmlformats.org/officeDocument/2006/relationships/tags" Target="../tags/tag352.xml"/><Relationship Id="rId8" Type="http://schemas.openxmlformats.org/officeDocument/2006/relationships/tags" Target="../tags/tag351.xml"/><Relationship Id="rId7" Type="http://schemas.openxmlformats.org/officeDocument/2006/relationships/tags" Target="../tags/tag350.xml"/><Relationship Id="rId6" Type="http://schemas.openxmlformats.org/officeDocument/2006/relationships/tags" Target="../tags/tag349.xml"/><Relationship Id="rId5" Type="http://schemas.openxmlformats.org/officeDocument/2006/relationships/tags" Target="../tags/tag348.xml"/><Relationship Id="rId4" Type="http://schemas.openxmlformats.org/officeDocument/2006/relationships/tags" Target="../tags/tag347.xml"/><Relationship Id="rId3" Type="http://schemas.openxmlformats.org/officeDocument/2006/relationships/tags" Target="../tags/tag346.xml"/><Relationship Id="rId2" Type="http://schemas.openxmlformats.org/officeDocument/2006/relationships/tags" Target="../tags/tag345.xml"/><Relationship Id="rId12" Type="http://schemas.openxmlformats.org/officeDocument/2006/relationships/notesSlide" Target="../notesSlides/notesSlide1.xml"/><Relationship Id="rId11" Type="http://schemas.openxmlformats.org/officeDocument/2006/relationships/slideLayout" Target="../slideLayouts/slideLayout1.xml"/><Relationship Id="rId10" Type="http://schemas.openxmlformats.org/officeDocument/2006/relationships/tags" Target="../tags/tag353.xml"/><Relationship Id="rId1" Type="http://schemas.openxmlformats.org/officeDocument/2006/relationships/tags" Target="../tags/tag344.xml"/></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51.xml"/><Relationship Id="rId7" Type="http://schemas.openxmlformats.org/officeDocument/2006/relationships/image" Target="../media/image7.svg"/><Relationship Id="rId6" Type="http://schemas.openxmlformats.org/officeDocument/2006/relationships/image" Target="../media/image15.png"/><Relationship Id="rId5" Type="http://schemas.openxmlformats.org/officeDocument/2006/relationships/tags" Target="../tags/tag1683.xml"/><Relationship Id="rId4" Type="http://schemas.openxmlformats.org/officeDocument/2006/relationships/tags" Target="../tags/tag1682.xml"/><Relationship Id="rId3" Type="http://schemas.openxmlformats.org/officeDocument/2006/relationships/tags" Target="../tags/tag1681.xml"/><Relationship Id="rId2" Type="http://schemas.openxmlformats.org/officeDocument/2006/relationships/tags" Target="../tags/tag1680.xml"/><Relationship Id="rId1" Type="http://schemas.openxmlformats.org/officeDocument/2006/relationships/tags" Target="../tags/tag1679.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52.xml"/><Relationship Id="rId3" Type="http://schemas.openxmlformats.org/officeDocument/2006/relationships/image" Target="../media/image7.png"/><Relationship Id="rId2" Type="http://schemas.openxmlformats.org/officeDocument/2006/relationships/tags" Target="../tags/tag1685.xml"/><Relationship Id="rId1" Type="http://schemas.openxmlformats.org/officeDocument/2006/relationships/tags" Target="../tags/tag1684.xml"/></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72.xml"/><Relationship Id="rId3" Type="http://schemas.openxmlformats.org/officeDocument/2006/relationships/image" Target="../media/image10.png"/><Relationship Id="rId2" Type="http://schemas.openxmlformats.org/officeDocument/2006/relationships/tags" Target="../tags/tag1687.xml"/><Relationship Id="rId1" Type="http://schemas.openxmlformats.org/officeDocument/2006/relationships/tags" Target="../tags/tag1686.xml"/></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74.xml"/><Relationship Id="rId3" Type="http://schemas.openxmlformats.org/officeDocument/2006/relationships/image" Target="../media/image16.png"/><Relationship Id="rId2" Type="http://schemas.openxmlformats.org/officeDocument/2006/relationships/tags" Target="../tags/tag1689.xml"/><Relationship Id="rId1" Type="http://schemas.openxmlformats.org/officeDocument/2006/relationships/tags" Target="../tags/tag1688.xml"/></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71.xml"/><Relationship Id="rId3" Type="http://schemas.openxmlformats.org/officeDocument/2006/relationships/image" Target="../media/image17.png"/><Relationship Id="rId2" Type="http://schemas.openxmlformats.org/officeDocument/2006/relationships/tags" Target="../tags/tag1691.xml"/><Relationship Id="rId1" Type="http://schemas.openxmlformats.org/officeDocument/2006/relationships/tags" Target="../tags/tag1690.xml"/></Relationships>
</file>

<file path=ppt/slides/_rels/slide25.xml.rels><?xml version="1.0" encoding="UTF-8" standalone="yes"?>
<Relationships xmlns="http://schemas.openxmlformats.org/package/2006/relationships"><Relationship Id="rId9" Type="http://schemas.openxmlformats.org/officeDocument/2006/relationships/tags" Target="../tags/tag1699.xml"/><Relationship Id="rId8" Type="http://schemas.openxmlformats.org/officeDocument/2006/relationships/tags" Target="../tags/tag1698.xml"/><Relationship Id="rId7" Type="http://schemas.openxmlformats.org/officeDocument/2006/relationships/tags" Target="../tags/tag1697.xml"/><Relationship Id="rId6" Type="http://schemas.openxmlformats.org/officeDocument/2006/relationships/tags" Target="../tags/tag1696.xml"/><Relationship Id="rId5" Type="http://schemas.openxmlformats.org/officeDocument/2006/relationships/tags" Target="../tags/tag1695.xml"/><Relationship Id="rId4" Type="http://schemas.openxmlformats.org/officeDocument/2006/relationships/tags" Target="../tags/tag1694.xml"/><Relationship Id="rId3" Type="http://schemas.openxmlformats.org/officeDocument/2006/relationships/tags" Target="../tags/tag1693.xml"/><Relationship Id="rId2" Type="http://schemas.openxmlformats.org/officeDocument/2006/relationships/tags" Target="../tags/tag1692.xml"/><Relationship Id="rId12" Type="http://schemas.openxmlformats.org/officeDocument/2006/relationships/slideLayout" Target="../slideLayouts/slideLayout1.xml"/><Relationship Id="rId11" Type="http://schemas.openxmlformats.org/officeDocument/2006/relationships/tags" Target="../tags/tag1701.xml"/><Relationship Id="rId10" Type="http://schemas.openxmlformats.org/officeDocument/2006/relationships/tags" Target="../tags/tag1700.xml"/><Relationship Id="rId1" Type="http://schemas.openxmlformats.org/officeDocument/2006/relationships/image" Target="../media/image6.jpe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tags" Target="../tags/tag1702.xml"/></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2.xml"/><Relationship Id="rId5" Type="http://schemas.openxmlformats.org/officeDocument/2006/relationships/tags" Target="../tags/tag1705.xml"/><Relationship Id="rId4" Type="http://schemas.openxmlformats.org/officeDocument/2006/relationships/image" Target="../media/image19.png"/><Relationship Id="rId3" Type="http://schemas.openxmlformats.org/officeDocument/2006/relationships/tags" Target="../tags/tag1704.xml"/><Relationship Id="rId2" Type="http://schemas.openxmlformats.org/officeDocument/2006/relationships/image" Target="../media/image18.png"/><Relationship Id="rId1" Type="http://schemas.openxmlformats.org/officeDocument/2006/relationships/tags" Target="../tags/tag1703.xml"/></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tags" Target="../tags/tag1708.xml"/><Relationship Id="rId4" Type="http://schemas.openxmlformats.org/officeDocument/2006/relationships/image" Target="../media/image20.png"/><Relationship Id="rId3" Type="http://schemas.openxmlformats.org/officeDocument/2006/relationships/tags" Target="../tags/tag1707.xml"/><Relationship Id="rId2" Type="http://schemas.openxmlformats.org/officeDocument/2006/relationships/image" Target="../media/image18.png"/><Relationship Id="rId1" Type="http://schemas.openxmlformats.org/officeDocument/2006/relationships/tags" Target="../tags/tag1706.xml"/></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2.xml"/><Relationship Id="rId4" Type="http://schemas.openxmlformats.org/officeDocument/2006/relationships/image" Target="../media/image22.png"/><Relationship Id="rId3" Type="http://schemas.openxmlformats.org/officeDocument/2006/relationships/tags" Target="../tags/tag1710.xml"/><Relationship Id="rId2" Type="http://schemas.openxmlformats.org/officeDocument/2006/relationships/image" Target="../media/image18.png"/><Relationship Id="rId1" Type="http://schemas.openxmlformats.org/officeDocument/2006/relationships/tags" Target="../tags/tag1709.xml"/></Relationships>
</file>

<file path=ppt/slides/_rels/slide3.xml.rels><?xml version="1.0" encoding="UTF-8" standalone="yes"?>
<Relationships xmlns="http://schemas.openxmlformats.org/package/2006/relationships"><Relationship Id="rId9" Type="http://schemas.openxmlformats.org/officeDocument/2006/relationships/tags" Target="../tags/tag361.xml"/><Relationship Id="rId8" Type="http://schemas.openxmlformats.org/officeDocument/2006/relationships/tags" Target="../tags/tag360.xml"/><Relationship Id="rId7" Type="http://schemas.openxmlformats.org/officeDocument/2006/relationships/tags" Target="../tags/tag359.xml"/><Relationship Id="rId6" Type="http://schemas.openxmlformats.org/officeDocument/2006/relationships/tags" Target="../tags/tag358.xml"/><Relationship Id="rId5" Type="http://schemas.openxmlformats.org/officeDocument/2006/relationships/tags" Target="../tags/tag357.xml"/><Relationship Id="rId4" Type="http://schemas.openxmlformats.org/officeDocument/2006/relationships/tags" Target="../tags/tag356.xml"/><Relationship Id="rId3" Type="http://schemas.openxmlformats.org/officeDocument/2006/relationships/tags" Target="../tags/tag355.xml"/><Relationship Id="rId2" Type="http://schemas.openxmlformats.org/officeDocument/2006/relationships/tags" Target="../tags/tag354.xml"/><Relationship Id="rId12" Type="http://schemas.openxmlformats.org/officeDocument/2006/relationships/slideLayout" Target="../slideLayouts/slideLayout1.xml"/><Relationship Id="rId11" Type="http://schemas.openxmlformats.org/officeDocument/2006/relationships/tags" Target="../tags/tag363.xml"/><Relationship Id="rId10" Type="http://schemas.openxmlformats.org/officeDocument/2006/relationships/tags" Target="../tags/tag362.xml"/><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9" Type="http://schemas.openxmlformats.org/officeDocument/2006/relationships/tags" Target="../tags/tag1718.xml"/><Relationship Id="rId8" Type="http://schemas.openxmlformats.org/officeDocument/2006/relationships/tags" Target="../tags/tag1717.xml"/><Relationship Id="rId7" Type="http://schemas.openxmlformats.org/officeDocument/2006/relationships/tags" Target="../tags/tag1716.xml"/><Relationship Id="rId6" Type="http://schemas.openxmlformats.org/officeDocument/2006/relationships/tags" Target="../tags/tag1715.xml"/><Relationship Id="rId5" Type="http://schemas.openxmlformats.org/officeDocument/2006/relationships/tags" Target="../tags/tag1714.xml"/><Relationship Id="rId4" Type="http://schemas.openxmlformats.org/officeDocument/2006/relationships/tags" Target="../tags/tag1713.xml"/><Relationship Id="rId3" Type="http://schemas.openxmlformats.org/officeDocument/2006/relationships/tags" Target="../tags/tag1712.xml"/><Relationship Id="rId2" Type="http://schemas.openxmlformats.org/officeDocument/2006/relationships/tags" Target="../tags/tag1711.xml"/><Relationship Id="rId15" Type="http://schemas.openxmlformats.org/officeDocument/2006/relationships/notesSlide" Target="../notesSlides/notesSlide26.xml"/><Relationship Id="rId14" Type="http://schemas.openxmlformats.org/officeDocument/2006/relationships/slideLayout" Target="../slideLayouts/slideLayout5.xml"/><Relationship Id="rId13" Type="http://schemas.openxmlformats.org/officeDocument/2006/relationships/tags" Target="../tags/tag1721.xml"/><Relationship Id="rId12" Type="http://schemas.openxmlformats.org/officeDocument/2006/relationships/image" Target="../media/image5.png"/><Relationship Id="rId11" Type="http://schemas.openxmlformats.org/officeDocument/2006/relationships/tags" Target="../tags/tag1720.xml"/><Relationship Id="rId10" Type="http://schemas.openxmlformats.org/officeDocument/2006/relationships/tags" Target="../tags/tag1719.xml"/><Relationship Id="rId1" Type="http://schemas.openxmlformats.org/officeDocument/2006/relationships/image" Target="../media/image23.jpeg"/></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xml"/><Relationship Id="rId7" Type="http://schemas.openxmlformats.org/officeDocument/2006/relationships/image" Target="../media/image8.png"/><Relationship Id="rId6" Type="http://schemas.openxmlformats.org/officeDocument/2006/relationships/tags" Target="../tags/tag368.xml"/><Relationship Id="rId5" Type="http://schemas.openxmlformats.org/officeDocument/2006/relationships/image" Target="../media/image7.png"/><Relationship Id="rId4" Type="http://schemas.openxmlformats.org/officeDocument/2006/relationships/tags" Target="../tags/tag367.xml"/><Relationship Id="rId3" Type="http://schemas.openxmlformats.org/officeDocument/2006/relationships/tags" Target="../tags/tag366.xml"/><Relationship Id="rId2" Type="http://schemas.openxmlformats.org/officeDocument/2006/relationships/tags" Target="../tags/tag365.xml"/><Relationship Id="rId1" Type="http://schemas.openxmlformats.org/officeDocument/2006/relationships/tags" Target="../tags/tag364.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53.xml"/><Relationship Id="rId3" Type="http://schemas.openxmlformats.org/officeDocument/2006/relationships/image" Target="../media/image7.png"/><Relationship Id="rId2" Type="http://schemas.openxmlformats.org/officeDocument/2006/relationships/tags" Target="../tags/tag370.xml"/><Relationship Id="rId1" Type="http://schemas.openxmlformats.org/officeDocument/2006/relationships/tags" Target="../tags/tag369.xml"/></Relationships>
</file>

<file path=ppt/slides/_rels/slide6.xml.rels><?xml version="1.0" encoding="UTF-8" standalone="yes"?>
<Relationships xmlns="http://schemas.openxmlformats.org/package/2006/relationships"><Relationship Id="rId999" Type="http://schemas.openxmlformats.org/officeDocument/2006/relationships/tags" Target="../tags/tag1369.xml"/><Relationship Id="rId998" Type="http://schemas.openxmlformats.org/officeDocument/2006/relationships/tags" Target="../tags/tag1368.xml"/><Relationship Id="rId997" Type="http://schemas.openxmlformats.org/officeDocument/2006/relationships/tags" Target="../tags/tag1367.xml"/><Relationship Id="rId996" Type="http://schemas.openxmlformats.org/officeDocument/2006/relationships/tags" Target="../tags/tag1366.xml"/><Relationship Id="rId995" Type="http://schemas.openxmlformats.org/officeDocument/2006/relationships/tags" Target="../tags/tag1365.xml"/><Relationship Id="rId994" Type="http://schemas.openxmlformats.org/officeDocument/2006/relationships/tags" Target="../tags/tag1364.xml"/><Relationship Id="rId993" Type="http://schemas.openxmlformats.org/officeDocument/2006/relationships/tags" Target="../tags/tag1363.xml"/><Relationship Id="rId992" Type="http://schemas.openxmlformats.org/officeDocument/2006/relationships/tags" Target="../tags/tag1362.xml"/><Relationship Id="rId991" Type="http://schemas.openxmlformats.org/officeDocument/2006/relationships/tags" Target="../tags/tag1361.xml"/><Relationship Id="rId990" Type="http://schemas.openxmlformats.org/officeDocument/2006/relationships/tags" Target="../tags/tag1360.xml"/><Relationship Id="rId99" Type="http://schemas.openxmlformats.org/officeDocument/2006/relationships/tags" Target="../tags/tag469.xml"/><Relationship Id="rId989" Type="http://schemas.openxmlformats.org/officeDocument/2006/relationships/tags" Target="../tags/tag1359.xml"/><Relationship Id="rId988" Type="http://schemas.openxmlformats.org/officeDocument/2006/relationships/tags" Target="../tags/tag1358.xml"/><Relationship Id="rId987" Type="http://schemas.openxmlformats.org/officeDocument/2006/relationships/tags" Target="../tags/tag1357.xml"/><Relationship Id="rId986" Type="http://schemas.openxmlformats.org/officeDocument/2006/relationships/tags" Target="../tags/tag1356.xml"/><Relationship Id="rId985" Type="http://schemas.openxmlformats.org/officeDocument/2006/relationships/tags" Target="../tags/tag1355.xml"/><Relationship Id="rId984" Type="http://schemas.openxmlformats.org/officeDocument/2006/relationships/tags" Target="../tags/tag1354.xml"/><Relationship Id="rId983" Type="http://schemas.openxmlformats.org/officeDocument/2006/relationships/tags" Target="../tags/tag1353.xml"/><Relationship Id="rId982" Type="http://schemas.openxmlformats.org/officeDocument/2006/relationships/tags" Target="../tags/tag1352.xml"/><Relationship Id="rId981" Type="http://schemas.openxmlformats.org/officeDocument/2006/relationships/tags" Target="../tags/tag1351.xml"/><Relationship Id="rId980" Type="http://schemas.openxmlformats.org/officeDocument/2006/relationships/tags" Target="../tags/tag1350.xml"/><Relationship Id="rId98" Type="http://schemas.openxmlformats.org/officeDocument/2006/relationships/tags" Target="../tags/tag468.xml"/><Relationship Id="rId979" Type="http://schemas.openxmlformats.org/officeDocument/2006/relationships/tags" Target="../tags/tag1349.xml"/><Relationship Id="rId978" Type="http://schemas.openxmlformats.org/officeDocument/2006/relationships/tags" Target="../tags/tag1348.xml"/><Relationship Id="rId977" Type="http://schemas.openxmlformats.org/officeDocument/2006/relationships/tags" Target="../tags/tag1347.xml"/><Relationship Id="rId976" Type="http://schemas.openxmlformats.org/officeDocument/2006/relationships/tags" Target="../tags/tag1346.xml"/><Relationship Id="rId975" Type="http://schemas.openxmlformats.org/officeDocument/2006/relationships/tags" Target="../tags/tag1345.xml"/><Relationship Id="rId974" Type="http://schemas.openxmlformats.org/officeDocument/2006/relationships/tags" Target="../tags/tag1344.xml"/><Relationship Id="rId973" Type="http://schemas.openxmlformats.org/officeDocument/2006/relationships/tags" Target="../tags/tag1343.xml"/><Relationship Id="rId972" Type="http://schemas.openxmlformats.org/officeDocument/2006/relationships/tags" Target="../tags/tag1342.xml"/><Relationship Id="rId971" Type="http://schemas.openxmlformats.org/officeDocument/2006/relationships/tags" Target="../tags/tag1341.xml"/><Relationship Id="rId970" Type="http://schemas.openxmlformats.org/officeDocument/2006/relationships/tags" Target="../tags/tag1340.xml"/><Relationship Id="rId97" Type="http://schemas.openxmlformats.org/officeDocument/2006/relationships/tags" Target="../tags/tag467.xml"/><Relationship Id="rId969" Type="http://schemas.openxmlformats.org/officeDocument/2006/relationships/tags" Target="../tags/tag1339.xml"/><Relationship Id="rId968" Type="http://schemas.openxmlformats.org/officeDocument/2006/relationships/tags" Target="../tags/tag1338.xml"/><Relationship Id="rId967" Type="http://schemas.openxmlformats.org/officeDocument/2006/relationships/tags" Target="../tags/tag1337.xml"/><Relationship Id="rId966" Type="http://schemas.openxmlformats.org/officeDocument/2006/relationships/tags" Target="../tags/tag1336.xml"/><Relationship Id="rId965" Type="http://schemas.openxmlformats.org/officeDocument/2006/relationships/tags" Target="../tags/tag1335.xml"/><Relationship Id="rId964" Type="http://schemas.openxmlformats.org/officeDocument/2006/relationships/tags" Target="../tags/tag1334.xml"/><Relationship Id="rId963" Type="http://schemas.openxmlformats.org/officeDocument/2006/relationships/tags" Target="../tags/tag1333.xml"/><Relationship Id="rId962" Type="http://schemas.openxmlformats.org/officeDocument/2006/relationships/tags" Target="../tags/tag1332.xml"/><Relationship Id="rId961" Type="http://schemas.openxmlformats.org/officeDocument/2006/relationships/tags" Target="../tags/tag1331.xml"/><Relationship Id="rId960" Type="http://schemas.openxmlformats.org/officeDocument/2006/relationships/tags" Target="../tags/tag1330.xml"/><Relationship Id="rId96" Type="http://schemas.openxmlformats.org/officeDocument/2006/relationships/tags" Target="../tags/tag466.xml"/><Relationship Id="rId959" Type="http://schemas.openxmlformats.org/officeDocument/2006/relationships/tags" Target="../tags/tag1329.xml"/><Relationship Id="rId958" Type="http://schemas.openxmlformats.org/officeDocument/2006/relationships/tags" Target="../tags/tag1328.xml"/><Relationship Id="rId957" Type="http://schemas.openxmlformats.org/officeDocument/2006/relationships/tags" Target="../tags/tag1327.xml"/><Relationship Id="rId956" Type="http://schemas.openxmlformats.org/officeDocument/2006/relationships/tags" Target="../tags/tag1326.xml"/><Relationship Id="rId955" Type="http://schemas.openxmlformats.org/officeDocument/2006/relationships/tags" Target="../tags/tag1325.xml"/><Relationship Id="rId954" Type="http://schemas.openxmlformats.org/officeDocument/2006/relationships/tags" Target="../tags/tag1324.xml"/><Relationship Id="rId953" Type="http://schemas.openxmlformats.org/officeDocument/2006/relationships/tags" Target="../tags/tag1323.xml"/><Relationship Id="rId952" Type="http://schemas.openxmlformats.org/officeDocument/2006/relationships/tags" Target="../tags/tag1322.xml"/><Relationship Id="rId951" Type="http://schemas.openxmlformats.org/officeDocument/2006/relationships/tags" Target="../tags/tag1321.xml"/><Relationship Id="rId950" Type="http://schemas.openxmlformats.org/officeDocument/2006/relationships/tags" Target="../tags/tag1320.xml"/><Relationship Id="rId95" Type="http://schemas.openxmlformats.org/officeDocument/2006/relationships/tags" Target="../tags/tag465.xml"/><Relationship Id="rId949" Type="http://schemas.openxmlformats.org/officeDocument/2006/relationships/tags" Target="../tags/tag1319.xml"/><Relationship Id="rId948" Type="http://schemas.openxmlformats.org/officeDocument/2006/relationships/tags" Target="../tags/tag1318.xml"/><Relationship Id="rId947" Type="http://schemas.openxmlformats.org/officeDocument/2006/relationships/tags" Target="../tags/tag1317.xml"/><Relationship Id="rId946" Type="http://schemas.openxmlformats.org/officeDocument/2006/relationships/tags" Target="../tags/tag1316.xml"/><Relationship Id="rId945" Type="http://schemas.openxmlformats.org/officeDocument/2006/relationships/tags" Target="../tags/tag1315.xml"/><Relationship Id="rId944" Type="http://schemas.openxmlformats.org/officeDocument/2006/relationships/tags" Target="../tags/tag1314.xml"/><Relationship Id="rId943" Type="http://schemas.openxmlformats.org/officeDocument/2006/relationships/tags" Target="../tags/tag1313.xml"/><Relationship Id="rId942" Type="http://schemas.openxmlformats.org/officeDocument/2006/relationships/tags" Target="../tags/tag1312.xml"/><Relationship Id="rId941" Type="http://schemas.openxmlformats.org/officeDocument/2006/relationships/tags" Target="../tags/tag1311.xml"/><Relationship Id="rId940" Type="http://schemas.openxmlformats.org/officeDocument/2006/relationships/tags" Target="../tags/tag1310.xml"/><Relationship Id="rId94" Type="http://schemas.openxmlformats.org/officeDocument/2006/relationships/tags" Target="../tags/tag464.xml"/><Relationship Id="rId939" Type="http://schemas.openxmlformats.org/officeDocument/2006/relationships/tags" Target="../tags/tag1309.xml"/><Relationship Id="rId938" Type="http://schemas.openxmlformats.org/officeDocument/2006/relationships/tags" Target="../tags/tag1308.xml"/><Relationship Id="rId937" Type="http://schemas.openxmlformats.org/officeDocument/2006/relationships/tags" Target="../tags/tag1307.xml"/><Relationship Id="rId936" Type="http://schemas.openxmlformats.org/officeDocument/2006/relationships/tags" Target="../tags/tag1306.xml"/><Relationship Id="rId935" Type="http://schemas.openxmlformats.org/officeDocument/2006/relationships/tags" Target="../tags/tag1305.xml"/><Relationship Id="rId934" Type="http://schemas.openxmlformats.org/officeDocument/2006/relationships/tags" Target="../tags/tag1304.xml"/><Relationship Id="rId933" Type="http://schemas.openxmlformats.org/officeDocument/2006/relationships/tags" Target="../tags/tag1303.xml"/><Relationship Id="rId932" Type="http://schemas.openxmlformats.org/officeDocument/2006/relationships/tags" Target="../tags/tag1302.xml"/><Relationship Id="rId931" Type="http://schemas.openxmlformats.org/officeDocument/2006/relationships/tags" Target="../tags/tag1301.xml"/><Relationship Id="rId930" Type="http://schemas.openxmlformats.org/officeDocument/2006/relationships/tags" Target="../tags/tag1300.xml"/><Relationship Id="rId93" Type="http://schemas.openxmlformats.org/officeDocument/2006/relationships/tags" Target="../tags/tag463.xml"/><Relationship Id="rId929" Type="http://schemas.openxmlformats.org/officeDocument/2006/relationships/tags" Target="../tags/tag1299.xml"/><Relationship Id="rId928" Type="http://schemas.openxmlformats.org/officeDocument/2006/relationships/tags" Target="../tags/tag1298.xml"/><Relationship Id="rId927" Type="http://schemas.openxmlformats.org/officeDocument/2006/relationships/tags" Target="../tags/tag1297.xml"/><Relationship Id="rId926" Type="http://schemas.openxmlformats.org/officeDocument/2006/relationships/tags" Target="../tags/tag1296.xml"/><Relationship Id="rId925" Type="http://schemas.openxmlformats.org/officeDocument/2006/relationships/tags" Target="../tags/tag1295.xml"/><Relationship Id="rId924" Type="http://schemas.openxmlformats.org/officeDocument/2006/relationships/tags" Target="../tags/tag1294.xml"/><Relationship Id="rId923" Type="http://schemas.openxmlformats.org/officeDocument/2006/relationships/tags" Target="../tags/tag1293.xml"/><Relationship Id="rId922" Type="http://schemas.openxmlformats.org/officeDocument/2006/relationships/tags" Target="../tags/tag1292.xml"/><Relationship Id="rId921" Type="http://schemas.openxmlformats.org/officeDocument/2006/relationships/tags" Target="../tags/tag1291.xml"/><Relationship Id="rId920" Type="http://schemas.openxmlformats.org/officeDocument/2006/relationships/tags" Target="../tags/tag1290.xml"/><Relationship Id="rId92" Type="http://schemas.openxmlformats.org/officeDocument/2006/relationships/tags" Target="../tags/tag462.xml"/><Relationship Id="rId919" Type="http://schemas.openxmlformats.org/officeDocument/2006/relationships/tags" Target="../tags/tag1289.xml"/><Relationship Id="rId918" Type="http://schemas.openxmlformats.org/officeDocument/2006/relationships/tags" Target="../tags/tag1288.xml"/><Relationship Id="rId917" Type="http://schemas.openxmlformats.org/officeDocument/2006/relationships/tags" Target="../tags/tag1287.xml"/><Relationship Id="rId916" Type="http://schemas.openxmlformats.org/officeDocument/2006/relationships/tags" Target="../tags/tag1286.xml"/><Relationship Id="rId915" Type="http://schemas.openxmlformats.org/officeDocument/2006/relationships/tags" Target="../tags/tag1285.xml"/><Relationship Id="rId914" Type="http://schemas.openxmlformats.org/officeDocument/2006/relationships/tags" Target="../tags/tag1284.xml"/><Relationship Id="rId913" Type="http://schemas.openxmlformats.org/officeDocument/2006/relationships/tags" Target="../tags/tag1283.xml"/><Relationship Id="rId912" Type="http://schemas.openxmlformats.org/officeDocument/2006/relationships/tags" Target="../tags/tag1282.xml"/><Relationship Id="rId911" Type="http://schemas.openxmlformats.org/officeDocument/2006/relationships/tags" Target="../tags/tag1281.xml"/><Relationship Id="rId910" Type="http://schemas.openxmlformats.org/officeDocument/2006/relationships/tags" Target="../tags/tag1280.xml"/><Relationship Id="rId91" Type="http://schemas.openxmlformats.org/officeDocument/2006/relationships/tags" Target="../tags/tag461.xml"/><Relationship Id="rId909" Type="http://schemas.openxmlformats.org/officeDocument/2006/relationships/tags" Target="../tags/tag1279.xml"/><Relationship Id="rId908" Type="http://schemas.openxmlformats.org/officeDocument/2006/relationships/tags" Target="../tags/tag1278.xml"/><Relationship Id="rId907" Type="http://schemas.openxmlformats.org/officeDocument/2006/relationships/tags" Target="../tags/tag1277.xml"/><Relationship Id="rId906" Type="http://schemas.openxmlformats.org/officeDocument/2006/relationships/tags" Target="../tags/tag1276.xml"/><Relationship Id="rId905" Type="http://schemas.openxmlformats.org/officeDocument/2006/relationships/tags" Target="../tags/tag1275.xml"/><Relationship Id="rId904" Type="http://schemas.openxmlformats.org/officeDocument/2006/relationships/tags" Target="../tags/tag1274.xml"/><Relationship Id="rId903" Type="http://schemas.openxmlformats.org/officeDocument/2006/relationships/tags" Target="../tags/tag1273.xml"/><Relationship Id="rId902" Type="http://schemas.openxmlformats.org/officeDocument/2006/relationships/tags" Target="../tags/tag1272.xml"/><Relationship Id="rId901" Type="http://schemas.openxmlformats.org/officeDocument/2006/relationships/tags" Target="../tags/tag1271.xml"/><Relationship Id="rId900" Type="http://schemas.openxmlformats.org/officeDocument/2006/relationships/tags" Target="../tags/tag1270.xml"/><Relationship Id="rId90" Type="http://schemas.openxmlformats.org/officeDocument/2006/relationships/tags" Target="../tags/tag460.xml"/><Relationship Id="rId9" Type="http://schemas.openxmlformats.org/officeDocument/2006/relationships/tags" Target="../tags/tag379.xml"/><Relationship Id="rId899" Type="http://schemas.openxmlformats.org/officeDocument/2006/relationships/tags" Target="../tags/tag1269.xml"/><Relationship Id="rId898" Type="http://schemas.openxmlformats.org/officeDocument/2006/relationships/tags" Target="../tags/tag1268.xml"/><Relationship Id="rId897" Type="http://schemas.openxmlformats.org/officeDocument/2006/relationships/tags" Target="../tags/tag1267.xml"/><Relationship Id="rId896" Type="http://schemas.openxmlformats.org/officeDocument/2006/relationships/tags" Target="../tags/tag1266.xml"/><Relationship Id="rId895" Type="http://schemas.openxmlformats.org/officeDocument/2006/relationships/tags" Target="../tags/tag1265.xml"/><Relationship Id="rId894" Type="http://schemas.openxmlformats.org/officeDocument/2006/relationships/tags" Target="../tags/tag1264.xml"/><Relationship Id="rId893" Type="http://schemas.openxmlformats.org/officeDocument/2006/relationships/tags" Target="../tags/tag1263.xml"/><Relationship Id="rId892" Type="http://schemas.openxmlformats.org/officeDocument/2006/relationships/tags" Target="../tags/tag1262.xml"/><Relationship Id="rId891" Type="http://schemas.openxmlformats.org/officeDocument/2006/relationships/tags" Target="../tags/tag1261.xml"/><Relationship Id="rId890" Type="http://schemas.openxmlformats.org/officeDocument/2006/relationships/tags" Target="../tags/tag1260.xml"/><Relationship Id="rId89" Type="http://schemas.openxmlformats.org/officeDocument/2006/relationships/tags" Target="../tags/tag459.xml"/><Relationship Id="rId889" Type="http://schemas.openxmlformats.org/officeDocument/2006/relationships/tags" Target="../tags/tag1259.xml"/><Relationship Id="rId888" Type="http://schemas.openxmlformats.org/officeDocument/2006/relationships/tags" Target="../tags/tag1258.xml"/><Relationship Id="rId887" Type="http://schemas.openxmlformats.org/officeDocument/2006/relationships/tags" Target="../tags/tag1257.xml"/><Relationship Id="rId886" Type="http://schemas.openxmlformats.org/officeDocument/2006/relationships/tags" Target="../tags/tag1256.xml"/><Relationship Id="rId885" Type="http://schemas.openxmlformats.org/officeDocument/2006/relationships/tags" Target="../tags/tag1255.xml"/><Relationship Id="rId884" Type="http://schemas.openxmlformats.org/officeDocument/2006/relationships/tags" Target="../tags/tag1254.xml"/><Relationship Id="rId883" Type="http://schemas.openxmlformats.org/officeDocument/2006/relationships/tags" Target="../tags/tag1253.xml"/><Relationship Id="rId882" Type="http://schemas.openxmlformats.org/officeDocument/2006/relationships/tags" Target="../tags/tag1252.xml"/><Relationship Id="rId881" Type="http://schemas.openxmlformats.org/officeDocument/2006/relationships/tags" Target="../tags/tag1251.xml"/><Relationship Id="rId880" Type="http://schemas.openxmlformats.org/officeDocument/2006/relationships/tags" Target="../tags/tag1250.xml"/><Relationship Id="rId88" Type="http://schemas.openxmlformats.org/officeDocument/2006/relationships/tags" Target="../tags/tag458.xml"/><Relationship Id="rId879" Type="http://schemas.openxmlformats.org/officeDocument/2006/relationships/tags" Target="../tags/tag1249.xml"/><Relationship Id="rId878" Type="http://schemas.openxmlformats.org/officeDocument/2006/relationships/tags" Target="../tags/tag1248.xml"/><Relationship Id="rId877" Type="http://schemas.openxmlformats.org/officeDocument/2006/relationships/tags" Target="../tags/tag1247.xml"/><Relationship Id="rId876" Type="http://schemas.openxmlformats.org/officeDocument/2006/relationships/tags" Target="../tags/tag1246.xml"/><Relationship Id="rId875" Type="http://schemas.openxmlformats.org/officeDocument/2006/relationships/tags" Target="../tags/tag1245.xml"/><Relationship Id="rId874" Type="http://schemas.openxmlformats.org/officeDocument/2006/relationships/tags" Target="../tags/tag1244.xml"/><Relationship Id="rId873" Type="http://schemas.openxmlformats.org/officeDocument/2006/relationships/tags" Target="../tags/tag1243.xml"/><Relationship Id="rId872" Type="http://schemas.openxmlformats.org/officeDocument/2006/relationships/tags" Target="../tags/tag1242.xml"/><Relationship Id="rId871" Type="http://schemas.openxmlformats.org/officeDocument/2006/relationships/tags" Target="../tags/tag1241.xml"/><Relationship Id="rId870" Type="http://schemas.openxmlformats.org/officeDocument/2006/relationships/tags" Target="../tags/tag1240.xml"/><Relationship Id="rId87" Type="http://schemas.openxmlformats.org/officeDocument/2006/relationships/tags" Target="../tags/tag457.xml"/><Relationship Id="rId869" Type="http://schemas.openxmlformats.org/officeDocument/2006/relationships/tags" Target="../tags/tag1239.xml"/><Relationship Id="rId868" Type="http://schemas.openxmlformats.org/officeDocument/2006/relationships/tags" Target="../tags/tag1238.xml"/><Relationship Id="rId867" Type="http://schemas.openxmlformats.org/officeDocument/2006/relationships/tags" Target="../tags/tag1237.xml"/><Relationship Id="rId866" Type="http://schemas.openxmlformats.org/officeDocument/2006/relationships/tags" Target="../tags/tag1236.xml"/><Relationship Id="rId865" Type="http://schemas.openxmlformats.org/officeDocument/2006/relationships/tags" Target="../tags/tag1235.xml"/><Relationship Id="rId864" Type="http://schemas.openxmlformats.org/officeDocument/2006/relationships/tags" Target="../tags/tag1234.xml"/><Relationship Id="rId863" Type="http://schemas.openxmlformats.org/officeDocument/2006/relationships/tags" Target="../tags/tag1233.xml"/><Relationship Id="rId862" Type="http://schemas.openxmlformats.org/officeDocument/2006/relationships/tags" Target="../tags/tag1232.xml"/><Relationship Id="rId861" Type="http://schemas.openxmlformats.org/officeDocument/2006/relationships/tags" Target="../tags/tag1231.xml"/><Relationship Id="rId860" Type="http://schemas.openxmlformats.org/officeDocument/2006/relationships/tags" Target="../tags/tag1230.xml"/><Relationship Id="rId86" Type="http://schemas.openxmlformats.org/officeDocument/2006/relationships/tags" Target="../tags/tag456.xml"/><Relationship Id="rId859" Type="http://schemas.openxmlformats.org/officeDocument/2006/relationships/tags" Target="../tags/tag1229.xml"/><Relationship Id="rId858" Type="http://schemas.openxmlformats.org/officeDocument/2006/relationships/tags" Target="../tags/tag1228.xml"/><Relationship Id="rId857" Type="http://schemas.openxmlformats.org/officeDocument/2006/relationships/tags" Target="../tags/tag1227.xml"/><Relationship Id="rId856" Type="http://schemas.openxmlformats.org/officeDocument/2006/relationships/tags" Target="../tags/tag1226.xml"/><Relationship Id="rId855" Type="http://schemas.openxmlformats.org/officeDocument/2006/relationships/tags" Target="../tags/tag1225.xml"/><Relationship Id="rId854" Type="http://schemas.openxmlformats.org/officeDocument/2006/relationships/tags" Target="../tags/tag1224.xml"/><Relationship Id="rId853" Type="http://schemas.openxmlformats.org/officeDocument/2006/relationships/tags" Target="../tags/tag1223.xml"/><Relationship Id="rId852" Type="http://schemas.openxmlformats.org/officeDocument/2006/relationships/tags" Target="../tags/tag1222.xml"/><Relationship Id="rId851" Type="http://schemas.openxmlformats.org/officeDocument/2006/relationships/tags" Target="../tags/tag1221.xml"/><Relationship Id="rId850" Type="http://schemas.openxmlformats.org/officeDocument/2006/relationships/tags" Target="../tags/tag1220.xml"/><Relationship Id="rId85" Type="http://schemas.openxmlformats.org/officeDocument/2006/relationships/tags" Target="../tags/tag455.xml"/><Relationship Id="rId849" Type="http://schemas.openxmlformats.org/officeDocument/2006/relationships/tags" Target="../tags/tag1219.xml"/><Relationship Id="rId848" Type="http://schemas.openxmlformats.org/officeDocument/2006/relationships/tags" Target="../tags/tag1218.xml"/><Relationship Id="rId847" Type="http://schemas.openxmlformats.org/officeDocument/2006/relationships/tags" Target="../tags/tag1217.xml"/><Relationship Id="rId846" Type="http://schemas.openxmlformats.org/officeDocument/2006/relationships/tags" Target="../tags/tag1216.xml"/><Relationship Id="rId845" Type="http://schemas.openxmlformats.org/officeDocument/2006/relationships/tags" Target="../tags/tag1215.xml"/><Relationship Id="rId844" Type="http://schemas.openxmlformats.org/officeDocument/2006/relationships/tags" Target="../tags/tag1214.xml"/><Relationship Id="rId843" Type="http://schemas.openxmlformats.org/officeDocument/2006/relationships/tags" Target="../tags/tag1213.xml"/><Relationship Id="rId842" Type="http://schemas.openxmlformats.org/officeDocument/2006/relationships/tags" Target="../tags/tag1212.xml"/><Relationship Id="rId841" Type="http://schemas.openxmlformats.org/officeDocument/2006/relationships/tags" Target="../tags/tag1211.xml"/><Relationship Id="rId840" Type="http://schemas.openxmlformats.org/officeDocument/2006/relationships/tags" Target="../tags/tag1210.xml"/><Relationship Id="rId84" Type="http://schemas.openxmlformats.org/officeDocument/2006/relationships/tags" Target="../tags/tag454.xml"/><Relationship Id="rId839" Type="http://schemas.openxmlformats.org/officeDocument/2006/relationships/tags" Target="../tags/tag1209.xml"/><Relationship Id="rId838" Type="http://schemas.openxmlformats.org/officeDocument/2006/relationships/tags" Target="../tags/tag1208.xml"/><Relationship Id="rId837" Type="http://schemas.openxmlformats.org/officeDocument/2006/relationships/tags" Target="../tags/tag1207.xml"/><Relationship Id="rId836" Type="http://schemas.openxmlformats.org/officeDocument/2006/relationships/tags" Target="../tags/tag1206.xml"/><Relationship Id="rId835" Type="http://schemas.openxmlformats.org/officeDocument/2006/relationships/tags" Target="../tags/tag1205.xml"/><Relationship Id="rId834" Type="http://schemas.openxmlformats.org/officeDocument/2006/relationships/tags" Target="../tags/tag1204.xml"/><Relationship Id="rId833" Type="http://schemas.openxmlformats.org/officeDocument/2006/relationships/tags" Target="../tags/tag1203.xml"/><Relationship Id="rId832" Type="http://schemas.openxmlformats.org/officeDocument/2006/relationships/tags" Target="../tags/tag1202.xml"/><Relationship Id="rId831" Type="http://schemas.openxmlformats.org/officeDocument/2006/relationships/tags" Target="../tags/tag1201.xml"/><Relationship Id="rId830" Type="http://schemas.openxmlformats.org/officeDocument/2006/relationships/tags" Target="../tags/tag1200.xml"/><Relationship Id="rId83" Type="http://schemas.openxmlformats.org/officeDocument/2006/relationships/tags" Target="../tags/tag453.xml"/><Relationship Id="rId829" Type="http://schemas.openxmlformats.org/officeDocument/2006/relationships/tags" Target="../tags/tag1199.xml"/><Relationship Id="rId828" Type="http://schemas.openxmlformats.org/officeDocument/2006/relationships/tags" Target="../tags/tag1198.xml"/><Relationship Id="rId827" Type="http://schemas.openxmlformats.org/officeDocument/2006/relationships/tags" Target="../tags/tag1197.xml"/><Relationship Id="rId826" Type="http://schemas.openxmlformats.org/officeDocument/2006/relationships/tags" Target="../tags/tag1196.xml"/><Relationship Id="rId825" Type="http://schemas.openxmlformats.org/officeDocument/2006/relationships/tags" Target="../tags/tag1195.xml"/><Relationship Id="rId824" Type="http://schemas.openxmlformats.org/officeDocument/2006/relationships/tags" Target="../tags/tag1194.xml"/><Relationship Id="rId823" Type="http://schemas.openxmlformats.org/officeDocument/2006/relationships/tags" Target="../tags/tag1193.xml"/><Relationship Id="rId822" Type="http://schemas.openxmlformats.org/officeDocument/2006/relationships/tags" Target="../tags/tag1192.xml"/><Relationship Id="rId821" Type="http://schemas.openxmlformats.org/officeDocument/2006/relationships/tags" Target="../tags/tag1191.xml"/><Relationship Id="rId820" Type="http://schemas.openxmlformats.org/officeDocument/2006/relationships/tags" Target="../tags/tag1190.xml"/><Relationship Id="rId82" Type="http://schemas.openxmlformats.org/officeDocument/2006/relationships/tags" Target="../tags/tag452.xml"/><Relationship Id="rId819" Type="http://schemas.openxmlformats.org/officeDocument/2006/relationships/tags" Target="../tags/tag1189.xml"/><Relationship Id="rId818" Type="http://schemas.openxmlformats.org/officeDocument/2006/relationships/tags" Target="../tags/tag1188.xml"/><Relationship Id="rId817" Type="http://schemas.openxmlformats.org/officeDocument/2006/relationships/tags" Target="../tags/tag1187.xml"/><Relationship Id="rId816" Type="http://schemas.openxmlformats.org/officeDocument/2006/relationships/tags" Target="../tags/tag1186.xml"/><Relationship Id="rId815" Type="http://schemas.openxmlformats.org/officeDocument/2006/relationships/tags" Target="../tags/tag1185.xml"/><Relationship Id="rId814" Type="http://schemas.openxmlformats.org/officeDocument/2006/relationships/tags" Target="../tags/tag1184.xml"/><Relationship Id="rId813" Type="http://schemas.openxmlformats.org/officeDocument/2006/relationships/tags" Target="../tags/tag1183.xml"/><Relationship Id="rId812" Type="http://schemas.openxmlformats.org/officeDocument/2006/relationships/tags" Target="../tags/tag1182.xml"/><Relationship Id="rId811" Type="http://schemas.openxmlformats.org/officeDocument/2006/relationships/tags" Target="../tags/tag1181.xml"/><Relationship Id="rId810" Type="http://schemas.openxmlformats.org/officeDocument/2006/relationships/tags" Target="../tags/tag1180.xml"/><Relationship Id="rId81" Type="http://schemas.openxmlformats.org/officeDocument/2006/relationships/tags" Target="../tags/tag451.xml"/><Relationship Id="rId809" Type="http://schemas.openxmlformats.org/officeDocument/2006/relationships/tags" Target="../tags/tag1179.xml"/><Relationship Id="rId808" Type="http://schemas.openxmlformats.org/officeDocument/2006/relationships/tags" Target="../tags/tag1178.xml"/><Relationship Id="rId807" Type="http://schemas.openxmlformats.org/officeDocument/2006/relationships/tags" Target="../tags/tag1177.xml"/><Relationship Id="rId806" Type="http://schemas.openxmlformats.org/officeDocument/2006/relationships/tags" Target="../tags/tag1176.xml"/><Relationship Id="rId805" Type="http://schemas.openxmlformats.org/officeDocument/2006/relationships/tags" Target="../tags/tag1175.xml"/><Relationship Id="rId804" Type="http://schemas.openxmlformats.org/officeDocument/2006/relationships/tags" Target="../tags/tag1174.xml"/><Relationship Id="rId803" Type="http://schemas.openxmlformats.org/officeDocument/2006/relationships/tags" Target="../tags/tag1173.xml"/><Relationship Id="rId802" Type="http://schemas.openxmlformats.org/officeDocument/2006/relationships/tags" Target="../tags/tag1172.xml"/><Relationship Id="rId801" Type="http://schemas.openxmlformats.org/officeDocument/2006/relationships/tags" Target="../tags/tag1171.xml"/><Relationship Id="rId800" Type="http://schemas.openxmlformats.org/officeDocument/2006/relationships/tags" Target="../tags/tag1170.xml"/><Relationship Id="rId80" Type="http://schemas.openxmlformats.org/officeDocument/2006/relationships/tags" Target="../tags/tag450.xml"/><Relationship Id="rId8" Type="http://schemas.openxmlformats.org/officeDocument/2006/relationships/tags" Target="../tags/tag378.xml"/><Relationship Id="rId799" Type="http://schemas.openxmlformats.org/officeDocument/2006/relationships/tags" Target="../tags/tag1169.xml"/><Relationship Id="rId798" Type="http://schemas.openxmlformats.org/officeDocument/2006/relationships/tags" Target="../tags/tag1168.xml"/><Relationship Id="rId797" Type="http://schemas.openxmlformats.org/officeDocument/2006/relationships/tags" Target="../tags/tag1167.xml"/><Relationship Id="rId796" Type="http://schemas.openxmlformats.org/officeDocument/2006/relationships/tags" Target="../tags/tag1166.xml"/><Relationship Id="rId795" Type="http://schemas.openxmlformats.org/officeDocument/2006/relationships/tags" Target="../tags/tag1165.xml"/><Relationship Id="rId794" Type="http://schemas.openxmlformats.org/officeDocument/2006/relationships/tags" Target="../tags/tag1164.xml"/><Relationship Id="rId793" Type="http://schemas.openxmlformats.org/officeDocument/2006/relationships/tags" Target="../tags/tag1163.xml"/><Relationship Id="rId792" Type="http://schemas.openxmlformats.org/officeDocument/2006/relationships/tags" Target="../tags/tag1162.xml"/><Relationship Id="rId791" Type="http://schemas.openxmlformats.org/officeDocument/2006/relationships/tags" Target="../tags/tag1161.xml"/><Relationship Id="rId790" Type="http://schemas.openxmlformats.org/officeDocument/2006/relationships/tags" Target="../tags/tag1160.xml"/><Relationship Id="rId79" Type="http://schemas.openxmlformats.org/officeDocument/2006/relationships/tags" Target="../tags/tag449.xml"/><Relationship Id="rId789" Type="http://schemas.openxmlformats.org/officeDocument/2006/relationships/tags" Target="../tags/tag1159.xml"/><Relationship Id="rId788" Type="http://schemas.openxmlformats.org/officeDocument/2006/relationships/tags" Target="../tags/tag1158.xml"/><Relationship Id="rId787" Type="http://schemas.openxmlformats.org/officeDocument/2006/relationships/tags" Target="../tags/tag1157.xml"/><Relationship Id="rId786" Type="http://schemas.openxmlformats.org/officeDocument/2006/relationships/tags" Target="../tags/tag1156.xml"/><Relationship Id="rId785" Type="http://schemas.openxmlformats.org/officeDocument/2006/relationships/tags" Target="../tags/tag1155.xml"/><Relationship Id="rId784" Type="http://schemas.openxmlformats.org/officeDocument/2006/relationships/tags" Target="../tags/tag1154.xml"/><Relationship Id="rId783" Type="http://schemas.openxmlformats.org/officeDocument/2006/relationships/tags" Target="../tags/tag1153.xml"/><Relationship Id="rId782" Type="http://schemas.openxmlformats.org/officeDocument/2006/relationships/tags" Target="../tags/tag1152.xml"/><Relationship Id="rId781" Type="http://schemas.openxmlformats.org/officeDocument/2006/relationships/tags" Target="../tags/tag1151.xml"/><Relationship Id="rId780" Type="http://schemas.openxmlformats.org/officeDocument/2006/relationships/tags" Target="../tags/tag1150.xml"/><Relationship Id="rId78" Type="http://schemas.openxmlformats.org/officeDocument/2006/relationships/tags" Target="../tags/tag448.xml"/><Relationship Id="rId779" Type="http://schemas.openxmlformats.org/officeDocument/2006/relationships/tags" Target="../tags/tag1149.xml"/><Relationship Id="rId778" Type="http://schemas.openxmlformats.org/officeDocument/2006/relationships/tags" Target="../tags/tag1148.xml"/><Relationship Id="rId777" Type="http://schemas.openxmlformats.org/officeDocument/2006/relationships/tags" Target="../tags/tag1147.xml"/><Relationship Id="rId776" Type="http://schemas.openxmlformats.org/officeDocument/2006/relationships/tags" Target="../tags/tag1146.xml"/><Relationship Id="rId775" Type="http://schemas.openxmlformats.org/officeDocument/2006/relationships/tags" Target="../tags/tag1145.xml"/><Relationship Id="rId774" Type="http://schemas.openxmlformats.org/officeDocument/2006/relationships/tags" Target="../tags/tag1144.xml"/><Relationship Id="rId773" Type="http://schemas.openxmlformats.org/officeDocument/2006/relationships/tags" Target="../tags/tag1143.xml"/><Relationship Id="rId772" Type="http://schemas.openxmlformats.org/officeDocument/2006/relationships/tags" Target="../tags/tag1142.xml"/><Relationship Id="rId771" Type="http://schemas.openxmlformats.org/officeDocument/2006/relationships/tags" Target="../tags/tag1141.xml"/><Relationship Id="rId770" Type="http://schemas.openxmlformats.org/officeDocument/2006/relationships/tags" Target="../tags/tag1140.xml"/><Relationship Id="rId77" Type="http://schemas.openxmlformats.org/officeDocument/2006/relationships/tags" Target="../tags/tag447.xml"/><Relationship Id="rId769" Type="http://schemas.openxmlformats.org/officeDocument/2006/relationships/tags" Target="../tags/tag1139.xml"/><Relationship Id="rId768" Type="http://schemas.openxmlformats.org/officeDocument/2006/relationships/tags" Target="../tags/tag1138.xml"/><Relationship Id="rId767" Type="http://schemas.openxmlformats.org/officeDocument/2006/relationships/tags" Target="../tags/tag1137.xml"/><Relationship Id="rId766" Type="http://schemas.openxmlformats.org/officeDocument/2006/relationships/tags" Target="../tags/tag1136.xml"/><Relationship Id="rId765" Type="http://schemas.openxmlformats.org/officeDocument/2006/relationships/tags" Target="../tags/tag1135.xml"/><Relationship Id="rId764" Type="http://schemas.openxmlformats.org/officeDocument/2006/relationships/tags" Target="../tags/tag1134.xml"/><Relationship Id="rId763" Type="http://schemas.openxmlformats.org/officeDocument/2006/relationships/tags" Target="../tags/tag1133.xml"/><Relationship Id="rId762" Type="http://schemas.openxmlformats.org/officeDocument/2006/relationships/tags" Target="../tags/tag1132.xml"/><Relationship Id="rId761" Type="http://schemas.openxmlformats.org/officeDocument/2006/relationships/tags" Target="../tags/tag1131.xml"/><Relationship Id="rId760" Type="http://schemas.openxmlformats.org/officeDocument/2006/relationships/tags" Target="../tags/tag1130.xml"/><Relationship Id="rId76" Type="http://schemas.openxmlformats.org/officeDocument/2006/relationships/tags" Target="../tags/tag446.xml"/><Relationship Id="rId759" Type="http://schemas.openxmlformats.org/officeDocument/2006/relationships/tags" Target="../tags/tag1129.xml"/><Relationship Id="rId758" Type="http://schemas.openxmlformats.org/officeDocument/2006/relationships/tags" Target="../tags/tag1128.xml"/><Relationship Id="rId757" Type="http://schemas.openxmlformats.org/officeDocument/2006/relationships/tags" Target="../tags/tag1127.xml"/><Relationship Id="rId756" Type="http://schemas.openxmlformats.org/officeDocument/2006/relationships/tags" Target="../tags/tag1126.xml"/><Relationship Id="rId755" Type="http://schemas.openxmlformats.org/officeDocument/2006/relationships/tags" Target="../tags/tag1125.xml"/><Relationship Id="rId754" Type="http://schemas.openxmlformats.org/officeDocument/2006/relationships/tags" Target="../tags/tag1124.xml"/><Relationship Id="rId753" Type="http://schemas.openxmlformats.org/officeDocument/2006/relationships/tags" Target="../tags/tag1123.xml"/><Relationship Id="rId752" Type="http://schemas.openxmlformats.org/officeDocument/2006/relationships/tags" Target="../tags/tag1122.xml"/><Relationship Id="rId751" Type="http://schemas.openxmlformats.org/officeDocument/2006/relationships/tags" Target="../tags/tag1121.xml"/><Relationship Id="rId750" Type="http://schemas.openxmlformats.org/officeDocument/2006/relationships/tags" Target="../tags/tag1120.xml"/><Relationship Id="rId75" Type="http://schemas.openxmlformats.org/officeDocument/2006/relationships/tags" Target="../tags/tag445.xml"/><Relationship Id="rId749" Type="http://schemas.openxmlformats.org/officeDocument/2006/relationships/tags" Target="../tags/tag1119.xml"/><Relationship Id="rId748" Type="http://schemas.openxmlformats.org/officeDocument/2006/relationships/tags" Target="../tags/tag1118.xml"/><Relationship Id="rId747" Type="http://schemas.openxmlformats.org/officeDocument/2006/relationships/tags" Target="../tags/tag1117.xml"/><Relationship Id="rId746" Type="http://schemas.openxmlformats.org/officeDocument/2006/relationships/tags" Target="../tags/tag1116.xml"/><Relationship Id="rId745" Type="http://schemas.openxmlformats.org/officeDocument/2006/relationships/tags" Target="../tags/tag1115.xml"/><Relationship Id="rId744" Type="http://schemas.openxmlformats.org/officeDocument/2006/relationships/tags" Target="../tags/tag1114.xml"/><Relationship Id="rId743" Type="http://schemas.openxmlformats.org/officeDocument/2006/relationships/tags" Target="../tags/tag1113.xml"/><Relationship Id="rId742" Type="http://schemas.openxmlformats.org/officeDocument/2006/relationships/tags" Target="../tags/tag1112.xml"/><Relationship Id="rId741" Type="http://schemas.openxmlformats.org/officeDocument/2006/relationships/tags" Target="../tags/tag1111.xml"/><Relationship Id="rId740" Type="http://schemas.openxmlformats.org/officeDocument/2006/relationships/tags" Target="../tags/tag1110.xml"/><Relationship Id="rId74" Type="http://schemas.openxmlformats.org/officeDocument/2006/relationships/tags" Target="../tags/tag444.xml"/><Relationship Id="rId739" Type="http://schemas.openxmlformats.org/officeDocument/2006/relationships/tags" Target="../tags/tag1109.xml"/><Relationship Id="rId738" Type="http://schemas.openxmlformats.org/officeDocument/2006/relationships/tags" Target="../tags/tag1108.xml"/><Relationship Id="rId737" Type="http://schemas.openxmlformats.org/officeDocument/2006/relationships/tags" Target="../tags/tag1107.xml"/><Relationship Id="rId736" Type="http://schemas.openxmlformats.org/officeDocument/2006/relationships/tags" Target="../tags/tag1106.xml"/><Relationship Id="rId735" Type="http://schemas.openxmlformats.org/officeDocument/2006/relationships/tags" Target="../tags/tag1105.xml"/><Relationship Id="rId734" Type="http://schemas.openxmlformats.org/officeDocument/2006/relationships/tags" Target="../tags/tag1104.xml"/><Relationship Id="rId733" Type="http://schemas.openxmlformats.org/officeDocument/2006/relationships/tags" Target="../tags/tag1103.xml"/><Relationship Id="rId732" Type="http://schemas.openxmlformats.org/officeDocument/2006/relationships/tags" Target="../tags/tag1102.xml"/><Relationship Id="rId731" Type="http://schemas.openxmlformats.org/officeDocument/2006/relationships/tags" Target="../tags/tag1101.xml"/><Relationship Id="rId730" Type="http://schemas.openxmlformats.org/officeDocument/2006/relationships/tags" Target="../tags/tag1100.xml"/><Relationship Id="rId73" Type="http://schemas.openxmlformats.org/officeDocument/2006/relationships/tags" Target="../tags/tag443.xml"/><Relationship Id="rId729" Type="http://schemas.openxmlformats.org/officeDocument/2006/relationships/tags" Target="../tags/tag1099.xml"/><Relationship Id="rId728" Type="http://schemas.openxmlformats.org/officeDocument/2006/relationships/tags" Target="../tags/tag1098.xml"/><Relationship Id="rId727" Type="http://schemas.openxmlformats.org/officeDocument/2006/relationships/tags" Target="../tags/tag1097.xml"/><Relationship Id="rId726" Type="http://schemas.openxmlformats.org/officeDocument/2006/relationships/tags" Target="../tags/tag1096.xml"/><Relationship Id="rId725" Type="http://schemas.openxmlformats.org/officeDocument/2006/relationships/tags" Target="../tags/tag1095.xml"/><Relationship Id="rId724" Type="http://schemas.openxmlformats.org/officeDocument/2006/relationships/tags" Target="../tags/tag1094.xml"/><Relationship Id="rId723" Type="http://schemas.openxmlformats.org/officeDocument/2006/relationships/tags" Target="../tags/tag1093.xml"/><Relationship Id="rId722" Type="http://schemas.openxmlformats.org/officeDocument/2006/relationships/tags" Target="../tags/tag1092.xml"/><Relationship Id="rId721" Type="http://schemas.openxmlformats.org/officeDocument/2006/relationships/tags" Target="../tags/tag1091.xml"/><Relationship Id="rId720" Type="http://schemas.openxmlformats.org/officeDocument/2006/relationships/tags" Target="../tags/tag1090.xml"/><Relationship Id="rId72" Type="http://schemas.openxmlformats.org/officeDocument/2006/relationships/tags" Target="../tags/tag442.xml"/><Relationship Id="rId719" Type="http://schemas.openxmlformats.org/officeDocument/2006/relationships/tags" Target="../tags/tag1089.xml"/><Relationship Id="rId718" Type="http://schemas.openxmlformats.org/officeDocument/2006/relationships/tags" Target="../tags/tag1088.xml"/><Relationship Id="rId717" Type="http://schemas.openxmlformats.org/officeDocument/2006/relationships/tags" Target="../tags/tag1087.xml"/><Relationship Id="rId716" Type="http://schemas.openxmlformats.org/officeDocument/2006/relationships/tags" Target="../tags/tag1086.xml"/><Relationship Id="rId715" Type="http://schemas.openxmlformats.org/officeDocument/2006/relationships/tags" Target="../tags/tag1085.xml"/><Relationship Id="rId714" Type="http://schemas.openxmlformats.org/officeDocument/2006/relationships/tags" Target="../tags/tag1084.xml"/><Relationship Id="rId713" Type="http://schemas.openxmlformats.org/officeDocument/2006/relationships/tags" Target="../tags/tag1083.xml"/><Relationship Id="rId712" Type="http://schemas.openxmlformats.org/officeDocument/2006/relationships/tags" Target="../tags/tag1082.xml"/><Relationship Id="rId711" Type="http://schemas.openxmlformats.org/officeDocument/2006/relationships/tags" Target="../tags/tag1081.xml"/><Relationship Id="rId710" Type="http://schemas.openxmlformats.org/officeDocument/2006/relationships/tags" Target="../tags/tag1080.xml"/><Relationship Id="rId71" Type="http://schemas.openxmlformats.org/officeDocument/2006/relationships/tags" Target="../tags/tag441.xml"/><Relationship Id="rId709" Type="http://schemas.openxmlformats.org/officeDocument/2006/relationships/tags" Target="../tags/tag1079.xml"/><Relationship Id="rId708" Type="http://schemas.openxmlformats.org/officeDocument/2006/relationships/tags" Target="../tags/tag1078.xml"/><Relationship Id="rId707" Type="http://schemas.openxmlformats.org/officeDocument/2006/relationships/tags" Target="../tags/tag1077.xml"/><Relationship Id="rId706" Type="http://schemas.openxmlformats.org/officeDocument/2006/relationships/tags" Target="../tags/tag1076.xml"/><Relationship Id="rId705" Type="http://schemas.openxmlformats.org/officeDocument/2006/relationships/tags" Target="../tags/tag1075.xml"/><Relationship Id="rId704" Type="http://schemas.openxmlformats.org/officeDocument/2006/relationships/tags" Target="../tags/tag1074.xml"/><Relationship Id="rId703" Type="http://schemas.openxmlformats.org/officeDocument/2006/relationships/tags" Target="../tags/tag1073.xml"/><Relationship Id="rId702" Type="http://schemas.openxmlformats.org/officeDocument/2006/relationships/tags" Target="../tags/tag1072.xml"/><Relationship Id="rId701" Type="http://schemas.openxmlformats.org/officeDocument/2006/relationships/tags" Target="../tags/tag1071.xml"/><Relationship Id="rId700" Type="http://schemas.openxmlformats.org/officeDocument/2006/relationships/tags" Target="../tags/tag1070.xml"/><Relationship Id="rId70" Type="http://schemas.openxmlformats.org/officeDocument/2006/relationships/tags" Target="../tags/tag440.xml"/><Relationship Id="rId7" Type="http://schemas.openxmlformats.org/officeDocument/2006/relationships/tags" Target="../tags/tag377.xml"/><Relationship Id="rId699" Type="http://schemas.openxmlformats.org/officeDocument/2006/relationships/tags" Target="../tags/tag1069.xml"/><Relationship Id="rId698" Type="http://schemas.openxmlformats.org/officeDocument/2006/relationships/tags" Target="../tags/tag1068.xml"/><Relationship Id="rId697" Type="http://schemas.openxmlformats.org/officeDocument/2006/relationships/tags" Target="../tags/tag1067.xml"/><Relationship Id="rId696" Type="http://schemas.openxmlformats.org/officeDocument/2006/relationships/tags" Target="../tags/tag1066.xml"/><Relationship Id="rId695" Type="http://schemas.openxmlformats.org/officeDocument/2006/relationships/tags" Target="../tags/tag1065.xml"/><Relationship Id="rId694" Type="http://schemas.openxmlformats.org/officeDocument/2006/relationships/tags" Target="../tags/tag1064.xml"/><Relationship Id="rId693" Type="http://schemas.openxmlformats.org/officeDocument/2006/relationships/tags" Target="../tags/tag1063.xml"/><Relationship Id="rId692" Type="http://schemas.openxmlformats.org/officeDocument/2006/relationships/tags" Target="../tags/tag1062.xml"/><Relationship Id="rId691" Type="http://schemas.openxmlformats.org/officeDocument/2006/relationships/tags" Target="../tags/tag1061.xml"/><Relationship Id="rId690" Type="http://schemas.openxmlformats.org/officeDocument/2006/relationships/tags" Target="../tags/tag1060.xml"/><Relationship Id="rId69" Type="http://schemas.openxmlformats.org/officeDocument/2006/relationships/tags" Target="../tags/tag439.xml"/><Relationship Id="rId689" Type="http://schemas.openxmlformats.org/officeDocument/2006/relationships/tags" Target="../tags/tag1059.xml"/><Relationship Id="rId688" Type="http://schemas.openxmlformats.org/officeDocument/2006/relationships/tags" Target="../tags/tag1058.xml"/><Relationship Id="rId687" Type="http://schemas.openxmlformats.org/officeDocument/2006/relationships/tags" Target="../tags/tag1057.xml"/><Relationship Id="rId686" Type="http://schemas.openxmlformats.org/officeDocument/2006/relationships/tags" Target="../tags/tag1056.xml"/><Relationship Id="rId685" Type="http://schemas.openxmlformats.org/officeDocument/2006/relationships/tags" Target="../tags/tag1055.xml"/><Relationship Id="rId684" Type="http://schemas.openxmlformats.org/officeDocument/2006/relationships/tags" Target="../tags/tag1054.xml"/><Relationship Id="rId683" Type="http://schemas.openxmlformats.org/officeDocument/2006/relationships/tags" Target="../tags/tag1053.xml"/><Relationship Id="rId682" Type="http://schemas.openxmlformats.org/officeDocument/2006/relationships/tags" Target="../tags/tag1052.xml"/><Relationship Id="rId681" Type="http://schemas.openxmlformats.org/officeDocument/2006/relationships/tags" Target="../tags/tag1051.xml"/><Relationship Id="rId680" Type="http://schemas.openxmlformats.org/officeDocument/2006/relationships/tags" Target="../tags/tag1050.xml"/><Relationship Id="rId68" Type="http://schemas.openxmlformats.org/officeDocument/2006/relationships/tags" Target="../tags/tag438.xml"/><Relationship Id="rId679" Type="http://schemas.openxmlformats.org/officeDocument/2006/relationships/tags" Target="../tags/tag1049.xml"/><Relationship Id="rId678" Type="http://schemas.openxmlformats.org/officeDocument/2006/relationships/tags" Target="../tags/tag1048.xml"/><Relationship Id="rId677" Type="http://schemas.openxmlformats.org/officeDocument/2006/relationships/tags" Target="../tags/tag1047.xml"/><Relationship Id="rId676" Type="http://schemas.openxmlformats.org/officeDocument/2006/relationships/tags" Target="../tags/tag1046.xml"/><Relationship Id="rId675" Type="http://schemas.openxmlformats.org/officeDocument/2006/relationships/tags" Target="../tags/tag1045.xml"/><Relationship Id="rId674" Type="http://schemas.openxmlformats.org/officeDocument/2006/relationships/tags" Target="../tags/tag1044.xml"/><Relationship Id="rId673" Type="http://schemas.openxmlformats.org/officeDocument/2006/relationships/tags" Target="../tags/tag1043.xml"/><Relationship Id="rId672" Type="http://schemas.openxmlformats.org/officeDocument/2006/relationships/tags" Target="../tags/tag1042.xml"/><Relationship Id="rId671" Type="http://schemas.openxmlformats.org/officeDocument/2006/relationships/tags" Target="../tags/tag1041.xml"/><Relationship Id="rId670" Type="http://schemas.openxmlformats.org/officeDocument/2006/relationships/tags" Target="../tags/tag1040.xml"/><Relationship Id="rId67" Type="http://schemas.openxmlformats.org/officeDocument/2006/relationships/tags" Target="../tags/tag437.xml"/><Relationship Id="rId669" Type="http://schemas.openxmlformats.org/officeDocument/2006/relationships/tags" Target="../tags/tag1039.xml"/><Relationship Id="rId668" Type="http://schemas.openxmlformats.org/officeDocument/2006/relationships/tags" Target="../tags/tag1038.xml"/><Relationship Id="rId667" Type="http://schemas.openxmlformats.org/officeDocument/2006/relationships/tags" Target="../tags/tag1037.xml"/><Relationship Id="rId666" Type="http://schemas.openxmlformats.org/officeDocument/2006/relationships/tags" Target="../tags/tag1036.xml"/><Relationship Id="rId665" Type="http://schemas.openxmlformats.org/officeDocument/2006/relationships/tags" Target="../tags/tag1035.xml"/><Relationship Id="rId664" Type="http://schemas.openxmlformats.org/officeDocument/2006/relationships/tags" Target="../tags/tag1034.xml"/><Relationship Id="rId663" Type="http://schemas.openxmlformats.org/officeDocument/2006/relationships/tags" Target="../tags/tag1033.xml"/><Relationship Id="rId662" Type="http://schemas.openxmlformats.org/officeDocument/2006/relationships/tags" Target="../tags/tag1032.xml"/><Relationship Id="rId661" Type="http://schemas.openxmlformats.org/officeDocument/2006/relationships/tags" Target="../tags/tag1031.xml"/><Relationship Id="rId660" Type="http://schemas.openxmlformats.org/officeDocument/2006/relationships/tags" Target="../tags/tag1030.xml"/><Relationship Id="rId66" Type="http://schemas.openxmlformats.org/officeDocument/2006/relationships/tags" Target="../tags/tag436.xml"/><Relationship Id="rId659" Type="http://schemas.openxmlformats.org/officeDocument/2006/relationships/tags" Target="../tags/tag1029.xml"/><Relationship Id="rId658" Type="http://schemas.openxmlformats.org/officeDocument/2006/relationships/tags" Target="../tags/tag1028.xml"/><Relationship Id="rId657" Type="http://schemas.openxmlformats.org/officeDocument/2006/relationships/tags" Target="../tags/tag1027.xml"/><Relationship Id="rId656" Type="http://schemas.openxmlformats.org/officeDocument/2006/relationships/tags" Target="../tags/tag1026.xml"/><Relationship Id="rId655" Type="http://schemas.openxmlformats.org/officeDocument/2006/relationships/tags" Target="../tags/tag1025.xml"/><Relationship Id="rId654" Type="http://schemas.openxmlformats.org/officeDocument/2006/relationships/tags" Target="../tags/tag1024.xml"/><Relationship Id="rId653" Type="http://schemas.openxmlformats.org/officeDocument/2006/relationships/tags" Target="../tags/tag1023.xml"/><Relationship Id="rId652" Type="http://schemas.openxmlformats.org/officeDocument/2006/relationships/tags" Target="../tags/tag1022.xml"/><Relationship Id="rId651" Type="http://schemas.openxmlformats.org/officeDocument/2006/relationships/tags" Target="../tags/tag1021.xml"/><Relationship Id="rId650" Type="http://schemas.openxmlformats.org/officeDocument/2006/relationships/tags" Target="../tags/tag1020.xml"/><Relationship Id="rId65" Type="http://schemas.openxmlformats.org/officeDocument/2006/relationships/tags" Target="../tags/tag435.xml"/><Relationship Id="rId649" Type="http://schemas.openxmlformats.org/officeDocument/2006/relationships/tags" Target="../tags/tag1019.xml"/><Relationship Id="rId648" Type="http://schemas.openxmlformats.org/officeDocument/2006/relationships/tags" Target="../tags/tag1018.xml"/><Relationship Id="rId647" Type="http://schemas.openxmlformats.org/officeDocument/2006/relationships/tags" Target="../tags/tag1017.xml"/><Relationship Id="rId646" Type="http://schemas.openxmlformats.org/officeDocument/2006/relationships/tags" Target="../tags/tag1016.xml"/><Relationship Id="rId645" Type="http://schemas.openxmlformats.org/officeDocument/2006/relationships/tags" Target="../tags/tag1015.xml"/><Relationship Id="rId644" Type="http://schemas.openxmlformats.org/officeDocument/2006/relationships/tags" Target="../tags/tag1014.xml"/><Relationship Id="rId643" Type="http://schemas.openxmlformats.org/officeDocument/2006/relationships/tags" Target="../tags/tag1013.xml"/><Relationship Id="rId642" Type="http://schemas.openxmlformats.org/officeDocument/2006/relationships/tags" Target="../tags/tag1012.xml"/><Relationship Id="rId641" Type="http://schemas.openxmlformats.org/officeDocument/2006/relationships/tags" Target="../tags/tag1011.xml"/><Relationship Id="rId640" Type="http://schemas.openxmlformats.org/officeDocument/2006/relationships/tags" Target="../tags/tag1010.xml"/><Relationship Id="rId64" Type="http://schemas.openxmlformats.org/officeDocument/2006/relationships/tags" Target="../tags/tag434.xml"/><Relationship Id="rId639" Type="http://schemas.openxmlformats.org/officeDocument/2006/relationships/tags" Target="../tags/tag1009.xml"/><Relationship Id="rId638" Type="http://schemas.openxmlformats.org/officeDocument/2006/relationships/tags" Target="../tags/tag1008.xml"/><Relationship Id="rId637" Type="http://schemas.openxmlformats.org/officeDocument/2006/relationships/tags" Target="../tags/tag1007.xml"/><Relationship Id="rId636" Type="http://schemas.openxmlformats.org/officeDocument/2006/relationships/tags" Target="../tags/tag1006.xml"/><Relationship Id="rId635" Type="http://schemas.openxmlformats.org/officeDocument/2006/relationships/tags" Target="../tags/tag1005.xml"/><Relationship Id="rId634" Type="http://schemas.openxmlformats.org/officeDocument/2006/relationships/tags" Target="../tags/tag1004.xml"/><Relationship Id="rId633" Type="http://schemas.openxmlformats.org/officeDocument/2006/relationships/tags" Target="../tags/tag1003.xml"/><Relationship Id="rId632" Type="http://schemas.openxmlformats.org/officeDocument/2006/relationships/tags" Target="../tags/tag1002.xml"/><Relationship Id="rId631" Type="http://schemas.openxmlformats.org/officeDocument/2006/relationships/tags" Target="../tags/tag1001.xml"/><Relationship Id="rId630" Type="http://schemas.openxmlformats.org/officeDocument/2006/relationships/tags" Target="../tags/tag1000.xml"/><Relationship Id="rId63" Type="http://schemas.openxmlformats.org/officeDocument/2006/relationships/tags" Target="../tags/tag433.xml"/><Relationship Id="rId629" Type="http://schemas.openxmlformats.org/officeDocument/2006/relationships/tags" Target="../tags/tag999.xml"/><Relationship Id="rId628" Type="http://schemas.openxmlformats.org/officeDocument/2006/relationships/tags" Target="../tags/tag998.xml"/><Relationship Id="rId627" Type="http://schemas.openxmlformats.org/officeDocument/2006/relationships/tags" Target="../tags/tag997.xml"/><Relationship Id="rId626" Type="http://schemas.openxmlformats.org/officeDocument/2006/relationships/tags" Target="../tags/tag996.xml"/><Relationship Id="rId625" Type="http://schemas.openxmlformats.org/officeDocument/2006/relationships/tags" Target="../tags/tag995.xml"/><Relationship Id="rId624" Type="http://schemas.openxmlformats.org/officeDocument/2006/relationships/tags" Target="../tags/tag994.xml"/><Relationship Id="rId623" Type="http://schemas.openxmlformats.org/officeDocument/2006/relationships/tags" Target="../tags/tag993.xml"/><Relationship Id="rId622" Type="http://schemas.openxmlformats.org/officeDocument/2006/relationships/tags" Target="../tags/tag992.xml"/><Relationship Id="rId621" Type="http://schemas.openxmlformats.org/officeDocument/2006/relationships/tags" Target="../tags/tag991.xml"/><Relationship Id="rId620" Type="http://schemas.openxmlformats.org/officeDocument/2006/relationships/tags" Target="../tags/tag990.xml"/><Relationship Id="rId62" Type="http://schemas.openxmlformats.org/officeDocument/2006/relationships/tags" Target="../tags/tag432.xml"/><Relationship Id="rId619" Type="http://schemas.openxmlformats.org/officeDocument/2006/relationships/tags" Target="../tags/tag989.xml"/><Relationship Id="rId618" Type="http://schemas.openxmlformats.org/officeDocument/2006/relationships/tags" Target="../tags/tag988.xml"/><Relationship Id="rId617" Type="http://schemas.openxmlformats.org/officeDocument/2006/relationships/tags" Target="../tags/tag987.xml"/><Relationship Id="rId616" Type="http://schemas.openxmlformats.org/officeDocument/2006/relationships/tags" Target="../tags/tag986.xml"/><Relationship Id="rId615" Type="http://schemas.openxmlformats.org/officeDocument/2006/relationships/tags" Target="../tags/tag985.xml"/><Relationship Id="rId614" Type="http://schemas.openxmlformats.org/officeDocument/2006/relationships/tags" Target="../tags/tag984.xml"/><Relationship Id="rId613" Type="http://schemas.openxmlformats.org/officeDocument/2006/relationships/tags" Target="../tags/tag983.xml"/><Relationship Id="rId612" Type="http://schemas.openxmlformats.org/officeDocument/2006/relationships/tags" Target="../tags/tag982.xml"/><Relationship Id="rId611" Type="http://schemas.openxmlformats.org/officeDocument/2006/relationships/tags" Target="../tags/tag981.xml"/><Relationship Id="rId610" Type="http://schemas.openxmlformats.org/officeDocument/2006/relationships/tags" Target="../tags/tag980.xml"/><Relationship Id="rId61" Type="http://schemas.openxmlformats.org/officeDocument/2006/relationships/tags" Target="../tags/tag431.xml"/><Relationship Id="rId609" Type="http://schemas.openxmlformats.org/officeDocument/2006/relationships/tags" Target="../tags/tag979.xml"/><Relationship Id="rId608" Type="http://schemas.openxmlformats.org/officeDocument/2006/relationships/tags" Target="../tags/tag978.xml"/><Relationship Id="rId607" Type="http://schemas.openxmlformats.org/officeDocument/2006/relationships/tags" Target="../tags/tag977.xml"/><Relationship Id="rId606" Type="http://schemas.openxmlformats.org/officeDocument/2006/relationships/tags" Target="../tags/tag976.xml"/><Relationship Id="rId605" Type="http://schemas.openxmlformats.org/officeDocument/2006/relationships/tags" Target="../tags/tag975.xml"/><Relationship Id="rId604" Type="http://schemas.openxmlformats.org/officeDocument/2006/relationships/tags" Target="../tags/tag974.xml"/><Relationship Id="rId603" Type="http://schemas.openxmlformats.org/officeDocument/2006/relationships/tags" Target="../tags/tag973.xml"/><Relationship Id="rId602" Type="http://schemas.openxmlformats.org/officeDocument/2006/relationships/tags" Target="../tags/tag972.xml"/><Relationship Id="rId601" Type="http://schemas.openxmlformats.org/officeDocument/2006/relationships/tags" Target="../tags/tag971.xml"/><Relationship Id="rId600" Type="http://schemas.openxmlformats.org/officeDocument/2006/relationships/tags" Target="../tags/tag970.xml"/><Relationship Id="rId60" Type="http://schemas.openxmlformats.org/officeDocument/2006/relationships/tags" Target="../tags/tag430.xml"/><Relationship Id="rId6" Type="http://schemas.openxmlformats.org/officeDocument/2006/relationships/tags" Target="../tags/tag376.xml"/><Relationship Id="rId599" Type="http://schemas.openxmlformats.org/officeDocument/2006/relationships/tags" Target="../tags/tag969.xml"/><Relationship Id="rId598" Type="http://schemas.openxmlformats.org/officeDocument/2006/relationships/tags" Target="../tags/tag968.xml"/><Relationship Id="rId597" Type="http://schemas.openxmlformats.org/officeDocument/2006/relationships/tags" Target="../tags/tag967.xml"/><Relationship Id="rId596" Type="http://schemas.openxmlformats.org/officeDocument/2006/relationships/tags" Target="../tags/tag966.xml"/><Relationship Id="rId595" Type="http://schemas.openxmlformats.org/officeDocument/2006/relationships/tags" Target="../tags/tag965.xml"/><Relationship Id="rId594" Type="http://schemas.openxmlformats.org/officeDocument/2006/relationships/tags" Target="../tags/tag964.xml"/><Relationship Id="rId593" Type="http://schemas.openxmlformats.org/officeDocument/2006/relationships/tags" Target="../tags/tag963.xml"/><Relationship Id="rId592" Type="http://schemas.openxmlformats.org/officeDocument/2006/relationships/tags" Target="../tags/tag962.xml"/><Relationship Id="rId591" Type="http://schemas.openxmlformats.org/officeDocument/2006/relationships/tags" Target="../tags/tag961.xml"/><Relationship Id="rId590" Type="http://schemas.openxmlformats.org/officeDocument/2006/relationships/tags" Target="../tags/tag960.xml"/><Relationship Id="rId59" Type="http://schemas.openxmlformats.org/officeDocument/2006/relationships/tags" Target="../tags/tag429.xml"/><Relationship Id="rId589" Type="http://schemas.openxmlformats.org/officeDocument/2006/relationships/tags" Target="../tags/tag959.xml"/><Relationship Id="rId588" Type="http://schemas.openxmlformats.org/officeDocument/2006/relationships/tags" Target="../tags/tag958.xml"/><Relationship Id="rId587" Type="http://schemas.openxmlformats.org/officeDocument/2006/relationships/tags" Target="../tags/tag957.xml"/><Relationship Id="rId586" Type="http://schemas.openxmlformats.org/officeDocument/2006/relationships/tags" Target="../tags/tag956.xml"/><Relationship Id="rId585" Type="http://schemas.openxmlformats.org/officeDocument/2006/relationships/tags" Target="../tags/tag955.xml"/><Relationship Id="rId584" Type="http://schemas.openxmlformats.org/officeDocument/2006/relationships/tags" Target="../tags/tag954.xml"/><Relationship Id="rId583" Type="http://schemas.openxmlformats.org/officeDocument/2006/relationships/tags" Target="../tags/tag953.xml"/><Relationship Id="rId582" Type="http://schemas.openxmlformats.org/officeDocument/2006/relationships/tags" Target="../tags/tag952.xml"/><Relationship Id="rId581" Type="http://schemas.openxmlformats.org/officeDocument/2006/relationships/tags" Target="../tags/tag951.xml"/><Relationship Id="rId580" Type="http://schemas.openxmlformats.org/officeDocument/2006/relationships/tags" Target="../tags/tag950.xml"/><Relationship Id="rId58" Type="http://schemas.openxmlformats.org/officeDocument/2006/relationships/tags" Target="../tags/tag428.xml"/><Relationship Id="rId579" Type="http://schemas.openxmlformats.org/officeDocument/2006/relationships/tags" Target="../tags/tag949.xml"/><Relationship Id="rId578" Type="http://schemas.openxmlformats.org/officeDocument/2006/relationships/tags" Target="../tags/tag948.xml"/><Relationship Id="rId577" Type="http://schemas.openxmlformats.org/officeDocument/2006/relationships/tags" Target="../tags/tag947.xml"/><Relationship Id="rId576" Type="http://schemas.openxmlformats.org/officeDocument/2006/relationships/tags" Target="../tags/tag946.xml"/><Relationship Id="rId575" Type="http://schemas.openxmlformats.org/officeDocument/2006/relationships/tags" Target="../tags/tag945.xml"/><Relationship Id="rId574" Type="http://schemas.openxmlformats.org/officeDocument/2006/relationships/tags" Target="../tags/tag944.xml"/><Relationship Id="rId573" Type="http://schemas.openxmlformats.org/officeDocument/2006/relationships/tags" Target="../tags/tag943.xml"/><Relationship Id="rId572" Type="http://schemas.openxmlformats.org/officeDocument/2006/relationships/tags" Target="../tags/tag942.xml"/><Relationship Id="rId571" Type="http://schemas.openxmlformats.org/officeDocument/2006/relationships/tags" Target="../tags/tag941.xml"/><Relationship Id="rId570" Type="http://schemas.openxmlformats.org/officeDocument/2006/relationships/tags" Target="../tags/tag940.xml"/><Relationship Id="rId57" Type="http://schemas.openxmlformats.org/officeDocument/2006/relationships/tags" Target="../tags/tag427.xml"/><Relationship Id="rId569" Type="http://schemas.openxmlformats.org/officeDocument/2006/relationships/tags" Target="../tags/tag939.xml"/><Relationship Id="rId568" Type="http://schemas.openxmlformats.org/officeDocument/2006/relationships/tags" Target="../tags/tag938.xml"/><Relationship Id="rId567" Type="http://schemas.openxmlformats.org/officeDocument/2006/relationships/tags" Target="../tags/tag937.xml"/><Relationship Id="rId566" Type="http://schemas.openxmlformats.org/officeDocument/2006/relationships/tags" Target="../tags/tag936.xml"/><Relationship Id="rId565" Type="http://schemas.openxmlformats.org/officeDocument/2006/relationships/tags" Target="../tags/tag935.xml"/><Relationship Id="rId564" Type="http://schemas.openxmlformats.org/officeDocument/2006/relationships/tags" Target="../tags/tag934.xml"/><Relationship Id="rId563" Type="http://schemas.openxmlformats.org/officeDocument/2006/relationships/tags" Target="../tags/tag933.xml"/><Relationship Id="rId562" Type="http://schemas.openxmlformats.org/officeDocument/2006/relationships/tags" Target="../tags/tag932.xml"/><Relationship Id="rId561" Type="http://schemas.openxmlformats.org/officeDocument/2006/relationships/tags" Target="../tags/tag931.xml"/><Relationship Id="rId560" Type="http://schemas.openxmlformats.org/officeDocument/2006/relationships/tags" Target="../tags/tag930.xml"/><Relationship Id="rId56" Type="http://schemas.openxmlformats.org/officeDocument/2006/relationships/tags" Target="../tags/tag426.xml"/><Relationship Id="rId559" Type="http://schemas.openxmlformats.org/officeDocument/2006/relationships/tags" Target="../tags/tag929.xml"/><Relationship Id="rId558" Type="http://schemas.openxmlformats.org/officeDocument/2006/relationships/tags" Target="../tags/tag928.xml"/><Relationship Id="rId557" Type="http://schemas.openxmlformats.org/officeDocument/2006/relationships/tags" Target="../tags/tag927.xml"/><Relationship Id="rId556" Type="http://schemas.openxmlformats.org/officeDocument/2006/relationships/tags" Target="../tags/tag926.xml"/><Relationship Id="rId555" Type="http://schemas.openxmlformats.org/officeDocument/2006/relationships/tags" Target="../tags/tag925.xml"/><Relationship Id="rId554" Type="http://schemas.openxmlformats.org/officeDocument/2006/relationships/tags" Target="../tags/tag924.xml"/><Relationship Id="rId553" Type="http://schemas.openxmlformats.org/officeDocument/2006/relationships/tags" Target="../tags/tag923.xml"/><Relationship Id="rId552" Type="http://schemas.openxmlformats.org/officeDocument/2006/relationships/tags" Target="../tags/tag922.xml"/><Relationship Id="rId551" Type="http://schemas.openxmlformats.org/officeDocument/2006/relationships/tags" Target="../tags/tag921.xml"/><Relationship Id="rId550" Type="http://schemas.openxmlformats.org/officeDocument/2006/relationships/tags" Target="../tags/tag920.xml"/><Relationship Id="rId55" Type="http://schemas.openxmlformats.org/officeDocument/2006/relationships/tags" Target="../tags/tag425.xml"/><Relationship Id="rId549" Type="http://schemas.openxmlformats.org/officeDocument/2006/relationships/tags" Target="../tags/tag919.xml"/><Relationship Id="rId548" Type="http://schemas.openxmlformats.org/officeDocument/2006/relationships/tags" Target="../tags/tag918.xml"/><Relationship Id="rId547" Type="http://schemas.openxmlformats.org/officeDocument/2006/relationships/tags" Target="../tags/tag917.xml"/><Relationship Id="rId546" Type="http://schemas.openxmlformats.org/officeDocument/2006/relationships/tags" Target="../tags/tag916.xml"/><Relationship Id="rId545" Type="http://schemas.openxmlformats.org/officeDocument/2006/relationships/tags" Target="../tags/tag915.xml"/><Relationship Id="rId544" Type="http://schemas.openxmlformats.org/officeDocument/2006/relationships/tags" Target="../tags/tag914.xml"/><Relationship Id="rId543" Type="http://schemas.openxmlformats.org/officeDocument/2006/relationships/tags" Target="../tags/tag913.xml"/><Relationship Id="rId542" Type="http://schemas.openxmlformats.org/officeDocument/2006/relationships/tags" Target="../tags/tag912.xml"/><Relationship Id="rId541" Type="http://schemas.openxmlformats.org/officeDocument/2006/relationships/tags" Target="../tags/tag911.xml"/><Relationship Id="rId540" Type="http://schemas.openxmlformats.org/officeDocument/2006/relationships/tags" Target="../tags/tag910.xml"/><Relationship Id="rId54" Type="http://schemas.openxmlformats.org/officeDocument/2006/relationships/tags" Target="../tags/tag424.xml"/><Relationship Id="rId539" Type="http://schemas.openxmlformats.org/officeDocument/2006/relationships/tags" Target="../tags/tag909.xml"/><Relationship Id="rId538" Type="http://schemas.openxmlformats.org/officeDocument/2006/relationships/tags" Target="../tags/tag908.xml"/><Relationship Id="rId537" Type="http://schemas.openxmlformats.org/officeDocument/2006/relationships/tags" Target="../tags/tag907.xml"/><Relationship Id="rId536" Type="http://schemas.openxmlformats.org/officeDocument/2006/relationships/tags" Target="../tags/tag906.xml"/><Relationship Id="rId535" Type="http://schemas.openxmlformats.org/officeDocument/2006/relationships/tags" Target="../tags/tag905.xml"/><Relationship Id="rId534" Type="http://schemas.openxmlformats.org/officeDocument/2006/relationships/tags" Target="../tags/tag904.xml"/><Relationship Id="rId533" Type="http://schemas.openxmlformats.org/officeDocument/2006/relationships/tags" Target="../tags/tag903.xml"/><Relationship Id="rId532" Type="http://schemas.openxmlformats.org/officeDocument/2006/relationships/tags" Target="../tags/tag902.xml"/><Relationship Id="rId531" Type="http://schemas.openxmlformats.org/officeDocument/2006/relationships/tags" Target="../tags/tag901.xml"/><Relationship Id="rId530" Type="http://schemas.openxmlformats.org/officeDocument/2006/relationships/tags" Target="../tags/tag900.xml"/><Relationship Id="rId53" Type="http://schemas.openxmlformats.org/officeDocument/2006/relationships/tags" Target="../tags/tag423.xml"/><Relationship Id="rId529" Type="http://schemas.openxmlformats.org/officeDocument/2006/relationships/tags" Target="../tags/tag899.xml"/><Relationship Id="rId528" Type="http://schemas.openxmlformats.org/officeDocument/2006/relationships/tags" Target="../tags/tag898.xml"/><Relationship Id="rId527" Type="http://schemas.openxmlformats.org/officeDocument/2006/relationships/tags" Target="../tags/tag897.xml"/><Relationship Id="rId526" Type="http://schemas.openxmlformats.org/officeDocument/2006/relationships/tags" Target="../tags/tag896.xml"/><Relationship Id="rId525" Type="http://schemas.openxmlformats.org/officeDocument/2006/relationships/tags" Target="../tags/tag895.xml"/><Relationship Id="rId524" Type="http://schemas.openxmlformats.org/officeDocument/2006/relationships/tags" Target="../tags/tag894.xml"/><Relationship Id="rId523" Type="http://schemas.openxmlformats.org/officeDocument/2006/relationships/tags" Target="../tags/tag893.xml"/><Relationship Id="rId522" Type="http://schemas.openxmlformats.org/officeDocument/2006/relationships/tags" Target="../tags/tag892.xml"/><Relationship Id="rId521" Type="http://schemas.openxmlformats.org/officeDocument/2006/relationships/tags" Target="../tags/tag891.xml"/><Relationship Id="rId520" Type="http://schemas.openxmlformats.org/officeDocument/2006/relationships/tags" Target="../tags/tag890.xml"/><Relationship Id="rId52" Type="http://schemas.openxmlformats.org/officeDocument/2006/relationships/tags" Target="../tags/tag422.xml"/><Relationship Id="rId519" Type="http://schemas.openxmlformats.org/officeDocument/2006/relationships/tags" Target="../tags/tag889.xml"/><Relationship Id="rId518" Type="http://schemas.openxmlformats.org/officeDocument/2006/relationships/tags" Target="../tags/tag888.xml"/><Relationship Id="rId517" Type="http://schemas.openxmlformats.org/officeDocument/2006/relationships/tags" Target="../tags/tag887.xml"/><Relationship Id="rId516" Type="http://schemas.openxmlformats.org/officeDocument/2006/relationships/tags" Target="../tags/tag886.xml"/><Relationship Id="rId515" Type="http://schemas.openxmlformats.org/officeDocument/2006/relationships/tags" Target="../tags/tag885.xml"/><Relationship Id="rId514" Type="http://schemas.openxmlformats.org/officeDocument/2006/relationships/tags" Target="../tags/tag884.xml"/><Relationship Id="rId513" Type="http://schemas.openxmlformats.org/officeDocument/2006/relationships/tags" Target="../tags/tag883.xml"/><Relationship Id="rId512" Type="http://schemas.openxmlformats.org/officeDocument/2006/relationships/tags" Target="../tags/tag882.xml"/><Relationship Id="rId511" Type="http://schemas.openxmlformats.org/officeDocument/2006/relationships/tags" Target="../tags/tag881.xml"/><Relationship Id="rId510" Type="http://schemas.openxmlformats.org/officeDocument/2006/relationships/tags" Target="../tags/tag880.xml"/><Relationship Id="rId51" Type="http://schemas.openxmlformats.org/officeDocument/2006/relationships/tags" Target="../tags/tag421.xml"/><Relationship Id="rId509" Type="http://schemas.openxmlformats.org/officeDocument/2006/relationships/tags" Target="../tags/tag879.xml"/><Relationship Id="rId508" Type="http://schemas.openxmlformats.org/officeDocument/2006/relationships/tags" Target="../tags/tag878.xml"/><Relationship Id="rId507" Type="http://schemas.openxmlformats.org/officeDocument/2006/relationships/tags" Target="../tags/tag877.xml"/><Relationship Id="rId506" Type="http://schemas.openxmlformats.org/officeDocument/2006/relationships/tags" Target="../tags/tag876.xml"/><Relationship Id="rId505" Type="http://schemas.openxmlformats.org/officeDocument/2006/relationships/tags" Target="../tags/tag875.xml"/><Relationship Id="rId504" Type="http://schemas.openxmlformats.org/officeDocument/2006/relationships/tags" Target="../tags/tag874.xml"/><Relationship Id="rId503" Type="http://schemas.openxmlformats.org/officeDocument/2006/relationships/tags" Target="../tags/tag873.xml"/><Relationship Id="rId502" Type="http://schemas.openxmlformats.org/officeDocument/2006/relationships/tags" Target="../tags/tag872.xml"/><Relationship Id="rId501" Type="http://schemas.openxmlformats.org/officeDocument/2006/relationships/tags" Target="../tags/tag871.xml"/><Relationship Id="rId500" Type="http://schemas.openxmlformats.org/officeDocument/2006/relationships/tags" Target="../tags/tag870.xml"/><Relationship Id="rId50" Type="http://schemas.openxmlformats.org/officeDocument/2006/relationships/tags" Target="../tags/tag420.xml"/><Relationship Id="rId5" Type="http://schemas.openxmlformats.org/officeDocument/2006/relationships/tags" Target="../tags/tag375.xml"/><Relationship Id="rId499" Type="http://schemas.openxmlformats.org/officeDocument/2006/relationships/tags" Target="../tags/tag869.xml"/><Relationship Id="rId498" Type="http://schemas.openxmlformats.org/officeDocument/2006/relationships/tags" Target="../tags/tag868.xml"/><Relationship Id="rId497" Type="http://schemas.openxmlformats.org/officeDocument/2006/relationships/tags" Target="../tags/tag867.xml"/><Relationship Id="rId496" Type="http://schemas.openxmlformats.org/officeDocument/2006/relationships/tags" Target="../tags/tag866.xml"/><Relationship Id="rId495" Type="http://schemas.openxmlformats.org/officeDocument/2006/relationships/tags" Target="../tags/tag865.xml"/><Relationship Id="rId494" Type="http://schemas.openxmlformats.org/officeDocument/2006/relationships/tags" Target="../tags/tag864.xml"/><Relationship Id="rId493" Type="http://schemas.openxmlformats.org/officeDocument/2006/relationships/tags" Target="../tags/tag863.xml"/><Relationship Id="rId492" Type="http://schemas.openxmlformats.org/officeDocument/2006/relationships/tags" Target="../tags/tag862.xml"/><Relationship Id="rId491" Type="http://schemas.openxmlformats.org/officeDocument/2006/relationships/tags" Target="../tags/tag861.xml"/><Relationship Id="rId490" Type="http://schemas.openxmlformats.org/officeDocument/2006/relationships/tags" Target="../tags/tag860.xml"/><Relationship Id="rId49" Type="http://schemas.openxmlformats.org/officeDocument/2006/relationships/tags" Target="../tags/tag419.xml"/><Relationship Id="rId489" Type="http://schemas.openxmlformats.org/officeDocument/2006/relationships/tags" Target="../tags/tag859.xml"/><Relationship Id="rId488" Type="http://schemas.openxmlformats.org/officeDocument/2006/relationships/tags" Target="../tags/tag858.xml"/><Relationship Id="rId487" Type="http://schemas.openxmlformats.org/officeDocument/2006/relationships/tags" Target="../tags/tag857.xml"/><Relationship Id="rId486" Type="http://schemas.openxmlformats.org/officeDocument/2006/relationships/tags" Target="../tags/tag856.xml"/><Relationship Id="rId485" Type="http://schemas.openxmlformats.org/officeDocument/2006/relationships/tags" Target="../tags/tag855.xml"/><Relationship Id="rId484" Type="http://schemas.openxmlformats.org/officeDocument/2006/relationships/tags" Target="../tags/tag854.xml"/><Relationship Id="rId483" Type="http://schemas.openxmlformats.org/officeDocument/2006/relationships/tags" Target="../tags/tag853.xml"/><Relationship Id="rId482" Type="http://schemas.openxmlformats.org/officeDocument/2006/relationships/tags" Target="../tags/tag852.xml"/><Relationship Id="rId481" Type="http://schemas.openxmlformats.org/officeDocument/2006/relationships/tags" Target="../tags/tag851.xml"/><Relationship Id="rId480" Type="http://schemas.openxmlformats.org/officeDocument/2006/relationships/tags" Target="../tags/tag850.xml"/><Relationship Id="rId48" Type="http://schemas.openxmlformats.org/officeDocument/2006/relationships/tags" Target="../tags/tag418.xml"/><Relationship Id="rId479" Type="http://schemas.openxmlformats.org/officeDocument/2006/relationships/tags" Target="../tags/tag849.xml"/><Relationship Id="rId478" Type="http://schemas.openxmlformats.org/officeDocument/2006/relationships/tags" Target="../tags/tag848.xml"/><Relationship Id="rId477" Type="http://schemas.openxmlformats.org/officeDocument/2006/relationships/tags" Target="../tags/tag847.xml"/><Relationship Id="rId476" Type="http://schemas.openxmlformats.org/officeDocument/2006/relationships/tags" Target="../tags/tag846.xml"/><Relationship Id="rId475" Type="http://schemas.openxmlformats.org/officeDocument/2006/relationships/tags" Target="../tags/tag845.xml"/><Relationship Id="rId474" Type="http://schemas.openxmlformats.org/officeDocument/2006/relationships/tags" Target="../tags/tag844.xml"/><Relationship Id="rId473" Type="http://schemas.openxmlformats.org/officeDocument/2006/relationships/tags" Target="../tags/tag843.xml"/><Relationship Id="rId472" Type="http://schemas.openxmlformats.org/officeDocument/2006/relationships/tags" Target="../tags/tag842.xml"/><Relationship Id="rId471" Type="http://schemas.openxmlformats.org/officeDocument/2006/relationships/tags" Target="../tags/tag841.xml"/><Relationship Id="rId470" Type="http://schemas.openxmlformats.org/officeDocument/2006/relationships/tags" Target="../tags/tag840.xml"/><Relationship Id="rId47" Type="http://schemas.openxmlformats.org/officeDocument/2006/relationships/tags" Target="../tags/tag417.xml"/><Relationship Id="rId469" Type="http://schemas.openxmlformats.org/officeDocument/2006/relationships/tags" Target="../tags/tag839.xml"/><Relationship Id="rId468" Type="http://schemas.openxmlformats.org/officeDocument/2006/relationships/tags" Target="../tags/tag838.xml"/><Relationship Id="rId467" Type="http://schemas.openxmlformats.org/officeDocument/2006/relationships/tags" Target="../tags/tag837.xml"/><Relationship Id="rId466" Type="http://schemas.openxmlformats.org/officeDocument/2006/relationships/tags" Target="../tags/tag836.xml"/><Relationship Id="rId465" Type="http://schemas.openxmlformats.org/officeDocument/2006/relationships/tags" Target="../tags/tag835.xml"/><Relationship Id="rId464" Type="http://schemas.openxmlformats.org/officeDocument/2006/relationships/tags" Target="../tags/tag834.xml"/><Relationship Id="rId463" Type="http://schemas.openxmlformats.org/officeDocument/2006/relationships/tags" Target="../tags/tag833.xml"/><Relationship Id="rId462" Type="http://schemas.openxmlformats.org/officeDocument/2006/relationships/tags" Target="../tags/tag832.xml"/><Relationship Id="rId461" Type="http://schemas.openxmlformats.org/officeDocument/2006/relationships/tags" Target="../tags/tag831.xml"/><Relationship Id="rId460" Type="http://schemas.openxmlformats.org/officeDocument/2006/relationships/tags" Target="../tags/tag830.xml"/><Relationship Id="rId46" Type="http://schemas.openxmlformats.org/officeDocument/2006/relationships/tags" Target="../tags/tag416.xml"/><Relationship Id="rId459" Type="http://schemas.openxmlformats.org/officeDocument/2006/relationships/tags" Target="../tags/tag829.xml"/><Relationship Id="rId458" Type="http://schemas.openxmlformats.org/officeDocument/2006/relationships/tags" Target="../tags/tag828.xml"/><Relationship Id="rId457" Type="http://schemas.openxmlformats.org/officeDocument/2006/relationships/tags" Target="../tags/tag827.xml"/><Relationship Id="rId456" Type="http://schemas.openxmlformats.org/officeDocument/2006/relationships/tags" Target="../tags/tag826.xml"/><Relationship Id="rId455" Type="http://schemas.openxmlformats.org/officeDocument/2006/relationships/tags" Target="../tags/tag825.xml"/><Relationship Id="rId454" Type="http://schemas.openxmlformats.org/officeDocument/2006/relationships/tags" Target="../tags/tag824.xml"/><Relationship Id="rId453" Type="http://schemas.openxmlformats.org/officeDocument/2006/relationships/tags" Target="../tags/tag823.xml"/><Relationship Id="rId452" Type="http://schemas.openxmlformats.org/officeDocument/2006/relationships/tags" Target="../tags/tag822.xml"/><Relationship Id="rId451" Type="http://schemas.openxmlformats.org/officeDocument/2006/relationships/tags" Target="../tags/tag821.xml"/><Relationship Id="rId450" Type="http://schemas.openxmlformats.org/officeDocument/2006/relationships/tags" Target="../tags/tag820.xml"/><Relationship Id="rId45" Type="http://schemas.openxmlformats.org/officeDocument/2006/relationships/tags" Target="../tags/tag415.xml"/><Relationship Id="rId449" Type="http://schemas.openxmlformats.org/officeDocument/2006/relationships/tags" Target="../tags/tag819.xml"/><Relationship Id="rId448" Type="http://schemas.openxmlformats.org/officeDocument/2006/relationships/tags" Target="../tags/tag818.xml"/><Relationship Id="rId447" Type="http://schemas.openxmlformats.org/officeDocument/2006/relationships/tags" Target="../tags/tag817.xml"/><Relationship Id="rId446" Type="http://schemas.openxmlformats.org/officeDocument/2006/relationships/tags" Target="../tags/tag816.xml"/><Relationship Id="rId445" Type="http://schemas.openxmlformats.org/officeDocument/2006/relationships/tags" Target="../tags/tag815.xml"/><Relationship Id="rId444" Type="http://schemas.openxmlformats.org/officeDocument/2006/relationships/tags" Target="../tags/tag814.xml"/><Relationship Id="rId443" Type="http://schemas.openxmlformats.org/officeDocument/2006/relationships/tags" Target="../tags/tag813.xml"/><Relationship Id="rId442" Type="http://schemas.openxmlformats.org/officeDocument/2006/relationships/tags" Target="../tags/tag812.xml"/><Relationship Id="rId441" Type="http://schemas.openxmlformats.org/officeDocument/2006/relationships/tags" Target="../tags/tag811.xml"/><Relationship Id="rId440" Type="http://schemas.openxmlformats.org/officeDocument/2006/relationships/tags" Target="../tags/tag810.xml"/><Relationship Id="rId44" Type="http://schemas.openxmlformats.org/officeDocument/2006/relationships/tags" Target="../tags/tag414.xml"/><Relationship Id="rId439" Type="http://schemas.openxmlformats.org/officeDocument/2006/relationships/tags" Target="../tags/tag809.xml"/><Relationship Id="rId438" Type="http://schemas.openxmlformats.org/officeDocument/2006/relationships/tags" Target="../tags/tag808.xml"/><Relationship Id="rId437" Type="http://schemas.openxmlformats.org/officeDocument/2006/relationships/tags" Target="../tags/tag807.xml"/><Relationship Id="rId436" Type="http://schemas.openxmlformats.org/officeDocument/2006/relationships/tags" Target="../tags/tag806.xml"/><Relationship Id="rId435" Type="http://schemas.openxmlformats.org/officeDocument/2006/relationships/tags" Target="../tags/tag805.xml"/><Relationship Id="rId434" Type="http://schemas.openxmlformats.org/officeDocument/2006/relationships/tags" Target="../tags/tag804.xml"/><Relationship Id="rId433" Type="http://schemas.openxmlformats.org/officeDocument/2006/relationships/tags" Target="../tags/tag803.xml"/><Relationship Id="rId432" Type="http://schemas.openxmlformats.org/officeDocument/2006/relationships/tags" Target="../tags/tag802.xml"/><Relationship Id="rId431" Type="http://schemas.openxmlformats.org/officeDocument/2006/relationships/tags" Target="../tags/tag801.xml"/><Relationship Id="rId430" Type="http://schemas.openxmlformats.org/officeDocument/2006/relationships/tags" Target="../tags/tag800.xml"/><Relationship Id="rId43" Type="http://schemas.openxmlformats.org/officeDocument/2006/relationships/tags" Target="../tags/tag413.xml"/><Relationship Id="rId429" Type="http://schemas.openxmlformats.org/officeDocument/2006/relationships/tags" Target="../tags/tag799.xml"/><Relationship Id="rId428" Type="http://schemas.openxmlformats.org/officeDocument/2006/relationships/tags" Target="../tags/tag798.xml"/><Relationship Id="rId427" Type="http://schemas.openxmlformats.org/officeDocument/2006/relationships/tags" Target="../tags/tag797.xml"/><Relationship Id="rId426" Type="http://schemas.openxmlformats.org/officeDocument/2006/relationships/tags" Target="../tags/tag796.xml"/><Relationship Id="rId425" Type="http://schemas.openxmlformats.org/officeDocument/2006/relationships/tags" Target="../tags/tag795.xml"/><Relationship Id="rId424" Type="http://schemas.openxmlformats.org/officeDocument/2006/relationships/tags" Target="../tags/tag794.xml"/><Relationship Id="rId423" Type="http://schemas.openxmlformats.org/officeDocument/2006/relationships/tags" Target="../tags/tag793.xml"/><Relationship Id="rId422" Type="http://schemas.openxmlformats.org/officeDocument/2006/relationships/tags" Target="../tags/tag792.xml"/><Relationship Id="rId421" Type="http://schemas.openxmlformats.org/officeDocument/2006/relationships/tags" Target="../tags/tag791.xml"/><Relationship Id="rId420" Type="http://schemas.openxmlformats.org/officeDocument/2006/relationships/tags" Target="../tags/tag790.xml"/><Relationship Id="rId42" Type="http://schemas.openxmlformats.org/officeDocument/2006/relationships/tags" Target="../tags/tag412.xml"/><Relationship Id="rId419" Type="http://schemas.openxmlformats.org/officeDocument/2006/relationships/tags" Target="../tags/tag789.xml"/><Relationship Id="rId418" Type="http://schemas.openxmlformats.org/officeDocument/2006/relationships/tags" Target="../tags/tag788.xml"/><Relationship Id="rId417" Type="http://schemas.openxmlformats.org/officeDocument/2006/relationships/tags" Target="../tags/tag787.xml"/><Relationship Id="rId416" Type="http://schemas.openxmlformats.org/officeDocument/2006/relationships/tags" Target="../tags/tag786.xml"/><Relationship Id="rId415" Type="http://schemas.openxmlformats.org/officeDocument/2006/relationships/tags" Target="../tags/tag785.xml"/><Relationship Id="rId414" Type="http://schemas.openxmlformats.org/officeDocument/2006/relationships/tags" Target="../tags/tag784.xml"/><Relationship Id="rId413" Type="http://schemas.openxmlformats.org/officeDocument/2006/relationships/tags" Target="../tags/tag783.xml"/><Relationship Id="rId412" Type="http://schemas.openxmlformats.org/officeDocument/2006/relationships/tags" Target="../tags/tag782.xml"/><Relationship Id="rId411" Type="http://schemas.openxmlformats.org/officeDocument/2006/relationships/tags" Target="../tags/tag781.xml"/><Relationship Id="rId410" Type="http://schemas.openxmlformats.org/officeDocument/2006/relationships/tags" Target="../tags/tag780.xml"/><Relationship Id="rId41" Type="http://schemas.openxmlformats.org/officeDocument/2006/relationships/tags" Target="../tags/tag411.xml"/><Relationship Id="rId409" Type="http://schemas.openxmlformats.org/officeDocument/2006/relationships/tags" Target="../tags/tag779.xml"/><Relationship Id="rId408" Type="http://schemas.openxmlformats.org/officeDocument/2006/relationships/tags" Target="../tags/tag778.xml"/><Relationship Id="rId407" Type="http://schemas.openxmlformats.org/officeDocument/2006/relationships/tags" Target="../tags/tag777.xml"/><Relationship Id="rId406" Type="http://schemas.openxmlformats.org/officeDocument/2006/relationships/tags" Target="../tags/tag776.xml"/><Relationship Id="rId405" Type="http://schemas.openxmlformats.org/officeDocument/2006/relationships/tags" Target="../tags/tag775.xml"/><Relationship Id="rId404" Type="http://schemas.openxmlformats.org/officeDocument/2006/relationships/tags" Target="../tags/tag774.xml"/><Relationship Id="rId403" Type="http://schemas.openxmlformats.org/officeDocument/2006/relationships/tags" Target="../tags/tag773.xml"/><Relationship Id="rId402" Type="http://schemas.openxmlformats.org/officeDocument/2006/relationships/tags" Target="../tags/tag772.xml"/><Relationship Id="rId401" Type="http://schemas.openxmlformats.org/officeDocument/2006/relationships/tags" Target="../tags/tag771.xml"/><Relationship Id="rId400" Type="http://schemas.openxmlformats.org/officeDocument/2006/relationships/tags" Target="../tags/tag770.xml"/><Relationship Id="rId40" Type="http://schemas.openxmlformats.org/officeDocument/2006/relationships/tags" Target="../tags/tag410.xml"/><Relationship Id="rId4" Type="http://schemas.openxmlformats.org/officeDocument/2006/relationships/tags" Target="../tags/tag374.xml"/><Relationship Id="rId399" Type="http://schemas.openxmlformats.org/officeDocument/2006/relationships/tags" Target="../tags/tag769.xml"/><Relationship Id="rId398" Type="http://schemas.openxmlformats.org/officeDocument/2006/relationships/tags" Target="../tags/tag768.xml"/><Relationship Id="rId397" Type="http://schemas.openxmlformats.org/officeDocument/2006/relationships/tags" Target="../tags/tag767.xml"/><Relationship Id="rId396" Type="http://schemas.openxmlformats.org/officeDocument/2006/relationships/tags" Target="../tags/tag766.xml"/><Relationship Id="rId395" Type="http://schemas.openxmlformats.org/officeDocument/2006/relationships/tags" Target="../tags/tag765.xml"/><Relationship Id="rId394" Type="http://schemas.openxmlformats.org/officeDocument/2006/relationships/tags" Target="../tags/tag764.xml"/><Relationship Id="rId393" Type="http://schemas.openxmlformats.org/officeDocument/2006/relationships/tags" Target="../tags/tag763.xml"/><Relationship Id="rId392" Type="http://schemas.openxmlformats.org/officeDocument/2006/relationships/tags" Target="../tags/tag762.xml"/><Relationship Id="rId391" Type="http://schemas.openxmlformats.org/officeDocument/2006/relationships/tags" Target="../tags/tag761.xml"/><Relationship Id="rId390" Type="http://schemas.openxmlformats.org/officeDocument/2006/relationships/tags" Target="../tags/tag760.xml"/><Relationship Id="rId39" Type="http://schemas.openxmlformats.org/officeDocument/2006/relationships/tags" Target="../tags/tag409.xml"/><Relationship Id="rId389" Type="http://schemas.openxmlformats.org/officeDocument/2006/relationships/tags" Target="../tags/tag759.xml"/><Relationship Id="rId388" Type="http://schemas.openxmlformats.org/officeDocument/2006/relationships/tags" Target="../tags/tag758.xml"/><Relationship Id="rId387" Type="http://schemas.openxmlformats.org/officeDocument/2006/relationships/tags" Target="../tags/tag757.xml"/><Relationship Id="rId386" Type="http://schemas.openxmlformats.org/officeDocument/2006/relationships/tags" Target="../tags/tag756.xml"/><Relationship Id="rId385" Type="http://schemas.openxmlformats.org/officeDocument/2006/relationships/tags" Target="../tags/tag755.xml"/><Relationship Id="rId384" Type="http://schemas.openxmlformats.org/officeDocument/2006/relationships/tags" Target="../tags/tag754.xml"/><Relationship Id="rId383" Type="http://schemas.openxmlformats.org/officeDocument/2006/relationships/tags" Target="../tags/tag753.xml"/><Relationship Id="rId382" Type="http://schemas.openxmlformats.org/officeDocument/2006/relationships/tags" Target="../tags/tag752.xml"/><Relationship Id="rId381" Type="http://schemas.openxmlformats.org/officeDocument/2006/relationships/tags" Target="../tags/tag751.xml"/><Relationship Id="rId380" Type="http://schemas.openxmlformats.org/officeDocument/2006/relationships/tags" Target="../tags/tag750.xml"/><Relationship Id="rId38" Type="http://schemas.openxmlformats.org/officeDocument/2006/relationships/tags" Target="../tags/tag408.xml"/><Relationship Id="rId379" Type="http://schemas.openxmlformats.org/officeDocument/2006/relationships/tags" Target="../tags/tag749.xml"/><Relationship Id="rId378" Type="http://schemas.openxmlformats.org/officeDocument/2006/relationships/tags" Target="../tags/tag748.xml"/><Relationship Id="rId377" Type="http://schemas.openxmlformats.org/officeDocument/2006/relationships/tags" Target="../tags/tag747.xml"/><Relationship Id="rId376" Type="http://schemas.openxmlformats.org/officeDocument/2006/relationships/tags" Target="../tags/tag746.xml"/><Relationship Id="rId375" Type="http://schemas.openxmlformats.org/officeDocument/2006/relationships/tags" Target="../tags/tag745.xml"/><Relationship Id="rId374" Type="http://schemas.openxmlformats.org/officeDocument/2006/relationships/tags" Target="../tags/tag744.xml"/><Relationship Id="rId373" Type="http://schemas.openxmlformats.org/officeDocument/2006/relationships/tags" Target="../tags/tag743.xml"/><Relationship Id="rId372" Type="http://schemas.openxmlformats.org/officeDocument/2006/relationships/tags" Target="../tags/tag742.xml"/><Relationship Id="rId371" Type="http://schemas.openxmlformats.org/officeDocument/2006/relationships/tags" Target="../tags/tag741.xml"/><Relationship Id="rId370" Type="http://schemas.openxmlformats.org/officeDocument/2006/relationships/tags" Target="../tags/tag740.xml"/><Relationship Id="rId37" Type="http://schemas.openxmlformats.org/officeDocument/2006/relationships/tags" Target="../tags/tag407.xml"/><Relationship Id="rId369" Type="http://schemas.openxmlformats.org/officeDocument/2006/relationships/tags" Target="../tags/tag739.xml"/><Relationship Id="rId368" Type="http://schemas.openxmlformats.org/officeDocument/2006/relationships/tags" Target="../tags/tag738.xml"/><Relationship Id="rId367" Type="http://schemas.openxmlformats.org/officeDocument/2006/relationships/tags" Target="../tags/tag737.xml"/><Relationship Id="rId366" Type="http://schemas.openxmlformats.org/officeDocument/2006/relationships/tags" Target="../tags/tag736.xml"/><Relationship Id="rId365" Type="http://schemas.openxmlformats.org/officeDocument/2006/relationships/tags" Target="../tags/tag735.xml"/><Relationship Id="rId364" Type="http://schemas.openxmlformats.org/officeDocument/2006/relationships/tags" Target="../tags/tag734.xml"/><Relationship Id="rId363" Type="http://schemas.openxmlformats.org/officeDocument/2006/relationships/tags" Target="../tags/tag733.xml"/><Relationship Id="rId362" Type="http://schemas.openxmlformats.org/officeDocument/2006/relationships/tags" Target="../tags/tag732.xml"/><Relationship Id="rId361" Type="http://schemas.openxmlformats.org/officeDocument/2006/relationships/tags" Target="../tags/tag731.xml"/><Relationship Id="rId360" Type="http://schemas.openxmlformats.org/officeDocument/2006/relationships/tags" Target="../tags/tag730.xml"/><Relationship Id="rId36" Type="http://schemas.openxmlformats.org/officeDocument/2006/relationships/tags" Target="../tags/tag406.xml"/><Relationship Id="rId359" Type="http://schemas.openxmlformats.org/officeDocument/2006/relationships/tags" Target="../tags/tag729.xml"/><Relationship Id="rId358" Type="http://schemas.openxmlformats.org/officeDocument/2006/relationships/tags" Target="../tags/tag728.xml"/><Relationship Id="rId357" Type="http://schemas.openxmlformats.org/officeDocument/2006/relationships/tags" Target="../tags/tag727.xml"/><Relationship Id="rId356" Type="http://schemas.openxmlformats.org/officeDocument/2006/relationships/tags" Target="../tags/tag726.xml"/><Relationship Id="rId355" Type="http://schemas.openxmlformats.org/officeDocument/2006/relationships/tags" Target="../tags/tag725.xml"/><Relationship Id="rId354" Type="http://schemas.openxmlformats.org/officeDocument/2006/relationships/tags" Target="../tags/tag724.xml"/><Relationship Id="rId353" Type="http://schemas.openxmlformats.org/officeDocument/2006/relationships/tags" Target="../tags/tag723.xml"/><Relationship Id="rId352" Type="http://schemas.openxmlformats.org/officeDocument/2006/relationships/tags" Target="../tags/tag722.xml"/><Relationship Id="rId351" Type="http://schemas.openxmlformats.org/officeDocument/2006/relationships/tags" Target="../tags/tag721.xml"/><Relationship Id="rId350" Type="http://schemas.openxmlformats.org/officeDocument/2006/relationships/tags" Target="../tags/tag720.xml"/><Relationship Id="rId35" Type="http://schemas.openxmlformats.org/officeDocument/2006/relationships/tags" Target="../tags/tag405.xml"/><Relationship Id="rId349" Type="http://schemas.openxmlformats.org/officeDocument/2006/relationships/tags" Target="../tags/tag719.xml"/><Relationship Id="rId348" Type="http://schemas.openxmlformats.org/officeDocument/2006/relationships/tags" Target="../tags/tag718.xml"/><Relationship Id="rId347" Type="http://schemas.openxmlformats.org/officeDocument/2006/relationships/tags" Target="../tags/tag717.xml"/><Relationship Id="rId346" Type="http://schemas.openxmlformats.org/officeDocument/2006/relationships/tags" Target="../tags/tag716.xml"/><Relationship Id="rId345" Type="http://schemas.openxmlformats.org/officeDocument/2006/relationships/tags" Target="../tags/tag715.xml"/><Relationship Id="rId344" Type="http://schemas.openxmlformats.org/officeDocument/2006/relationships/tags" Target="../tags/tag714.xml"/><Relationship Id="rId343" Type="http://schemas.openxmlformats.org/officeDocument/2006/relationships/tags" Target="../tags/tag713.xml"/><Relationship Id="rId342" Type="http://schemas.openxmlformats.org/officeDocument/2006/relationships/tags" Target="../tags/tag712.xml"/><Relationship Id="rId341" Type="http://schemas.openxmlformats.org/officeDocument/2006/relationships/tags" Target="../tags/tag711.xml"/><Relationship Id="rId340" Type="http://schemas.openxmlformats.org/officeDocument/2006/relationships/tags" Target="../tags/tag710.xml"/><Relationship Id="rId34" Type="http://schemas.openxmlformats.org/officeDocument/2006/relationships/tags" Target="../tags/tag404.xml"/><Relationship Id="rId339" Type="http://schemas.openxmlformats.org/officeDocument/2006/relationships/tags" Target="../tags/tag709.xml"/><Relationship Id="rId338" Type="http://schemas.openxmlformats.org/officeDocument/2006/relationships/tags" Target="../tags/tag708.xml"/><Relationship Id="rId337" Type="http://schemas.openxmlformats.org/officeDocument/2006/relationships/tags" Target="../tags/tag707.xml"/><Relationship Id="rId336" Type="http://schemas.openxmlformats.org/officeDocument/2006/relationships/tags" Target="../tags/tag706.xml"/><Relationship Id="rId335" Type="http://schemas.openxmlformats.org/officeDocument/2006/relationships/tags" Target="../tags/tag705.xml"/><Relationship Id="rId334" Type="http://schemas.openxmlformats.org/officeDocument/2006/relationships/tags" Target="../tags/tag704.xml"/><Relationship Id="rId333" Type="http://schemas.openxmlformats.org/officeDocument/2006/relationships/tags" Target="../tags/tag703.xml"/><Relationship Id="rId332" Type="http://schemas.openxmlformats.org/officeDocument/2006/relationships/tags" Target="../tags/tag702.xml"/><Relationship Id="rId331" Type="http://schemas.openxmlformats.org/officeDocument/2006/relationships/tags" Target="../tags/tag701.xml"/><Relationship Id="rId330" Type="http://schemas.openxmlformats.org/officeDocument/2006/relationships/tags" Target="../tags/tag700.xml"/><Relationship Id="rId33" Type="http://schemas.openxmlformats.org/officeDocument/2006/relationships/tags" Target="../tags/tag403.xml"/><Relationship Id="rId329" Type="http://schemas.openxmlformats.org/officeDocument/2006/relationships/tags" Target="../tags/tag699.xml"/><Relationship Id="rId328" Type="http://schemas.openxmlformats.org/officeDocument/2006/relationships/tags" Target="../tags/tag698.xml"/><Relationship Id="rId327" Type="http://schemas.openxmlformats.org/officeDocument/2006/relationships/tags" Target="../tags/tag697.xml"/><Relationship Id="rId326" Type="http://schemas.openxmlformats.org/officeDocument/2006/relationships/tags" Target="../tags/tag696.xml"/><Relationship Id="rId325" Type="http://schemas.openxmlformats.org/officeDocument/2006/relationships/tags" Target="../tags/tag695.xml"/><Relationship Id="rId324" Type="http://schemas.openxmlformats.org/officeDocument/2006/relationships/tags" Target="../tags/tag694.xml"/><Relationship Id="rId323" Type="http://schemas.openxmlformats.org/officeDocument/2006/relationships/tags" Target="../tags/tag693.xml"/><Relationship Id="rId322" Type="http://schemas.openxmlformats.org/officeDocument/2006/relationships/tags" Target="../tags/tag692.xml"/><Relationship Id="rId321" Type="http://schemas.openxmlformats.org/officeDocument/2006/relationships/tags" Target="../tags/tag691.xml"/><Relationship Id="rId320" Type="http://schemas.openxmlformats.org/officeDocument/2006/relationships/tags" Target="../tags/tag690.xml"/><Relationship Id="rId32" Type="http://schemas.openxmlformats.org/officeDocument/2006/relationships/tags" Target="../tags/tag402.xml"/><Relationship Id="rId319" Type="http://schemas.openxmlformats.org/officeDocument/2006/relationships/tags" Target="../tags/tag689.xml"/><Relationship Id="rId318" Type="http://schemas.openxmlformats.org/officeDocument/2006/relationships/tags" Target="../tags/tag688.xml"/><Relationship Id="rId317" Type="http://schemas.openxmlformats.org/officeDocument/2006/relationships/tags" Target="../tags/tag687.xml"/><Relationship Id="rId316" Type="http://schemas.openxmlformats.org/officeDocument/2006/relationships/tags" Target="../tags/tag686.xml"/><Relationship Id="rId315" Type="http://schemas.openxmlformats.org/officeDocument/2006/relationships/tags" Target="../tags/tag685.xml"/><Relationship Id="rId314" Type="http://schemas.openxmlformats.org/officeDocument/2006/relationships/tags" Target="../tags/tag684.xml"/><Relationship Id="rId313" Type="http://schemas.openxmlformats.org/officeDocument/2006/relationships/tags" Target="../tags/tag683.xml"/><Relationship Id="rId312" Type="http://schemas.openxmlformats.org/officeDocument/2006/relationships/tags" Target="../tags/tag682.xml"/><Relationship Id="rId311" Type="http://schemas.openxmlformats.org/officeDocument/2006/relationships/tags" Target="../tags/tag681.xml"/><Relationship Id="rId310" Type="http://schemas.openxmlformats.org/officeDocument/2006/relationships/tags" Target="../tags/tag680.xml"/><Relationship Id="rId31" Type="http://schemas.openxmlformats.org/officeDocument/2006/relationships/tags" Target="../tags/tag401.xml"/><Relationship Id="rId309" Type="http://schemas.openxmlformats.org/officeDocument/2006/relationships/tags" Target="../tags/tag679.xml"/><Relationship Id="rId308" Type="http://schemas.openxmlformats.org/officeDocument/2006/relationships/tags" Target="../tags/tag678.xml"/><Relationship Id="rId307" Type="http://schemas.openxmlformats.org/officeDocument/2006/relationships/tags" Target="../tags/tag677.xml"/><Relationship Id="rId306" Type="http://schemas.openxmlformats.org/officeDocument/2006/relationships/tags" Target="../tags/tag676.xml"/><Relationship Id="rId305" Type="http://schemas.openxmlformats.org/officeDocument/2006/relationships/tags" Target="../tags/tag675.xml"/><Relationship Id="rId304" Type="http://schemas.openxmlformats.org/officeDocument/2006/relationships/tags" Target="../tags/tag674.xml"/><Relationship Id="rId303" Type="http://schemas.openxmlformats.org/officeDocument/2006/relationships/tags" Target="../tags/tag673.xml"/><Relationship Id="rId302" Type="http://schemas.openxmlformats.org/officeDocument/2006/relationships/tags" Target="../tags/tag672.xml"/><Relationship Id="rId301" Type="http://schemas.openxmlformats.org/officeDocument/2006/relationships/tags" Target="../tags/tag671.xml"/><Relationship Id="rId300" Type="http://schemas.openxmlformats.org/officeDocument/2006/relationships/tags" Target="../tags/tag670.xml"/><Relationship Id="rId30" Type="http://schemas.openxmlformats.org/officeDocument/2006/relationships/tags" Target="../tags/tag400.xml"/><Relationship Id="rId3" Type="http://schemas.openxmlformats.org/officeDocument/2006/relationships/tags" Target="../tags/tag373.xml"/><Relationship Id="rId299" Type="http://schemas.openxmlformats.org/officeDocument/2006/relationships/tags" Target="../tags/tag669.xml"/><Relationship Id="rId298" Type="http://schemas.openxmlformats.org/officeDocument/2006/relationships/tags" Target="../tags/tag668.xml"/><Relationship Id="rId297" Type="http://schemas.openxmlformats.org/officeDocument/2006/relationships/tags" Target="../tags/tag667.xml"/><Relationship Id="rId296" Type="http://schemas.openxmlformats.org/officeDocument/2006/relationships/tags" Target="../tags/tag666.xml"/><Relationship Id="rId295" Type="http://schemas.openxmlformats.org/officeDocument/2006/relationships/tags" Target="../tags/tag665.xml"/><Relationship Id="rId294" Type="http://schemas.openxmlformats.org/officeDocument/2006/relationships/tags" Target="../tags/tag664.xml"/><Relationship Id="rId293" Type="http://schemas.openxmlformats.org/officeDocument/2006/relationships/tags" Target="../tags/tag663.xml"/><Relationship Id="rId292" Type="http://schemas.openxmlformats.org/officeDocument/2006/relationships/tags" Target="../tags/tag662.xml"/><Relationship Id="rId291" Type="http://schemas.openxmlformats.org/officeDocument/2006/relationships/tags" Target="../tags/tag661.xml"/><Relationship Id="rId290" Type="http://schemas.openxmlformats.org/officeDocument/2006/relationships/tags" Target="../tags/tag660.xml"/><Relationship Id="rId29" Type="http://schemas.openxmlformats.org/officeDocument/2006/relationships/tags" Target="../tags/tag399.xml"/><Relationship Id="rId289" Type="http://schemas.openxmlformats.org/officeDocument/2006/relationships/tags" Target="../tags/tag659.xml"/><Relationship Id="rId288" Type="http://schemas.openxmlformats.org/officeDocument/2006/relationships/tags" Target="../tags/tag658.xml"/><Relationship Id="rId287" Type="http://schemas.openxmlformats.org/officeDocument/2006/relationships/tags" Target="../tags/tag657.xml"/><Relationship Id="rId286" Type="http://schemas.openxmlformats.org/officeDocument/2006/relationships/tags" Target="../tags/tag656.xml"/><Relationship Id="rId285" Type="http://schemas.openxmlformats.org/officeDocument/2006/relationships/tags" Target="../tags/tag655.xml"/><Relationship Id="rId284" Type="http://schemas.openxmlformats.org/officeDocument/2006/relationships/tags" Target="../tags/tag654.xml"/><Relationship Id="rId283" Type="http://schemas.openxmlformats.org/officeDocument/2006/relationships/tags" Target="../tags/tag653.xml"/><Relationship Id="rId282" Type="http://schemas.openxmlformats.org/officeDocument/2006/relationships/tags" Target="../tags/tag652.xml"/><Relationship Id="rId281" Type="http://schemas.openxmlformats.org/officeDocument/2006/relationships/tags" Target="../tags/tag651.xml"/><Relationship Id="rId280" Type="http://schemas.openxmlformats.org/officeDocument/2006/relationships/tags" Target="../tags/tag650.xml"/><Relationship Id="rId28" Type="http://schemas.openxmlformats.org/officeDocument/2006/relationships/tags" Target="../tags/tag398.xml"/><Relationship Id="rId279" Type="http://schemas.openxmlformats.org/officeDocument/2006/relationships/tags" Target="../tags/tag649.xml"/><Relationship Id="rId278" Type="http://schemas.openxmlformats.org/officeDocument/2006/relationships/tags" Target="../tags/tag648.xml"/><Relationship Id="rId277" Type="http://schemas.openxmlformats.org/officeDocument/2006/relationships/tags" Target="../tags/tag647.xml"/><Relationship Id="rId276" Type="http://schemas.openxmlformats.org/officeDocument/2006/relationships/tags" Target="../tags/tag646.xml"/><Relationship Id="rId275" Type="http://schemas.openxmlformats.org/officeDocument/2006/relationships/tags" Target="../tags/tag645.xml"/><Relationship Id="rId274" Type="http://schemas.openxmlformats.org/officeDocument/2006/relationships/tags" Target="../tags/tag644.xml"/><Relationship Id="rId273" Type="http://schemas.openxmlformats.org/officeDocument/2006/relationships/tags" Target="../tags/tag643.xml"/><Relationship Id="rId272" Type="http://schemas.openxmlformats.org/officeDocument/2006/relationships/tags" Target="../tags/tag642.xml"/><Relationship Id="rId271" Type="http://schemas.openxmlformats.org/officeDocument/2006/relationships/tags" Target="../tags/tag641.xml"/><Relationship Id="rId270" Type="http://schemas.openxmlformats.org/officeDocument/2006/relationships/tags" Target="../tags/tag640.xml"/><Relationship Id="rId27" Type="http://schemas.openxmlformats.org/officeDocument/2006/relationships/tags" Target="../tags/tag397.xml"/><Relationship Id="rId269" Type="http://schemas.openxmlformats.org/officeDocument/2006/relationships/tags" Target="../tags/tag639.xml"/><Relationship Id="rId268" Type="http://schemas.openxmlformats.org/officeDocument/2006/relationships/tags" Target="../tags/tag638.xml"/><Relationship Id="rId267" Type="http://schemas.openxmlformats.org/officeDocument/2006/relationships/tags" Target="../tags/tag637.xml"/><Relationship Id="rId266" Type="http://schemas.openxmlformats.org/officeDocument/2006/relationships/tags" Target="../tags/tag636.xml"/><Relationship Id="rId265" Type="http://schemas.openxmlformats.org/officeDocument/2006/relationships/tags" Target="../tags/tag635.xml"/><Relationship Id="rId264" Type="http://schemas.openxmlformats.org/officeDocument/2006/relationships/tags" Target="../tags/tag634.xml"/><Relationship Id="rId263" Type="http://schemas.openxmlformats.org/officeDocument/2006/relationships/tags" Target="../tags/tag633.xml"/><Relationship Id="rId262" Type="http://schemas.openxmlformats.org/officeDocument/2006/relationships/tags" Target="../tags/tag632.xml"/><Relationship Id="rId261" Type="http://schemas.openxmlformats.org/officeDocument/2006/relationships/tags" Target="../tags/tag631.xml"/><Relationship Id="rId260" Type="http://schemas.openxmlformats.org/officeDocument/2006/relationships/tags" Target="../tags/tag630.xml"/><Relationship Id="rId26" Type="http://schemas.openxmlformats.org/officeDocument/2006/relationships/tags" Target="../tags/tag396.xml"/><Relationship Id="rId259" Type="http://schemas.openxmlformats.org/officeDocument/2006/relationships/tags" Target="../tags/tag629.xml"/><Relationship Id="rId258" Type="http://schemas.openxmlformats.org/officeDocument/2006/relationships/tags" Target="../tags/tag628.xml"/><Relationship Id="rId257" Type="http://schemas.openxmlformats.org/officeDocument/2006/relationships/tags" Target="../tags/tag627.xml"/><Relationship Id="rId256" Type="http://schemas.openxmlformats.org/officeDocument/2006/relationships/tags" Target="../tags/tag626.xml"/><Relationship Id="rId255" Type="http://schemas.openxmlformats.org/officeDocument/2006/relationships/tags" Target="../tags/tag625.xml"/><Relationship Id="rId254" Type="http://schemas.openxmlformats.org/officeDocument/2006/relationships/tags" Target="../tags/tag624.xml"/><Relationship Id="rId253" Type="http://schemas.openxmlformats.org/officeDocument/2006/relationships/tags" Target="../tags/tag623.xml"/><Relationship Id="rId252" Type="http://schemas.openxmlformats.org/officeDocument/2006/relationships/tags" Target="../tags/tag622.xml"/><Relationship Id="rId251" Type="http://schemas.openxmlformats.org/officeDocument/2006/relationships/tags" Target="../tags/tag621.xml"/><Relationship Id="rId250" Type="http://schemas.openxmlformats.org/officeDocument/2006/relationships/tags" Target="../tags/tag620.xml"/><Relationship Id="rId25" Type="http://schemas.openxmlformats.org/officeDocument/2006/relationships/tags" Target="../tags/tag395.xml"/><Relationship Id="rId249" Type="http://schemas.openxmlformats.org/officeDocument/2006/relationships/tags" Target="../tags/tag619.xml"/><Relationship Id="rId248" Type="http://schemas.openxmlformats.org/officeDocument/2006/relationships/tags" Target="../tags/tag618.xml"/><Relationship Id="rId247" Type="http://schemas.openxmlformats.org/officeDocument/2006/relationships/tags" Target="../tags/tag617.xml"/><Relationship Id="rId246" Type="http://schemas.openxmlformats.org/officeDocument/2006/relationships/tags" Target="../tags/tag616.xml"/><Relationship Id="rId245" Type="http://schemas.openxmlformats.org/officeDocument/2006/relationships/tags" Target="../tags/tag615.xml"/><Relationship Id="rId244" Type="http://schemas.openxmlformats.org/officeDocument/2006/relationships/tags" Target="../tags/tag614.xml"/><Relationship Id="rId243" Type="http://schemas.openxmlformats.org/officeDocument/2006/relationships/tags" Target="../tags/tag613.xml"/><Relationship Id="rId242" Type="http://schemas.openxmlformats.org/officeDocument/2006/relationships/tags" Target="../tags/tag612.xml"/><Relationship Id="rId241" Type="http://schemas.openxmlformats.org/officeDocument/2006/relationships/tags" Target="../tags/tag611.xml"/><Relationship Id="rId240" Type="http://schemas.openxmlformats.org/officeDocument/2006/relationships/tags" Target="../tags/tag610.xml"/><Relationship Id="rId24" Type="http://schemas.openxmlformats.org/officeDocument/2006/relationships/tags" Target="../tags/tag394.xml"/><Relationship Id="rId239" Type="http://schemas.openxmlformats.org/officeDocument/2006/relationships/tags" Target="../tags/tag609.xml"/><Relationship Id="rId238" Type="http://schemas.openxmlformats.org/officeDocument/2006/relationships/tags" Target="../tags/tag608.xml"/><Relationship Id="rId237" Type="http://schemas.openxmlformats.org/officeDocument/2006/relationships/tags" Target="../tags/tag607.xml"/><Relationship Id="rId236" Type="http://schemas.openxmlformats.org/officeDocument/2006/relationships/tags" Target="../tags/tag606.xml"/><Relationship Id="rId235" Type="http://schemas.openxmlformats.org/officeDocument/2006/relationships/tags" Target="../tags/tag605.xml"/><Relationship Id="rId234" Type="http://schemas.openxmlformats.org/officeDocument/2006/relationships/tags" Target="../tags/tag604.xml"/><Relationship Id="rId233" Type="http://schemas.openxmlformats.org/officeDocument/2006/relationships/tags" Target="../tags/tag603.xml"/><Relationship Id="rId232" Type="http://schemas.openxmlformats.org/officeDocument/2006/relationships/tags" Target="../tags/tag602.xml"/><Relationship Id="rId231" Type="http://schemas.openxmlformats.org/officeDocument/2006/relationships/tags" Target="../tags/tag601.xml"/><Relationship Id="rId230" Type="http://schemas.openxmlformats.org/officeDocument/2006/relationships/tags" Target="../tags/tag600.xml"/><Relationship Id="rId23" Type="http://schemas.openxmlformats.org/officeDocument/2006/relationships/tags" Target="../tags/tag393.xml"/><Relationship Id="rId229" Type="http://schemas.openxmlformats.org/officeDocument/2006/relationships/tags" Target="../tags/tag599.xml"/><Relationship Id="rId228" Type="http://schemas.openxmlformats.org/officeDocument/2006/relationships/tags" Target="../tags/tag598.xml"/><Relationship Id="rId227" Type="http://schemas.openxmlformats.org/officeDocument/2006/relationships/tags" Target="../tags/tag597.xml"/><Relationship Id="rId226" Type="http://schemas.openxmlformats.org/officeDocument/2006/relationships/tags" Target="../tags/tag596.xml"/><Relationship Id="rId225" Type="http://schemas.openxmlformats.org/officeDocument/2006/relationships/tags" Target="../tags/tag595.xml"/><Relationship Id="rId224" Type="http://schemas.openxmlformats.org/officeDocument/2006/relationships/tags" Target="../tags/tag594.xml"/><Relationship Id="rId223" Type="http://schemas.openxmlformats.org/officeDocument/2006/relationships/tags" Target="../tags/tag593.xml"/><Relationship Id="rId222" Type="http://schemas.openxmlformats.org/officeDocument/2006/relationships/tags" Target="../tags/tag592.xml"/><Relationship Id="rId221" Type="http://schemas.openxmlformats.org/officeDocument/2006/relationships/tags" Target="../tags/tag591.xml"/><Relationship Id="rId220" Type="http://schemas.openxmlformats.org/officeDocument/2006/relationships/tags" Target="../tags/tag590.xml"/><Relationship Id="rId22" Type="http://schemas.openxmlformats.org/officeDocument/2006/relationships/tags" Target="../tags/tag392.xml"/><Relationship Id="rId219" Type="http://schemas.openxmlformats.org/officeDocument/2006/relationships/tags" Target="../tags/tag589.xml"/><Relationship Id="rId218" Type="http://schemas.openxmlformats.org/officeDocument/2006/relationships/tags" Target="../tags/tag588.xml"/><Relationship Id="rId217" Type="http://schemas.openxmlformats.org/officeDocument/2006/relationships/tags" Target="../tags/tag587.xml"/><Relationship Id="rId216" Type="http://schemas.openxmlformats.org/officeDocument/2006/relationships/tags" Target="../tags/tag586.xml"/><Relationship Id="rId215" Type="http://schemas.openxmlformats.org/officeDocument/2006/relationships/tags" Target="../tags/tag585.xml"/><Relationship Id="rId214" Type="http://schemas.openxmlformats.org/officeDocument/2006/relationships/tags" Target="../tags/tag584.xml"/><Relationship Id="rId213" Type="http://schemas.openxmlformats.org/officeDocument/2006/relationships/tags" Target="../tags/tag583.xml"/><Relationship Id="rId212" Type="http://schemas.openxmlformats.org/officeDocument/2006/relationships/tags" Target="../tags/tag582.xml"/><Relationship Id="rId211" Type="http://schemas.openxmlformats.org/officeDocument/2006/relationships/tags" Target="../tags/tag581.xml"/><Relationship Id="rId210" Type="http://schemas.openxmlformats.org/officeDocument/2006/relationships/tags" Target="../tags/tag580.xml"/><Relationship Id="rId21" Type="http://schemas.openxmlformats.org/officeDocument/2006/relationships/tags" Target="../tags/tag391.xml"/><Relationship Id="rId209" Type="http://schemas.openxmlformats.org/officeDocument/2006/relationships/tags" Target="../tags/tag579.xml"/><Relationship Id="rId208" Type="http://schemas.openxmlformats.org/officeDocument/2006/relationships/tags" Target="../tags/tag578.xml"/><Relationship Id="rId207" Type="http://schemas.openxmlformats.org/officeDocument/2006/relationships/tags" Target="../tags/tag577.xml"/><Relationship Id="rId206" Type="http://schemas.openxmlformats.org/officeDocument/2006/relationships/tags" Target="../tags/tag576.xml"/><Relationship Id="rId205" Type="http://schemas.openxmlformats.org/officeDocument/2006/relationships/tags" Target="../tags/tag575.xml"/><Relationship Id="rId204" Type="http://schemas.openxmlformats.org/officeDocument/2006/relationships/tags" Target="../tags/tag574.xml"/><Relationship Id="rId203" Type="http://schemas.openxmlformats.org/officeDocument/2006/relationships/tags" Target="../tags/tag573.xml"/><Relationship Id="rId202" Type="http://schemas.openxmlformats.org/officeDocument/2006/relationships/tags" Target="../tags/tag572.xml"/><Relationship Id="rId201" Type="http://schemas.openxmlformats.org/officeDocument/2006/relationships/tags" Target="../tags/tag571.xml"/><Relationship Id="rId200" Type="http://schemas.openxmlformats.org/officeDocument/2006/relationships/tags" Target="../tags/tag570.xml"/><Relationship Id="rId20" Type="http://schemas.openxmlformats.org/officeDocument/2006/relationships/tags" Target="../tags/tag390.xml"/><Relationship Id="rId2" Type="http://schemas.openxmlformats.org/officeDocument/2006/relationships/tags" Target="../tags/tag372.xml"/><Relationship Id="rId199" Type="http://schemas.openxmlformats.org/officeDocument/2006/relationships/tags" Target="../tags/tag569.xml"/><Relationship Id="rId198" Type="http://schemas.openxmlformats.org/officeDocument/2006/relationships/tags" Target="../tags/tag568.xml"/><Relationship Id="rId197" Type="http://schemas.openxmlformats.org/officeDocument/2006/relationships/tags" Target="../tags/tag567.xml"/><Relationship Id="rId196" Type="http://schemas.openxmlformats.org/officeDocument/2006/relationships/tags" Target="../tags/tag566.xml"/><Relationship Id="rId195" Type="http://schemas.openxmlformats.org/officeDocument/2006/relationships/tags" Target="../tags/tag565.xml"/><Relationship Id="rId194" Type="http://schemas.openxmlformats.org/officeDocument/2006/relationships/tags" Target="../tags/tag564.xml"/><Relationship Id="rId193" Type="http://schemas.openxmlformats.org/officeDocument/2006/relationships/tags" Target="../tags/tag563.xml"/><Relationship Id="rId192" Type="http://schemas.openxmlformats.org/officeDocument/2006/relationships/tags" Target="../tags/tag562.xml"/><Relationship Id="rId191" Type="http://schemas.openxmlformats.org/officeDocument/2006/relationships/tags" Target="../tags/tag561.xml"/><Relationship Id="rId190" Type="http://schemas.openxmlformats.org/officeDocument/2006/relationships/tags" Target="../tags/tag560.xml"/><Relationship Id="rId19" Type="http://schemas.openxmlformats.org/officeDocument/2006/relationships/tags" Target="../tags/tag389.xml"/><Relationship Id="rId189" Type="http://schemas.openxmlformats.org/officeDocument/2006/relationships/tags" Target="../tags/tag559.xml"/><Relationship Id="rId188" Type="http://schemas.openxmlformats.org/officeDocument/2006/relationships/tags" Target="../tags/tag558.xml"/><Relationship Id="rId187" Type="http://schemas.openxmlformats.org/officeDocument/2006/relationships/tags" Target="../tags/tag557.xml"/><Relationship Id="rId186" Type="http://schemas.openxmlformats.org/officeDocument/2006/relationships/tags" Target="../tags/tag556.xml"/><Relationship Id="rId185" Type="http://schemas.openxmlformats.org/officeDocument/2006/relationships/tags" Target="../tags/tag555.xml"/><Relationship Id="rId184" Type="http://schemas.openxmlformats.org/officeDocument/2006/relationships/tags" Target="../tags/tag554.xml"/><Relationship Id="rId183" Type="http://schemas.openxmlformats.org/officeDocument/2006/relationships/tags" Target="../tags/tag553.xml"/><Relationship Id="rId182" Type="http://schemas.openxmlformats.org/officeDocument/2006/relationships/tags" Target="../tags/tag552.xml"/><Relationship Id="rId181" Type="http://schemas.openxmlformats.org/officeDocument/2006/relationships/tags" Target="../tags/tag551.xml"/><Relationship Id="rId180" Type="http://schemas.openxmlformats.org/officeDocument/2006/relationships/tags" Target="../tags/tag550.xml"/><Relationship Id="rId18" Type="http://schemas.openxmlformats.org/officeDocument/2006/relationships/tags" Target="../tags/tag388.xml"/><Relationship Id="rId179" Type="http://schemas.openxmlformats.org/officeDocument/2006/relationships/tags" Target="../tags/tag549.xml"/><Relationship Id="rId178" Type="http://schemas.openxmlformats.org/officeDocument/2006/relationships/tags" Target="../tags/tag548.xml"/><Relationship Id="rId177" Type="http://schemas.openxmlformats.org/officeDocument/2006/relationships/tags" Target="../tags/tag547.xml"/><Relationship Id="rId176" Type="http://schemas.openxmlformats.org/officeDocument/2006/relationships/tags" Target="../tags/tag546.xml"/><Relationship Id="rId175" Type="http://schemas.openxmlformats.org/officeDocument/2006/relationships/tags" Target="../tags/tag545.xml"/><Relationship Id="rId174" Type="http://schemas.openxmlformats.org/officeDocument/2006/relationships/tags" Target="../tags/tag544.xml"/><Relationship Id="rId173" Type="http://schemas.openxmlformats.org/officeDocument/2006/relationships/tags" Target="../tags/tag543.xml"/><Relationship Id="rId172" Type="http://schemas.openxmlformats.org/officeDocument/2006/relationships/tags" Target="../tags/tag542.xml"/><Relationship Id="rId171" Type="http://schemas.openxmlformats.org/officeDocument/2006/relationships/tags" Target="../tags/tag541.xml"/><Relationship Id="rId170" Type="http://schemas.openxmlformats.org/officeDocument/2006/relationships/tags" Target="../tags/tag540.xml"/><Relationship Id="rId17" Type="http://schemas.openxmlformats.org/officeDocument/2006/relationships/tags" Target="../tags/tag387.xml"/><Relationship Id="rId169" Type="http://schemas.openxmlformats.org/officeDocument/2006/relationships/tags" Target="../tags/tag539.xml"/><Relationship Id="rId168" Type="http://schemas.openxmlformats.org/officeDocument/2006/relationships/tags" Target="../tags/tag538.xml"/><Relationship Id="rId167" Type="http://schemas.openxmlformats.org/officeDocument/2006/relationships/tags" Target="../tags/tag537.xml"/><Relationship Id="rId166" Type="http://schemas.openxmlformats.org/officeDocument/2006/relationships/tags" Target="../tags/tag536.xml"/><Relationship Id="rId165" Type="http://schemas.openxmlformats.org/officeDocument/2006/relationships/tags" Target="../tags/tag535.xml"/><Relationship Id="rId164" Type="http://schemas.openxmlformats.org/officeDocument/2006/relationships/tags" Target="../tags/tag534.xml"/><Relationship Id="rId163" Type="http://schemas.openxmlformats.org/officeDocument/2006/relationships/tags" Target="../tags/tag533.xml"/><Relationship Id="rId162" Type="http://schemas.openxmlformats.org/officeDocument/2006/relationships/tags" Target="../tags/tag532.xml"/><Relationship Id="rId161" Type="http://schemas.openxmlformats.org/officeDocument/2006/relationships/tags" Target="../tags/tag531.xml"/><Relationship Id="rId160" Type="http://schemas.openxmlformats.org/officeDocument/2006/relationships/tags" Target="../tags/tag530.xml"/><Relationship Id="rId16" Type="http://schemas.openxmlformats.org/officeDocument/2006/relationships/tags" Target="../tags/tag386.xml"/><Relationship Id="rId159" Type="http://schemas.openxmlformats.org/officeDocument/2006/relationships/tags" Target="../tags/tag529.xml"/><Relationship Id="rId158" Type="http://schemas.openxmlformats.org/officeDocument/2006/relationships/tags" Target="../tags/tag528.xml"/><Relationship Id="rId157" Type="http://schemas.openxmlformats.org/officeDocument/2006/relationships/tags" Target="../tags/tag527.xml"/><Relationship Id="rId156" Type="http://schemas.openxmlformats.org/officeDocument/2006/relationships/tags" Target="../tags/tag526.xml"/><Relationship Id="rId155" Type="http://schemas.openxmlformats.org/officeDocument/2006/relationships/tags" Target="../tags/tag525.xml"/><Relationship Id="rId154" Type="http://schemas.openxmlformats.org/officeDocument/2006/relationships/tags" Target="../tags/tag524.xml"/><Relationship Id="rId153" Type="http://schemas.openxmlformats.org/officeDocument/2006/relationships/tags" Target="../tags/tag523.xml"/><Relationship Id="rId152" Type="http://schemas.openxmlformats.org/officeDocument/2006/relationships/tags" Target="../tags/tag522.xml"/><Relationship Id="rId151" Type="http://schemas.openxmlformats.org/officeDocument/2006/relationships/tags" Target="../tags/tag521.xml"/><Relationship Id="rId150" Type="http://schemas.openxmlformats.org/officeDocument/2006/relationships/tags" Target="../tags/tag520.xml"/><Relationship Id="rId15" Type="http://schemas.openxmlformats.org/officeDocument/2006/relationships/tags" Target="../tags/tag385.xml"/><Relationship Id="rId149" Type="http://schemas.openxmlformats.org/officeDocument/2006/relationships/tags" Target="../tags/tag519.xml"/><Relationship Id="rId148" Type="http://schemas.openxmlformats.org/officeDocument/2006/relationships/tags" Target="../tags/tag518.xml"/><Relationship Id="rId147" Type="http://schemas.openxmlformats.org/officeDocument/2006/relationships/tags" Target="../tags/tag517.xml"/><Relationship Id="rId146" Type="http://schemas.openxmlformats.org/officeDocument/2006/relationships/tags" Target="../tags/tag516.xml"/><Relationship Id="rId145" Type="http://schemas.openxmlformats.org/officeDocument/2006/relationships/tags" Target="../tags/tag515.xml"/><Relationship Id="rId144" Type="http://schemas.openxmlformats.org/officeDocument/2006/relationships/tags" Target="../tags/tag514.xml"/><Relationship Id="rId143" Type="http://schemas.openxmlformats.org/officeDocument/2006/relationships/tags" Target="../tags/tag513.xml"/><Relationship Id="rId142" Type="http://schemas.openxmlformats.org/officeDocument/2006/relationships/tags" Target="../tags/tag512.xml"/><Relationship Id="rId141" Type="http://schemas.openxmlformats.org/officeDocument/2006/relationships/tags" Target="../tags/tag511.xml"/><Relationship Id="rId140" Type="http://schemas.openxmlformats.org/officeDocument/2006/relationships/tags" Target="../tags/tag510.xml"/><Relationship Id="rId14" Type="http://schemas.openxmlformats.org/officeDocument/2006/relationships/tags" Target="../tags/tag384.xml"/><Relationship Id="rId139" Type="http://schemas.openxmlformats.org/officeDocument/2006/relationships/tags" Target="../tags/tag509.xml"/><Relationship Id="rId138" Type="http://schemas.openxmlformats.org/officeDocument/2006/relationships/tags" Target="../tags/tag508.xml"/><Relationship Id="rId137" Type="http://schemas.openxmlformats.org/officeDocument/2006/relationships/tags" Target="../tags/tag507.xml"/><Relationship Id="rId136" Type="http://schemas.openxmlformats.org/officeDocument/2006/relationships/tags" Target="../tags/tag506.xml"/><Relationship Id="rId135" Type="http://schemas.openxmlformats.org/officeDocument/2006/relationships/tags" Target="../tags/tag505.xml"/><Relationship Id="rId134" Type="http://schemas.openxmlformats.org/officeDocument/2006/relationships/tags" Target="../tags/tag504.xml"/><Relationship Id="rId133" Type="http://schemas.openxmlformats.org/officeDocument/2006/relationships/tags" Target="../tags/tag503.xml"/><Relationship Id="rId132" Type="http://schemas.openxmlformats.org/officeDocument/2006/relationships/tags" Target="../tags/tag502.xml"/><Relationship Id="rId131" Type="http://schemas.openxmlformats.org/officeDocument/2006/relationships/tags" Target="../tags/tag501.xml"/><Relationship Id="rId130" Type="http://schemas.openxmlformats.org/officeDocument/2006/relationships/tags" Target="../tags/tag500.xml"/><Relationship Id="rId13" Type="http://schemas.openxmlformats.org/officeDocument/2006/relationships/tags" Target="../tags/tag383.xml"/><Relationship Id="rId129" Type="http://schemas.openxmlformats.org/officeDocument/2006/relationships/tags" Target="../tags/tag499.xml"/><Relationship Id="rId128" Type="http://schemas.openxmlformats.org/officeDocument/2006/relationships/tags" Target="../tags/tag498.xml"/><Relationship Id="rId1274" Type="http://schemas.openxmlformats.org/officeDocument/2006/relationships/notesSlide" Target="../notesSlides/notesSlide4.xml"/><Relationship Id="rId1273" Type="http://schemas.openxmlformats.org/officeDocument/2006/relationships/slideLayout" Target="../slideLayouts/slideLayout44.xml"/><Relationship Id="rId1272" Type="http://schemas.openxmlformats.org/officeDocument/2006/relationships/tags" Target="../tags/tag1640.xml"/><Relationship Id="rId1271" Type="http://schemas.openxmlformats.org/officeDocument/2006/relationships/image" Target="../media/image4.svg"/><Relationship Id="rId1270" Type="http://schemas.openxmlformats.org/officeDocument/2006/relationships/image" Target="../media/image9.png"/><Relationship Id="rId127" Type="http://schemas.openxmlformats.org/officeDocument/2006/relationships/tags" Target="../tags/tag497.xml"/><Relationship Id="rId1269" Type="http://schemas.openxmlformats.org/officeDocument/2006/relationships/tags" Target="../tags/tag1639.xml"/><Relationship Id="rId1268" Type="http://schemas.openxmlformats.org/officeDocument/2006/relationships/tags" Target="../tags/tag1638.xml"/><Relationship Id="rId1267" Type="http://schemas.openxmlformats.org/officeDocument/2006/relationships/tags" Target="../tags/tag1637.xml"/><Relationship Id="rId1266" Type="http://schemas.openxmlformats.org/officeDocument/2006/relationships/tags" Target="../tags/tag1636.xml"/><Relationship Id="rId1265" Type="http://schemas.openxmlformats.org/officeDocument/2006/relationships/tags" Target="../tags/tag1635.xml"/><Relationship Id="rId1264" Type="http://schemas.openxmlformats.org/officeDocument/2006/relationships/tags" Target="../tags/tag1634.xml"/><Relationship Id="rId1263" Type="http://schemas.openxmlformats.org/officeDocument/2006/relationships/tags" Target="../tags/tag1633.xml"/><Relationship Id="rId1262" Type="http://schemas.openxmlformats.org/officeDocument/2006/relationships/tags" Target="../tags/tag1632.xml"/><Relationship Id="rId1261" Type="http://schemas.openxmlformats.org/officeDocument/2006/relationships/tags" Target="../tags/tag1631.xml"/><Relationship Id="rId1260" Type="http://schemas.openxmlformats.org/officeDocument/2006/relationships/tags" Target="../tags/tag1630.xml"/><Relationship Id="rId126" Type="http://schemas.openxmlformats.org/officeDocument/2006/relationships/tags" Target="../tags/tag496.xml"/><Relationship Id="rId1259" Type="http://schemas.openxmlformats.org/officeDocument/2006/relationships/tags" Target="../tags/tag1629.xml"/><Relationship Id="rId1258" Type="http://schemas.openxmlformats.org/officeDocument/2006/relationships/tags" Target="../tags/tag1628.xml"/><Relationship Id="rId1257" Type="http://schemas.openxmlformats.org/officeDocument/2006/relationships/tags" Target="../tags/tag1627.xml"/><Relationship Id="rId1256" Type="http://schemas.openxmlformats.org/officeDocument/2006/relationships/tags" Target="../tags/tag1626.xml"/><Relationship Id="rId1255" Type="http://schemas.openxmlformats.org/officeDocument/2006/relationships/tags" Target="../tags/tag1625.xml"/><Relationship Id="rId1254" Type="http://schemas.openxmlformats.org/officeDocument/2006/relationships/tags" Target="../tags/tag1624.xml"/><Relationship Id="rId1253" Type="http://schemas.openxmlformats.org/officeDocument/2006/relationships/tags" Target="../tags/tag1623.xml"/><Relationship Id="rId1252" Type="http://schemas.openxmlformats.org/officeDocument/2006/relationships/tags" Target="../tags/tag1622.xml"/><Relationship Id="rId1251" Type="http://schemas.openxmlformats.org/officeDocument/2006/relationships/tags" Target="../tags/tag1621.xml"/><Relationship Id="rId1250" Type="http://schemas.openxmlformats.org/officeDocument/2006/relationships/tags" Target="../tags/tag1620.xml"/><Relationship Id="rId125" Type="http://schemas.openxmlformats.org/officeDocument/2006/relationships/tags" Target="../tags/tag495.xml"/><Relationship Id="rId1249" Type="http://schemas.openxmlformats.org/officeDocument/2006/relationships/tags" Target="../tags/tag1619.xml"/><Relationship Id="rId1248" Type="http://schemas.openxmlformats.org/officeDocument/2006/relationships/tags" Target="../tags/tag1618.xml"/><Relationship Id="rId1247" Type="http://schemas.openxmlformats.org/officeDocument/2006/relationships/tags" Target="../tags/tag1617.xml"/><Relationship Id="rId1246" Type="http://schemas.openxmlformats.org/officeDocument/2006/relationships/tags" Target="../tags/tag1616.xml"/><Relationship Id="rId1245" Type="http://schemas.openxmlformats.org/officeDocument/2006/relationships/tags" Target="../tags/tag1615.xml"/><Relationship Id="rId1244" Type="http://schemas.openxmlformats.org/officeDocument/2006/relationships/tags" Target="../tags/tag1614.xml"/><Relationship Id="rId1243" Type="http://schemas.openxmlformats.org/officeDocument/2006/relationships/tags" Target="../tags/tag1613.xml"/><Relationship Id="rId1242" Type="http://schemas.openxmlformats.org/officeDocument/2006/relationships/tags" Target="../tags/tag1612.xml"/><Relationship Id="rId1241" Type="http://schemas.openxmlformats.org/officeDocument/2006/relationships/tags" Target="../tags/tag1611.xml"/><Relationship Id="rId1240" Type="http://schemas.openxmlformats.org/officeDocument/2006/relationships/tags" Target="../tags/tag1610.xml"/><Relationship Id="rId124" Type="http://schemas.openxmlformats.org/officeDocument/2006/relationships/tags" Target="../tags/tag494.xml"/><Relationship Id="rId1239" Type="http://schemas.openxmlformats.org/officeDocument/2006/relationships/tags" Target="../tags/tag1609.xml"/><Relationship Id="rId1238" Type="http://schemas.openxmlformats.org/officeDocument/2006/relationships/tags" Target="../tags/tag1608.xml"/><Relationship Id="rId1237" Type="http://schemas.openxmlformats.org/officeDocument/2006/relationships/tags" Target="../tags/tag1607.xml"/><Relationship Id="rId1236" Type="http://schemas.openxmlformats.org/officeDocument/2006/relationships/tags" Target="../tags/tag1606.xml"/><Relationship Id="rId1235" Type="http://schemas.openxmlformats.org/officeDocument/2006/relationships/tags" Target="../tags/tag1605.xml"/><Relationship Id="rId1234" Type="http://schemas.openxmlformats.org/officeDocument/2006/relationships/tags" Target="../tags/tag1604.xml"/><Relationship Id="rId1233" Type="http://schemas.openxmlformats.org/officeDocument/2006/relationships/tags" Target="../tags/tag1603.xml"/><Relationship Id="rId1232" Type="http://schemas.openxmlformats.org/officeDocument/2006/relationships/tags" Target="../tags/tag1602.xml"/><Relationship Id="rId1231" Type="http://schemas.openxmlformats.org/officeDocument/2006/relationships/tags" Target="../tags/tag1601.xml"/><Relationship Id="rId1230" Type="http://schemas.openxmlformats.org/officeDocument/2006/relationships/tags" Target="../tags/tag1600.xml"/><Relationship Id="rId123" Type="http://schemas.openxmlformats.org/officeDocument/2006/relationships/tags" Target="../tags/tag493.xml"/><Relationship Id="rId1229" Type="http://schemas.openxmlformats.org/officeDocument/2006/relationships/tags" Target="../tags/tag1599.xml"/><Relationship Id="rId1228" Type="http://schemas.openxmlformats.org/officeDocument/2006/relationships/tags" Target="../tags/tag1598.xml"/><Relationship Id="rId1227" Type="http://schemas.openxmlformats.org/officeDocument/2006/relationships/tags" Target="../tags/tag1597.xml"/><Relationship Id="rId1226" Type="http://schemas.openxmlformats.org/officeDocument/2006/relationships/tags" Target="../tags/tag1596.xml"/><Relationship Id="rId1225" Type="http://schemas.openxmlformats.org/officeDocument/2006/relationships/tags" Target="../tags/tag1595.xml"/><Relationship Id="rId1224" Type="http://schemas.openxmlformats.org/officeDocument/2006/relationships/tags" Target="../tags/tag1594.xml"/><Relationship Id="rId1223" Type="http://schemas.openxmlformats.org/officeDocument/2006/relationships/tags" Target="../tags/tag1593.xml"/><Relationship Id="rId1222" Type="http://schemas.openxmlformats.org/officeDocument/2006/relationships/tags" Target="../tags/tag1592.xml"/><Relationship Id="rId1221" Type="http://schemas.openxmlformats.org/officeDocument/2006/relationships/tags" Target="../tags/tag1591.xml"/><Relationship Id="rId1220" Type="http://schemas.openxmlformats.org/officeDocument/2006/relationships/tags" Target="../tags/tag1590.xml"/><Relationship Id="rId122" Type="http://schemas.openxmlformats.org/officeDocument/2006/relationships/tags" Target="../tags/tag492.xml"/><Relationship Id="rId1219" Type="http://schemas.openxmlformats.org/officeDocument/2006/relationships/tags" Target="../tags/tag1589.xml"/><Relationship Id="rId1218" Type="http://schemas.openxmlformats.org/officeDocument/2006/relationships/tags" Target="../tags/tag1588.xml"/><Relationship Id="rId1217" Type="http://schemas.openxmlformats.org/officeDocument/2006/relationships/tags" Target="../tags/tag1587.xml"/><Relationship Id="rId1216" Type="http://schemas.openxmlformats.org/officeDocument/2006/relationships/tags" Target="../tags/tag1586.xml"/><Relationship Id="rId1215" Type="http://schemas.openxmlformats.org/officeDocument/2006/relationships/tags" Target="../tags/tag1585.xml"/><Relationship Id="rId1214" Type="http://schemas.openxmlformats.org/officeDocument/2006/relationships/tags" Target="../tags/tag1584.xml"/><Relationship Id="rId1213" Type="http://schemas.openxmlformats.org/officeDocument/2006/relationships/tags" Target="../tags/tag1583.xml"/><Relationship Id="rId1212" Type="http://schemas.openxmlformats.org/officeDocument/2006/relationships/tags" Target="../tags/tag1582.xml"/><Relationship Id="rId1211" Type="http://schemas.openxmlformats.org/officeDocument/2006/relationships/tags" Target="../tags/tag1581.xml"/><Relationship Id="rId1210" Type="http://schemas.openxmlformats.org/officeDocument/2006/relationships/tags" Target="../tags/tag1580.xml"/><Relationship Id="rId121" Type="http://schemas.openxmlformats.org/officeDocument/2006/relationships/tags" Target="../tags/tag491.xml"/><Relationship Id="rId1209" Type="http://schemas.openxmlformats.org/officeDocument/2006/relationships/tags" Target="../tags/tag1579.xml"/><Relationship Id="rId1208" Type="http://schemas.openxmlformats.org/officeDocument/2006/relationships/tags" Target="../tags/tag1578.xml"/><Relationship Id="rId1207" Type="http://schemas.openxmlformats.org/officeDocument/2006/relationships/tags" Target="../tags/tag1577.xml"/><Relationship Id="rId1206" Type="http://schemas.openxmlformats.org/officeDocument/2006/relationships/tags" Target="../tags/tag1576.xml"/><Relationship Id="rId1205" Type="http://schemas.openxmlformats.org/officeDocument/2006/relationships/tags" Target="../tags/tag1575.xml"/><Relationship Id="rId1204" Type="http://schemas.openxmlformats.org/officeDocument/2006/relationships/tags" Target="../tags/tag1574.xml"/><Relationship Id="rId1203" Type="http://schemas.openxmlformats.org/officeDocument/2006/relationships/tags" Target="../tags/tag1573.xml"/><Relationship Id="rId1202" Type="http://schemas.openxmlformats.org/officeDocument/2006/relationships/tags" Target="../tags/tag1572.xml"/><Relationship Id="rId1201" Type="http://schemas.openxmlformats.org/officeDocument/2006/relationships/tags" Target="../tags/tag1571.xml"/><Relationship Id="rId1200" Type="http://schemas.openxmlformats.org/officeDocument/2006/relationships/tags" Target="../tags/tag1570.xml"/><Relationship Id="rId120" Type="http://schemas.openxmlformats.org/officeDocument/2006/relationships/tags" Target="../tags/tag490.xml"/><Relationship Id="rId12" Type="http://schemas.openxmlformats.org/officeDocument/2006/relationships/tags" Target="../tags/tag382.xml"/><Relationship Id="rId1199" Type="http://schemas.openxmlformats.org/officeDocument/2006/relationships/tags" Target="../tags/tag1569.xml"/><Relationship Id="rId1198" Type="http://schemas.openxmlformats.org/officeDocument/2006/relationships/tags" Target="../tags/tag1568.xml"/><Relationship Id="rId1197" Type="http://schemas.openxmlformats.org/officeDocument/2006/relationships/tags" Target="../tags/tag1567.xml"/><Relationship Id="rId1196" Type="http://schemas.openxmlformats.org/officeDocument/2006/relationships/tags" Target="../tags/tag1566.xml"/><Relationship Id="rId1195" Type="http://schemas.openxmlformats.org/officeDocument/2006/relationships/tags" Target="../tags/tag1565.xml"/><Relationship Id="rId1194" Type="http://schemas.openxmlformats.org/officeDocument/2006/relationships/tags" Target="../tags/tag1564.xml"/><Relationship Id="rId1193" Type="http://schemas.openxmlformats.org/officeDocument/2006/relationships/tags" Target="../tags/tag1563.xml"/><Relationship Id="rId1192" Type="http://schemas.openxmlformats.org/officeDocument/2006/relationships/tags" Target="../tags/tag1562.xml"/><Relationship Id="rId1191" Type="http://schemas.openxmlformats.org/officeDocument/2006/relationships/tags" Target="../tags/tag1561.xml"/><Relationship Id="rId1190" Type="http://schemas.openxmlformats.org/officeDocument/2006/relationships/tags" Target="../tags/tag1560.xml"/><Relationship Id="rId119" Type="http://schemas.openxmlformats.org/officeDocument/2006/relationships/tags" Target="../tags/tag489.xml"/><Relationship Id="rId1189" Type="http://schemas.openxmlformats.org/officeDocument/2006/relationships/tags" Target="../tags/tag1559.xml"/><Relationship Id="rId1188" Type="http://schemas.openxmlformats.org/officeDocument/2006/relationships/tags" Target="../tags/tag1558.xml"/><Relationship Id="rId1187" Type="http://schemas.openxmlformats.org/officeDocument/2006/relationships/tags" Target="../tags/tag1557.xml"/><Relationship Id="rId1186" Type="http://schemas.openxmlformats.org/officeDocument/2006/relationships/tags" Target="../tags/tag1556.xml"/><Relationship Id="rId1185" Type="http://schemas.openxmlformats.org/officeDocument/2006/relationships/tags" Target="../tags/tag1555.xml"/><Relationship Id="rId1184" Type="http://schemas.openxmlformats.org/officeDocument/2006/relationships/tags" Target="../tags/tag1554.xml"/><Relationship Id="rId1183" Type="http://schemas.openxmlformats.org/officeDocument/2006/relationships/tags" Target="../tags/tag1553.xml"/><Relationship Id="rId1182" Type="http://schemas.openxmlformats.org/officeDocument/2006/relationships/tags" Target="../tags/tag1552.xml"/><Relationship Id="rId1181" Type="http://schemas.openxmlformats.org/officeDocument/2006/relationships/tags" Target="../tags/tag1551.xml"/><Relationship Id="rId1180" Type="http://schemas.openxmlformats.org/officeDocument/2006/relationships/tags" Target="../tags/tag1550.xml"/><Relationship Id="rId118" Type="http://schemas.openxmlformats.org/officeDocument/2006/relationships/tags" Target="../tags/tag488.xml"/><Relationship Id="rId1179" Type="http://schemas.openxmlformats.org/officeDocument/2006/relationships/tags" Target="../tags/tag1549.xml"/><Relationship Id="rId1178" Type="http://schemas.openxmlformats.org/officeDocument/2006/relationships/tags" Target="../tags/tag1548.xml"/><Relationship Id="rId1177" Type="http://schemas.openxmlformats.org/officeDocument/2006/relationships/tags" Target="../tags/tag1547.xml"/><Relationship Id="rId1176" Type="http://schemas.openxmlformats.org/officeDocument/2006/relationships/tags" Target="../tags/tag1546.xml"/><Relationship Id="rId1175" Type="http://schemas.openxmlformats.org/officeDocument/2006/relationships/tags" Target="../tags/tag1545.xml"/><Relationship Id="rId1174" Type="http://schemas.openxmlformats.org/officeDocument/2006/relationships/tags" Target="../tags/tag1544.xml"/><Relationship Id="rId1173" Type="http://schemas.openxmlformats.org/officeDocument/2006/relationships/tags" Target="../tags/tag1543.xml"/><Relationship Id="rId1172" Type="http://schemas.openxmlformats.org/officeDocument/2006/relationships/tags" Target="../tags/tag1542.xml"/><Relationship Id="rId1171" Type="http://schemas.openxmlformats.org/officeDocument/2006/relationships/tags" Target="../tags/tag1541.xml"/><Relationship Id="rId1170" Type="http://schemas.openxmlformats.org/officeDocument/2006/relationships/tags" Target="../tags/tag1540.xml"/><Relationship Id="rId117" Type="http://schemas.openxmlformats.org/officeDocument/2006/relationships/tags" Target="../tags/tag487.xml"/><Relationship Id="rId1169" Type="http://schemas.openxmlformats.org/officeDocument/2006/relationships/tags" Target="../tags/tag1539.xml"/><Relationship Id="rId1168" Type="http://schemas.openxmlformats.org/officeDocument/2006/relationships/tags" Target="../tags/tag1538.xml"/><Relationship Id="rId1167" Type="http://schemas.openxmlformats.org/officeDocument/2006/relationships/tags" Target="../tags/tag1537.xml"/><Relationship Id="rId1166" Type="http://schemas.openxmlformats.org/officeDocument/2006/relationships/tags" Target="../tags/tag1536.xml"/><Relationship Id="rId1165" Type="http://schemas.openxmlformats.org/officeDocument/2006/relationships/tags" Target="../tags/tag1535.xml"/><Relationship Id="rId1164" Type="http://schemas.openxmlformats.org/officeDocument/2006/relationships/tags" Target="../tags/tag1534.xml"/><Relationship Id="rId1163" Type="http://schemas.openxmlformats.org/officeDocument/2006/relationships/tags" Target="../tags/tag1533.xml"/><Relationship Id="rId1162" Type="http://schemas.openxmlformats.org/officeDocument/2006/relationships/tags" Target="../tags/tag1532.xml"/><Relationship Id="rId1161" Type="http://schemas.openxmlformats.org/officeDocument/2006/relationships/tags" Target="../tags/tag1531.xml"/><Relationship Id="rId1160" Type="http://schemas.openxmlformats.org/officeDocument/2006/relationships/tags" Target="../tags/tag1530.xml"/><Relationship Id="rId116" Type="http://schemas.openxmlformats.org/officeDocument/2006/relationships/tags" Target="../tags/tag486.xml"/><Relationship Id="rId1159" Type="http://schemas.openxmlformats.org/officeDocument/2006/relationships/tags" Target="../tags/tag1529.xml"/><Relationship Id="rId1158" Type="http://schemas.openxmlformats.org/officeDocument/2006/relationships/tags" Target="../tags/tag1528.xml"/><Relationship Id="rId1157" Type="http://schemas.openxmlformats.org/officeDocument/2006/relationships/tags" Target="../tags/tag1527.xml"/><Relationship Id="rId1156" Type="http://schemas.openxmlformats.org/officeDocument/2006/relationships/tags" Target="../tags/tag1526.xml"/><Relationship Id="rId1155" Type="http://schemas.openxmlformats.org/officeDocument/2006/relationships/tags" Target="../tags/tag1525.xml"/><Relationship Id="rId1154" Type="http://schemas.openxmlformats.org/officeDocument/2006/relationships/tags" Target="../tags/tag1524.xml"/><Relationship Id="rId1153" Type="http://schemas.openxmlformats.org/officeDocument/2006/relationships/tags" Target="../tags/tag1523.xml"/><Relationship Id="rId1152" Type="http://schemas.openxmlformats.org/officeDocument/2006/relationships/tags" Target="../tags/tag1522.xml"/><Relationship Id="rId1151" Type="http://schemas.openxmlformats.org/officeDocument/2006/relationships/tags" Target="../tags/tag1521.xml"/><Relationship Id="rId1150" Type="http://schemas.openxmlformats.org/officeDocument/2006/relationships/tags" Target="../tags/tag1520.xml"/><Relationship Id="rId115" Type="http://schemas.openxmlformats.org/officeDocument/2006/relationships/tags" Target="../tags/tag485.xml"/><Relationship Id="rId1149" Type="http://schemas.openxmlformats.org/officeDocument/2006/relationships/tags" Target="../tags/tag1519.xml"/><Relationship Id="rId1148" Type="http://schemas.openxmlformats.org/officeDocument/2006/relationships/tags" Target="../tags/tag1518.xml"/><Relationship Id="rId1147" Type="http://schemas.openxmlformats.org/officeDocument/2006/relationships/tags" Target="../tags/tag1517.xml"/><Relationship Id="rId1146" Type="http://schemas.openxmlformats.org/officeDocument/2006/relationships/tags" Target="../tags/tag1516.xml"/><Relationship Id="rId1145" Type="http://schemas.openxmlformats.org/officeDocument/2006/relationships/tags" Target="../tags/tag1515.xml"/><Relationship Id="rId1144" Type="http://schemas.openxmlformats.org/officeDocument/2006/relationships/tags" Target="../tags/tag1514.xml"/><Relationship Id="rId1143" Type="http://schemas.openxmlformats.org/officeDocument/2006/relationships/tags" Target="../tags/tag1513.xml"/><Relationship Id="rId1142" Type="http://schemas.openxmlformats.org/officeDocument/2006/relationships/tags" Target="../tags/tag1512.xml"/><Relationship Id="rId1141" Type="http://schemas.openxmlformats.org/officeDocument/2006/relationships/tags" Target="../tags/tag1511.xml"/><Relationship Id="rId1140" Type="http://schemas.openxmlformats.org/officeDocument/2006/relationships/tags" Target="../tags/tag1510.xml"/><Relationship Id="rId114" Type="http://schemas.openxmlformats.org/officeDocument/2006/relationships/tags" Target="../tags/tag484.xml"/><Relationship Id="rId1139" Type="http://schemas.openxmlformats.org/officeDocument/2006/relationships/tags" Target="../tags/tag1509.xml"/><Relationship Id="rId1138" Type="http://schemas.openxmlformats.org/officeDocument/2006/relationships/tags" Target="../tags/tag1508.xml"/><Relationship Id="rId1137" Type="http://schemas.openxmlformats.org/officeDocument/2006/relationships/tags" Target="../tags/tag1507.xml"/><Relationship Id="rId1136" Type="http://schemas.openxmlformats.org/officeDocument/2006/relationships/tags" Target="../tags/tag1506.xml"/><Relationship Id="rId1135" Type="http://schemas.openxmlformats.org/officeDocument/2006/relationships/tags" Target="../tags/tag1505.xml"/><Relationship Id="rId1134" Type="http://schemas.openxmlformats.org/officeDocument/2006/relationships/tags" Target="../tags/tag1504.xml"/><Relationship Id="rId1133" Type="http://schemas.openxmlformats.org/officeDocument/2006/relationships/tags" Target="../tags/tag1503.xml"/><Relationship Id="rId1132" Type="http://schemas.openxmlformats.org/officeDocument/2006/relationships/tags" Target="../tags/tag1502.xml"/><Relationship Id="rId1131" Type="http://schemas.openxmlformats.org/officeDocument/2006/relationships/tags" Target="../tags/tag1501.xml"/><Relationship Id="rId1130" Type="http://schemas.openxmlformats.org/officeDocument/2006/relationships/tags" Target="../tags/tag1500.xml"/><Relationship Id="rId113" Type="http://schemas.openxmlformats.org/officeDocument/2006/relationships/tags" Target="../tags/tag483.xml"/><Relationship Id="rId1129" Type="http://schemas.openxmlformats.org/officeDocument/2006/relationships/tags" Target="../tags/tag1499.xml"/><Relationship Id="rId1128" Type="http://schemas.openxmlformats.org/officeDocument/2006/relationships/tags" Target="../tags/tag1498.xml"/><Relationship Id="rId1127" Type="http://schemas.openxmlformats.org/officeDocument/2006/relationships/tags" Target="../tags/tag1497.xml"/><Relationship Id="rId1126" Type="http://schemas.openxmlformats.org/officeDocument/2006/relationships/tags" Target="../tags/tag1496.xml"/><Relationship Id="rId1125" Type="http://schemas.openxmlformats.org/officeDocument/2006/relationships/tags" Target="../tags/tag1495.xml"/><Relationship Id="rId1124" Type="http://schemas.openxmlformats.org/officeDocument/2006/relationships/tags" Target="../tags/tag1494.xml"/><Relationship Id="rId1123" Type="http://schemas.openxmlformats.org/officeDocument/2006/relationships/tags" Target="../tags/tag1493.xml"/><Relationship Id="rId1122" Type="http://schemas.openxmlformats.org/officeDocument/2006/relationships/tags" Target="../tags/tag1492.xml"/><Relationship Id="rId1121" Type="http://schemas.openxmlformats.org/officeDocument/2006/relationships/tags" Target="../tags/tag1491.xml"/><Relationship Id="rId1120" Type="http://schemas.openxmlformats.org/officeDocument/2006/relationships/tags" Target="../tags/tag1490.xml"/><Relationship Id="rId112" Type="http://schemas.openxmlformats.org/officeDocument/2006/relationships/tags" Target="../tags/tag482.xml"/><Relationship Id="rId1119" Type="http://schemas.openxmlformats.org/officeDocument/2006/relationships/tags" Target="../tags/tag1489.xml"/><Relationship Id="rId1118" Type="http://schemas.openxmlformats.org/officeDocument/2006/relationships/tags" Target="../tags/tag1488.xml"/><Relationship Id="rId1117" Type="http://schemas.openxmlformats.org/officeDocument/2006/relationships/tags" Target="../tags/tag1487.xml"/><Relationship Id="rId1116" Type="http://schemas.openxmlformats.org/officeDocument/2006/relationships/tags" Target="../tags/tag1486.xml"/><Relationship Id="rId1115" Type="http://schemas.openxmlformats.org/officeDocument/2006/relationships/tags" Target="../tags/tag1485.xml"/><Relationship Id="rId1114" Type="http://schemas.openxmlformats.org/officeDocument/2006/relationships/tags" Target="../tags/tag1484.xml"/><Relationship Id="rId1113" Type="http://schemas.openxmlformats.org/officeDocument/2006/relationships/tags" Target="../tags/tag1483.xml"/><Relationship Id="rId1112" Type="http://schemas.openxmlformats.org/officeDocument/2006/relationships/tags" Target="../tags/tag1482.xml"/><Relationship Id="rId1111" Type="http://schemas.openxmlformats.org/officeDocument/2006/relationships/tags" Target="../tags/tag1481.xml"/><Relationship Id="rId1110" Type="http://schemas.openxmlformats.org/officeDocument/2006/relationships/tags" Target="../tags/tag1480.xml"/><Relationship Id="rId111" Type="http://schemas.openxmlformats.org/officeDocument/2006/relationships/tags" Target="../tags/tag481.xml"/><Relationship Id="rId1109" Type="http://schemas.openxmlformats.org/officeDocument/2006/relationships/tags" Target="../tags/tag1479.xml"/><Relationship Id="rId1108" Type="http://schemas.openxmlformats.org/officeDocument/2006/relationships/tags" Target="../tags/tag1478.xml"/><Relationship Id="rId1107" Type="http://schemas.openxmlformats.org/officeDocument/2006/relationships/tags" Target="../tags/tag1477.xml"/><Relationship Id="rId1106" Type="http://schemas.openxmlformats.org/officeDocument/2006/relationships/tags" Target="../tags/tag1476.xml"/><Relationship Id="rId1105" Type="http://schemas.openxmlformats.org/officeDocument/2006/relationships/tags" Target="../tags/tag1475.xml"/><Relationship Id="rId1104" Type="http://schemas.openxmlformats.org/officeDocument/2006/relationships/tags" Target="../tags/tag1474.xml"/><Relationship Id="rId1103" Type="http://schemas.openxmlformats.org/officeDocument/2006/relationships/tags" Target="../tags/tag1473.xml"/><Relationship Id="rId1102" Type="http://schemas.openxmlformats.org/officeDocument/2006/relationships/tags" Target="../tags/tag1472.xml"/><Relationship Id="rId1101" Type="http://schemas.openxmlformats.org/officeDocument/2006/relationships/tags" Target="../tags/tag1471.xml"/><Relationship Id="rId1100" Type="http://schemas.openxmlformats.org/officeDocument/2006/relationships/tags" Target="../tags/tag1470.xml"/><Relationship Id="rId110" Type="http://schemas.openxmlformats.org/officeDocument/2006/relationships/tags" Target="../tags/tag480.xml"/><Relationship Id="rId11" Type="http://schemas.openxmlformats.org/officeDocument/2006/relationships/tags" Target="../tags/tag381.xml"/><Relationship Id="rId1099" Type="http://schemas.openxmlformats.org/officeDocument/2006/relationships/tags" Target="../tags/tag1469.xml"/><Relationship Id="rId1098" Type="http://schemas.openxmlformats.org/officeDocument/2006/relationships/tags" Target="../tags/tag1468.xml"/><Relationship Id="rId1097" Type="http://schemas.openxmlformats.org/officeDocument/2006/relationships/tags" Target="../tags/tag1467.xml"/><Relationship Id="rId1096" Type="http://schemas.openxmlformats.org/officeDocument/2006/relationships/tags" Target="../tags/tag1466.xml"/><Relationship Id="rId1095" Type="http://schemas.openxmlformats.org/officeDocument/2006/relationships/tags" Target="../tags/tag1465.xml"/><Relationship Id="rId1094" Type="http://schemas.openxmlformats.org/officeDocument/2006/relationships/tags" Target="../tags/tag1464.xml"/><Relationship Id="rId1093" Type="http://schemas.openxmlformats.org/officeDocument/2006/relationships/tags" Target="../tags/tag1463.xml"/><Relationship Id="rId1092" Type="http://schemas.openxmlformats.org/officeDocument/2006/relationships/tags" Target="../tags/tag1462.xml"/><Relationship Id="rId1091" Type="http://schemas.openxmlformats.org/officeDocument/2006/relationships/tags" Target="../tags/tag1461.xml"/><Relationship Id="rId1090" Type="http://schemas.openxmlformats.org/officeDocument/2006/relationships/tags" Target="../tags/tag1460.xml"/><Relationship Id="rId109" Type="http://schemas.openxmlformats.org/officeDocument/2006/relationships/tags" Target="../tags/tag479.xml"/><Relationship Id="rId1089" Type="http://schemas.openxmlformats.org/officeDocument/2006/relationships/tags" Target="../tags/tag1459.xml"/><Relationship Id="rId1088" Type="http://schemas.openxmlformats.org/officeDocument/2006/relationships/tags" Target="../tags/tag1458.xml"/><Relationship Id="rId1087" Type="http://schemas.openxmlformats.org/officeDocument/2006/relationships/tags" Target="../tags/tag1457.xml"/><Relationship Id="rId1086" Type="http://schemas.openxmlformats.org/officeDocument/2006/relationships/tags" Target="../tags/tag1456.xml"/><Relationship Id="rId1085" Type="http://schemas.openxmlformats.org/officeDocument/2006/relationships/tags" Target="../tags/tag1455.xml"/><Relationship Id="rId1084" Type="http://schemas.openxmlformats.org/officeDocument/2006/relationships/tags" Target="../tags/tag1454.xml"/><Relationship Id="rId1083" Type="http://schemas.openxmlformats.org/officeDocument/2006/relationships/tags" Target="../tags/tag1453.xml"/><Relationship Id="rId1082" Type="http://schemas.openxmlformats.org/officeDocument/2006/relationships/tags" Target="../tags/tag1452.xml"/><Relationship Id="rId1081" Type="http://schemas.openxmlformats.org/officeDocument/2006/relationships/tags" Target="../tags/tag1451.xml"/><Relationship Id="rId1080" Type="http://schemas.openxmlformats.org/officeDocument/2006/relationships/tags" Target="../tags/tag1450.xml"/><Relationship Id="rId108" Type="http://schemas.openxmlformats.org/officeDocument/2006/relationships/tags" Target="../tags/tag478.xml"/><Relationship Id="rId1079" Type="http://schemas.openxmlformats.org/officeDocument/2006/relationships/tags" Target="../tags/tag1449.xml"/><Relationship Id="rId1078" Type="http://schemas.openxmlformats.org/officeDocument/2006/relationships/tags" Target="../tags/tag1448.xml"/><Relationship Id="rId1077" Type="http://schemas.openxmlformats.org/officeDocument/2006/relationships/tags" Target="../tags/tag1447.xml"/><Relationship Id="rId1076" Type="http://schemas.openxmlformats.org/officeDocument/2006/relationships/tags" Target="../tags/tag1446.xml"/><Relationship Id="rId1075" Type="http://schemas.openxmlformats.org/officeDocument/2006/relationships/tags" Target="../tags/tag1445.xml"/><Relationship Id="rId1074" Type="http://schemas.openxmlformats.org/officeDocument/2006/relationships/tags" Target="../tags/tag1444.xml"/><Relationship Id="rId1073" Type="http://schemas.openxmlformats.org/officeDocument/2006/relationships/tags" Target="../tags/tag1443.xml"/><Relationship Id="rId1072" Type="http://schemas.openxmlformats.org/officeDocument/2006/relationships/tags" Target="../tags/tag1442.xml"/><Relationship Id="rId1071" Type="http://schemas.openxmlformats.org/officeDocument/2006/relationships/tags" Target="../tags/tag1441.xml"/><Relationship Id="rId1070" Type="http://schemas.openxmlformats.org/officeDocument/2006/relationships/tags" Target="../tags/tag1440.xml"/><Relationship Id="rId107" Type="http://schemas.openxmlformats.org/officeDocument/2006/relationships/tags" Target="../tags/tag477.xml"/><Relationship Id="rId1069" Type="http://schemas.openxmlformats.org/officeDocument/2006/relationships/tags" Target="../tags/tag1439.xml"/><Relationship Id="rId1068" Type="http://schemas.openxmlformats.org/officeDocument/2006/relationships/tags" Target="../tags/tag1438.xml"/><Relationship Id="rId1067" Type="http://schemas.openxmlformats.org/officeDocument/2006/relationships/tags" Target="../tags/tag1437.xml"/><Relationship Id="rId1066" Type="http://schemas.openxmlformats.org/officeDocument/2006/relationships/tags" Target="../tags/tag1436.xml"/><Relationship Id="rId1065" Type="http://schemas.openxmlformats.org/officeDocument/2006/relationships/tags" Target="../tags/tag1435.xml"/><Relationship Id="rId1064" Type="http://schemas.openxmlformats.org/officeDocument/2006/relationships/tags" Target="../tags/tag1434.xml"/><Relationship Id="rId1063" Type="http://schemas.openxmlformats.org/officeDocument/2006/relationships/tags" Target="../tags/tag1433.xml"/><Relationship Id="rId1062" Type="http://schemas.openxmlformats.org/officeDocument/2006/relationships/tags" Target="../tags/tag1432.xml"/><Relationship Id="rId1061" Type="http://schemas.openxmlformats.org/officeDocument/2006/relationships/tags" Target="../tags/tag1431.xml"/><Relationship Id="rId1060" Type="http://schemas.openxmlformats.org/officeDocument/2006/relationships/tags" Target="../tags/tag1430.xml"/><Relationship Id="rId106" Type="http://schemas.openxmlformats.org/officeDocument/2006/relationships/tags" Target="../tags/tag476.xml"/><Relationship Id="rId1059" Type="http://schemas.openxmlformats.org/officeDocument/2006/relationships/tags" Target="../tags/tag1429.xml"/><Relationship Id="rId1058" Type="http://schemas.openxmlformats.org/officeDocument/2006/relationships/tags" Target="../tags/tag1428.xml"/><Relationship Id="rId1057" Type="http://schemas.openxmlformats.org/officeDocument/2006/relationships/tags" Target="../tags/tag1427.xml"/><Relationship Id="rId1056" Type="http://schemas.openxmlformats.org/officeDocument/2006/relationships/tags" Target="../tags/tag1426.xml"/><Relationship Id="rId1055" Type="http://schemas.openxmlformats.org/officeDocument/2006/relationships/tags" Target="../tags/tag1425.xml"/><Relationship Id="rId1054" Type="http://schemas.openxmlformats.org/officeDocument/2006/relationships/tags" Target="../tags/tag1424.xml"/><Relationship Id="rId1053" Type="http://schemas.openxmlformats.org/officeDocument/2006/relationships/tags" Target="../tags/tag1423.xml"/><Relationship Id="rId1052" Type="http://schemas.openxmlformats.org/officeDocument/2006/relationships/tags" Target="../tags/tag1422.xml"/><Relationship Id="rId1051" Type="http://schemas.openxmlformats.org/officeDocument/2006/relationships/tags" Target="../tags/tag1421.xml"/><Relationship Id="rId1050" Type="http://schemas.openxmlformats.org/officeDocument/2006/relationships/tags" Target="../tags/tag1420.xml"/><Relationship Id="rId105" Type="http://schemas.openxmlformats.org/officeDocument/2006/relationships/tags" Target="../tags/tag475.xml"/><Relationship Id="rId1049" Type="http://schemas.openxmlformats.org/officeDocument/2006/relationships/tags" Target="../tags/tag1419.xml"/><Relationship Id="rId1048" Type="http://schemas.openxmlformats.org/officeDocument/2006/relationships/tags" Target="../tags/tag1418.xml"/><Relationship Id="rId1047" Type="http://schemas.openxmlformats.org/officeDocument/2006/relationships/tags" Target="../tags/tag1417.xml"/><Relationship Id="rId1046" Type="http://schemas.openxmlformats.org/officeDocument/2006/relationships/tags" Target="../tags/tag1416.xml"/><Relationship Id="rId1045" Type="http://schemas.openxmlformats.org/officeDocument/2006/relationships/tags" Target="../tags/tag1415.xml"/><Relationship Id="rId1044" Type="http://schemas.openxmlformats.org/officeDocument/2006/relationships/tags" Target="../tags/tag1414.xml"/><Relationship Id="rId1043" Type="http://schemas.openxmlformats.org/officeDocument/2006/relationships/tags" Target="../tags/tag1413.xml"/><Relationship Id="rId1042" Type="http://schemas.openxmlformats.org/officeDocument/2006/relationships/tags" Target="../tags/tag1412.xml"/><Relationship Id="rId1041" Type="http://schemas.openxmlformats.org/officeDocument/2006/relationships/tags" Target="../tags/tag1411.xml"/><Relationship Id="rId1040" Type="http://schemas.openxmlformats.org/officeDocument/2006/relationships/tags" Target="../tags/tag1410.xml"/><Relationship Id="rId104" Type="http://schemas.openxmlformats.org/officeDocument/2006/relationships/tags" Target="../tags/tag474.xml"/><Relationship Id="rId1039" Type="http://schemas.openxmlformats.org/officeDocument/2006/relationships/tags" Target="../tags/tag1409.xml"/><Relationship Id="rId1038" Type="http://schemas.openxmlformats.org/officeDocument/2006/relationships/tags" Target="../tags/tag1408.xml"/><Relationship Id="rId1037" Type="http://schemas.openxmlformats.org/officeDocument/2006/relationships/tags" Target="../tags/tag1407.xml"/><Relationship Id="rId1036" Type="http://schemas.openxmlformats.org/officeDocument/2006/relationships/tags" Target="../tags/tag1406.xml"/><Relationship Id="rId1035" Type="http://schemas.openxmlformats.org/officeDocument/2006/relationships/tags" Target="../tags/tag1405.xml"/><Relationship Id="rId1034" Type="http://schemas.openxmlformats.org/officeDocument/2006/relationships/tags" Target="../tags/tag1404.xml"/><Relationship Id="rId1033" Type="http://schemas.openxmlformats.org/officeDocument/2006/relationships/tags" Target="../tags/tag1403.xml"/><Relationship Id="rId1032" Type="http://schemas.openxmlformats.org/officeDocument/2006/relationships/tags" Target="../tags/tag1402.xml"/><Relationship Id="rId1031" Type="http://schemas.openxmlformats.org/officeDocument/2006/relationships/tags" Target="../tags/tag1401.xml"/><Relationship Id="rId1030" Type="http://schemas.openxmlformats.org/officeDocument/2006/relationships/tags" Target="../tags/tag1400.xml"/><Relationship Id="rId103" Type="http://schemas.openxmlformats.org/officeDocument/2006/relationships/tags" Target="../tags/tag473.xml"/><Relationship Id="rId1029" Type="http://schemas.openxmlformats.org/officeDocument/2006/relationships/tags" Target="../tags/tag1399.xml"/><Relationship Id="rId1028" Type="http://schemas.openxmlformats.org/officeDocument/2006/relationships/tags" Target="../tags/tag1398.xml"/><Relationship Id="rId1027" Type="http://schemas.openxmlformats.org/officeDocument/2006/relationships/tags" Target="../tags/tag1397.xml"/><Relationship Id="rId1026" Type="http://schemas.openxmlformats.org/officeDocument/2006/relationships/tags" Target="../tags/tag1396.xml"/><Relationship Id="rId1025" Type="http://schemas.openxmlformats.org/officeDocument/2006/relationships/tags" Target="../tags/tag1395.xml"/><Relationship Id="rId1024" Type="http://schemas.openxmlformats.org/officeDocument/2006/relationships/tags" Target="../tags/tag1394.xml"/><Relationship Id="rId1023" Type="http://schemas.openxmlformats.org/officeDocument/2006/relationships/tags" Target="../tags/tag1393.xml"/><Relationship Id="rId1022" Type="http://schemas.openxmlformats.org/officeDocument/2006/relationships/tags" Target="../tags/tag1392.xml"/><Relationship Id="rId1021" Type="http://schemas.openxmlformats.org/officeDocument/2006/relationships/tags" Target="../tags/tag1391.xml"/><Relationship Id="rId1020" Type="http://schemas.openxmlformats.org/officeDocument/2006/relationships/tags" Target="../tags/tag1390.xml"/><Relationship Id="rId102" Type="http://schemas.openxmlformats.org/officeDocument/2006/relationships/tags" Target="../tags/tag472.xml"/><Relationship Id="rId1019" Type="http://schemas.openxmlformats.org/officeDocument/2006/relationships/tags" Target="../tags/tag1389.xml"/><Relationship Id="rId1018" Type="http://schemas.openxmlformats.org/officeDocument/2006/relationships/tags" Target="../tags/tag1388.xml"/><Relationship Id="rId1017" Type="http://schemas.openxmlformats.org/officeDocument/2006/relationships/tags" Target="../tags/tag1387.xml"/><Relationship Id="rId1016" Type="http://schemas.openxmlformats.org/officeDocument/2006/relationships/tags" Target="../tags/tag1386.xml"/><Relationship Id="rId1015" Type="http://schemas.openxmlformats.org/officeDocument/2006/relationships/tags" Target="../tags/tag1385.xml"/><Relationship Id="rId1014" Type="http://schemas.openxmlformats.org/officeDocument/2006/relationships/tags" Target="../tags/tag1384.xml"/><Relationship Id="rId1013" Type="http://schemas.openxmlformats.org/officeDocument/2006/relationships/tags" Target="../tags/tag1383.xml"/><Relationship Id="rId1012" Type="http://schemas.openxmlformats.org/officeDocument/2006/relationships/tags" Target="../tags/tag1382.xml"/><Relationship Id="rId1011" Type="http://schemas.openxmlformats.org/officeDocument/2006/relationships/tags" Target="../tags/tag1381.xml"/><Relationship Id="rId1010" Type="http://schemas.openxmlformats.org/officeDocument/2006/relationships/tags" Target="../tags/tag1380.xml"/><Relationship Id="rId101" Type="http://schemas.openxmlformats.org/officeDocument/2006/relationships/tags" Target="../tags/tag471.xml"/><Relationship Id="rId1009" Type="http://schemas.openxmlformats.org/officeDocument/2006/relationships/tags" Target="../tags/tag1379.xml"/><Relationship Id="rId1008" Type="http://schemas.openxmlformats.org/officeDocument/2006/relationships/tags" Target="../tags/tag1378.xml"/><Relationship Id="rId1007" Type="http://schemas.openxmlformats.org/officeDocument/2006/relationships/tags" Target="../tags/tag1377.xml"/><Relationship Id="rId1006" Type="http://schemas.openxmlformats.org/officeDocument/2006/relationships/tags" Target="../tags/tag1376.xml"/><Relationship Id="rId1005" Type="http://schemas.openxmlformats.org/officeDocument/2006/relationships/tags" Target="../tags/tag1375.xml"/><Relationship Id="rId1004" Type="http://schemas.openxmlformats.org/officeDocument/2006/relationships/tags" Target="../tags/tag1374.xml"/><Relationship Id="rId1003" Type="http://schemas.openxmlformats.org/officeDocument/2006/relationships/tags" Target="../tags/tag1373.xml"/><Relationship Id="rId1002" Type="http://schemas.openxmlformats.org/officeDocument/2006/relationships/tags" Target="../tags/tag1372.xml"/><Relationship Id="rId1001" Type="http://schemas.openxmlformats.org/officeDocument/2006/relationships/tags" Target="../tags/tag1371.xml"/><Relationship Id="rId1000" Type="http://schemas.openxmlformats.org/officeDocument/2006/relationships/tags" Target="../tags/tag1370.xml"/><Relationship Id="rId100" Type="http://schemas.openxmlformats.org/officeDocument/2006/relationships/tags" Target="../tags/tag470.xml"/><Relationship Id="rId10" Type="http://schemas.openxmlformats.org/officeDocument/2006/relationships/tags" Target="../tags/tag380.xml"/><Relationship Id="rId1" Type="http://schemas.openxmlformats.org/officeDocument/2006/relationships/tags" Target="../tags/tag371.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54.xml"/><Relationship Id="rId2" Type="http://schemas.openxmlformats.org/officeDocument/2006/relationships/tags" Target="../tags/tag1642.xml"/><Relationship Id="rId1" Type="http://schemas.openxmlformats.org/officeDocument/2006/relationships/tags" Target="../tags/tag1641.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55.xml"/><Relationship Id="rId3" Type="http://schemas.openxmlformats.org/officeDocument/2006/relationships/image" Target="../media/image10.png"/><Relationship Id="rId2" Type="http://schemas.openxmlformats.org/officeDocument/2006/relationships/tags" Target="../tags/tag1644.xml"/><Relationship Id="rId1" Type="http://schemas.openxmlformats.org/officeDocument/2006/relationships/tags" Target="../tags/tag1643.xml"/></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56.xml"/><Relationship Id="rId5" Type="http://schemas.openxmlformats.org/officeDocument/2006/relationships/image" Target="../media/image8.png"/><Relationship Id="rId4" Type="http://schemas.openxmlformats.org/officeDocument/2006/relationships/tags" Target="../tags/tag1647.xml"/><Relationship Id="rId3" Type="http://schemas.openxmlformats.org/officeDocument/2006/relationships/image" Target="../media/image7.png"/><Relationship Id="rId2" Type="http://schemas.openxmlformats.org/officeDocument/2006/relationships/tags" Target="../tags/tag1646.xml"/><Relationship Id="rId1" Type="http://schemas.openxmlformats.org/officeDocument/2006/relationships/tags" Target="../tags/tag164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9" name="Google Shape;56;p15"/>
          <p:cNvGrpSpPr/>
          <p:nvPr/>
        </p:nvGrpSpPr>
        <p:grpSpPr>
          <a:xfrm flipH="1">
            <a:off x="10504805" y="4194810"/>
            <a:ext cx="2939415" cy="4041775"/>
            <a:chOff x="-1006072" y="1271750"/>
            <a:chExt cx="4357952" cy="5991287"/>
          </a:xfrm>
        </p:grpSpPr>
        <p:sp>
          <p:nvSpPr>
            <p:cNvPr id="90" name="Google Shape;57;p15"/>
            <p:cNvSpPr/>
            <p:nvPr/>
          </p:nvSpPr>
          <p:spPr>
            <a:xfrm>
              <a:off x="1068003" y="1271750"/>
              <a:ext cx="486039" cy="429385"/>
            </a:xfrm>
            <a:custGeom>
              <a:avLst/>
              <a:gdLst/>
              <a:ahLst/>
              <a:cxnLst/>
              <a:rect l="l" t="t" r="r" b="b"/>
              <a:pathLst>
                <a:path w="11942" h="10550" extrusionOk="0">
                  <a:moveTo>
                    <a:pt x="7370" y="0"/>
                  </a:moveTo>
                  <a:lnTo>
                    <a:pt x="0" y="10549"/>
                  </a:lnTo>
                  <a:lnTo>
                    <a:pt x="4572" y="10549"/>
                  </a:lnTo>
                  <a:lnTo>
                    <a:pt x="11942"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1" name="Google Shape;58;p15"/>
            <p:cNvSpPr/>
            <p:nvPr/>
          </p:nvSpPr>
          <p:spPr>
            <a:xfrm>
              <a:off x="1368409"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2" name="Google Shape;59;p15"/>
            <p:cNvSpPr/>
            <p:nvPr/>
          </p:nvSpPr>
          <p:spPr>
            <a:xfrm>
              <a:off x="1668856"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3" name="Google Shape;60;p15"/>
            <p:cNvSpPr/>
            <p:nvPr/>
          </p:nvSpPr>
          <p:spPr>
            <a:xfrm>
              <a:off x="1968814" y="1271750"/>
              <a:ext cx="486080" cy="429385"/>
            </a:xfrm>
            <a:custGeom>
              <a:avLst/>
              <a:gdLst/>
              <a:ahLst/>
              <a:cxnLst/>
              <a:rect l="l" t="t" r="r" b="b"/>
              <a:pathLst>
                <a:path w="11943" h="10550" extrusionOk="0">
                  <a:moveTo>
                    <a:pt x="7371" y="0"/>
                  </a:moveTo>
                  <a:lnTo>
                    <a:pt x="1" y="10549"/>
                  </a:lnTo>
                  <a:lnTo>
                    <a:pt x="4573" y="10549"/>
                  </a:lnTo>
                  <a:lnTo>
                    <a:pt x="11943"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4" name="Google Shape;61;p15"/>
            <p:cNvSpPr/>
            <p:nvPr/>
          </p:nvSpPr>
          <p:spPr>
            <a:xfrm>
              <a:off x="2269261" y="1271750"/>
              <a:ext cx="485103" cy="429385"/>
            </a:xfrm>
            <a:custGeom>
              <a:avLst/>
              <a:gdLst/>
              <a:ahLst/>
              <a:cxnLst/>
              <a:rect l="l" t="t" r="r" b="b"/>
              <a:pathLst>
                <a:path w="11919" h="10550" extrusionOk="0">
                  <a:moveTo>
                    <a:pt x="7359" y="0"/>
                  </a:moveTo>
                  <a:lnTo>
                    <a:pt x="1" y="10549"/>
                  </a:lnTo>
                  <a:lnTo>
                    <a:pt x="4573"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5" name="Google Shape;62;p15"/>
            <p:cNvSpPr/>
            <p:nvPr/>
          </p:nvSpPr>
          <p:spPr>
            <a:xfrm>
              <a:off x="2569708" y="1271750"/>
              <a:ext cx="485103" cy="429385"/>
            </a:xfrm>
            <a:custGeom>
              <a:avLst/>
              <a:gdLst/>
              <a:ahLst/>
              <a:cxnLst/>
              <a:rect l="l" t="t" r="r" b="b"/>
              <a:pathLst>
                <a:path w="11919" h="10550" extrusionOk="0">
                  <a:moveTo>
                    <a:pt x="7359" y="0"/>
                  </a:moveTo>
                  <a:lnTo>
                    <a:pt x="1" y="10549"/>
                  </a:lnTo>
                  <a:lnTo>
                    <a:pt x="4561"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6" name="Google Shape;63;p15"/>
            <p:cNvSpPr/>
            <p:nvPr/>
          </p:nvSpPr>
          <p:spPr>
            <a:xfrm>
              <a:off x="2866777" y="1271750"/>
              <a:ext cx="485103" cy="429385"/>
            </a:xfrm>
            <a:custGeom>
              <a:avLst/>
              <a:gdLst/>
              <a:ahLst/>
              <a:cxnLst/>
              <a:rect l="l" t="t" r="r" b="b"/>
              <a:pathLst>
                <a:path w="11919" h="10550" extrusionOk="0">
                  <a:moveTo>
                    <a:pt x="7346" y="0"/>
                  </a:moveTo>
                  <a:lnTo>
                    <a:pt x="0" y="10549"/>
                  </a:lnTo>
                  <a:lnTo>
                    <a:pt x="4560" y="10549"/>
                  </a:lnTo>
                  <a:lnTo>
                    <a:pt x="11918"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7" name="Google Shape;64;p15"/>
            <p:cNvSpPr/>
            <p:nvPr/>
          </p:nvSpPr>
          <p:spPr>
            <a:xfrm>
              <a:off x="1055875" y="4208223"/>
              <a:ext cx="502564" cy="182865"/>
            </a:xfrm>
            <a:custGeom>
              <a:avLst/>
              <a:gdLst/>
              <a:ahLst/>
              <a:cxnLst/>
              <a:rect l="l" t="t" r="r" b="b"/>
              <a:pathLst>
                <a:path w="12348" h="4493" extrusionOk="0">
                  <a:moveTo>
                    <a:pt x="9838" y="0"/>
                  </a:moveTo>
                  <a:cubicBezTo>
                    <a:pt x="9200" y="0"/>
                    <a:pt x="8568" y="272"/>
                    <a:pt x="8132" y="800"/>
                  </a:cubicBezTo>
                  <a:cubicBezTo>
                    <a:pt x="7799" y="1192"/>
                    <a:pt x="7620" y="1669"/>
                    <a:pt x="7608" y="2145"/>
                  </a:cubicBezTo>
                  <a:lnTo>
                    <a:pt x="2941" y="2181"/>
                  </a:lnTo>
                  <a:cubicBezTo>
                    <a:pt x="2906" y="1847"/>
                    <a:pt x="2739" y="1514"/>
                    <a:pt x="2465" y="1264"/>
                  </a:cubicBezTo>
                  <a:cubicBezTo>
                    <a:pt x="2206" y="1047"/>
                    <a:pt x="1887" y="940"/>
                    <a:pt x="1570" y="940"/>
                  </a:cubicBezTo>
                  <a:cubicBezTo>
                    <a:pt x="1173" y="940"/>
                    <a:pt x="778" y="1107"/>
                    <a:pt x="500" y="1431"/>
                  </a:cubicBezTo>
                  <a:cubicBezTo>
                    <a:pt x="0" y="2002"/>
                    <a:pt x="84" y="2883"/>
                    <a:pt x="655" y="3395"/>
                  </a:cubicBezTo>
                  <a:cubicBezTo>
                    <a:pt x="915" y="3612"/>
                    <a:pt x="1233" y="3719"/>
                    <a:pt x="1550" y="3719"/>
                  </a:cubicBezTo>
                  <a:cubicBezTo>
                    <a:pt x="1947" y="3719"/>
                    <a:pt x="2342" y="3552"/>
                    <a:pt x="2620" y="3228"/>
                  </a:cubicBezTo>
                  <a:cubicBezTo>
                    <a:pt x="2822" y="3002"/>
                    <a:pt x="2917" y="2728"/>
                    <a:pt x="2953" y="2443"/>
                  </a:cubicBezTo>
                  <a:lnTo>
                    <a:pt x="7620" y="2395"/>
                  </a:lnTo>
                  <a:cubicBezTo>
                    <a:pt x="7668" y="2978"/>
                    <a:pt x="7918" y="3562"/>
                    <a:pt x="8418" y="3955"/>
                  </a:cubicBezTo>
                  <a:cubicBezTo>
                    <a:pt x="8832" y="4316"/>
                    <a:pt x="9346" y="4492"/>
                    <a:pt x="9859" y="4492"/>
                  </a:cubicBezTo>
                  <a:cubicBezTo>
                    <a:pt x="10496" y="4492"/>
                    <a:pt x="11131" y="4220"/>
                    <a:pt x="11573" y="3693"/>
                  </a:cubicBezTo>
                  <a:cubicBezTo>
                    <a:pt x="12347" y="2752"/>
                    <a:pt x="12228" y="1335"/>
                    <a:pt x="11288" y="538"/>
                  </a:cubicBezTo>
                  <a:cubicBezTo>
                    <a:pt x="10868" y="176"/>
                    <a:pt x="10351" y="0"/>
                    <a:pt x="9838" y="0"/>
                  </a:cubicBez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8" name="Google Shape;65;p15"/>
            <p:cNvSpPr/>
            <p:nvPr/>
          </p:nvSpPr>
          <p:spPr>
            <a:xfrm>
              <a:off x="1063608" y="2410971"/>
              <a:ext cx="94546" cy="94546"/>
            </a:xfrm>
            <a:custGeom>
              <a:avLst/>
              <a:gdLst/>
              <a:ahLst/>
              <a:cxnLst/>
              <a:rect l="l" t="t" r="r" b="b"/>
              <a:pathLst>
                <a:path w="2323" h="2323" extrusionOk="0">
                  <a:moveTo>
                    <a:pt x="1168" y="1"/>
                  </a:moveTo>
                  <a:cubicBezTo>
                    <a:pt x="525" y="1"/>
                    <a:pt x="1" y="525"/>
                    <a:pt x="1" y="1167"/>
                  </a:cubicBezTo>
                  <a:cubicBezTo>
                    <a:pt x="1" y="1799"/>
                    <a:pt x="525" y="2322"/>
                    <a:pt x="1168" y="2322"/>
                  </a:cubicBezTo>
                  <a:cubicBezTo>
                    <a:pt x="1811" y="2322"/>
                    <a:pt x="2323" y="1799"/>
                    <a:pt x="2323" y="1167"/>
                  </a:cubicBezTo>
                  <a:cubicBezTo>
                    <a:pt x="2323" y="525"/>
                    <a:pt x="1811" y="1"/>
                    <a:pt x="1168"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9" name="Google Shape;66;p15"/>
            <p:cNvSpPr/>
            <p:nvPr/>
          </p:nvSpPr>
          <p:spPr>
            <a:xfrm>
              <a:off x="1063608" y="2277721"/>
              <a:ext cx="94546" cy="94546"/>
            </a:xfrm>
            <a:custGeom>
              <a:avLst/>
              <a:gdLst/>
              <a:ahLst/>
              <a:cxnLst/>
              <a:rect l="l" t="t" r="r" b="b"/>
              <a:pathLst>
                <a:path w="2323" h="2323" extrusionOk="0">
                  <a:moveTo>
                    <a:pt x="1168" y="0"/>
                  </a:moveTo>
                  <a:cubicBezTo>
                    <a:pt x="525" y="0"/>
                    <a:pt x="1" y="524"/>
                    <a:pt x="1" y="1167"/>
                  </a:cubicBezTo>
                  <a:cubicBezTo>
                    <a:pt x="1" y="1798"/>
                    <a:pt x="525" y="2322"/>
                    <a:pt x="1168" y="2322"/>
                  </a:cubicBezTo>
                  <a:cubicBezTo>
                    <a:pt x="1811" y="2322"/>
                    <a:pt x="2323" y="1798"/>
                    <a:pt x="2323" y="1167"/>
                  </a:cubicBezTo>
                  <a:cubicBezTo>
                    <a:pt x="2323" y="524"/>
                    <a:pt x="1811" y="0"/>
                    <a:pt x="1168"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0" name="Google Shape;67;p15"/>
            <p:cNvSpPr/>
            <p:nvPr/>
          </p:nvSpPr>
          <p:spPr>
            <a:xfrm>
              <a:off x="1069916" y="1822700"/>
              <a:ext cx="914936" cy="110053"/>
            </a:xfrm>
            <a:custGeom>
              <a:avLst/>
              <a:gdLst/>
              <a:ahLst/>
              <a:cxnLst/>
              <a:rect l="l" t="t" r="r" b="b"/>
              <a:pathLst>
                <a:path w="22480" h="2704" extrusionOk="0">
                  <a:moveTo>
                    <a:pt x="1" y="1"/>
                  </a:moveTo>
                  <a:lnTo>
                    <a:pt x="1" y="2703"/>
                  </a:lnTo>
                  <a:lnTo>
                    <a:pt x="22480" y="2703"/>
                  </a:lnTo>
                  <a:lnTo>
                    <a:pt x="22480"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1" name="Google Shape;68;p15"/>
            <p:cNvSpPr/>
            <p:nvPr/>
          </p:nvSpPr>
          <p:spPr>
            <a:xfrm>
              <a:off x="1069916" y="1981143"/>
              <a:ext cx="745828" cy="54335"/>
            </a:xfrm>
            <a:custGeom>
              <a:avLst/>
              <a:gdLst/>
              <a:ahLst/>
              <a:cxnLst/>
              <a:rect l="l" t="t" r="r" b="b"/>
              <a:pathLst>
                <a:path w="18325" h="1335" extrusionOk="0">
                  <a:moveTo>
                    <a:pt x="1" y="1"/>
                  </a:moveTo>
                  <a:lnTo>
                    <a:pt x="1" y="1334"/>
                  </a:lnTo>
                  <a:lnTo>
                    <a:pt x="18324" y="1334"/>
                  </a:lnTo>
                  <a:lnTo>
                    <a:pt x="18324"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2" name="Google Shape;69;p15"/>
            <p:cNvSpPr/>
            <p:nvPr/>
          </p:nvSpPr>
          <p:spPr>
            <a:xfrm>
              <a:off x="1069916" y="2069828"/>
              <a:ext cx="745828" cy="54823"/>
            </a:xfrm>
            <a:custGeom>
              <a:avLst/>
              <a:gdLst/>
              <a:ahLst/>
              <a:cxnLst/>
              <a:rect l="l" t="t" r="r" b="b"/>
              <a:pathLst>
                <a:path w="18325" h="1347" extrusionOk="0">
                  <a:moveTo>
                    <a:pt x="1" y="1"/>
                  </a:moveTo>
                  <a:lnTo>
                    <a:pt x="1" y="1346"/>
                  </a:lnTo>
                  <a:lnTo>
                    <a:pt x="18324" y="1346"/>
                  </a:lnTo>
                  <a:lnTo>
                    <a:pt x="18324"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3" name="Google Shape;70;p15"/>
            <p:cNvSpPr/>
            <p:nvPr/>
          </p:nvSpPr>
          <p:spPr>
            <a:xfrm>
              <a:off x="1069916" y="2158512"/>
              <a:ext cx="489947" cy="54335"/>
            </a:xfrm>
            <a:custGeom>
              <a:avLst/>
              <a:gdLst/>
              <a:ahLst/>
              <a:cxnLst/>
              <a:rect l="l" t="t" r="r" b="b"/>
              <a:pathLst>
                <a:path w="12038" h="1335" extrusionOk="0">
                  <a:moveTo>
                    <a:pt x="1" y="1"/>
                  </a:moveTo>
                  <a:lnTo>
                    <a:pt x="1" y="1334"/>
                  </a:lnTo>
                  <a:lnTo>
                    <a:pt x="12038" y="1334"/>
                  </a:lnTo>
                  <a:lnTo>
                    <a:pt x="12038"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4" name="Google Shape;71;p15"/>
            <p:cNvSpPr/>
            <p:nvPr/>
          </p:nvSpPr>
          <p:spPr>
            <a:xfrm>
              <a:off x="1130966" y="5001539"/>
              <a:ext cx="220065" cy="194831"/>
            </a:xfrm>
            <a:custGeom>
              <a:avLst/>
              <a:gdLst/>
              <a:ahLst/>
              <a:cxnLst/>
              <a:rect l="l" t="t" r="r" b="b"/>
              <a:pathLst>
                <a:path w="5407" h="4787" extrusionOk="0">
                  <a:moveTo>
                    <a:pt x="3335" y="0"/>
                  </a:moveTo>
                  <a:lnTo>
                    <a:pt x="1" y="4787"/>
                  </a:lnTo>
                  <a:lnTo>
                    <a:pt x="2073"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5" name="Google Shape;72;p15"/>
            <p:cNvSpPr/>
            <p:nvPr/>
          </p:nvSpPr>
          <p:spPr>
            <a:xfrm>
              <a:off x="1267636" y="5001539"/>
              <a:ext cx="219536" cy="194831"/>
            </a:xfrm>
            <a:custGeom>
              <a:avLst/>
              <a:gdLst/>
              <a:ahLst/>
              <a:cxnLst/>
              <a:rect l="l" t="t" r="r" b="b"/>
              <a:pathLst>
                <a:path w="5394" h="4787" extrusionOk="0">
                  <a:moveTo>
                    <a:pt x="3334" y="0"/>
                  </a:moveTo>
                  <a:lnTo>
                    <a:pt x="0" y="4787"/>
                  </a:lnTo>
                  <a:lnTo>
                    <a:pt x="2060" y="4787"/>
                  </a:lnTo>
                  <a:lnTo>
                    <a:pt x="5394"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6" name="Google Shape;73;p15"/>
            <p:cNvSpPr/>
            <p:nvPr/>
          </p:nvSpPr>
          <p:spPr>
            <a:xfrm>
              <a:off x="1403330" y="5001539"/>
              <a:ext cx="220513" cy="194831"/>
            </a:xfrm>
            <a:custGeom>
              <a:avLst/>
              <a:gdLst/>
              <a:ahLst/>
              <a:cxnLst/>
              <a:rect l="l" t="t" r="r" b="b"/>
              <a:pathLst>
                <a:path w="5418" h="4787" extrusionOk="0">
                  <a:moveTo>
                    <a:pt x="3346" y="0"/>
                  </a:moveTo>
                  <a:lnTo>
                    <a:pt x="0" y="4787"/>
                  </a:lnTo>
                  <a:lnTo>
                    <a:pt x="2084" y="4787"/>
                  </a:lnTo>
                  <a:lnTo>
                    <a:pt x="5418"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7" name="Google Shape;74;p15"/>
            <p:cNvSpPr/>
            <p:nvPr/>
          </p:nvSpPr>
          <p:spPr>
            <a:xfrm>
              <a:off x="1539471" y="5001539"/>
              <a:ext cx="220065" cy="194831"/>
            </a:xfrm>
            <a:custGeom>
              <a:avLst/>
              <a:gdLst/>
              <a:ahLst/>
              <a:cxnLst/>
              <a:rect l="l" t="t" r="r" b="b"/>
              <a:pathLst>
                <a:path w="5407" h="4787" extrusionOk="0">
                  <a:moveTo>
                    <a:pt x="3335" y="0"/>
                  </a:moveTo>
                  <a:lnTo>
                    <a:pt x="1" y="4787"/>
                  </a:lnTo>
                  <a:lnTo>
                    <a:pt x="2073"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8" name="Google Shape;75;p15"/>
            <p:cNvSpPr/>
            <p:nvPr/>
          </p:nvSpPr>
          <p:spPr>
            <a:xfrm>
              <a:off x="1675653" y="5001539"/>
              <a:ext cx="220024" cy="194831"/>
            </a:xfrm>
            <a:custGeom>
              <a:avLst/>
              <a:gdLst/>
              <a:ahLst/>
              <a:cxnLst/>
              <a:rect l="l" t="t" r="r" b="b"/>
              <a:pathLst>
                <a:path w="5406" h="4787" extrusionOk="0">
                  <a:moveTo>
                    <a:pt x="3334" y="0"/>
                  </a:moveTo>
                  <a:lnTo>
                    <a:pt x="0" y="4787"/>
                  </a:lnTo>
                  <a:lnTo>
                    <a:pt x="2072"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9" name="Google Shape;76;p15"/>
            <p:cNvSpPr/>
            <p:nvPr/>
          </p:nvSpPr>
          <p:spPr>
            <a:xfrm>
              <a:off x="1811835" y="5001539"/>
              <a:ext cx="220024" cy="194831"/>
            </a:xfrm>
            <a:custGeom>
              <a:avLst/>
              <a:gdLst/>
              <a:ahLst/>
              <a:cxnLst/>
              <a:rect l="l" t="t" r="r" b="b"/>
              <a:pathLst>
                <a:path w="5406" h="4787" extrusionOk="0">
                  <a:moveTo>
                    <a:pt x="3334" y="0"/>
                  </a:moveTo>
                  <a:lnTo>
                    <a:pt x="0" y="4787"/>
                  </a:lnTo>
                  <a:lnTo>
                    <a:pt x="2072"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0" name="Google Shape;77;p15"/>
            <p:cNvSpPr/>
            <p:nvPr/>
          </p:nvSpPr>
          <p:spPr>
            <a:xfrm>
              <a:off x="1598120" y="4774272"/>
              <a:ext cx="1247862" cy="2488764"/>
            </a:xfrm>
            <a:custGeom>
              <a:avLst/>
              <a:gdLst/>
              <a:ahLst/>
              <a:cxnLst/>
              <a:rect l="l" t="t" r="r" b="b"/>
              <a:pathLst>
                <a:path w="30660" h="61149" extrusionOk="0">
                  <a:moveTo>
                    <a:pt x="727" y="0"/>
                  </a:moveTo>
                  <a:cubicBezTo>
                    <a:pt x="0" y="11014"/>
                    <a:pt x="3072" y="44744"/>
                    <a:pt x="4144" y="56293"/>
                  </a:cubicBezTo>
                  <a:cubicBezTo>
                    <a:pt x="4168" y="56603"/>
                    <a:pt x="4453" y="56960"/>
                    <a:pt x="4477" y="57245"/>
                  </a:cubicBezTo>
                  <a:cubicBezTo>
                    <a:pt x="4644" y="59019"/>
                    <a:pt x="4751" y="60091"/>
                    <a:pt x="4751" y="60258"/>
                  </a:cubicBezTo>
                  <a:cubicBezTo>
                    <a:pt x="4779" y="60847"/>
                    <a:pt x="6567" y="61148"/>
                    <a:pt x="8454" y="61148"/>
                  </a:cubicBezTo>
                  <a:cubicBezTo>
                    <a:pt x="10570" y="61148"/>
                    <a:pt x="12810" y="60770"/>
                    <a:pt x="12835" y="59996"/>
                  </a:cubicBezTo>
                  <a:lnTo>
                    <a:pt x="12871" y="57055"/>
                  </a:lnTo>
                  <a:lnTo>
                    <a:pt x="13276" y="56186"/>
                  </a:lnTo>
                  <a:lnTo>
                    <a:pt x="15633" y="14514"/>
                  </a:lnTo>
                  <a:cubicBezTo>
                    <a:pt x="15615" y="14003"/>
                    <a:pt x="15763" y="13674"/>
                    <a:pt x="15908" y="13674"/>
                  </a:cubicBezTo>
                  <a:cubicBezTo>
                    <a:pt x="16040" y="13674"/>
                    <a:pt x="16169" y="13945"/>
                    <a:pt x="16169" y="14597"/>
                  </a:cubicBezTo>
                  <a:cubicBezTo>
                    <a:pt x="16122" y="24872"/>
                    <a:pt x="18622" y="46697"/>
                    <a:pt x="19003" y="55733"/>
                  </a:cubicBezTo>
                  <a:cubicBezTo>
                    <a:pt x="19027" y="55948"/>
                    <a:pt x="19348" y="56162"/>
                    <a:pt x="19348" y="56364"/>
                  </a:cubicBezTo>
                  <a:cubicBezTo>
                    <a:pt x="19455" y="58567"/>
                    <a:pt x="19527" y="59936"/>
                    <a:pt x="19539" y="60079"/>
                  </a:cubicBezTo>
                  <a:cubicBezTo>
                    <a:pt x="19635" y="60525"/>
                    <a:pt x="21296" y="60734"/>
                    <a:pt x="23092" y="60734"/>
                  </a:cubicBezTo>
                  <a:cubicBezTo>
                    <a:pt x="25274" y="60734"/>
                    <a:pt x="27656" y="60426"/>
                    <a:pt x="27683" y="59865"/>
                  </a:cubicBezTo>
                  <a:cubicBezTo>
                    <a:pt x="27683" y="59734"/>
                    <a:pt x="27790" y="58424"/>
                    <a:pt x="27921" y="56257"/>
                  </a:cubicBezTo>
                  <a:cubicBezTo>
                    <a:pt x="27933" y="56007"/>
                    <a:pt x="28171" y="55733"/>
                    <a:pt x="28194" y="55448"/>
                  </a:cubicBezTo>
                  <a:cubicBezTo>
                    <a:pt x="28921" y="44041"/>
                    <a:pt x="30659" y="13573"/>
                    <a:pt x="29385" y="48"/>
                  </a:cubicBezTo>
                  <a:cubicBezTo>
                    <a:pt x="29385" y="48"/>
                    <a:pt x="15360" y="0"/>
                    <a:pt x="727"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1" name="Google Shape;78;p15"/>
            <p:cNvSpPr/>
            <p:nvPr/>
          </p:nvSpPr>
          <p:spPr>
            <a:xfrm>
              <a:off x="1615091" y="4944844"/>
              <a:ext cx="1192103" cy="155596"/>
            </a:xfrm>
            <a:custGeom>
              <a:avLst/>
              <a:gdLst/>
              <a:ahLst/>
              <a:cxnLst/>
              <a:rect l="l" t="t" r="r" b="b"/>
              <a:pathLst>
                <a:path w="29290" h="3823" extrusionOk="0">
                  <a:moveTo>
                    <a:pt x="16252" y="0"/>
                  </a:moveTo>
                  <a:lnTo>
                    <a:pt x="0" y="1310"/>
                  </a:lnTo>
                  <a:cubicBezTo>
                    <a:pt x="0" y="1310"/>
                    <a:pt x="5668" y="3822"/>
                    <a:pt x="15443" y="3822"/>
                  </a:cubicBezTo>
                  <a:cubicBezTo>
                    <a:pt x="25230" y="3822"/>
                    <a:pt x="29290" y="1310"/>
                    <a:pt x="29290" y="1310"/>
                  </a:cubicBezTo>
                  <a:lnTo>
                    <a:pt x="16252" y="0"/>
                  </a:ln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2" name="Google Shape;79;p15"/>
            <p:cNvSpPr/>
            <p:nvPr/>
          </p:nvSpPr>
          <p:spPr>
            <a:xfrm>
              <a:off x="1944598" y="1693805"/>
              <a:ext cx="632885" cy="1078224"/>
            </a:xfrm>
            <a:custGeom>
              <a:avLst/>
              <a:gdLst/>
              <a:ahLst/>
              <a:cxnLst/>
              <a:rect l="l" t="t" r="r" b="b"/>
              <a:pathLst>
                <a:path w="15550" h="26492" extrusionOk="0">
                  <a:moveTo>
                    <a:pt x="7870" y="0"/>
                  </a:moveTo>
                  <a:cubicBezTo>
                    <a:pt x="7870" y="0"/>
                    <a:pt x="131" y="3787"/>
                    <a:pt x="131" y="7335"/>
                  </a:cubicBezTo>
                  <a:cubicBezTo>
                    <a:pt x="131" y="10907"/>
                    <a:pt x="0" y="21860"/>
                    <a:pt x="1977" y="26492"/>
                  </a:cubicBezTo>
                  <a:lnTo>
                    <a:pt x="13657" y="26492"/>
                  </a:lnTo>
                  <a:cubicBezTo>
                    <a:pt x="15348" y="23587"/>
                    <a:pt x="15550" y="10918"/>
                    <a:pt x="15550" y="7370"/>
                  </a:cubicBezTo>
                  <a:cubicBezTo>
                    <a:pt x="15550" y="3822"/>
                    <a:pt x="7870" y="0"/>
                    <a:pt x="7870" y="0"/>
                  </a:cubicBezTo>
                  <a:close/>
                </a:path>
              </a:pathLst>
            </a:custGeom>
            <a:solidFill>
              <a:srgbClr val="03172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3" name="Google Shape;80;p15"/>
            <p:cNvSpPr/>
            <p:nvPr/>
          </p:nvSpPr>
          <p:spPr>
            <a:xfrm>
              <a:off x="2657416" y="3209578"/>
              <a:ext cx="399348" cy="940170"/>
            </a:xfrm>
            <a:custGeom>
              <a:avLst/>
              <a:gdLst/>
              <a:ahLst/>
              <a:cxnLst/>
              <a:rect l="l" t="t" r="r" b="b"/>
              <a:pathLst>
                <a:path w="9812" h="23100" extrusionOk="0">
                  <a:moveTo>
                    <a:pt x="7287" y="0"/>
                  </a:moveTo>
                  <a:lnTo>
                    <a:pt x="310" y="5215"/>
                  </a:lnTo>
                  <a:lnTo>
                    <a:pt x="4287" y="15097"/>
                  </a:lnTo>
                  <a:lnTo>
                    <a:pt x="1" y="20014"/>
                  </a:lnTo>
                  <a:cubicBezTo>
                    <a:pt x="1" y="20014"/>
                    <a:pt x="897" y="23099"/>
                    <a:pt x="1032" y="23099"/>
                  </a:cubicBezTo>
                  <a:cubicBezTo>
                    <a:pt x="1034" y="23099"/>
                    <a:pt x="1035" y="23099"/>
                    <a:pt x="1036" y="23098"/>
                  </a:cubicBezTo>
                  <a:cubicBezTo>
                    <a:pt x="1155" y="23039"/>
                    <a:pt x="8978" y="18074"/>
                    <a:pt x="9395" y="16038"/>
                  </a:cubicBezTo>
                  <a:cubicBezTo>
                    <a:pt x="9811" y="14002"/>
                    <a:pt x="7287" y="0"/>
                    <a:pt x="7287" y="0"/>
                  </a:cubicBezTo>
                  <a:close/>
                </a:path>
              </a:pathLst>
            </a:custGeom>
            <a:solidFill>
              <a:srgbClr val="0E263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4" name="Google Shape;81;p15"/>
            <p:cNvSpPr/>
            <p:nvPr/>
          </p:nvSpPr>
          <p:spPr>
            <a:xfrm>
              <a:off x="1425104" y="3226997"/>
              <a:ext cx="400814" cy="942124"/>
            </a:xfrm>
            <a:custGeom>
              <a:avLst/>
              <a:gdLst/>
              <a:ahLst/>
              <a:cxnLst/>
              <a:rect l="l" t="t" r="r" b="b"/>
              <a:pathLst>
                <a:path w="9848" h="23148" extrusionOk="0">
                  <a:moveTo>
                    <a:pt x="2835" y="1"/>
                  </a:moveTo>
                  <a:cubicBezTo>
                    <a:pt x="2835" y="1"/>
                    <a:pt x="1" y="13538"/>
                    <a:pt x="418" y="15562"/>
                  </a:cubicBezTo>
                  <a:cubicBezTo>
                    <a:pt x="834" y="17610"/>
                    <a:pt x="8704" y="23087"/>
                    <a:pt x="8823" y="23146"/>
                  </a:cubicBezTo>
                  <a:cubicBezTo>
                    <a:pt x="8825" y="23147"/>
                    <a:pt x="8826" y="23148"/>
                    <a:pt x="8828" y="23148"/>
                  </a:cubicBezTo>
                  <a:cubicBezTo>
                    <a:pt x="8963" y="23148"/>
                    <a:pt x="9847" y="20063"/>
                    <a:pt x="9847" y="20063"/>
                  </a:cubicBezTo>
                  <a:lnTo>
                    <a:pt x="5561" y="15145"/>
                  </a:lnTo>
                  <a:lnTo>
                    <a:pt x="9538" y="5263"/>
                  </a:lnTo>
                  <a:lnTo>
                    <a:pt x="2835" y="1"/>
                  </a:lnTo>
                  <a:close/>
                </a:path>
              </a:pathLst>
            </a:custGeom>
            <a:solidFill>
              <a:srgbClr val="0E263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5" name="Google Shape;82;p15"/>
            <p:cNvSpPr/>
            <p:nvPr/>
          </p:nvSpPr>
          <p:spPr>
            <a:xfrm>
              <a:off x="1367473" y="2660053"/>
              <a:ext cx="1682009" cy="2371589"/>
            </a:xfrm>
            <a:custGeom>
              <a:avLst/>
              <a:gdLst/>
              <a:ahLst/>
              <a:cxnLst/>
              <a:rect l="l" t="t" r="r" b="b"/>
              <a:pathLst>
                <a:path w="41327" h="58270" extrusionOk="0">
                  <a:moveTo>
                    <a:pt x="17026" y="0"/>
                  </a:moveTo>
                  <a:cubicBezTo>
                    <a:pt x="17026" y="0"/>
                    <a:pt x="9489" y="2917"/>
                    <a:pt x="6930" y="4656"/>
                  </a:cubicBezTo>
                  <a:cubicBezTo>
                    <a:pt x="3524" y="6966"/>
                    <a:pt x="107" y="15717"/>
                    <a:pt x="0" y="18515"/>
                  </a:cubicBezTo>
                  <a:cubicBezTo>
                    <a:pt x="0" y="18515"/>
                    <a:pt x="4929" y="19693"/>
                    <a:pt x="9156" y="20836"/>
                  </a:cubicBezTo>
                  <a:cubicBezTo>
                    <a:pt x="9275" y="22872"/>
                    <a:pt x="9192" y="25194"/>
                    <a:pt x="8799" y="27873"/>
                  </a:cubicBezTo>
                  <a:cubicBezTo>
                    <a:pt x="8585" y="29230"/>
                    <a:pt x="6179" y="44482"/>
                    <a:pt x="5298" y="52090"/>
                  </a:cubicBezTo>
                  <a:cubicBezTo>
                    <a:pt x="5239" y="52566"/>
                    <a:pt x="6358" y="53614"/>
                    <a:pt x="6299" y="54067"/>
                  </a:cubicBezTo>
                  <a:cubicBezTo>
                    <a:pt x="6120" y="55543"/>
                    <a:pt x="5906" y="57150"/>
                    <a:pt x="6096" y="57436"/>
                  </a:cubicBezTo>
                  <a:cubicBezTo>
                    <a:pt x="6346" y="57817"/>
                    <a:pt x="13299" y="58270"/>
                    <a:pt x="21443" y="58270"/>
                  </a:cubicBezTo>
                  <a:cubicBezTo>
                    <a:pt x="28730" y="58270"/>
                    <a:pt x="35147" y="57615"/>
                    <a:pt x="35421" y="57353"/>
                  </a:cubicBezTo>
                  <a:cubicBezTo>
                    <a:pt x="35671" y="57162"/>
                    <a:pt x="35445" y="56210"/>
                    <a:pt x="35338" y="54531"/>
                  </a:cubicBezTo>
                  <a:cubicBezTo>
                    <a:pt x="35326" y="54186"/>
                    <a:pt x="36445" y="53305"/>
                    <a:pt x="36409" y="52924"/>
                  </a:cubicBezTo>
                  <a:cubicBezTo>
                    <a:pt x="36017" y="46613"/>
                    <a:pt x="33873" y="32183"/>
                    <a:pt x="33814" y="31326"/>
                  </a:cubicBezTo>
                  <a:cubicBezTo>
                    <a:pt x="33552" y="27218"/>
                    <a:pt x="33683" y="23813"/>
                    <a:pt x="33992" y="20967"/>
                  </a:cubicBezTo>
                  <a:cubicBezTo>
                    <a:pt x="38576" y="20265"/>
                    <a:pt x="41327" y="15955"/>
                    <a:pt x="41327" y="15955"/>
                  </a:cubicBezTo>
                  <a:cubicBezTo>
                    <a:pt x="41208" y="12633"/>
                    <a:pt x="39803" y="7489"/>
                    <a:pt x="37005" y="5715"/>
                  </a:cubicBezTo>
                  <a:cubicBezTo>
                    <a:pt x="35135" y="4037"/>
                    <a:pt x="28349" y="1263"/>
                    <a:pt x="26480" y="715"/>
                  </a:cubicBezTo>
                  <a:cubicBezTo>
                    <a:pt x="25721" y="492"/>
                    <a:pt x="25006" y="422"/>
                    <a:pt x="24298" y="422"/>
                  </a:cubicBezTo>
                  <a:cubicBezTo>
                    <a:pt x="23141" y="422"/>
                    <a:pt x="22001" y="607"/>
                    <a:pt x="20706" y="607"/>
                  </a:cubicBezTo>
                  <a:cubicBezTo>
                    <a:pt x="19621" y="607"/>
                    <a:pt x="18427" y="477"/>
                    <a:pt x="17026"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6" name="Google Shape;83;p15"/>
            <p:cNvSpPr/>
            <p:nvPr/>
          </p:nvSpPr>
          <p:spPr>
            <a:xfrm>
              <a:off x="2053022" y="2400797"/>
              <a:ext cx="384615" cy="318925"/>
            </a:xfrm>
            <a:custGeom>
              <a:avLst/>
              <a:gdLst/>
              <a:ahLst/>
              <a:cxnLst/>
              <a:rect l="l" t="t" r="r" b="b"/>
              <a:pathLst>
                <a:path w="9450" h="7836" extrusionOk="0">
                  <a:moveTo>
                    <a:pt x="587" y="1"/>
                  </a:moveTo>
                  <a:lnTo>
                    <a:pt x="587" y="1"/>
                  </a:lnTo>
                  <a:cubicBezTo>
                    <a:pt x="599" y="1477"/>
                    <a:pt x="492" y="4513"/>
                    <a:pt x="182" y="6370"/>
                  </a:cubicBezTo>
                  <a:cubicBezTo>
                    <a:pt x="0" y="7389"/>
                    <a:pt x="2797" y="7835"/>
                    <a:pt x="5353" y="7835"/>
                  </a:cubicBezTo>
                  <a:cubicBezTo>
                    <a:pt x="7485" y="7835"/>
                    <a:pt x="9449" y="7525"/>
                    <a:pt x="9374" y="6978"/>
                  </a:cubicBezTo>
                  <a:cubicBezTo>
                    <a:pt x="9255" y="6644"/>
                    <a:pt x="8909" y="2549"/>
                    <a:pt x="9016" y="382"/>
                  </a:cubicBezTo>
                  <a:lnTo>
                    <a:pt x="587" y="1"/>
                  </a:ln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7" name="Google Shape;84;p15"/>
            <p:cNvSpPr/>
            <p:nvPr/>
          </p:nvSpPr>
          <p:spPr>
            <a:xfrm>
              <a:off x="2076873" y="2363963"/>
              <a:ext cx="343142" cy="217135"/>
            </a:xfrm>
            <a:custGeom>
              <a:avLst/>
              <a:gdLst/>
              <a:ahLst/>
              <a:cxnLst/>
              <a:rect l="l" t="t" r="r" b="b"/>
              <a:pathLst>
                <a:path w="8431" h="5335" extrusionOk="0">
                  <a:moveTo>
                    <a:pt x="8430" y="1"/>
                  </a:moveTo>
                  <a:lnTo>
                    <a:pt x="1" y="906"/>
                  </a:lnTo>
                  <a:cubicBezTo>
                    <a:pt x="1" y="906"/>
                    <a:pt x="72" y="1441"/>
                    <a:pt x="13" y="2382"/>
                  </a:cubicBezTo>
                  <a:cubicBezTo>
                    <a:pt x="13" y="2382"/>
                    <a:pt x="2525" y="5335"/>
                    <a:pt x="4311" y="5335"/>
                  </a:cubicBezTo>
                  <a:cubicBezTo>
                    <a:pt x="6097" y="5335"/>
                    <a:pt x="8395" y="2596"/>
                    <a:pt x="8395" y="2596"/>
                  </a:cubicBezTo>
                  <a:cubicBezTo>
                    <a:pt x="8395" y="2596"/>
                    <a:pt x="8347" y="775"/>
                    <a:pt x="8430" y="1"/>
                  </a:cubicBez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8" name="Google Shape;85;p15"/>
            <p:cNvSpPr/>
            <p:nvPr/>
          </p:nvSpPr>
          <p:spPr>
            <a:xfrm>
              <a:off x="2493640" y="1956032"/>
              <a:ext cx="179528" cy="223443"/>
            </a:xfrm>
            <a:custGeom>
              <a:avLst/>
              <a:gdLst/>
              <a:ahLst/>
              <a:cxnLst/>
              <a:rect l="l" t="t" r="r" b="b"/>
              <a:pathLst>
                <a:path w="4411" h="5490" extrusionOk="0">
                  <a:moveTo>
                    <a:pt x="2769" y="0"/>
                  </a:moveTo>
                  <a:cubicBezTo>
                    <a:pt x="2657" y="0"/>
                    <a:pt x="2540" y="11"/>
                    <a:pt x="2417" y="34"/>
                  </a:cubicBezTo>
                  <a:cubicBezTo>
                    <a:pt x="1215" y="273"/>
                    <a:pt x="405" y="1035"/>
                    <a:pt x="203" y="2559"/>
                  </a:cubicBezTo>
                  <a:cubicBezTo>
                    <a:pt x="0" y="4094"/>
                    <a:pt x="762" y="4904"/>
                    <a:pt x="1691" y="5380"/>
                  </a:cubicBezTo>
                  <a:cubicBezTo>
                    <a:pt x="1833" y="5455"/>
                    <a:pt x="1976" y="5489"/>
                    <a:pt x="2117" y="5489"/>
                  </a:cubicBezTo>
                  <a:cubicBezTo>
                    <a:pt x="3105" y="5489"/>
                    <a:pt x="4040" y="3818"/>
                    <a:pt x="4227" y="2475"/>
                  </a:cubicBezTo>
                  <a:cubicBezTo>
                    <a:pt x="4411" y="1081"/>
                    <a:pt x="3868" y="0"/>
                    <a:pt x="2769"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9" name="Google Shape;86;p15"/>
            <p:cNvSpPr/>
            <p:nvPr/>
          </p:nvSpPr>
          <p:spPr>
            <a:xfrm>
              <a:off x="2572150" y="1956113"/>
              <a:ext cx="78999" cy="49817"/>
            </a:xfrm>
            <a:custGeom>
              <a:avLst/>
              <a:gdLst/>
              <a:ahLst/>
              <a:cxnLst/>
              <a:rect l="l" t="t" r="r" b="b"/>
              <a:pathLst>
                <a:path w="1941" h="1224" extrusionOk="0">
                  <a:moveTo>
                    <a:pt x="820" y="0"/>
                  </a:moveTo>
                  <a:cubicBezTo>
                    <a:pt x="433" y="0"/>
                    <a:pt x="155" y="140"/>
                    <a:pt x="155" y="140"/>
                  </a:cubicBezTo>
                  <a:lnTo>
                    <a:pt x="0" y="1223"/>
                  </a:lnTo>
                  <a:cubicBezTo>
                    <a:pt x="222" y="536"/>
                    <a:pt x="784" y="318"/>
                    <a:pt x="1254" y="318"/>
                  </a:cubicBezTo>
                  <a:cubicBezTo>
                    <a:pt x="1565" y="318"/>
                    <a:pt x="1836" y="414"/>
                    <a:pt x="1941" y="533"/>
                  </a:cubicBezTo>
                  <a:cubicBezTo>
                    <a:pt x="1941" y="533"/>
                    <a:pt x="1715" y="116"/>
                    <a:pt x="1072" y="21"/>
                  </a:cubicBezTo>
                  <a:cubicBezTo>
                    <a:pt x="984" y="6"/>
                    <a:pt x="900" y="0"/>
                    <a:pt x="820"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0" name="Google Shape;87;p15"/>
            <p:cNvSpPr/>
            <p:nvPr/>
          </p:nvSpPr>
          <p:spPr>
            <a:xfrm>
              <a:off x="1852779" y="1956520"/>
              <a:ext cx="179080" cy="223443"/>
            </a:xfrm>
            <a:custGeom>
              <a:avLst/>
              <a:gdLst/>
              <a:ahLst/>
              <a:cxnLst/>
              <a:rect l="l" t="t" r="r" b="b"/>
              <a:pathLst>
                <a:path w="4400" h="5490" extrusionOk="0">
                  <a:moveTo>
                    <a:pt x="1625" y="0"/>
                  </a:moveTo>
                  <a:cubicBezTo>
                    <a:pt x="544" y="0"/>
                    <a:pt x="1" y="1081"/>
                    <a:pt x="185" y="2475"/>
                  </a:cubicBezTo>
                  <a:cubicBezTo>
                    <a:pt x="372" y="3818"/>
                    <a:pt x="1306" y="5489"/>
                    <a:pt x="2294" y="5489"/>
                  </a:cubicBezTo>
                  <a:cubicBezTo>
                    <a:pt x="2436" y="5489"/>
                    <a:pt x="2579" y="5455"/>
                    <a:pt x="2721" y="5380"/>
                  </a:cubicBezTo>
                  <a:cubicBezTo>
                    <a:pt x="3638" y="4904"/>
                    <a:pt x="4400" y="4094"/>
                    <a:pt x="4209" y="2570"/>
                  </a:cubicBezTo>
                  <a:cubicBezTo>
                    <a:pt x="3995" y="1034"/>
                    <a:pt x="3197" y="284"/>
                    <a:pt x="1971" y="34"/>
                  </a:cubicBezTo>
                  <a:cubicBezTo>
                    <a:pt x="1850" y="11"/>
                    <a:pt x="1735" y="0"/>
                    <a:pt x="1625"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1" name="Google Shape;88;p15"/>
            <p:cNvSpPr/>
            <p:nvPr/>
          </p:nvSpPr>
          <p:spPr>
            <a:xfrm>
              <a:off x="1874798" y="1956764"/>
              <a:ext cx="79039" cy="49613"/>
            </a:xfrm>
            <a:custGeom>
              <a:avLst/>
              <a:gdLst/>
              <a:ahLst/>
              <a:cxnLst/>
              <a:rect l="l" t="t" r="r" b="b"/>
              <a:pathLst>
                <a:path w="1942" h="1219" extrusionOk="0">
                  <a:moveTo>
                    <a:pt x="1099" y="0"/>
                  </a:moveTo>
                  <a:cubicBezTo>
                    <a:pt x="1026" y="0"/>
                    <a:pt x="949" y="5"/>
                    <a:pt x="870" y="16"/>
                  </a:cubicBezTo>
                  <a:cubicBezTo>
                    <a:pt x="227" y="124"/>
                    <a:pt x="1" y="540"/>
                    <a:pt x="1" y="540"/>
                  </a:cubicBezTo>
                  <a:cubicBezTo>
                    <a:pt x="107" y="420"/>
                    <a:pt x="383" y="321"/>
                    <a:pt x="699" y="321"/>
                  </a:cubicBezTo>
                  <a:cubicBezTo>
                    <a:pt x="1167" y="321"/>
                    <a:pt x="1722" y="537"/>
                    <a:pt x="1942" y="1219"/>
                  </a:cubicBezTo>
                  <a:lnTo>
                    <a:pt x="1787" y="136"/>
                  </a:lnTo>
                  <a:cubicBezTo>
                    <a:pt x="1787" y="136"/>
                    <a:pt x="1491" y="0"/>
                    <a:pt x="1099"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2" name="Google Shape;89;p15"/>
            <p:cNvSpPr/>
            <p:nvPr/>
          </p:nvSpPr>
          <p:spPr>
            <a:xfrm>
              <a:off x="1948953" y="1581881"/>
              <a:ext cx="628530" cy="659544"/>
            </a:xfrm>
            <a:custGeom>
              <a:avLst/>
              <a:gdLst/>
              <a:ahLst/>
              <a:cxnLst/>
              <a:rect l="l" t="t" r="r" b="b"/>
              <a:pathLst>
                <a:path w="15443" h="16205" extrusionOk="0">
                  <a:moveTo>
                    <a:pt x="7728" y="0"/>
                  </a:moveTo>
                  <a:cubicBezTo>
                    <a:pt x="3453" y="0"/>
                    <a:pt x="1" y="2750"/>
                    <a:pt x="1" y="8477"/>
                  </a:cubicBezTo>
                  <a:cubicBezTo>
                    <a:pt x="1" y="12752"/>
                    <a:pt x="3453" y="16204"/>
                    <a:pt x="7728" y="16204"/>
                  </a:cubicBezTo>
                  <a:cubicBezTo>
                    <a:pt x="11990" y="16204"/>
                    <a:pt x="15443" y="12752"/>
                    <a:pt x="15443" y="8477"/>
                  </a:cubicBezTo>
                  <a:cubicBezTo>
                    <a:pt x="15443" y="2870"/>
                    <a:pt x="11978" y="0"/>
                    <a:pt x="7728"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3" name="Google Shape;90;p15"/>
            <p:cNvSpPr/>
            <p:nvPr/>
          </p:nvSpPr>
          <p:spPr>
            <a:xfrm>
              <a:off x="1947976" y="1926891"/>
              <a:ext cx="629507" cy="577777"/>
            </a:xfrm>
            <a:custGeom>
              <a:avLst/>
              <a:gdLst/>
              <a:ahLst/>
              <a:cxnLst/>
              <a:rect l="l" t="t" r="r" b="b"/>
              <a:pathLst>
                <a:path w="15467" h="14196" extrusionOk="0">
                  <a:moveTo>
                    <a:pt x="15467" y="0"/>
                  </a:moveTo>
                  <a:lnTo>
                    <a:pt x="1" y="24"/>
                  </a:lnTo>
                  <a:cubicBezTo>
                    <a:pt x="1" y="4156"/>
                    <a:pt x="1" y="7608"/>
                    <a:pt x="1584" y="9859"/>
                  </a:cubicBezTo>
                  <a:cubicBezTo>
                    <a:pt x="2489" y="11156"/>
                    <a:pt x="4775" y="13419"/>
                    <a:pt x="6537" y="14038"/>
                  </a:cubicBezTo>
                  <a:cubicBezTo>
                    <a:pt x="6813" y="14132"/>
                    <a:pt x="7390" y="14196"/>
                    <a:pt x="7901" y="14196"/>
                  </a:cubicBezTo>
                  <a:cubicBezTo>
                    <a:pt x="8228" y="14196"/>
                    <a:pt x="8528" y="14170"/>
                    <a:pt x="8704" y="14109"/>
                  </a:cubicBezTo>
                  <a:cubicBezTo>
                    <a:pt x="10490" y="13514"/>
                    <a:pt x="12943" y="11192"/>
                    <a:pt x="13895" y="9847"/>
                  </a:cubicBezTo>
                  <a:cubicBezTo>
                    <a:pt x="15467" y="7597"/>
                    <a:pt x="15467" y="4144"/>
                    <a:pt x="15467"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4" name="Google Shape;91;p15"/>
            <p:cNvSpPr/>
            <p:nvPr/>
          </p:nvSpPr>
          <p:spPr>
            <a:xfrm>
              <a:off x="2346794" y="2016511"/>
              <a:ext cx="137647" cy="28287"/>
            </a:xfrm>
            <a:custGeom>
              <a:avLst/>
              <a:gdLst/>
              <a:ahLst/>
              <a:cxnLst/>
              <a:rect l="l" t="t" r="r" b="b"/>
              <a:pathLst>
                <a:path w="3382" h="695" extrusionOk="0">
                  <a:moveTo>
                    <a:pt x="2477" y="1"/>
                  </a:moveTo>
                  <a:cubicBezTo>
                    <a:pt x="2191" y="25"/>
                    <a:pt x="1918" y="37"/>
                    <a:pt x="1656" y="84"/>
                  </a:cubicBezTo>
                  <a:cubicBezTo>
                    <a:pt x="1382" y="120"/>
                    <a:pt x="1120" y="168"/>
                    <a:pt x="846" y="239"/>
                  </a:cubicBezTo>
                  <a:cubicBezTo>
                    <a:pt x="584" y="322"/>
                    <a:pt x="334" y="406"/>
                    <a:pt x="72" y="513"/>
                  </a:cubicBezTo>
                  <a:cubicBezTo>
                    <a:pt x="36" y="537"/>
                    <a:pt x="1" y="584"/>
                    <a:pt x="36" y="620"/>
                  </a:cubicBezTo>
                  <a:cubicBezTo>
                    <a:pt x="46" y="670"/>
                    <a:pt x="89" y="695"/>
                    <a:pt x="138" y="695"/>
                  </a:cubicBezTo>
                  <a:cubicBezTo>
                    <a:pt x="147" y="695"/>
                    <a:pt x="157" y="694"/>
                    <a:pt x="167" y="692"/>
                  </a:cubicBezTo>
                  <a:cubicBezTo>
                    <a:pt x="405" y="620"/>
                    <a:pt x="667" y="549"/>
                    <a:pt x="929" y="501"/>
                  </a:cubicBezTo>
                  <a:cubicBezTo>
                    <a:pt x="1179" y="453"/>
                    <a:pt x="1441" y="394"/>
                    <a:pt x="1703" y="358"/>
                  </a:cubicBezTo>
                  <a:cubicBezTo>
                    <a:pt x="1965" y="334"/>
                    <a:pt x="2215" y="299"/>
                    <a:pt x="2489" y="287"/>
                  </a:cubicBezTo>
                  <a:cubicBezTo>
                    <a:pt x="2751" y="263"/>
                    <a:pt x="3013" y="263"/>
                    <a:pt x="3275" y="263"/>
                  </a:cubicBezTo>
                  <a:cubicBezTo>
                    <a:pt x="3334" y="263"/>
                    <a:pt x="3382" y="215"/>
                    <a:pt x="3382" y="168"/>
                  </a:cubicBezTo>
                  <a:cubicBezTo>
                    <a:pt x="3382" y="108"/>
                    <a:pt x="3346" y="61"/>
                    <a:pt x="3287" y="49"/>
                  </a:cubicBezTo>
                  <a:cubicBezTo>
                    <a:pt x="3025" y="25"/>
                    <a:pt x="2739" y="1"/>
                    <a:pt x="247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5" name="Google Shape;92;p15"/>
            <p:cNvSpPr/>
            <p:nvPr/>
          </p:nvSpPr>
          <p:spPr>
            <a:xfrm>
              <a:off x="2023596" y="2020541"/>
              <a:ext cx="137159" cy="19780"/>
            </a:xfrm>
            <a:custGeom>
              <a:avLst/>
              <a:gdLst/>
              <a:ahLst/>
              <a:cxnLst/>
              <a:rect l="l" t="t" r="r" b="b"/>
              <a:pathLst>
                <a:path w="3370" h="486" extrusionOk="0">
                  <a:moveTo>
                    <a:pt x="1280" y="0"/>
                  </a:moveTo>
                  <a:cubicBezTo>
                    <a:pt x="1143" y="0"/>
                    <a:pt x="1006" y="3"/>
                    <a:pt x="869" y="9"/>
                  </a:cubicBezTo>
                  <a:cubicBezTo>
                    <a:pt x="607" y="21"/>
                    <a:pt x="334" y="69"/>
                    <a:pt x="72" y="128"/>
                  </a:cubicBezTo>
                  <a:cubicBezTo>
                    <a:pt x="24" y="128"/>
                    <a:pt x="0" y="188"/>
                    <a:pt x="0" y="235"/>
                  </a:cubicBezTo>
                  <a:cubicBezTo>
                    <a:pt x="0" y="283"/>
                    <a:pt x="36" y="319"/>
                    <a:pt x="95" y="319"/>
                  </a:cubicBezTo>
                  <a:cubicBezTo>
                    <a:pt x="369" y="307"/>
                    <a:pt x="619" y="283"/>
                    <a:pt x="893" y="283"/>
                  </a:cubicBezTo>
                  <a:cubicBezTo>
                    <a:pt x="1155" y="283"/>
                    <a:pt x="1405" y="283"/>
                    <a:pt x="1679" y="295"/>
                  </a:cubicBezTo>
                  <a:cubicBezTo>
                    <a:pt x="1941" y="307"/>
                    <a:pt x="2203" y="343"/>
                    <a:pt x="2465" y="366"/>
                  </a:cubicBezTo>
                  <a:cubicBezTo>
                    <a:pt x="2715" y="402"/>
                    <a:pt x="2989" y="438"/>
                    <a:pt x="3239" y="485"/>
                  </a:cubicBezTo>
                  <a:cubicBezTo>
                    <a:pt x="3298" y="485"/>
                    <a:pt x="3358" y="462"/>
                    <a:pt x="3346" y="426"/>
                  </a:cubicBezTo>
                  <a:cubicBezTo>
                    <a:pt x="3370" y="366"/>
                    <a:pt x="3346" y="307"/>
                    <a:pt x="3286" y="295"/>
                  </a:cubicBezTo>
                  <a:cubicBezTo>
                    <a:pt x="3024" y="200"/>
                    <a:pt x="2762" y="140"/>
                    <a:pt x="2489" y="104"/>
                  </a:cubicBezTo>
                  <a:cubicBezTo>
                    <a:pt x="2227" y="57"/>
                    <a:pt x="1965" y="21"/>
                    <a:pt x="1691" y="9"/>
                  </a:cubicBezTo>
                  <a:cubicBezTo>
                    <a:pt x="1554" y="3"/>
                    <a:pt x="1417" y="0"/>
                    <a:pt x="128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6" name="Google Shape;93;p15"/>
            <p:cNvSpPr/>
            <p:nvPr/>
          </p:nvSpPr>
          <p:spPr>
            <a:xfrm>
              <a:off x="2191728" y="2273977"/>
              <a:ext cx="142979" cy="31909"/>
            </a:xfrm>
            <a:custGeom>
              <a:avLst/>
              <a:gdLst/>
              <a:ahLst/>
              <a:cxnLst/>
              <a:rect l="l" t="t" r="r" b="b"/>
              <a:pathLst>
                <a:path w="3513" h="784" extrusionOk="0">
                  <a:moveTo>
                    <a:pt x="1818" y="0"/>
                  </a:moveTo>
                  <a:cubicBezTo>
                    <a:pt x="1245" y="0"/>
                    <a:pt x="655" y="66"/>
                    <a:pt x="405" y="188"/>
                  </a:cubicBezTo>
                  <a:cubicBezTo>
                    <a:pt x="1" y="402"/>
                    <a:pt x="1298" y="783"/>
                    <a:pt x="1739" y="783"/>
                  </a:cubicBezTo>
                  <a:cubicBezTo>
                    <a:pt x="2203" y="783"/>
                    <a:pt x="3513" y="438"/>
                    <a:pt x="3096" y="188"/>
                  </a:cubicBezTo>
                  <a:cubicBezTo>
                    <a:pt x="2893" y="60"/>
                    <a:pt x="2363" y="0"/>
                    <a:pt x="1818"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7" name="Google Shape;94;p15"/>
            <p:cNvSpPr/>
            <p:nvPr/>
          </p:nvSpPr>
          <p:spPr>
            <a:xfrm>
              <a:off x="2206258" y="2424565"/>
              <a:ext cx="115385" cy="10216"/>
            </a:xfrm>
            <a:custGeom>
              <a:avLst/>
              <a:gdLst/>
              <a:ahLst/>
              <a:cxnLst/>
              <a:rect l="l" t="t" r="r" b="b"/>
              <a:pathLst>
                <a:path w="2835" h="251" extrusionOk="0">
                  <a:moveTo>
                    <a:pt x="1382" y="0"/>
                  </a:moveTo>
                  <a:cubicBezTo>
                    <a:pt x="1013" y="0"/>
                    <a:pt x="1" y="131"/>
                    <a:pt x="346" y="238"/>
                  </a:cubicBezTo>
                  <a:cubicBezTo>
                    <a:pt x="346" y="238"/>
                    <a:pt x="906" y="155"/>
                    <a:pt x="1370" y="155"/>
                  </a:cubicBezTo>
                  <a:cubicBezTo>
                    <a:pt x="1834" y="155"/>
                    <a:pt x="2501" y="250"/>
                    <a:pt x="2501" y="250"/>
                  </a:cubicBezTo>
                  <a:cubicBezTo>
                    <a:pt x="2835" y="155"/>
                    <a:pt x="1775" y="12"/>
                    <a:pt x="1382"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8" name="Google Shape;95;p15"/>
            <p:cNvSpPr/>
            <p:nvPr/>
          </p:nvSpPr>
          <p:spPr>
            <a:xfrm>
              <a:off x="2151028" y="2349067"/>
              <a:ext cx="225844" cy="30077"/>
            </a:xfrm>
            <a:custGeom>
              <a:avLst/>
              <a:gdLst/>
              <a:ahLst/>
              <a:cxnLst/>
              <a:rect l="l" t="t" r="r" b="b"/>
              <a:pathLst>
                <a:path w="5549" h="739" extrusionOk="0">
                  <a:moveTo>
                    <a:pt x="2311" y="1"/>
                  </a:moveTo>
                  <a:cubicBezTo>
                    <a:pt x="1737" y="1"/>
                    <a:pt x="1046" y="324"/>
                    <a:pt x="490" y="324"/>
                  </a:cubicBezTo>
                  <a:cubicBezTo>
                    <a:pt x="310" y="324"/>
                    <a:pt x="144" y="290"/>
                    <a:pt x="1" y="200"/>
                  </a:cubicBezTo>
                  <a:lnTo>
                    <a:pt x="1" y="200"/>
                  </a:lnTo>
                  <a:cubicBezTo>
                    <a:pt x="282" y="526"/>
                    <a:pt x="1696" y="739"/>
                    <a:pt x="3033" y="739"/>
                  </a:cubicBezTo>
                  <a:cubicBezTo>
                    <a:pt x="4187" y="739"/>
                    <a:pt x="5284" y="581"/>
                    <a:pt x="5549" y="200"/>
                  </a:cubicBezTo>
                  <a:lnTo>
                    <a:pt x="5549" y="200"/>
                  </a:lnTo>
                  <a:cubicBezTo>
                    <a:pt x="5406" y="290"/>
                    <a:pt x="5240" y="324"/>
                    <a:pt x="5061" y="324"/>
                  </a:cubicBezTo>
                  <a:cubicBezTo>
                    <a:pt x="4507" y="324"/>
                    <a:pt x="3822" y="1"/>
                    <a:pt x="3249" y="1"/>
                  </a:cubicBezTo>
                  <a:cubicBezTo>
                    <a:pt x="3097" y="1"/>
                    <a:pt x="2954" y="23"/>
                    <a:pt x="2822" y="81"/>
                  </a:cubicBezTo>
                  <a:lnTo>
                    <a:pt x="2739" y="81"/>
                  </a:lnTo>
                  <a:cubicBezTo>
                    <a:pt x="2608" y="23"/>
                    <a:pt x="2463" y="1"/>
                    <a:pt x="2311" y="1"/>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9" name="Google Shape;96;p15"/>
            <p:cNvSpPr/>
            <p:nvPr/>
          </p:nvSpPr>
          <p:spPr>
            <a:xfrm>
              <a:off x="2164093" y="2364940"/>
              <a:ext cx="202116" cy="38258"/>
            </a:xfrm>
            <a:custGeom>
              <a:avLst/>
              <a:gdLst/>
              <a:ahLst/>
              <a:cxnLst/>
              <a:rect l="l" t="t" r="r" b="b"/>
              <a:pathLst>
                <a:path w="4966" h="940" extrusionOk="0">
                  <a:moveTo>
                    <a:pt x="1" y="1"/>
                  </a:moveTo>
                  <a:cubicBezTo>
                    <a:pt x="332" y="259"/>
                    <a:pt x="1409" y="931"/>
                    <a:pt x="2147" y="931"/>
                  </a:cubicBezTo>
                  <a:cubicBezTo>
                    <a:pt x="2258" y="931"/>
                    <a:pt x="2362" y="916"/>
                    <a:pt x="2454" y="882"/>
                  </a:cubicBezTo>
                  <a:cubicBezTo>
                    <a:pt x="2584" y="922"/>
                    <a:pt x="2712" y="939"/>
                    <a:pt x="2838" y="939"/>
                  </a:cubicBezTo>
                  <a:cubicBezTo>
                    <a:pt x="3651" y="939"/>
                    <a:pt x="4389" y="211"/>
                    <a:pt x="4966" y="36"/>
                  </a:cubicBezTo>
                  <a:lnTo>
                    <a:pt x="4966" y="36"/>
                  </a:lnTo>
                  <a:lnTo>
                    <a:pt x="2454" y="298"/>
                  </a:lnTo>
                  <a:lnTo>
                    <a:pt x="1" y="1"/>
                  </a:ln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0" name="Google Shape;97;p15"/>
            <p:cNvSpPr/>
            <p:nvPr/>
          </p:nvSpPr>
          <p:spPr>
            <a:xfrm>
              <a:off x="2202880" y="2371737"/>
              <a:ext cx="114408" cy="12658"/>
            </a:xfrm>
            <a:custGeom>
              <a:avLst/>
              <a:gdLst/>
              <a:ahLst/>
              <a:cxnLst/>
              <a:rect l="l" t="t" r="r" b="b"/>
              <a:pathLst>
                <a:path w="2811" h="311" extrusionOk="0">
                  <a:moveTo>
                    <a:pt x="2810" y="0"/>
                  </a:moveTo>
                  <a:lnTo>
                    <a:pt x="2810" y="0"/>
                  </a:lnTo>
                  <a:cubicBezTo>
                    <a:pt x="2632" y="84"/>
                    <a:pt x="2370" y="131"/>
                    <a:pt x="2096" y="167"/>
                  </a:cubicBezTo>
                  <a:cubicBezTo>
                    <a:pt x="1917" y="179"/>
                    <a:pt x="1715" y="262"/>
                    <a:pt x="1524" y="262"/>
                  </a:cubicBezTo>
                  <a:cubicBezTo>
                    <a:pt x="1322" y="262"/>
                    <a:pt x="1096" y="167"/>
                    <a:pt x="893" y="143"/>
                  </a:cubicBezTo>
                  <a:cubicBezTo>
                    <a:pt x="560" y="119"/>
                    <a:pt x="251" y="72"/>
                    <a:pt x="0" y="12"/>
                  </a:cubicBezTo>
                  <a:lnTo>
                    <a:pt x="0" y="12"/>
                  </a:lnTo>
                  <a:cubicBezTo>
                    <a:pt x="1" y="12"/>
                    <a:pt x="746" y="310"/>
                    <a:pt x="1482" y="310"/>
                  </a:cubicBezTo>
                  <a:cubicBezTo>
                    <a:pt x="1496" y="310"/>
                    <a:pt x="1510" y="310"/>
                    <a:pt x="1524" y="310"/>
                  </a:cubicBezTo>
                  <a:cubicBezTo>
                    <a:pt x="2274" y="310"/>
                    <a:pt x="2810" y="0"/>
                    <a:pt x="2810" y="0"/>
                  </a:cubicBez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1" name="Google Shape;98;p15"/>
            <p:cNvSpPr/>
            <p:nvPr/>
          </p:nvSpPr>
          <p:spPr>
            <a:xfrm>
              <a:off x="2625914" y="3196473"/>
              <a:ext cx="88238" cy="491900"/>
            </a:xfrm>
            <a:custGeom>
              <a:avLst/>
              <a:gdLst/>
              <a:ahLst/>
              <a:cxnLst/>
              <a:rect l="l" t="t" r="r" b="b"/>
              <a:pathLst>
                <a:path w="2168" h="12086" extrusionOk="0">
                  <a:moveTo>
                    <a:pt x="1" y="1"/>
                  </a:moveTo>
                  <a:lnTo>
                    <a:pt x="453" y="7013"/>
                  </a:lnTo>
                  <a:lnTo>
                    <a:pt x="1072" y="7299"/>
                  </a:lnTo>
                  <a:lnTo>
                    <a:pt x="1370" y="12085"/>
                  </a:lnTo>
                  <a:lnTo>
                    <a:pt x="1644" y="6406"/>
                  </a:lnTo>
                  <a:lnTo>
                    <a:pt x="2168" y="6299"/>
                  </a:lnTo>
                  <a:lnTo>
                    <a:pt x="2168" y="6299"/>
                  </a:lnTo>
                  <a:lnTo>
                    <a:pt x="1191" y="6478"/>
                  </a:lnTo>
                  <a:lnTo>
                    <a:pt x="1" y="1"/>
                  </a:ln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2" name="Google Shape;99;p15"/>
            <p:cNvSpPr/>
            <p:nvPr/>
          </p:nvSpPr>
          <p:spPr>
            <a:xfrm>
              <a:off x="1769181" y="3196473"/>
              <a:ext cx="114408" cy="573300"/>
            </a:xfrm>
            <a:custGeom>
              <a:avLst/>
              <a:gdLst/>
              <a:ahLst/>
              <a:cxnLst/>
              <a:rect l="l" t="t" r="r" b="b"/>
              <a:pathLst>
                <a:path w="2811" h="14086" extrusionOk="0">
                  <a:moveTo>
                    <a:pt x="386" y="6230"/>
                  </a:moveTo>
                  <a:cubicBezTo>
                    <a:pt x="376" y="6230"/>
                    <a:pt x="369" y="6240"/>
                    <a:pt x="369" y="6240"/>
                  </a:cubicBezTo>
                  <a:lnTo>
                    <a:pt x="410" y="6247"/>
                  </a:lnTo>
                  <a:lnTo>
                    <a:pt x="410" y="6247"/>
                  </a:lnTo>
                  <a:cubicBezTo>
                    <a:pt x="401" y="6234"/>
                    <a:pt x="393" y="6230"/>
                    <a:pt x="386" y="6230"/>
                  </a:cubicBezTo>
                  <a:close/>
                  <a:moveTo>
                    <a:pt x="2810" y="1"/>
                  </a:moveTo>
                  <a:lnTo>
                    <a:pt x="1620" y="6478"/>
                  </a:lnTo>
                  <a:lnTo>
                    <a:pt x="410" y="6247"/>
                  </a:lnTo>
                  <a:lnTo>
                    <a:pt x="410" y="6247"/>
                  </a:lnTo>
                  <a:cubicBezTo>
                    <a:pt x="447" y="6299"/>
                    <a:pt x="498" y="6496"/>
                    <a:pt x="512" y="7168"/>
                  </a:cubicBezTo>
                  <a:cubicBezTo>
                    <a:pt x="608" y="9847"/>
                    <a:pt x="0" y="14086"/>
                    <a:pt x="0" y="14086"/>
                  </a:cubicBezTo>
                  <a:lnTo>
                    <a:pt x="1131" y="7299"/>
                  </a:lnTo>
                  <a:lnTo>
                    <a:pt x="2155" y="7299"/>
                  </a:lnTo>
                  <a:lnTo>
                    <a:pt x="2810" y="1"/>
                  </a:ln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3" name="Google Shape;100;p15"/>
            <p:cNvSpPr/>
            <p:nvPr/>
          </p:nvSpPr>
          <p:spPr>
            <a:xfrm>
              <a:off x="2563888" y="2040768"/>
              <a:ext cx="37851" cy="96947"/>
            </a:xfrm>
            <a:custGeom>
              <a:avLst/>
              <a:gdLst/>
              <a:ahLst/>
              <a:cxnLst/>
              <a:rect l="l" t="t" r="r" b="b"/>
              <a:pathLst>
                <a:path w="930" h="2382" extrusionOk="0">
                  <a:moveTo>
                    <a:pt x="274" y="0"/>
                  </a:moveTo>
                  <a:lnTo>
                    <a:pt x="1" y="2382"/>
                  </a:lnTo>
                  <a:cubicBezTo>
                    <a:pt x="1" y="2382"/>
                    <a:pt x="870" y="1655"/>
                    <a:pt x="906" y="1286"/>
                  </a:cubicBezTo>
                  <a:cubicBezTo>
                    <a:pt x="929" y="917"/>
                    <a:pt x="274" y="0"/>
                    <a:pt x="274"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4" name="Google Shape;101;p15"/>
            <p:cNvSpPr/>
            <p:nvPr/>
          </p:nvSpPr>
          <p:spPr>
            <a:xfrm>
              <a:off x="1301539" y="4483026"/>
              <a:ext cx="1885590" cy="50427"/>
            </a:xfrm>
            <a:custGeom>
              <a:avLst/>
              <a:gdLst/>
              <a:ahLst/>
              <a:cxnLst/>
              <a:rect l="l" t="t" r="r" b="b"/>
              <a:pathLst>
                <a:path w="46329" h="1239" extrusionOk="0">
                  <a:moveTo>
                    <a:pt x="144" y="1"/>
                  </a:moveTo>
                  <a:cubicBezTo>
                    <a:pt x="72" y="1"/>
                    <a:pt x="1" y="84"/>
                    <a:pt x="1" y="155"/>
                  </a:cubicBezTo>
                  <a:lnTo>
                    <a:pt x="1" y="1096"/>
                  </a:lnTo>
                  <a:cubicBezTo>
                    <a:pt x="1" y="1167"/>
                    <a:pt x="72" y="1239"/>
                    <a:pt x="144" y="1239"/>
                  </a:cubicBezTo>
                  <a:lnTo>
                    <a:pt x="46173" y="1239"/>
                  </a:lnTo>
                  <a:cubicBezTo>
                    <a:pt x="46257" y="1239"/>
                    <a:pt x="46328" y="1167"/>
                    <a:pt x="46328" y="1096"/>
                  </a:cubicBezTo>
                  <a:lnTo>
                    <a:pt x="46328" y="155"/>
                  </a:lnTo>
                  <a:cubicBezTo>
                    <a:pt x="46328" y="84"/>
                    <a:pt x="46257" y="1"/>
                    <a:pt x="4617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5" name="Google Shape;102;p15"/>
            <p:cNvSpPr/>
            <p:nvPr/>
          </p:nvSpPr>
          <p:spPr>
            <a:xfrm>
              <a:off x="2077361" y="2112969"/>
              <a:ext cx="72731" cy="100814"/>
            </a:xfrm>
            <a:custGeom>
              <a:avLst/>
              <a:gdLst/>
              <a:ahLst/>
              <a:cxnLst/>
              <a:rect l="l" t="t" r="r" b="b"/>
              <a:pathLst>
                <a:path w="1787" h="2477" extrusionOk="0">
                  <a:moveTo>
                    <a:pt x="894" y="0"/>
                  </a:moveTo>
                  <a:cubicBezTo>
                    <a:pt x="406" y="0"/>
                    <a:pt x="1" y="548"/>
                    <a:pt x="1" y="1239"/>
                  </a:cubicBezTo>
                  <a:cubicBezTo>
                    <a:pt x="1" y="1917"/>
                    <a:pt x="406" y="2477"/>
                    <a:pt x="894" y="2477"/>
                  </a:cubicBezTo>
                  <a:cubicBezTo>
                    <a:pt x="1382" y="2477"/>
                    <a:pt x="1787" y="1917"/>
                    <a:pt x="1787" y="1239"/>
                  </a:cubicBezTo>
                  <a:cubicBezTo>
                    <a:pt x="1787" y="572"/>
                    <a:pt x="1382" y="12"/>
                    <a:pt x="89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6" name="Google Shape;103;p15"/>
            <p:cNvSpPr/>
            <p:nvPr/>
          </p:nvSpPr>
          <p:spPr>
            <a:xfrm>
              <a:off x="2366168" y="2112969"/>
              <a:ext cx="72731" cy="100814"/>
            </a:xfrm>
            <a:custGeom>
              <a:avLst/>
              <a:gdLst/>
              <a:ahLst/>
              <a:cxnLst/>
              <a:rect l="l" t="t" r="r" b="b"/>
              <a:pathLst>
                <a:path w="1787" h="2477" extrusionOk="0">
                  <a:moveTo>
                    <a:pt x="894" y="0"/>
                  </a:moveTo>
                  <a:cubicBezTo>
                    <a:pt x="406" y="0"/>
                    <a:pt x="1" y="548"/>
                    <a:pt x="1" y="1239"/>
                  </a:cubicBezTo>
                  <a:cubicBezTo>
                    <a:pt x="1" y="1917"/>
                    <a:pt x="406" y="2477"/>
                    <a:pt x="894" y="2477"/>
                  </a:cubicBezTo>
                  <a:cubicBezTo>
                    <a:pt x="1382" y="2477"/>
                    <a:pt x="1787" y="1917"/>
                    <a:pt x="1787" y="1239"/>
                  </a:cubicBezTo>
                  <a:cubicBezTo>
                    <a:pt x="1787" y="572"/>
                    <a:pt x="1382" y="12"/>
                    <a:pt x="89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7" name="Google Shape;104;p15"/>
            <p:cNvSpPr/>
            <p:nvPr/>
          </p:nvSpPr>
          <p:spPr>
            <a:xfrm>
              <a:off x="1929742" y="2140726"/>
              <a:ext cx="654537" cy="389499"/>
            </a:xfrm>
            <a:custGeom>
              <a:avLst/>
              <a:gdLst/>
              <a:ahLst/>
              <a:cxnLst/>
              <a:rect l="l" t="t" r="r" b="b"/>
              <a:pathLst>
                <a:path w="16082" h="9570" extrusionOk="0">
                  <a:moveTo>
                    <a:pt x="65" y="1"/>
                  </a:moveTo>
                  <a:cubicBezTo>
                    <a:pt x="0" y="1"/>
                    <a:pt x="89" y="603"/>
                    <a:pt x="615" y="2759"/>
                  </a:cubicBezTo>
                  <a:cubicBezTo>
                    <a:pt x="1782" y="7605"/>
                    <a:pt x="7259" y="9570"/>
                    <a:pt x="8224" y="9570"/>
                  </a:cubicBezTo>
                  <a:cubicBezTo>
                    <a:pt x="9188" y="9570"/>
                    <a:pt x="10462" y="8724"/>
                    <a:pt x="13141" y="6557"/>
                  </a:cubicBezTo>
                  <a:cubicBezTo>
                    <a:pt x="15820" y="4379"/>
                    <a:pt x="16082" y="735"/>
                    <a:pt x="16082" y="735"/>
                  </a:cubicBezTo>
                  <a:lnTo>
                    <a:pt x="16082" y="735"/>
                  </a:lnTo>
                  <a:cubicBezTo>
                    <a:pt x="15394" y="1695"/>
                    <a:pt x="13549" y="3294"/>
                    <a:pt x="11894" y="3294"/>
                  </a:cubicBezTo>
                  <a:cubicBezTo>
                    <a:pt x="11372" y="3294"/>
                    <a:pt x="10869" y="3135"/>
                    <a:pt x="10426" y="2747"/>
                  </a:cubicBezTo>
                  <a:cubicBezTo>
                    <a:pt x="9496" y="1926"/>
                    <a:pt x="9035" y="1527"/>
                    <a:pt x="8522" y="1527"/>
                  </a:cubicBezTo>
                  <a:cubicBezTo>
                    <a:pt x="8016" y="1527"/>
                    <a:pt x="7459" y="1914"/>
                    <a:pt x="6354" y="2664"/>
                  </a:cubicBezTo>
                  <a:cubicBezTo>
                    <a:pt x="5759" y="3071"/>
                    <a:pt x="5130" y="3239"/>
                    <a:pt x="4511" y="3239"/>
                  </a:cubicBezTo>
                  <a:cubicBezTo>
                    <a:pt x="2812" y="3239"/>
                    <a:pt x="1179" y="1982"/>
                    <a:pt x="473" y="961"/>
                  </a:cubicBezTo>
                  <a:cubicBezTo>
                    <a:pt x="473" y="961"/>
                    <a:pt x="146" y="1"/>
                    <a:pt x="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8" name="Google Shape;105;p15"/>
            <p:cNvSpPr/>
            <p:nvPr/>
          </p:nvSpPr>
          <p:spPr>
            <a:xfrm>
              <a:off x="2004183" y="2745807"/>
              <a:ext cx="51404" cy="251567"/>
            </a:xfrm>
            <a:custGeom>
              <a:avLst/>
              <a:gdLst/>
              <a:ahLst/>
              <a:cxnLst/>
              <a:rect l="l" t="t" r="r" b="b"/>
              <a:pathLst>
                <a:path w="1263" h="6181" fill="none" extrusionOk="0">
                  <a:moveTo>
                    <a:pt x="1" y="1"/>
                  </a:moveTo>
                  <a:cubicBezTo>
                    <a:pt x="25" y="2025"/>
                    <a:pt x="775" y="4097"/>
                    <a:pt x="1263" y="6180"/>
                  </a:cubicBezTo>
                </a:path>
              </a:pathLst>
            </a:custGeom>
            <a:noFill/>
            <a:ln w="387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9" name="Google Shape;106;p15"/>
            <p:cNvSpPr/>
            <p:nvPr/>
          </p:nvSpPr>
          <p:spPr>
            <a:xfrm>
              <a:off x="2428683" y="2748249"/>
              <a:ext cx="83394" cy="379446"/>
            </a:xfrm>
            <a:custGeom>
              <a:avLst/>
              <a:gdLst/>
              <a:ahLst/>
              <a:cxnLst/>
              <a:rect l="l" t="t" r="r" b="b"/>
              <a:pathLst>
                <a:path w="2049" h="9323" fill="none" extrusionOk="0">
                  <a:moveTo>
                    <a:pt x="2049" y="0"/>
                  </a:moveTo>
                  <a:cubicBezTo>
                    <a:pt x="1799" y="1489"/>
                    <a:pt x="775" y="2727"/>
                    <a:pt x="418" y="4251"/>
                  </a:cubicBezTo>
                  <a:cubicBezTo>
                    <a:pt x="1" y="6037"/>
                    <a:pt x="287" y="7561"/>
                    <a:pt x="656" y="9323"/>
                  </a:cubicBezTo>
                </a:path>
              </a:pathLst>
            </a:custGeom>
            <a:noFill/>
            <a:ln w="387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0" name="Google Shape;107;p15"/>
            <p:cNvSpPr/>
            <p:nvPr/>
          </p:nvSpPr>
          <p:spPr>
            <a:xfrm>
              <a:off x="2445166" y="3074374"/>
              <a:ext cx="10704" cy="53317"/>
            </a:xfrm>
            <a:custGeom>
              <a:avLst/>
              <a:gdLst/>
              <a:ahLst/>
              <a:cxnLst/>
              <a:rect l="l" t="t" r="r" b="b"/>
              <a:pathLst>
                <a:path w="263" h="1310" fill="none" extrusionOk="0">
                  <a:moveTo>
                    <a:pt x="1" y="0"/>
                  </a:moveTo>
                  <a:lnTo>
                    <a:pt x="263" y="1310"/>
                  </a:lnTo>
                </a:path>
              </a:pathLst>
            </a:custGeom>
            <a:noFill/>
            <a:ln w="7450"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1" name="Google Shape;108;p15"/>
            <p:cNvSpPr/>
            <p:nvPr/>
          </p:nvSpPr>
          <p:spPr>
            <a:xfrm>
              <a:off x="1893723" y="1701334"/>
              <a:ext cx="707040" cy="741188"/>
            </a:xfrm>
            <a:custGeom>
              <a:avLst/>
              <a:gdLst/>
              <a:ahLst/>
              <a:cxnLst/>
              <a:rect l="l" t="t" r="r" b="b"/>
              <a:pathLst>
                <a:path w="17372" h="18211" extrusionOk="0">
                  <a:moveTo>
                    <a:pt x="9314" y="1"/>
                  </a:moveTo>
                  <a:cubicBezTo>
                    <a:pt x="8798" y="1"/>
                    <a:pt x="524" y="4459"/>
                    <a:pt x="524" y="4459"/>
                  </a:cubicBezTo>
                  <a:cubicBezTo>
                    <a:pt x="524" y="4459"/>
                    <a:pt x="0" y="11793"/>
                    <a:pt x="96" y="12662"/>
                  </a:cubicBezTo>
                  <a:cubicBezTo>
                    <a:pt x="179" y="13520"/>
                    <a:pt x="941" y="15936"/>
                    <a:pt x="941" y="15936"/>
                  </a:cubicBezTo>
                  <a:lnTo>
                    <a:pt x="4287" y="17949"/>
                  </a:lnTo>
                  <a:cubicBezTo>
                    <a:pt x="3441" y="15603"/>
                    <a:pt x="2441" y="7376"/>
                    <a:pt x="6144" y="6102"/>
                  </a:cubicBezTo>
                  <a:cubicBezTo>
                    <a:pt x="7364" y="5677"/>
                    <a:pt x="8416" y="5507"/>
                    <a:pt x="9321" y="5507"/>
                  </a:cubicBezTo>
                  <a:cubicBezTo>
                    <a:pt x="11179" y="5507"/>
                    <a:pt x="12415" y="6223"/>
                    <a:pt x="13216" y="6912"/>
                  </a:cubicBezTo>
                  <a:cubicBezTo>
                    <a:pt x="14395" y="7924"/>
                    <a:pt x="13883" y="15817"/>
                    <a:pt x="12919" y="18211"/>
                  </a:cubicBezTo>
                  <a:lnTo>
                    <a:pt x="16955" y="15044"/>
                  </a:lnTo>
                  <a:lnTo>
                    <a:pt x="17372" y="3887"/>
                  </a:lnTo>
                  <a:cubicBezTo>
                    <a:pt x="17372" y="3887"/>
                    <a:pt x="9537" y="185"/>
                    <a:pt x="9335" y="6"/>
                  </a:cubicBezTo>
                  <a:cubicBezTo>
                    <a:pt x="9331" y="3"/>
                    <a:pt x="9324" y="1"/>
                    <a:pt x="9314" y="1"/>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2" name="Google Shape;109;p15"/>
            <p:cNvSpPr/>
            <p:nvPr/>
          </p:nvSpPr>
          <p:spPr>
            <a:xfrm>
              <a:off x="1790996" y="1390959"/>
              <a:ext cx="944973" cy="1381073"/>
            </a:xfrm>
            <a:custGeom>
              <a:avLst/>
              <a:gdLst/>
              <a:ahLst/>
              <a:cxnLst/>
              <a:rect l="l" t="t" r="r" b="b"/>
              <a:pathLst>
                <a:path w="23218" h="33933" extrusionOk="0">
                  <a:moveTo>
                    <a:pt x="11514" y="0"/>
                  </a:moveTo>
                  <a:cubicBezTo>
                    <a:pt x="10180" y="0"/>
                    <a:pt x="1608" y="5453"/>
                    <a:pt x="786" y="12252"/>
                  </a:cubicBezTo>
                  <a:cubicBezTo>
                    <a:pt x="0" y="19050"/>
                    <a:pt x="1786" y="27492"/>
                    <a:pt x="4763" y="33933"/>
                  </a:cubicBezTo>
                  <a:lnTo>
                    <a:pt x="5775" y="33933"/>
                  </a:lnTo>
                  <a:cubicBezTo>
                    <a:pt x="5775" y="33933"/>
                    <a:pt x="4024" y="21324"/>
                    <a:pt x="4477" y="16240"/>
                  </a:cubicBezTo>
                  <a:cubicBezTo>
                    <a:pt x="4882" y="11525"/>
                    <a:pt x="9085" y="10704"/>
                    <a:pt x="11871" y="10704"/>
                  </a:cubicBezTo>
                  <a:cubicBezTo>
                    <a:pt x="14657" y="10704"/>
                    <a:pt x="17764" y="11525"/>
                    <a:pt x="18312" y="15538"/>
                  </a:cubicBezTo>
                  <a:cubicBezTo>
                    <a:pt x="18883" y="19741"/>
                    <a:pt x="16943" y="33576"/>
                    <a:pt x="16943" y="33576"/>
                  </a:cubicBezTo>
                  <a:lnTo>
                    <a:pt x="18967" y="33933"/>
                  </a:lnTo>
                  <a:cubicBezTo>
                    <a:pt x="21277" y="27396"/>
                    <a:pt x="23217" y="17752"/>
                    <a:pt x="22205" y="12156"/>
                  </a:cubicBezTo>
                  <a:cubicBezTo>
                    <a:pt x="21134" y="6263"/>
                    <a:pt x="12859" y="0"/>
                    <a:pt x="11514"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3" name="Google Shape;110;p15"/>
            <p:cNvSpPr/>
            <p:nvPr/>
          </p:nvSpPr>
          <p:spPr>
            <a:xfrm>
              <a:off x="1301539" y="3226997"/>
              <a:ext cx="1885590" cy="1256083"/>
            </a:xfrm>
            <a:custGeom>
              <a:avLst/>
              <a:gdLst/>
              <a:ahLst/>
              <a:cxnLst/>
              <a:rect l="l" t="t" r="r" b="b"/>
              <a:pathLst>
                <a:path w="46329" h="30862" extrusionOk="0">
                  <a:moveTo>
                    <a:pt x="441" y="1"/>
                  </a:moveTo>
                  <a:cubicBezTo>
                    <a:pt x="203" y="1"/>
                    <a:pt x="1" y="191"/>
                    <a:pt x="1" y="441"/>
                  </a:cubicBezTo>
                  <a:lnTo>
                    <a:pt x="1" y="30421"/>
                  </a:lnTo>
                  <a:cubicBezTo>
                    <a:pt x="1" y="30671"/>
                    <a:pt x="203" y="30862"/>
                    <a:pt x="441" y="30862"/>
                  </a:cubicBezTo>
                  <a:lnTo>
                    <a:pt x="45876" y="30862"/>
                  </a:lnTo>
                  <a:cubicBezTo>
                    <a:pt x="46138" y="30862"/>
                    <a:pt x="46328" y="30671"/>
                    <a:pt x="46328" y="30421"/>
                  </a:cubicBezTo>
                  <a:lnTo>
                    <a:pt x="46328" y="441"/>
                  </a:lnTo>
                  <a:cubicBezTo>
                    <a:pt x="46328" y="191"/>
                    <a:pt x="46138" y="1"/>
                    <a:pt x="45876" y="1"/>
                  </a:cubicBezTo>
                  <a:close/>
                </a:path>
              </a:pathLst>
            </a:custGeom>
            <a:solidFill>
              <a:srgbClr val="D1202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4" name="Google Shape;111;p15"/>
            <p:cNvSpPr/>
            <p:nvPr/>
          </p:nvSpPr>
          <p:spPr>
            <a:xfrm>
              <a:off x="1092220" y="3508638"/>
              <a:ext cx="330525" cy="521367"/>
            </a:xfrm>
            <a:custGeom>
              <a:avLst/>
              <a:gdLst/>
              <a:ahLst/>
              <a:cxnLst/>
              <a:rect l="l" t="t" r="r" b="b"/>
              <a:pathLst>
                <a:path w="8121" h="12810" extrusionOk="0">
                  <a:moveTo>
                    <a:pt x="3652" y="0"/>
                  </a:moveTo>
                  <a:cubicBezTo>
                    <a:pt x="2300" y="0"/>
                    <a:pt x="1546" y="755"/>
                    <a:pt x="2001" y="2010"/>
                  </a:cubicBezTo>
                  <a:cubicBezTo>
                    <a:pt x="1882" y="2427"/>
                    <a:pt x="286" y="3380"/>
                    <a:pt x="1310" y="4404"/>
                  </a:cubicBezTo>
                  <a:cubicBezTo>
                    <a:pt x="1191" y="4701"/>
                    <a:pt x="0" y="5225"/>
                    <a:pt x="893" y="7035"/>
                  </a:cubicBezTo>
                  <a:cubicBezTo>
                    <a:pt x="393" y="8095"/>
                    <a:pt x="691" y="8976"/>
                    <a:pt x="1691" y="9749"/>
                  </a:cubicBezTo>
                  <a:cubicBezTo>
                    <a:pt x="2120" y="10071"/>
                    <a:pt x="2501" y="10952"/>
                    <a:pt x="3679" y="11952"/>
                  </a:cubicBezTo>
                  <a:cubicBezTo>
                    <a:pt x="4287" y="12476"/>
                    <a:pt x="5144" y="12809"/>
                    <a:pt x="5144" y="12809"/>
                  </a:cubicBezTo>
                  <a:lnTo>
                    <a:pt x="5120" y="8785"/>
                  </a:lnTo>
                  <a:cubicBezTo>
                    <a:pt x="6489" y="8726"/>
                    <a:pt x="7299" y="8404"/>
                    <a:pt x="7501" y="7630"/>
                  </a:cubicBezTo>
                  <a:cubicBezTo>
                    <a:pt x="7501" y="6928"/>
                    <a:pt x="5703" y="6975"/>
                    <a:pt x="5739" y="6904"/>
                  </a:cubicBezTo>
                  <a:cubicBezTo>
                    <a:pt x="6192" y="6785"/>
                    <a:pt x="7561" y="6975"/>
                    <a:pt x="7906" y="5785"/>
                  </a:cubicBezTo>
                  <a:cubicBezTo>
                    <a:pt x="8120" y="4916"/>
                    <a:pt x="6037" y="4749"/>
                    <a:pt x="5263" y="4701"/>
                  </a:cubicBezTo>
                  <a:cubicBezTo>
                    <a:pt x="5261" y="4696"/>
                    <a:pt x="5270" y="4694"/>
                    <a:pt x="5290" y="4694"/>
                  </a:cubicBezTo>
                  <a:cubicBezTo>
                    <a:pt x="5391" y="4694"/>
                    <a:pt x="5768" y="4752"/>
                    <a:pt x="6197" y="4752"/>
                  </a:cubicBezTo>
                  <a:cubicBezTo>
                    <a:pt x="6667" y="4752"/>
                    <a:pt x="7199" y="4683"/>
                    <a:pt x="7501" y="4392"/>
                  </a:cubicBezTo>
                  <a:cubicBezTo>
                    <a:pt x="7918" y="3999"/>
                    <a:pt x="7906" y="3451"/>
                    <a:pt x="7608" y="3106"/>
                  </a:cubicBezTo>
                  <a:cubicBezTo>
                    <a:pt x="7311" y="2772"/>
                    <a:pt x="5322" y="2332"/>
                    <a:pt x="5287" y="2272"/>
                  </a:cubicBezTo>
                  <a:cubicBezTo>
                    <a:pt x="5600" y="2272"/>
                    <a:pt x="5914" y="2323"/>
                    <a:pt x="6163" y="2323"/>
                  </a:cubicBezTo>
                  <a:cubicBezTo>
                    <a:pt x="6367" y="2323"/>
                    <a:pt x="6528" y="2289"/>
                    <a:pt x="6608" y="2165"/>
                  </a:cubicBezTo>
                  <a:cubicBezTo>
                    <a:pt x="7251" y="1237"/>
                    <a:pt x="6037" y="498"/>
                    <a:pt x="5061" y="224"/>
                  </a:cubicBezTo>
                  <a:cubicBezTo>
                    <a:pt x="4546" y="73"/>
                    <a:pt x="4071" y="0"/>
                    <a:pt x="3652"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5" name="Google Shape;112;p15"/>
            <p:cNvSpPr/>
            <p:nvPr/>
          </p:nvSpPr>
          <p:spPr>
            <a:xfrm>
              <a:off x="1215296" y="3585520"/>
              <a:ext cx="92104" cy="15629"/>
            </a:xfrm>
            <a:custGeom>
              <a:avLst/>
              <a:gdLst/>
              <a:ahLst/>
              <a:cxnLst/>
              <a:rect l="l" t="t" r="r" b="b"/>
              <a:pathLst>
                <a:path w="2263" h="384" extrusionOk="0">
                  <a:moveTo>
                    <a:pt x="146" y="1"/>
                  </a:moveTo>
                  <a:cubicBezTo>
                    <a:pt x="54" y="1"/>
                    <a:pt x="1" y="2"/>
                    <a:pt x="1" y="2"/>
                  </a:cubicBezTo>
                  <a:lnTo>
                    <a:pt x="2263" y="383"/>
                  </a:lnTo>
                  <a:cubicBezTo>
                    <a:pt x="1737" y="33"/>
                    <a:pt x="557" y="1"/>
                    <a:pt x="146"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6" name="Google Shape;113;p15"/>
            <p:cNvSpPr/>
            <p:nvPr/>
          </p:nvSpPr>
          <p:spPr>
            <a:xfrm>
              <a:off x="1192993" y="3686821"/>
              <a:ext cx="138665" cy="15100"/>
            </a:xfrm>
            <a:custGeom>
              <a:avLst/>
              <a:gdLst/>
              <a:ahLst/>
              <a:cxnLst/>
              <a:rect l="l" t="t" r="r" b="b"/>
              <a:pathLst>
                <a:path w="3407" h="371" extrusionOk="0">
                  <a:moveTo>
                    <a:pt x="225" y="0"/>
                  </a:moveTo>
                  <a:cubicBezTo>
                    <a:pt x="84" y="0"/>
                    <a:pt x="1" y="2"/>
                    <a:pt x="1" y="2"/>
                  </a:cubicBezTo>
                  <a:lnTo>
                    <a:pt x="3406" y="371"/>
                  </a:lnTo>
                  <a:cubicBezTo>
                    <a:pt x="2582" y="32"/>
                    <a:pt x="844" y="0"/>
                    <a:pt x="225"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7" name="Google Shape;114;p15"/>
            <p:cNvSpPr/>
            <p:nvPr/>
          </p:nvSpPr>
          <p:spPr>
            <a:xfrm>
              <a:off x="1178951" y="3781610"/>
              <a:ext cx="146886" cy="8018"/>
            </a:xfrm>
            <a:custGeom>
              <a:avLst/>
              <a:gdLst/>
              <a:ahLst/>
              <a:cxnLst/>
              <a:rect l="l" t="t" r="r" b="b"/>
              <a:pathLst>
                <a:path w="3609" h="197" extrusionOk="0">
                  <a:moveTo>
                    <a:pt x="1526" y="0"/>
                  </a:moveTo>
                  <a:cubicBezTo>
                    <a:pt x="994" y="0"/>
                    <a:pt x="447" y="47"/>
                    <a:pt x="1" y="185"/>
                  </a:cubicBezTo>
                  <a:lnTo>
                    <a:pt x="3608" y="197"/>
                  </a:lnTo>
                  <a:cubicBezTo>
                    <a:pt x="3608" y="189"/>
                    <a:pt x="2598" y="0"/>
                    <a:pt x="1526"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8" name="Google Shape;115;p15"/>
            <p:cNvSpPr/>
            <p:nvPr/>
          </p:nvSpPr>
          <p:spPr>
            <a:xfrm>
              <a:off x="1164910" y="3863742"/>
              <a:ext cx="135734" cy="15873"/>
            </a:xfrm>
            <a:custGeom>
              <a:avLst/>
              <a:gdLst/>
              <a:ahLst/>
              <a:cxnLst/>
              <a:rect l="l" t="t" r="r" b="b"/>
              <a:pathLst>
                <a:path w="3335" h="390" extrusionOk="0">
                  <a:moveTo>
                    <a:pt x="0" y="1"/>
                  </a:moveTo>
                  <a:cubicBezTo>
                    <a:pt x="0" y="1"/>
                    <a:pt x="1606" y="389"/>
                    <a:pt x="3007" y="389"/>
                  </a:cubicBezTo>
                  <a:cubicBezTo>
                    <a:pt x="3118" y="389"/>
                    <a:pt x="3227" y="387"/>
                    <a:pt x="3334" y="382"/>
                  </a:cubicBezTo>
                  <a:lnTo>
                    <a:pt x="3334" y="60"/>
                  </a:lnTo>
                  <a:lnTo>
                    <a:pt x="0"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9" name="Google Shape;116;p15"/>
            <p:cNvSpPr/>
            <p:nvPr/>
          </p:nvSpPr>
          <p:spPr>
            <a:xfrm>
              <a:off x="2600721" y="4533413"/>
              <a:ext cx="364428" cy="137485"/>
            </a:xfrm>
            <a:custGeom>
              <a:avLst/>
              <a:gdLst/>
              <a:ahLst/>
              <a:cxnLst/>
              <a:rect l="l" t="t" r="r" b="b"/>
              <a:pathLst>
                <a:path w="8954" h="3378" extrusionOk="0">
                  <a:moveTo>
                    <a:pt x="1" y="1"/>
                  </a:moveTo>
                  <a:cubicBezTo>
                    <a:pt x="485" y="1874"/>
                    <a:pt x="2565" y="3377"/>
                    <a:pt x="4873" y="3377"/>
                  </a:cubicBezTo>
                  <a:cubicBezTo>
                    <a:pt x="6249" y="3377"/>
                    <a:pt x="7705" y="2844"/>
                    <a:pt x="8954" y="1537"/>
                  </a:cubicBezTo>
                  <a:lnTo>
                    <a:pt x="7644" y="1"/>
                  </a:ln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0" name="Google Shape;117;p15"/>
            <p:cNvSpPr/>
            <p:nvPr/>
          </p:nvSpPr>
          <p:spPr>
            <a:xfrm>
              <a:off x="2649683" y="4533413"/>
              <a:ext cx="474928" cy="92877"/>
            </a:xfrm>
            <a:custGeom>
              <a:avLst/>
              <a:gdLst/>
              <a:ahLst/>
              <a:cxnLst/>
              <a:rect l="l" t="t" r="r" b="b"/>
              <a:pathLst>
                <a:path w="11669" h="2282" extrusionOk="0">
                  <a:moveTo>
                    <a:pt x="0" y="1"/>
                  </a:moveTo>
                  <a:cubicBezTo>
                    <a:pt x="0" y="1"/>
                    <a:pt x="429" y="1084"/>
                    <a:pt x="1834" y="1287"/>
                  </a:cubicBezTo>
                  <a:cubicBezTo>
                    <a:pt x="1834" y="1287"/>
                    <a:pt x="2152" y="2282"/>
                    <a:pt x="5073" y="2282"/>
                  </a:cubicBezTo>
                  <a:cubicBezTo>
                    <a:pt x="5299" y="2282"/>
                    <a:pt x="5540" y="2276"/>
                    <a:pt x="5798" y="2263"/>
                  </a:cubicBezTo>
                  <a:cubicBezTo>
                    <a:pt x="7549" y="2180"/>
                    <a:pt x="7977" y="2096"/>
                    <a:pt x="9180" y="1442"/>
                  </a:cubicBezTo>
                  <a:cubicBezTo>
                    <a:pt x="11668" y="1132"/>
                    <a:pt x="11001" y="1"/>
                    <a:pt x="11001" y="1"/>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1" name="Google Shape;118;p15"/>
            <p:cNvSpPr/>
            <p:nvPr/>
          </p:nvSpPr>
          <p:spPr>
            <a:xfrm>
              <a:off x="2043946" y="2952235"/>
              <a:ext cx="11640" cy="45625"/>
            </a:xfrm>
            <a:custGeom>
              <a:avLst/>
              <a:gdLst/>
              <a:ahLst/>
              <a:cxnLst/>
              <a:rect l="l" t="t" r="r" b="b"/>
              <a:pathLst>
                <a:path w="286" h="1121" fill="none" extrusionOk="0">
                  <a:moveTo>
                    <a:pt x="286" y="1120"/>
                  </a:moveTo>
                  <a:lnTo>
                    <a:pt x="0" y="1"/>
                  </a:lnTo>
                </a:path>
              </a:pathLst>
            </a:custGeom>
            <a:noFill/>
            <a:ln w="7450"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2" name="Google Shape;119;p15"/>
            <p:cNvSpPr/>
            <p:nvPr/>
          </p:nvSpPr>
          <p:spPr>
            <a:xfrm>
              <a:off x="1964459" y="3547873"/>
              <a:ext cx="589784" cy="661416"/>
            </a:xfrm>
            <a:custGeom>
              <a:avLst/>
              <a:gdLst/>
              <a:ahLst/>
              <a:cxnLst/>
              <a:rect l="l" t="t" r="r" b="b"/>
              <a:pathLst>
                <a:path w="14491" h="16251" extrusionOk="0">
                  <a:moveTo>
                    <a:pt x="7267" y="0"/>
                  </a:moveTo>
                  <a:cubicBezTo>
                    <a:pt x="7222" y="0"/>
                    <a:pt x="7177" y="12"/>
                    <a:pt x="7132" y="34"/>
                  </a:cubicBezTo>
                  <a:cubicBezTo>
                    <a:pt x="4947" y="1375"/>
                    <a:pt x="2774" y="1583"/>
                    <a:pt x="1592" y="1583"/>
                  </a:cubicBezTo>
                  <a:cubicBezTo>
                    <a:pt x="1557" y="1583"/>
                    <a:pt x="1522" y="1583"/>
                    <a:pt x="1489" y="1582"/>
                  </a:cubicBezTo>
                  <a:cubicBezTo>
                    <a:pt x="894" y="1558"/>
                    <a:pt x="524" y="1499"/>
                    <a:pt x="524" y="1499"/>
                  </a:cubicBezTo>
                  <a:cubicBezTo>
                    <a:pt x="508" y="1496"/>
                    <a:pt x="491" y="1495"/>
                    <a:pt x="474" y="1495"/>
                  </a:cubicBezTo>
                  <a:cubicBezTo>
                    <a:pt x="420" y="1495"/>
                    <a:pt x="368" y="1510"/>
                    <a:pt x="322" y="1546"/>
                  </a:cubicBezTo>
                  <a:cubicBezTo>
                    <a:pt x="263" y="1594"/>
                    <a:pt x="227" y="1666"/>
                    <a:pt x="227" y="1725"/>
                  </a:cubicBezTo>
                  <a:cubicBezTo>
                    <a:pt x="227" y="1773"/>
                    <a:pt x="1" y="6535"/>
                    <a:pt x="2680" y="11417"/>
                  </a:cubicBezTo>
                  <a:cubicBezTo>
                    <a:pt x="3513" y="12953"/>
                    <a:pt x="4846" y="14429"/>
                    <a:pt x="6942" y="16191"/>
                  </a:cubicBezTo>
                  <a:cubicBezTo>
                    <a:pt x="6990" y="16239"/>
                    <a:pt x="7049" y="16251"/>
                    <a:pt x="7109" y="16251"/>
                  </a:cubicBezTo>
                  <a:cubicBezTo>
                    <a:pt x="7168" y="16251"/>
                    <a:pt x="7204" y="16239"/>
                    <a:pt x="7263" y="16191"/>
                  </a:cubicBezTo>
                  <a:cubicBezTo>
                    <a:pt x="9276" y="14679"/>
                    <a:pt x="10692" y="13203"/>
                    <a:pt x="11585" y="11702"/>
                  </a:cubicBezTo>
                  <a:cubicBezTo>
                    <a:pt x="14431" y="6940"/>
                    <a:pt x="14491" y="2058"/>
                    <a:pt x="14491" y="1999"/>
                  </a:cubicBezTo>
                  <a:cubicBezTo>
                    <a:pt x="14491" y="1927"/>
                    <a:pt x="14455" y="1844"/>
                    <a:pt x="14395" y="1808"/>
                  </a:cubicBezTo>
                  <a:cubicBezTo>
                    <a:pt x="14349" y="1771"/>
                    <a:pt x="14302" y="1741"/>
                    <a:pt x="14250" y="1741"/>
                  </a:cubicBezTo>
                  <a:cubicBezTo>
                    <a:pt x="14236" y="1741"/>
                    <a:pt x="14220" y="1744"/>
                    <a:pt x="14205" y="1749"/>
                  </a:cubicBezTo>
                  <a:cubicBezTo>
                    <a:pt x="14205" y="1749"/>
                    <a:pt x="13776" y="1785"/>
                    <a:pt x="13121" y="1785"/>
                  </a:cubicBezTo>
                  <a:cubicBezTo>
                    <a:pt x="11871" y="1773"/>
                    <a:pt x="9454" y="1511"/>
                    <a:pt x="7418" y="46"/>
                  </a:cubicBezTo>
                  <a:cubicBezTo>
                    <a:pt x="7368" y="15"/>
                    <a:pt x="7318" y="0"/>
                    <a:pt x="726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3" name="Google Shape;120;p15"/>
            <p:cNvSpPr/>
            <p:nvPr/>
          </p:nvSpPr>
          <p:spPr>
            <a:xfrm>
              <a:off x="2223718" y="3729027"/>
              <a:ext cx="79528" cy="306797"/>
            </a:xfrm>
            <a:custGeom>
              <a:avLst/>
              <a:gdLst/>
              <a:ahLst/>
              <a:cxnLst/>
              <a:rect l="l" t="t" r="r" b="b"/>
              <a:pathLst>
                <a:path w="1954" h="7538" extrusionOk="0">
                  <a:moveTo>
                    <a:pt x="120" y="1"/>
                  </a:moveTo>
                  <a:lnTo>
                    <a:pt x="477" y="4799"/>
                  </a:lnTo>
                  <a:lnTo>
                    <a:pt x="1548" y="4799"/>
                  </a:lnTo>
                  <a:lnTo>
                    <a:pt x="1905" y="1"/>
                  </a:lnTo>
                  <a:close/>
                  <a:moveTo>
                    <a:pt x="1001" y="5585"/>
                  </a:moveTo>
                  <a:cubicBezTo>
                    <a:pt x="453" y="5585"/>
                    <a:pt x="0" y="6025"/>
                    <a:pt x="0" y="6537"/>
                  </a:cubicBezTo>
                  <a:cubicBezTo>
                    <a:pt x="0" y="7078"/>
                    <a:pt x="430" y="7537"/>
                    <a:pt x="980" y="7537"/>
                  </a:cubicBezTo>
                  <a:cubicBezTo>
                    <a:pt x="987" y="7537"/>
                    <a:pt x="994" y="7537"/>
                    <a:pt x="1001" y="7537"/>
                  </a:cubicBezTo>
                  <a:cubicBezTo>
                    <a:pt x="1524" y="7537"/>
                    <a:pt x="1953" y="7085"/>
                    <a:pt x="1953" y="6537"/>
                  </a:cubicBezTo>
                  <a:cubicBezTo>
                    <a:pt x="1953" y="6025"/>
                    <a:pt x="1524" y="5585"/>
                    <a:pt x="1001" y="5585"/>
                  </a:cubicBezTo>
                  <a:close/>
                </a:path>
              </a:pathLst>
            </a:custGeom>
            <a:solidFill>
              <a:srgbClr val="D1202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4" name="Google Shape;121;p15"/>
            <p:cNvSpPr/>
            <p:nvPr/>
          </p:nvSpPr>
          <p:spPr>
            <a:xfrm>
              <a:off x="2632711" y="2657611"/>
              <a:ext cx="401750" cy="366422"/>
            </a:xfrm>
            <a:custGeom>
              <a:avLst/>
              <a:gdLst/>
              <a:ahLst/>
              <a:cxnLst/>
              <a:rect l="l" t="t" r="r" b="b"/>
              <a:pathLst>
                <a:path w="9871" h="9003" extrusionOk="0">
                  <a:moveTo>
                    <a:pt x="7620" y="1"/>
                  </a:moveTo>
                  <a:cubicBezTo>
                    <a:pt x="6382" y="1"/>
                    <a:pt x="5394" y="1001"/>
                    <a:pt x="5394" y="2227"/>
                  </a:cubicBezTo>
                  <a:cubicBezTo>
                    <a:pt x="5394" y="2739"/>
                    <a:pt x="5572" y="3216"/>
                    <a:pt x="5846" y="3585"/>
                  </a:cubicBezTo>
                  <a:lnTo>
                    <a:pt x="2334" y="6621"/>
                  </a:lnTo>
                  <a:cubicBezTo>
                    <a:pt x="2084" y="6383"/>
                    <a:pt x="1762" y="6228"/>
                    <a:pt x="1381" y="6228"/>
                  </a:cubicBezTo>
                  <a:cubicBezTo>
                    <a:pt x="631" y="6228"/>
                    <a:pt x="0" y="6859"/>
                    <a:pt x="0" y="7621"/>
                  </a:cubicBezTo>
                  <a:cubicBezTo>
                    <a:pt x="0" y="8371"/>
                    <a:pt x="631" y="9002"/>
                    <a:pt x="1381" y="9002"/>
                  </a:cubicBezTo>
                  <a:cubicBezTo>
                    <a:pt x="2143" y="9002"/>
                    <a:pt x="2774" y="8371"/>
                    <a:pt x="2774" y="7621"/>
                  </a:cubicBezTo>
                  <a:cubicBezTo>
                    <a:pt x="2774" y="7323"/>
                    <a:pt x="2667" y="7038"/>
                    <a:pt x="2513" y="6811"/>
                  </a:cubicBezTo>
                  <a:lnTo>
                    <a:pt x="6025" y="3775"/>
                  </a:lnTo>
                  <a:cubicBezTo>
                    <a:pt x="6430" y="4192"/>
                    <a:pt x="7001" y="4466"/>
                    <a:pt x="7632" y="4466"/>
                  </a:cubicBezTo>
                  <a:cubicBezTo>
                    <a:pt x="8870" y="4466"/>
                    <a:pt x="9871" y="3466"/>
                    <a:pt x="9871" y="2227"/>
                  </a:cubicBezTo>
                  <a:cubicBezTo>
                    <a:pt x="9835" y="1001"/>
                    <a:pt x="8847" y="1"/>
                    <a:pt x="7620"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5" name="Google Shape;122;p15"/>
            <p:cNvSpPr/>
            <p:nvPr/>
          </p:nvSpPr>
          <p:spPr>
            <a:xfrm>
              <a:off x="2264418" y="4879399"/>
              <a:ext cx="914936" cy="109564"/>
            </a:xfrm>
            <a:custGeom>
              <a:avLst/>
              <a:gdLst/>
              <a:ahLst/>
              <a:cxnLst/>
              <a:rect l="l" t="t" r="r" b="b"/>
              <a:pathLst>
                <a:path w="22480" h="2692" extrusionOk="0">
                  <a:moveTo>
                    <a:pt x="1" y="1"/>
                  </a:moveTo>
                  <a:lnTo>
                    <a:pt x="1" y="2692"/>
                  </a:lnTo>
                  <a:lnTo>
                    <a:pt x="22480" y="2692"/>
                  </a:lnTo>
                  <a:lnTo>
                    <a:pt x="22480" y="1"/>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6" name="Google Shape;123;p15"/>
            <p:cNvSpPr/>
            <p:nvPr/>
          </p:nvSpPr>
          <p:spPr>
            <a:xfrm>
              <a:off x="2434014" y="5036907"/>
              <a:ext cx="745828" cy="54294"/>
            </a:xfrm>
            <a:custGeom>
              <a:avLst/>
              <a:gdLst/>
              <a:ahLst/>
              <a:cxnLst/>
              <a:rect l="l" t="t" r="r" b="b"/>
              <a:pathLst>
                <a:path w="18325" h="1334" extrusionOk="0">
                  <a:moveTo>
                    <a:pt x="1" y="1"/>
                  </a:moveTo>
                  <a:lnTo>
                    <a:pt x="1" y="1334"/>
                  </a:lnTo>
                  <a:lnTo>
                    <a:pt x="18324" y="1334"/>
                  </a:lnTo>
                  <a:lnTo>
                    <a:pt x="18324" y="1"/>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7" name="Google Shape;124;p15"/>
            <p:cNvSpPr/>
            <p:nvPr/>
          </p:nvSpPr>
          <p:spPr>
            <a:xfrm>
              <a:off x="2434014" y="5126079"/>
              <a:ext cx="745828" cy="54294"/>
            </a:xfrm>
            <a:custGeom>
              <a:avLst/>
              <a:gdLst/>
              <a:ahLst/>
              <a:cxnLst/>
              <a:rect l="l" t="t" r="r" b="b"/>
              <a:pathLst>
                <a:path w="18325" h="1334" extrusionOk="0">
                  <a:moveTo>
                    <a:pt x="1" y="0"/>
                  </a:moveTo>
                  <a:lnTo>
                    <a:pt x="1" y="1334"/>
                  </a:lnTo>
                  <a:lnTo>
                    <a:pt x="18324" y="1334"/>
                  </a:lnTo>
                  <a:lnTo>
                    <a:pt x="18324"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8" name="Google Shape;125;p15"/>
            <p:cNvSpPr/>
            <p:nvPr/>
          </p:nvSpPr>
          <p:spPr>
            <a:xfrm>
              <a:off x="2689895" y="5214764"/>
              <a:ext cx="489947" cy="54782"/>
            </a:xfrm>
            <a:custGeom>
              <a:avLst/>
              <a:gdLst/>
              <a:ahLst/>
              <a:cxnLst/>
              <a:rect l="l" t="t" r="r" b="b"/>
              <a:pathLst>
                <a:path w="12038" h="1346" extrusionOk="0">
                  <a:moveTo>
                    <a:pt x="0" y="0"/>
                  </a:moveTo>
                  <a:lnTo>
                    <a:pt x="0" y="1345"/>
                  </a:lnTo>
                  <a:lnTo>
                    <a:pt x="12037" y="1345"/>
                  </a:lnTo>
                  <a:lnTo>
                    <a:pt x="12037"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9" name="Google Shape;126;p15"/>
            <p:cNvSpPr/>
            <p:nvPr/>
          </p:nvSpPr>
          <p:spPr>
            <a:xfrm>
              <a:off x="2894859" y="2508365"/>
              <a:ext cx="94546" cy="94546"/>
            </a:xfrm>
            <a:custGeom>
              <a:avLst/>
              <a:gdLst/>
              <a:ahLst/>
              <a:cxnLst/>
              <a:rect l="l" t="t" r="r" b="b"/>
              <a:pathLst>
                <a:path w="2323" h="2323" extrusionOk="0">
                  <a:moveTo>
                    <a:pt x="1167" y="1"/>
                  </a:moveTo>
                  <a:cubicBezTo>
                    <a:pt x="524" y="1"/>
                    <a:pt x="1" y="525"/>
                    <a:pt x="1" y="1168"/>
                  </a:cubicBezTo>
                  <a:cubicBezTo>
                    <a:pt x="1" y="1811"/>
                    <a:pt x="524" y="2323"/>
                    <a:pt x="1167" y="2323"/>
                  </a:cubicBezTo>
                  <a:cubicBezTo>
                    <a:pt x="1810" y="2323"/>
                    <a:pt x="2322" y="1811"/>
                    <a:pt x="2322" y="1168"/>
                  </a:cubicBezTo>
                  <a:cubicBezTo>
                    <a:pt x="2322" y="525"/>
                    <a:pt x="1810" y="1"/>
                    <a:pt x="1167"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0" name="Google Shape;127;p15"/>
            <p:cNvSpPr/>
            <p:nvPr/>
          </p:nvSpPr>
          <p:spPr>
            <a:xfrm>
              <a:off x="-1006072" y="1271750"/>
              <a:ext cx="486039" cy="429385"/>
            </a:xfrm>
            <a:custGeom>
              <a:avLst/>
              <a:gdLst/>
              <a:ahLst/>
              <a:cxnLst/>
              <a:rect l="l" t="t" r="r" b="b"/>
              <a:pathLst>
                <a:path w="11942" h="10550" extrusionOk="0">
                  <a:moveTo>
                    <a:pt x="7370" y="0"/>
                  </a:moveTo>
                  <a:lnTo>
                    <a:pt x="0" y="10549"/>
                  </a:lnTo>
                  <a:lnTo>
                    <a:pt x="4572" y="10549"/>
                  </a:lnTo>
                  <a:lnTo>
                    <a:pt x="11942"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1" name="Google Shape;128;p15"/>
            <p:cNvSpPr/>
            <p:nvPr/>
          </p:nvSpPr>
          <p:spPr>
            <a:xfrm>
              <a:off x="-705666"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2" name="Google Shape;129;p15"/>
            <p:cNvSpPr/>
            <p:nvPr/>
          </p:nvSpPr>
          <p:spPr>
            <a:xfrm>
              <a:off x="-405219"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3" name="Google Shape;130;p15"/>
            <p:cNvSpPr/>
            <p:nvPr/>
          </p:nvSpPr>
          <p:spPr>
            <a:xfrm>
              <a:off x="-105261" y="1271750"/>
              <a:ext cx="486080" cy="429385"/>
            </a:xfrm>
            <a:custGeom>
              <a:avLst/>
              <a:gdLst/>
              <a:ahLst/>
              <a:cxnLst/>
              <a:rect l="l" t="t" r="r" b="b"/>
              <a:pathLst>
                <a:path w="11943" h="10550" extrusionOk="0">
                  <a:moveTo>
                    <a:pt x="7371" y="0"/>
                  </a:moveTo>
                  <a:lnTo>
                    <a:pt x="1" y="10549"/>
                  </a:lnTo>
                  <a:lnTo>
                    <a:pt x="4573" y="10549"/>
                  </a:lnTo>
                  <a:lnTo>
                    <a:pt x="11943"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4" name="Google Shape;131;p15"/>
            <p:cNvSpPr/>
            <p:nvPr/>
          </p:nvSpPr>
          <p:spPr>
            <a:xfrm>
              <a:off x="195186" y="1271750"/>
              <a:ext cx="485103" cy="429385"/>
            </a:xfrm>
            <a:custGeom>
              <a:avLst/>
              <a:gdLst/>
              <a:ahLst/>
              <a:cxnLst/>
              <a:rect l="l" t="t" r="r" b="b"/>
              <a:pathLst>
                <a:path w="11919" h="10550" extrusionOk="0">
                  <a:moveTo>
                    <a:pt x="7359" y="0"/>
                  </a:moveTo>
                  <a:lnTo>
                    <a:pt x="1" y="10549"/>
                  </a:lnTo>
                  <a:lnTo>
                    <a:pt x="4573"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5" name="Google Shape;132;p15"/>
            <p:cNvSpPr/>
            <p:nvPr/>
          </p:nvSpPr>
          <p:spPr>
            <a:xfrm>
              <a:off x="495633" y="1271750"/>
              <a:ext cx="485103" cy="429385"/>
            </a:xfrm>
            <a:custGeom>
              <a:avLst/>
              <a:gdLst/>
              <a:ahLst/>
              <a:cxnLst/>
              <a:rect l="l" t="t" r="r" b="b"/>
              <a:pathLst>
                <a:path w="11919" h="10550" extrusionOk="0">
                  <a:moveTo>
                    <a:pt x="7359" y="0"/>
                  </a:moveTo>
                  <a:lnTo>
                    <a:pt x="1" y="10549"/>
                  </a:lnTo>
                  <a:lnTo>
                    <a:pt x="4561"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6" name="Google Shape;133;p15"/>
            <p:cNvSpPr/>
            <p:nvPr/>
          </p:nvSpPr>
          <p:spPr>
            <a:xfrm>
              <a:off x="792702" y="1271750"/>
              <a:ext cx="485103" cy="429385"/>
            </a:xfrm>
            <a:custGeom>
              <a:avLst/>
              <a:gdLst/>
              <a:ahLst/>
              <a:cxnLst/>
              <a:rect l="l" t="t" r="r" b="b"/>
              <a:pathLst>
                <a:path w="11919" h="10550" extrusionOk="0">
                  <a:moveTo>
                    <a:pt x="7346" y="0"/>
                  </a:moveTo>
                  <a:lnTo>
                    <a:pt x="0" y="10549"/>
                  </a:lnTo>
                  <a:lnTo>
                    <a:pt x="4560" y="10549"/>
                  </a:lnTo>
                  <a:lnTo>
                    <a:pt x="11918"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grpSp>
      <p:sp>
        <p:nvSpPr>
          <p:cNvPr id="173" name="矩形 172"/>
          <p:cNvSpPr/>
          <p:nvPr>
            <p:custDataLst>
              <p:tags r:id="rId1"/>
            </p:custDataLst>
          </p:nvPr>
        </p:nvSpPr>
        <p:spPr>
          <a:xfrm>
            <a:off x="9970770" y="109855"/>
            <a:ext cx="1960245" cy="55308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Arial" panose="020B0604020202020204" pitchFamily="34" charset="0"/>
                <a:ea typeface="华文楷体" panose="02010600040101010101" pitchFamily="2" charset="-122"/>
                <a:cs typeface="Arial" panose="020B0604020202020204" pitchFamily="34" charset="0"/>
              </a:rPr>
              <a:t>2023.10.17</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pic>
        <p:nvPicPr>
          <p:cNvPr id="3" name="图片 2"/>
          <p:cNvPicPr>
            <a:picLocks noChangeAspect="1"/>
          </p:cNvPicPr>
          <p:nvPr/>
        </p:nvPicPr>
        <p:blipFill>
          <a:blip r:embed="rId2"/>
          <a:stretch>
            <a:fillRect/>
          </a:stretch>
        </p:blipFill>
        <p:spPr>
          <a:xfrm>
            <a:off x="11677571" y="6016506"/>
            <a:ext cx="247650" cy="390525"/>
          </a:xfrm>
          <a:prstGeom prst="rect">
            <a:avLst/>
          </a:prstGeom>
        </p:spPr>
      </p:pic>
      <p:sp>
        <p:nvSpPr>
          <p:cNvPr id="2" name="Google Shape;54;p15"/>
          <p:cNvSpPr txBox="1"/>
          <p:nvPr>
            <p:custDataLst>
              <p:tags r:id="rId3"/>
            </p:custDataLst>
          </p:nvPr>
        </p:nvSpPr>
        <p:spPr>
          <a:xfrm>
            <a:off x="2731135" y="1773555"/>
            <a:ext cx="6729730" cy="209804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panose="020B0604020202020204"/>
              <a:buNone/>
              <a:defRPr/>
            </a:pPr>
            <a:r>
              <a:rPr kumimoji="0" sz="6000" b="0" i="0" u="none" strike="noStrike" kern="0" cap="none" spc="0" normalizeH="0" baseline="0" noProof="0">
                <a:ln>
                  <a:noFill/>
                </a:ln>
                <a:solidFill>
                  <a:srgbClr val="000000"/>
                </a:solidFill>
                <a:effectLst/>
                <a:uLnTx/>
                <a:uFillTx/>
                <a:latin typeface="Arial Black" panose="020B0A04020102020204" charset="0"/>
                <a:cs typeface="Arial Black" panose="020B0A04020102020204" charset="0"/>
                <a:sym typeface="Arial" panose="020B0604020202020204"/>
              </a:rPr>
              <a:t>Malicious Code Analysis</a:t>
            </a:r>
            <a:endParaRPr kumimoji="0" sz="6000" b="0" i="0" u="none" strike="noStrike" kern="0" cap="none" spc="0" normalizeH="0" baseline="0" noProof="0">
              <a:ln>
                <a:noFill/>
              </a:ln>
              <a:solidFill>
                <a:srgbClr val="000000"/>
              </a:solidFill>
              <a:effectLst/>
              <a:uLnTx/>
              <a:uFillTx/>
              <a:latin typeface="Arial Black" panose="020B0A04020102020204" charset="0"/>
              <a:cs typeface="Arial Black" panose="020B0A04020102020204" charset="0"/>
              <a:sym typeface="Arial" panose="020B0604020202020204"/>
            </a:endParaRPr>
          </a:p>
        </p:txBody>
      </p:sp>
      <p:pic>
        <p:nvPicPr>
          <p:cNvPr id="4" name="图片 3"/>
          <p:cNvPicPr>
            <a:picLocks noChangeAspect="1"/>
          </p:cNvPicPr>
          <p:nvPr>
            <p:custDataLst>
              <p:tags r:id="rId4"/>
            </p:custDataLst>
          </p:nvPr>
        </p:nvPicPr>
        <p:blipFill>
          <a:blip r:embed="rId5"/>
          <a:stretch>
            <a:fillRect/>
          </a:stretch>
        </p:blipFill>
        <p:spPr>
          <a:xfrm>
            <a:off x="299085" y="109855"/>
            <a:ext cx="1848142" cy="1296000"/>
          </a:xfrm>
          <a:prstGeom prst="rect">
            <a:avLst/>
          </a:prstGeom>
          <a:noFill/>
          <a:ln w="9525">
            <a:noFill/>
          </a:ln>
        </p:spPr>
      </p:pic>
      <p:sp>
        <p:nvSpPr>
          <p:cNvPr id="5" name="Google Shape;55;p15"/>
          <p:cNvSpPr txBox="1"/>
          <p:nvPr>
            <p:custDataLst>
              <p:tags r:id="rId6"/>
            </p:custDataLst>
          </p:nvPr>
        </p:nvSpPr>
        <p:spPr>
          <a:xfrm>
            <a:off x="4536123" y="4035425"/>
            <a:ext cx="3119755" cy="7499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Pts val="2200"/>
              <a:buFont typeface="Arial" panose="020B0604020202020204"/>
              <a:buNone/>
              <a:defRPr/>
            </a:pPr>
            <a:r>
              <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rPr>
              <a:t>Fangtian Zhong</a:t>
            </a:r>
            <a:endPar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Pts val="2200"/>
              <a:buFont typeface="Arial" panose="020B0604020202020204"/>
              <a:buNone/>
              <a:defRPr/>
            </a:pPr>
            <a:r>
              <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rPr>
              <a:t>CSCI 591</a:t>
            </a:r>
            <a:endPar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endParaRPr>
          </a:p>
        </p:txBody>
      </p:sp>
      <p:sp>
        <p:nvSpPr>
          <p:cNvPr id="6" name="矩形 5"/>
          <p:cNvSpPr/>
          <p:nvPr>
            <p:custDataLst>
              <p:tags r:id="rId7"/>
            </p:custDataLst>
          </p:nvPr>
        </p:nvSpPr>
        <p:spPr>
          <a:xfrm>
            <a:off x="2886710" y="5492115"/>
            <a:ext cx="6418580" cy="1139825"/>
          </a:xfrm>
          <a:prstGeom prst="rect">
            <a:avLst/>
          </a:prstGeom>
        </p:spPr>
        <p:txBody>
          <a:bodyPr wrap="square">
            <a:noAutofit/>
          </a:bodyPr>
          <a:lstStyle/>
          <a:p>
            <a:pPr marL="0" marR="0" lvl="0" indent="0" algn="ctr" defTabSz="914400" rtl="0" eaLnBrk="1" fontAlgn="auto" latinLnBrk="0" hangingPunct="1">
              <a:lnSpc>
                <a:spcPts val="2800"/>
              </a:lnSpc>
              <a:spcBef>
                <a:spcPts val="150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Gianforte School of Computing </a:t>
            </a:r>
            <a:endPar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en-GB" sz="2000" b="0" i="0" u="none" strike="noStrike" kern="1200" cap="none" spc="0" normalizeH="0" baseline="0" noProof="0" dirty="0">
                <a:ln>
                  <a:noFill/>
                </a:ln>
                <a:solidFill>
                  <a:srgbClr val="000000"/>
                </a:solidFill>
                <a:effectLst/>
                <a:uLnTx/>
                <a:uFillTx/>
                <a:latin typeface="Palatino Linotype" panose="02040502050505030304" charset="0"/>
                <a:ea typeface="+mn-ea"/>
                <a:cs typeface="Palatino Linotype" panose="02040502050505030304" charset="0"/>
                <a:sym typeface="+mn-ea"/>
              </a:rPr>
              <a:t>Norm Asbjornson College of Engineering</a:t>
            </a:r>
            <a:endParaRPr kumimoji="0" lang="en-US" altLang="en-GB" sz="2000" b="0" i="0" u="none" strike="noStrike" kern="1200" cap="none" spc="0" normalizeH="0" baseline="0" noProof="0" dirty="0">
              <a:ln>
                <a:noFill/>
              </a:ln>
              <a:solidFill>
                <a:srgbClr val="000000"/>
              </a:solidFill>
              <a:effectLst/>
              <a:uLnTx/>
              <a:uFillTx/>
              <a:latin typeface="Palatino Linotype" panose="02040502050505030304" charset="0"/>
              <a:ea typeface="+mn-ea"/>
              <a:cs typeface="Palatino Linotype" panose="02040502050505030304" charset="0"/>
              <a:sym typeface="+mn-ea"/>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E-mail: fangtian.zhong@montana.edu</a:t>
            </a:r>
            <a:endPar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a:p>
            <a:pPr marL="0" marR="0" lvl="0" indent="0" algn="ctr" defTabSz="914400" rtl="0" eaLnBrk="1" fontAlgn="auto" latinLnBrk="0" hangingPunct="1">
              <a:lnSpc>
                <a:spcPts val="2800"/>
              </a:lnSpc>
              <a:spcBef>
                <a:spcPts val="0"/>
              </a:spcBef>
              <a:spcAft>
                <a:spcPts val="0"/>
              </a:spcAft>
              <a:buClrTx/>
              <a:buSzTx/>
              <a:buFontTx/>
              <a:buNone/>
              <a:defRPr/>
            </a:pPr>
            <a:endPar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Summary</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grpSp>
        <p:nvGrpSpPr>
          <p:cNvPr id="4" name="组合 3"/>
          <p:cNvGrpSpPr>
            <a:grpSpLocks noChangeAspect="1"/>
          </p:cNvGrpSpPr>
          <p:nvPr/>
        </p:nvGrpSpPr>
        <p:grpSpPr>
          <a:xfrm>
            <a:off x="998201" y="1152525"/>
            <a:ext cx="10195598" cy="5256000"/>
            <a:chOff x="1963" y="1903"/>
            <a:chExt cx="15274" cy="7874"/>
          </a:xfrm>
        </p:grpSpPr>
        <p:pic>
          <p:nvPicPr>
            <p:cNvPr id="18" name="Picture 1"/>
            <p:cNvPicPr>
              <a:picLocks noChangeAspect="1"/>
            </p:cNvPicPr>
            <p:nvPr>
              <p:custDataLst>
                <p:tags r:id="rId2"/>
              </p:custDataLst>
            </p:nvPr>
          </p:nvPicPr>
          <p:blipFill>
            <a:blip r:embed="rId3"/>
            <a:srcRect l="1251" r="2494" b="763"/>
            <a:stretch>
              <a:fillRect/>
            </a:stretch>
          </p:blipFill>
          <p:spPr>
            <a:xfrm>
              <a:off x="1963" y="1903"/>
              <a:ext cx="15275" cy="7874"/>
            </a:xfrm>
            <a:prstGeom prst="rect">
              <a:avLst/>
            </a:prstGeom>
          </p:spPr>
        </p:pic>
        <p:sp>
          <p:nvSpPr>
            <p:cNvPr id="26" name="矩形 25"/>
            <p:cNvSpPr/>
            <p:nvPr>
              <p:custDataLst>
                <p:tags r:id="rId4"/>
              </p:custDataLst>
            </p:nvPr>
          </p:nvSpPr>
          <p:spPr>
            <a:xfrm>
              <a:off x="7018" y="2378"/>
              <a:ext cx="1525" cy="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Import Directory Table</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grpSp>
        <p:nvGrpSpPr>
          <p:cNvPr id="4" name="组合 3"/>
          <p:cNvGrpSpPr/>
          <p:nvPr/>
        </p:nvGrpSpPr>
        <p:grpSpPr>
          <a:xfrm>
            <a:off x="417195" y="1517650"/>
            <a:ext cx="11357610" cy="4220210"/>
            <a:chOff x="617" y="2390"/>
            <a:chExt cx="17886" cy="6646"/>
          </a:xfrm>
        </p:grpSpPr>
        <p:sp>
          <p:nvSpPr>
            <p:cNvPr id="2" name="矩形 1"/>
            <p:cNvSpPr/>
            <p:nvPr>
              <p:custDataLst>
                <p:tags r:id="rId2"/>
              </p:custDataLst>
            </p:nvPr>
          </p:nvSpPr>
          <p:spPr>
            <a:xfrm>
              <a:off x="617" y="2390"/>
              <a:ext cx="17887" cy="6646"/>
            </a:xfrm>
            <a:prstGeom prst="rect">
              <a:avLst/>
            </a:prstGeom>
            <a:solidFill>
              <a:srgbClr val="EF7D03">
                <a:alpha val="10000"/>
              </a:srgbClr>
            </a:solidFill>
            <a:ln>
              <a:solidFill>
                <a:srgbClr val="EF7D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 Box 2"/>
            <p:cNvSpPr txBox="1"/>
            <p:nvPr>
              <p:custDataLst>
                <p:tags r:id="rId3"/>
              </p:custDataLst>
            </p:nvPr>
          </p:nvSpPr>
          <p:spPr>
            <a:xfrm>
              <a:off x="801" y="2531"/>
              <a:ext cx="17519" cy="636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ts val="2800"/>
                </a:lnSpc>
              </a:pPr>
              <a:r>
                <a:rPr lang="en-US" sz="2200" dirty="0">
                  <a:latin typeface="Times New Roman" panose="02020603050405020304" charset="0"/>
                  <a:cs typeface="Times New Roman" panose="02020603050405020304" charset="0"/>
                </a:rPr>
                <a:t>typedef struct _IMAGE_IMPORT_DESCRIPTOR {</a:t>
              </a:r>
              <a:endParaRPr lang="en-US" sz="2200" dirty="0">
                <a:latin typeface="Times New Roman" panose="02020603050405020304" charset="0"/>
                <a:cs typeface="Times New Roman" panose="02020603050405020304" charset="0"/>
              </a:endParaRPr>
            </a:p>
            <a:p>
              <a:pPr indent="0" algn="l" fontAlgn="auto">
                <a:lnSpc>
                  <a:spcPts val="2800"/>
                </a:lnSpc>
              </a:pPr>
              <a:r>
                <a:rPr lang="en-US" sz="2200" dirty="0">
                  <a:latin typeface="Times New Roman" panose="02020603050405020304" charset="0"/>
                  <a:cs typeface="Times New Roman" panose="02020603050405020304" charset="0"/>
                </a:rPr>
                <a:t>    union {</a:t>
              </a:r>
              <a:endParaRPr lang="en-US" sz="2200" dirty="0">
                <a:latin typeface="Times New Roman" panose="02020603050405020304" charset="0"/>
                <a:cs typeface="Times New Roman" panose="02020603050405020304" charset="0"/>
              </a:endParaRPr>
            </a:p>
            <a:p>
              <a:pPr indent="0" algn="l" fontAlgn="auto">
                <a:lnSpc>
                  <a:spcPts val="2800"/>
                </a:lnSpc>
              </a:pPr>
              <a:r>
                <a:rPr lang="en-US" sz="2200" dirty="0">
                  <a:latin typeface="Times New Roman" panose="02020603050405020304" charset="0"/>
                  <a:cs typeface="Times New Roman" panose="02020603050405020304" charset="0"/>
                </a:rPr>
                <a:t>        DWORD   Characteristics;</a:t>
              </a:r>
              <a:endParaRPr lang="en-US" sz="2200" dirty="0">
                <a:latin typeface="Times New Roman" panose="02020603050405020304" charset="0"/>
                <a:cs typeface="Times New Roman" panose="02020603050405020304" charset="0"/>
              </a:endParaRPr>
            </a:p>
            <a:p>
              <a:pPr indent="0" algn="l" fontAlgn="auto">
                <a:lnSpc>
                  <a:spcPts val="2800"/>
                </a:lnSpc>
              </a:pPr>
              <a:r>
                <a:rPr lang="en-US" sz="2200" dirty="0">
                  <a:latin typeface="Times New Roman" panose="02020603050405020304" charset="0"/>
                  <a:cs typeface="Times New Roman" panose="02020603050405020304" charset="0"/>
                </a:rPr>
                <a:t>        DWORD   </a:t>
              </a:r>
              <a:r>
                <a:rPr lang="en-US" sz="2200" dirty="0" err="1">
                  <a:latin typeface="Times New Roman" panose="02020603050405020304" charset="0"/>
                  <a:cs typeface="Times New Roman" panose="02020603050405020304" charset="0"/>
                </a:rPr>
                <a:t>OriginalFirstThunk</a:t>
              </a:r>
              <a:r>
                <a:rPr lang="en-US" sz="2200" dirty="0">
                  <a:latin typeface="Times New Roman" panose="02020603050405020304" charset="0"/>
                  <a:cs typeface="Times New Roman" panose="02020603050405020304" charset="0"/>
                </a:rPr>
                <a:t>;</a:t>
              </a:r>
              <a:endParaRPr lang="en-US" sz="2200" dirty="0">
                <a:latin typeface="Times New Roman" panose="02020603050405020304" charset="0"/>
                <a:cs typeface="Times New Roman" panose="02020603050405020304" charset="0"/>
              </a:endParaRPr>
            </a:p>
            <a:p>
              <a:pPr indent="0" algn="l" fontAlgn="auto">
                <a:lnSpc>
                  <a:spcPts val="2800"/>
                </a:lnSpc>
              </a:pPr>
              <a:r>
                <a:rPr lang="en-US" sz="2200" dirty="0">
                  <a:latin typeface="Times New Roman" panose="02020603050405020304" charset="0"/>
                  <a:cs typeface="Times New Roman" panose="02020603050405020304" charset="0"/>
                </a:rPr>
                <a:t>    } DUMMYUNIONNAME;</a:t>
              </a:r>
              <a:endParaRPr lang="en-US" sz="2200" dirty="0">
                <a:latin typeface="Times New Roman" panose="02020603050405020304" charset="0"/>
                <a:cs typeface="Times New Roman" panose="02020603050405020304" charset="0"/>
              </a:endParaRPr>
            </a:p>
            <a:p>
              <a:pPr indent="0" algn="l" fontAlgn="auto">
                <a:lnSpc>
                  <a:spcPts val="2800"/>
                </a:lnSpc>
              </a:pPr>
              <a:r>
                <a:rPr lang="en-US" sz="2200" dirty="0">
                  <a:latin typeface="Times New Roman" panose="02020603050405020304" charset="0"/>
                  <a:cs typeface="Times New Roman" panose="02020603050405020304" charset="0"/>
                </a:rPr>
                <a:t>    DWORD   </a:t>
              </a:r>
              <a:r>
                <a:rPr lang="en-US" sz="2200" dirty="0" err="1">
                  <a:latin typeface="Times New Roman" panose="02020603050405020304" charset="0"/>
                  <a:cs typeface="Times New Roman" panose="02020603050405020304" charset="0"/>
                </a:rPr>
                <a:t>TimeDateStamp</a:t>
              </a:r>
              <a:r>
                <a:rPr lang="en-US" sz="2200" dirty="0">
                  <a:latin typeface="Times New Roman" panose="02020603050405020304" charset="0"/>
                  <a:cs typeface="Times New Roman" panose="02020603050405020304" charset="0"/>
                </a:rPr>
                <a:t>;</a:t>
              </a:r>
              <a:endParaRPr lang="en-US" sz="2200" dirty="0">
                <a:latin typeface="Times New Roman" panose="02020603050405020304" charset="0"/>
                <a:cs typeface="Times New Roman" panose="02020603050405020304" charset="0"/>
              </a:endParaRPr>
            </a:p>
            <a:p>
              <a:pPr indent="0" algn="l" fontAlgn="auto">
                <a:lnSpc>
                  <a:spcPts val="2800"/>
                </a:lnSpc>
              </a:pPr>
              <a:r>
                <a:rPr lang="en-US" sz="2200" dirty="0">
                  <a:latin typeface="Times New Roman" panose="02020603050405020304" charset="0"/>
                  <a:cs typeface="Times New Roman" panose="02020603050405020304" charset="0"/>
                </a:rPr>
                <a:t>    DWORD   </a:t>
              </a:r>
              <a:r>
                <a:rPr lang="en-US" sz="2200" dirty="0" err="1">
                  <a:latin typeface="Times New Roman" panose="02020603050405020304" charset="0"/>
                  <a:cs typeface="Times New Roman" panose="02020603050405020304" charset="0"/>
                </a:rPr>
                <a:t>ForwarderChain</a:t>
              </a:r>
              <a:r>
                <a:rPr lang="en-US" sz="2200" dirty="0">
                  <a:latin typeface="Times New Roman" panose="02020603050405020304" charset="0"/>
                  <a:cs typeface="Times New Roman" panose="02020603050405020304" charset="0"/>
                </a:rPr>
                <a:t>;</a:t>
              </a:r>
              <a:endParaRPr lang="en-US" sz="2200" dirty="0">
                <a:latin typeface="Times New Roman" panose="02020603050405020304" charset="0"/>
                <a:cs typeface="Times New Roman" panose="02020603050405020304" charset="0"/>
              </a:endParaRPr>
            </a:p>
            <a:p>
              <a:pPr indent="0" algn="l" fontAlgn="auto">
                <a:lnSpc>
                  <a:spcPts val="2800"/>
                </a:lnSpc>
              </a:pPr>
              <a:r>
                <a:rPr lang="en-US" sz="2200" dirty="0">
                  <a:latin typeface="Times New Roman" panose="02020603050405020304" charset="0"/>
                  <a:cs typeface="Times New Roman" panose="02020603050405020304" charset="0"/>
                </a:rPr>
                <a:t>    DWORD   Name;</a:t>
              </a:r>
              <a:endParaRPr lang="en-US" sz="2200" dirty="0">
                <a:latin typeface="Times New Roman" panose="02020603050405020304" charset="0"/>
                <a:cs typeface="Times New Roman" panose="02020603050405020304" charset="0"/>
              </a:endParaRPr>
            </a:p>
            <a:p>
              <a:pPr indent="0" algn="l" fontAlgn="auto">
                <a:lnSpc>
                  <a:spcPts val="2800"/>
                </a:lnSpc>
              </a:pPr>
              <a:r>
                <a:rPr lang="en-US" sz="2200" dirty="0">
                  <a:latin typeface="Times New Roman" panose="02020603050405020304" charset="0"/>
                  <a:cs typeface="Times New Roman" panose="02020603050405020304" charset="0"/>
                </a:rPr>
                <a:t>    DWORD   </a:t>
              </a:r>
              <a:r>
                <a:rPr lang="en-US" sz="2200" dirty="0" err="1">
                  <a:latin typeface="Times New Roman" panose="02020603050405020304" charset="0"/>
                  <a:cs typeface="Times New Roman" panose="02020603050405020304" charset="0"/>
                </a:rPr>
                <a:t>FirstThunk</a:t>
              </a:r>
              <a:r>
                <a:rPr lang="en-US" sz="2200" dirty="0">
                  <a:latin typeface="Times New Roman" panose="02020603050405020304" charset="0"/>
                  <a:cs typeface="Times New Roman" panose="02020603050405020304" charset="0"/>
                </a:rPr>
                <a:t>;</a:t>
              </a:r>
              <a:endParaRPr lang="en-US" sz="2200" dirty="0">
                <a:latin typeface="Times New Roman" panose="02020603050405020304" charset="0"/>
                <a:cs typeface="Times New Roman" panose="02020603050405020304" charset="0"/>
              </a:endParaRPr>
            </a:p>
            <a:p>
              <a:pPr indent="0" algn="l" fontAlgn="auto">
                <a:lnSpc>
                  <a:spcPts val="2800"/>
                </a:lnSpc>
              </a:pPr>
              <a:r>
                <a:rPr lang="en-US" sz="2200" dirty="0">
                  <a:latin typeface="Times New Roman" panose="02020603050405020304" charset="0"/>
                  <a:cs typeface="Times New Roman" panose="02020603050405020304" charset="0"/>
                </a:rPr>
                <a:t>} IMAGE_IMPORT_DESCRIPTOR;</a:t>
              </a:r>
              <a:endParaRPr lang="en-US" sz="2200" dirty="0">
                <a:latin typeface="Times New Roman" panose="02020603050405020304" charset="0"/>
                <a:cs typeface="Times New Roman" panose="02020603050405020304" charset="0"/>
              </a:endParaRPr>
            </a:p>
            <a:p>
              <a:pPr indent="0" algn="l" fontAlgn="auto">
                <a:lnSpc>
                  <a:spcPts val="2800"/>
                </a:lnSpc>
              </a:pPr>
              <a:r>
                <a:rPr lang="en-US" sz="2200" dirty="0">
                  <a:latin typeface="Times New Roman" panose="02020603050405020304" charset="0"/>
                  <a:cs typeface="Times New Roman" panose="02020603050405020304" charset="0"/>
                </a:rPr>
                <a:t>typedef IMAGE_IMPORT_DESCRIPTOR UNALIGNED *PIMAGE_IMPORT_DESCRIPTOR;</a:t>
              </a:r>
              <a:endParaRPr lang="en-US" sz="2200" dirty="0">
                <a:latin typeface="Times New Roman" panose="02020603050405020304" charset="0"/>
                <a:cs typeface="Times New Roman" panose="02020603050405020304" charset="0"/>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Fields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4" name="Text Box 8" descr="7b0a202020202262756c6c6574223a20227b5c2263617465676f727949645c223a31303030362c5c2274656d706c61746549645c223a32303233313234377d222c0a20202020227461726765744964223a202270726f636573734f6e6c696e6542756c6c6574220a7d0a"/>
          <p:cNvSpPr txBox="1">
            <a:spLocks noChangeArrowheads="1"/>
          </p:cNvSpPr>
          <p:nvPr>
            <p:custDataLst>
              <p:tags r:id="rId2"/>
            </p:custDataLst>
          </p:nvPr>
        </p:nvSpPr>
        <p:spPr bwMode="auto">
          <a:xfrm>
            <a:off x="217170" y="1113790"/>
            <a:ext cx="11322685" cy="120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76250">
              <a:lnSpc>
                <a:spcPts val="3000"/>
              </a:lnSpc>
              <a:spcBef>
                <a:spcPts val="500"/>
              </a:spcBef>
              <a:buClrTx/>
              <a:buSzPct val="200000"/>
              <a:buFontTx/>
              <a:buBlip>
                <a:blip r:embed="rId3"/>
              </a:buBlip>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dirty="0">
                <a:solidFill>
                  <a:srgbClr val="FF0000"/>
                </a:solidFill>
                <a:latin typeface="Arial" panose="020B0604020202020204" pitchFamily="34" charset="0"/>
                <a:cs typeface="Arial" panose="020B0604020202020204" pitchFamily="34" charset="0"/>
                <a:sym typeface="微软雅黑 Light" panose="020B0502040204020203" charset="-122"/>
              </a:rPr>
              <a:t>OriginalFirstThunk:</a:t>
            </a:r>
            <a:r>
              <a:rPr lang="en-US" altLang="zh-CN" sz="2500" b="0" dirty="0">
                <a:latin typeface="Arial" panose="020B0604020202020204" pitchFamily="34" charset="0"/>
                <a:cs typeface="Arial" panose="020B0604020202020204" pitchFamily="34" charset="0"/>
                <a:sym typeface="微软雅黑 Light" panose="020B0502040204020203" charset="-122"/>
              </a:rPr>
              <a:t> RVA of the ILT.</a:t>
            </a:r>
            <a:endParaRPr lang="en-US" altLang="zh-CN" sz="2500" b="0" dirty="0">
              <a:latin typeface="Arial" panose="020B0604020202020204" pitchFamily="34" charset="0"/>
              <a:cs typeface="Arial" panose="020B0604020202020204" pitchFamily="34" charset="0"/>
              <a:sym typeface="微软雅黑 Light" panose="020B0502040204020203" charset="-122"/>
            </a:endParaRPr>
          </a:p>
          <a:p>
            <a:pPr marL="571500" indent="-476250">
              <a:lnSpc>
                <a:spcPts val="3000"/>
              </a:lnSpc>
              <a:spcBef>
                <a:spcPts val="500"/>
              </a:spcBef>
              <a:buClrTx/>
              <a:buSzPct val="200000"/>
              <a:buFontTx/>
              <a:buBlip>
                <a:blip r:embed="rId3"/>
              </a:buBlip>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dirty="0">
                <a:solidFill>
                  <a:srgbClr val="FF0000"/>
                </a:solidFill>
                <a:latin typeface="Arial" panose="020B0604020202020204" pitchFamily="34" charset="0"/>
                <a:cs typeface="Arial" panose="020B0604020202020204" pitchFamily="34" charset="0"/>
                <a:sym typeface="微软雅黑 Light" panose="020B0502040204020203" charset="-122"/>
              </a:rPr>
              <a:t>TimeDateStamp:</a:t>
            </a:r>
            <a:r>
              <a:rPr lang="en-US" altLang="zh-CN" sz="2500" b="0" dirty="0">
                <a:latin typeface="Arial" panose="020B0604020202020204" pitchFamily="34" charset="0"/>
                <a:cs typeface="Arial" panose="020B0604020202020204" pitchFamily="34" charset="0"/>
                <a:sym typeface="微软雅黑 Light" panose="020B0502040204020203" charset="-122"/>
              </a:rPr>
              <a:t> A time date stamp, that’s initially set to 0 if not bound and set to -1 if bound.</a:t>
            </a:r>
            <a:endParaRPr lang="en-US" altLang="zh-CN" sz="2500" b="0" dirty="0">
              <a:latin typeface="Arial" panose="020B0604020202020204" pitchFamily="34" charset="0"/>
              <a:cs typeface="Arial" panose="020B0604020202020204" pitchFamily="34" charset="0"/>
              <a:sym typeface="微软雅黑 Light" panose="020B0502040204020203" charset="-122"/>
            </a:endParaRPr>
          </a:p>
        </p:txBody>
      </p:sp>
      <p:sp>
        <p:nvSpPr>
          <p:cNvPr id="6" name="Text Box 8" descr="7b0a202020202262756c6c6574223a20227b5c2263617465676f727949645c223a31303030362c5c2274656d706c61746549645c223a32303233313234337d220a7d0a"/>
          <p:cNvSpPr txBox="1">
            <a:spLocks noChangeArrowheads="1"/>
          </p:cNvSpPr>
          <p:nvPr>
            <p:custDataLst>
              <p:tags r:id="rId4"/>
            </p:custDataLst>
          </p:nvPr>
        </p:nvSpPr>
        <p:spPr bwMode="auto">
          <a:xfrm>
            <a:off x="637540" y="2485390"/>
            <a:ext cx="10902315" cy="1543685"/>
          </a:xfrm>
          <a:prstGeom prst="rect">
            <a:avLst/>
          </a:prstGeom>
          <a:no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19100">
              <a:lnSpc>
                <a:spcPts val="2200"/>
              </a:lnSpc>
              <a:spcBef>
                <a:spcPts val="200"/>
              </a:spcBef>
              <a:buClr>
                <a:srgbClr val="000000"/>
              </a:buClr>
              <a:buSzPct val="100000"/>
              <a:buFont typeface="Wingdings" panose="05000000000000000000" charset="0"/>
              <a:buChar char="q"/>
              <a:extLst>
                <a:ext uri="{35155182-B16C-46BC-9424-99874614C6A1}">
                  <wpsdc:indentchars xmlns:wpsdc="http://www.wps.cn/officeDocument/2017/drawingmlCustomData" val="-150" checksum="2680044976"/>
                  <wpsdc:marlchars xmlns:wpsdc="http://www.wps.cn/officeDocument/2017/drawingmlCustomData" val="250" checksum="1039213347"/>
                </a:ext>
              </a:extLst>
            </a:pPr>
            <a:r>
              <a:rPr lang="en-US" altLang="zh-CN" sz="2200" b="0" dirty="0">
                <a:latin typeface="Times New Roman" panose="02020603050405020304" charset="0"/>
                <a:cs typeface="Times New Roman" panose="02020603050405020304" charset="0"/>
                <a:sym typeface="微软雅黑 Light" panose="020B0502040204020203" charset="-122"/>
              </a:rPr>
              <a:t>In case of an unbound import the time date stamp gets updated to the time date stamp of the DLL after the image is bound.</a:t>
            </a:r>
            <a:endParaRPr lang="en-US" altLang="zh-CN" sz="2200" b="0" dirty="0">
              <a:latin typeface="Times New Roman" panose="02020603050405020304" charset="0"/>
              <a:cs typeface="Times New Roman" panose="02020603050405020304" charset="0"/>
              <a:sym typeface="微软雅黑 Light" panose="020B0502040204020203" charset="-122"/>
            </a:endParaRPr>
          </a:p>
          <a:p>
            <a:pPr marL="571500" indent="-419100">
              <a:lnSpc>
                <a:spcPts val="2200"/>
              </a:lnSpc>
              <a:spcBef>
                <a:spcPts val="200"/>
              </a:spcBef>
              <a:buClr>
                <a:srgbClr val="000000"/>
              </a:buClr>
              <a:buSzPct val="100000"/>
              <a:buFont typeface="Wingdings" panose="05000000000000000000" charset="0"/>
              <a:buChar char="q"/>
              <a:extLst>
                <a:ext uri="{35155182-B16C-46BC-9424-99874614C6A1}">
                  <wpsdc:indentchars xmlns:wpsdc="http://www.wps.cn/officeDocument/2017/drawingmlCustomData" val="-150" checksum="2680044976"/>
                  <wpsdc:marlchars xmlns:wpsdc="http://www.wps.cn/officeDocument/2017/drawingmlCustomData" val="250" checksum="1039213347"/>
                </a:ext>
              </a:extLst>
            </a:pPr>
            <a:r>
              <a:rPr lang="en-US" altLang="zh-CN" sz="2200" b="0" dirty="0">
                <a:latin typeface="Times New Roman" panose="02020603050405020304" charset="0"/>
                <a:cs typeface="Times New Roman" panose="02020603050405020304" charset="0"/>
                <a:sym typeface="微软雅黑 Light" panose="020B0502040204020203" charset="-122"/>
              </a:rPr>
              <a:t>In case of a bound import it stays set to -1 and the real time date stamp of the DLL can be found in the Bound Import Directory Table in the corresponding IMAGE_BOUND_IMPORT_DESCRIPTOR.</a:t>
            </a:r>
            <a:endParaRPr lang="en-US" altLang="zh-CN" sz="2200" b="0" dirty="0">
              <a:latin typeface="Times New Roman" panose="02020603050405020304" charset="0"/>
              <a:cs typeface="Times New Roman" panose="02020603050405020304" charset="0"/>
              <a:sym typeface="微软雅黑 Light" panose="020B0502040204020203" charset="-122"/>
            </a:endParaRPr>
          </a:p>
        </p:txBody>
      </p:sp>
      <p:sp>
        <p:nvSpPr>
          <p:cNvPr id="2" name="Text Box 8" descr="7b0a202020202262756c6c6574223a20227b5c2263617465676f727949645c223a31303030362c5c2274656d706c61746549645c223a32303233313234377d222c0a20202020227461726765744964223a202270726f636573734f6e6c696e6542756c6c6574220a7d0a"/>
          <p:cNvSpPr txBox="1">
            <a:spLocks noChangeArrowheads="1"/>
          </p:cNvSpPr>
          <p:nvPr>
            <p:custDataLst>
              <p:tags r:id="rId5"/>
            </p:custDataLst>
          </p:nvPr>
        </p:nvSpPr>
        <p:spPr bwMode="auto">
          <a:xfrm>
            <a:off x="217170" y="4089400"/>
            <a:ext cx="11838305" cy="2083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76250">
              <a:lnSpc>
                <a:spcPts val="3000"/>
              </a:lnSpc>
              <a:spcBef>
                <a:spcPts val="500"/>
              </a:spcBef>
              <a:buClrTx/>
              <a:buSzPct val="200000"/>
              <a:buFontTx/>
              <a:buBlip>
                <a:blip r:embed="rId3"/>
              </a:buBlip>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dirty="0">
                <a:solidFill>
                  <a:srgbClr val="FF0000"/>
                </a:solidFill>
                <a:latin typeface="Arial" panose="020B0604020202020204" pitchFamily="34" charset="0"/>
                <a:cs typeface="Arial" panose="020B0604020202020204" pitchFamily="34" charset="0"/>
                <a:sym typeface="微软雅黑 Light" panose="020B0502040204020203" charset="-122"/>
              </a:rPr>
              <a:t>ForwarderChain:</a:t>
            </a:r>
            <a:r>
              <a:rPr lang="en-US" altLang="zh-CN" sz="2500" b="0" dirty="0">
                <a:latin typeface="Arial" panose="020B0604020202020204" pitchFamily="34" charset="0"/>
                <a:cs typeface="Arial" panose="020B0604020202020204" pitchFamily="34" charset="0"/>
                <a:sym typeface="微软雅黑 Light" panose="020B0502040204020203" charset="-122"/>
              </a:rPr>
              <a:t> The index of the first forwarder chain reference. This is something responsible for DLL forwarding. </a:t>
            </a:r>
            <a:r>
              <a:rPr lang="en-US" altLang="zh-CN" sz="2500" b="0" i="1" dirty="0">
                <a:latin typeface="Arial" panose="020B0604020202020204" pitchFamily="34" charset="0"/>
                <a:cs typeface="Arial" panose="020B0604020202020204" pitchFamily="34" charset="0"/>
                <a:sym typeface="微软雅黑 Light" panose="020B0502040204020203" charset="-122"/>
              </a:rPr>
              <a:t>(DLL forwarding is when a DLL forwards some of its exported functions to another DLL.)</a:t>
            </a:r>
            <a:endParaRPr lang="en-US" altLang="zh-CN" sz="2500" b="0" dirty="0">
              <a:latin typeface="Arial" panose="020B0604020202020204" pitchFamily="34" charset="0"/>
              <a:cs typeface="Arial" panose="020B0604020202020204" pitchFamily="34" charset="0"/>
              <a:sym typeface="微软雅黑 Light" panose="020B0502040204020203" charset="-122"/>
            </a:endParaRPr>
          </a:p>
          <a:p>
            <a:pPr marL="571500" indent="-476250">
              <a:lnSpc>
                <a:spcPts val="3000"/>
              </a:lnSpc>
              <a:spcBef>
                <a:spcPts val="500"/>
              </a:spcBef>
              <a:buClrTx/>
              <a:buSzPct val="200000"/>
              <a:buFontTx/>
              <a:buBlip>
                <a:blip r:embed="rId3"/>
              </a:buBlip>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dirty="0">
                <a:solidFill>
                  <a:srgbClr val="FF0000"/>
                </a:solidFill>
                <a:latin typeface="Arial" panose="020B0604020202020204" pitchFamily="34" charset="0"/>
                <a:cs typeface="Arial" panose="020B0604020202020204" pitchFamily="34" charset="0"/>
                <a:sym typeface="微软雅黑 Light" panose="020B0502040204020203" charset="-122"/>
              </a:rPr>
              <a:t>Name:</a:t>
            </a:r>
            <a:r>
              <a:rPr lang="en-US" altLang="zh-CN" sz="2500" b="0" dirty="0">
                <a:latin typeface="Arial" panose="020B0604020202020204" pitchFamily="34" charset="0"/>
                <a:cs typeface="Arial" panose="020B0604020202020204" pitchFamily="34" charset="0"/>
                <a:sym typeface="微软雅黑 Light" panose="020B0502040204020203" charset="-122"/>
              </a:rPr>
              <a:t> An RVA of an ASCII string that contains the name of the imported DLL.</a:t>
            </a:r>
            <a:endParaRPr lang="en-US" altLang="zh-CN" sz="2500" b="0" dirty="0">
              <a:latin typeface="Arial" panose="020B0604020202020204" pitchFamily="34" charset="0"/>
              <a:cs typeface="Arial" panose="020B0604020202020204" pitchFamily="34" charset="0"/>
              <a:sym typeface="微软雅黑 Light" panose="020B0502040204020203" charset="-122"/>
            </a:endParaRPr>
          </a:p>
          <a:p>
            <a:pPr marL="571500" indent="-476250">
              <a:lnSpc>
                <a:spcPts val="3000"/>
              </a:lnSpc>
              <a:spcBef>
                <a:spcPts val="500"/>
              </a:spcBef>
              <a:buClrTx/>
              <a:buSzPct val="200000"/>
              <a:buFontTx/>
              <a:buBlip>
                <a:blip r:embed="rId3"/>
              </a:buBlip>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dirty="0">
                <a:solidFill>
                  <a:srgbClr val="FF0000"/>
                </a:solidFill>
                <a:latin typeface="Arial" panose="020B0604020202020204" pitchFamily="34" charset="0"/>
                <a:cs typeface="Arial" panose="020B0604020202020204" pitchFamily="34" charset="0"/>
                <a:sym typeface="微软雅黑 Light" panose="020B0502040204020203" charset="-122"/>
              </a:rPr>
              <a:t>FirstThunk:</a:t>
            </a:r>
            <a:r>
              <a:rPr lang="en-US" altLang="zh-CN" sz="2500" b="0" dirty="0">
                <a:latin typeface="Arial" panose="020B0604020202020204" pitchFamily="34" charset="0"/>
                <a:cs typeface="Arial" panose="020B0604020202020204" pitchFamily="34" charset="0"/>
                <a:sym typeface="微软雅黑 Light" panose="020B0502040204020203" charset="-122"/>
              </a:rPr>
              <a:t> RVA of the IAT.</a:t>
            </a:r>
            <a:endParaRPr lang="en-US" altLang="zh-CN" sz="25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Bound Imports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2" name="Text Box 8" descr="7b0a202020202262756c6c6574223a20227b5c2263617465676f727949645c223a31303030362c5c2274656d706c61746549645c223a32303233313234377d222c0a20202020227461726765744964223a202270726f636573734f6e6c696e6542756c6c6574220a7d0a"/>
          <p:cNvSpPr txBox="1">
            <a:spLocks noChangeArrowheads="1"/>
          </p:cNvSpPr>
          <p:nvPr>
            <p:custDataLst>
              <p:tags r:id="rId2"/>
            </p:custDataLst>
          </p:nvPr>
        </p:nvSpPr>
        <p:spPr bwMode="auto">
          <a:xfrm>
            <a:off x="118110" y="1113790"/>
            <a:ext cx="11677650" cy="490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95300">
              <a:lnSpc>
                <a:spcPts val="3000"/>
              </a:lnSpc>
              <a:spcBef>
                <a:spcPts val="500"/>
              </a:spcBef>
              <a:buClrTx/>
              <a:buSzPct val="20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latin typeface="Arial" panose="020B0604020202020204" pitchFamily="34" charset="0"/>
                <a:cs typeface="Arial" panose="020B0604020202020204" pitchFamily="34" charset="0"/>
                <a:sym typeface="微软雅黑 Light" panose="020B0502040204020203" charset="-122"/>
              </a:rPr>
              <a:t>Bound import essentially means that the import table contains fixed addresses for the imported functions. These addresses are calculated and written during compile time by the linker.</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ts val="3000"/>
              </a:lnSpc>
              <a:spcBef>
                <a:spcPts val="500"/>
              </a:spcBef>
              <a:buClrTx/>
              <a:buSzPct val="20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latin typeface="Arial" panose="020B0604020202020204" pitchFamily="34" charset="0"/>
                <a:cs typeface="Arial" panose="020B0604020202020204" pitchFamily="34" charset="0"/>
                <a:sym typeface="微软雅黑 Light" panose="020B0502040204020203" charset="-122"/>
              </a:rPr>
              <a:t>Using bound imports is a speed optimization, it reduces the time needed by the loader to resolve function addresses and fill the IAT, however if at run-time the bound addresses do not match the real ones then the loader will have to resolve these addresses again and fix the IAT.</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ts val="3000"/>
              </a:lnSpc>
              <a:spcBef>
                <a:spcPts val="500"/>
              </a:spcBef>
              <a:buClrTx/>
              <a:buSzPct val="20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latin typeface="Arial" panose="020B0604020202020204" pitchFamily="34" charset="0"/>
                <a:cs typeface="Arial" panose="020B0604020202020204" pitchFamily="34" charset="0"/>
                <a:sym typeface="微软雅黑 Light" panose="020B0502040204020203" charset="-122"/>
              </a:rPr>
              <a:t>When discussing IMAGE_IMPORT_DESCRIPTOR.TimeDateStamp, I mentioned that in case of a bound import, the time date stamp is set to -1 and the real time date stamp of the DLL can be found in the corresponding  IMAGE_BOUND_IMPORT_DESCRIPTOR in the Bound Import Data Directory.</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Bound Import Data Directory</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2" name="Text Box 8" descr="7b0a202020202262756c6c6574223a20227b5c2263617465676f727949645c223a31303030362c5c2274656d706c61746549645c223a32303233313234377d222c0a20202020227461726765744964223a202270726f636573734f6e6c696e6542756c6c6574220a7d0a"/>
          <p:cNvSpPr txBox="1">
            <a:spLocks noChangeArrowheads="1"/>
          </p:cNvSpPr>
          <p:nvPr>
            <p:custDataLst>
              <p:tags r:id="rId2"/>
            </p:custDataLst>
          </p:nvPr>
        </p:nvSpPr>
        <p:spPr bwMode="auto">
          <a:xfrm>
            <a:off x="118110" y="1113790"/>
            <a:ext cx="1125728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33400">
              <a:lnSpc>
                <a:spcPts val="4000"/>
              </a:lnSpc>
              <a:spcBef>
                <a:spcPts val="20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The Bound Import Data Directory is similar to the Import Directory Table, however as the name suggests, it holds information about the bound imports.</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ts val="4000"/>
              </a:lnSpc>
              <a:spcBef>
                <a:spcPts val="20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It consists of an array of IMAGE_BOUND_IMPORT_DESCRIPTOR structures, and ends with a zeroed-out IMAGE_BOUND_IMPORT_DESCRIPTOR.</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p:txBody>
      </p:sp>
      <p:pic>
        <p:nvPicPr>
          <p:cNvPr id="8" name="图片 7" descr="2378 [转换]"/>
          <p:cNvPicPr>
            <a:picLocks noChangeAspect="1"/>
          </p:cNvPicPr>
          <p:nvPr>
            <p:custDataLst>
              <p:tags r:id="rId4"/>
            </p:custDataLst>
          </p:nvPr>
        </p:nvPicPr>
        <p:blipFill>
          <a:blip r:embed="rId5"/>
          <a:srcRect l="-644" r="84596" b="8932"/>
          <a:stretch>
            <a:fillRect/>
          </a:stretch>
        </p:blipFill>
        <p:spPr>
          <a:xfrm>
            <a:off x="236220" y="5021965"/>
            <a:ext cx="1029547" cy="1440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Bound Import Data Directory</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grpSp>
        <p:nvGrpSpPr>
          <p:cNvPr id="5" name="组合 4"/>
          <p:cNvGrpSpPr/>
          <p:nvPr/>
        </p:nvGrpSpPr>
        <p:grpSpPr>
          <a:xfrm>
            <a:off x="427355" y="2385695"/>
            <a:ext cx="11337290" cy="2734310"/>
            <a:chOff x="717" y="4045"/>
            <a:chExt cx="17854" cy="4306"/>
          </a:xfrm>
        </p:grpSpPr>
        <p:sp>
          <p:nvSpPr>
            <p:cNvPr id="4" name="矩形 3"/>
            <p:cNvSpPr/>
            <p:nvPr>
              <p:custDataLst>
                <p:tags r:id="rId2"/>
              </p:custDataLst>
            </p:nvPr>
          </p:nvSpPr>
          <p:spPr>
            <a:xfrm>
              <a:off x="718" y="4045"/>
              <a:ext cx="17853" cy="4306"/>
            </a:xfrm>
            <a:prstGeom prst="rect">
              <a:avLst/>
            </a:prstGeom>
            <a:solidFill>
              <a:srgbClr val="EF7D03">
                <a:alpha val="10000"/>
              </a:srgbClr>
            </a:solidFill>
            <a:ln>
              <a:solidFill>
                <a:srgbClr val="EF7D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 Box 1"/>
            <p:cNvSpPr txBox="1"/>
            <p:nvPr>
              <p:custDataLst>
                <p:tags r:id="rId3"/>
              </p:custDataLst>
            </p:nvPr>
          </p:nvSpPr>
          <p:spPr>
            <a:xfrm>
              <a:off x="717" y="4127"/>
              <a:ext cx="17685" cy="4142"/>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fontAlgn="auto">
                <a:lnSpc>
                  <a:spcPts val="3300"/>
                </a:lnSpc>
              </a:pPr>
              <a:r>
                <a:rPr lang="en-US" sz="2200" dirty="0">
                  <a:latin typeface="Times New Roman" panose="02020603050405020304" charset="0"/>
                  <a:cs typeface="Times New Roman" panose="02020603050405020304" charset="0"/>
                </a:rPr>
                <a:t>typedef struct _IMAGE_BOUND_IMPORT_DESCRIPTOR {</a:t>
              </a:r>
              <a:endParaRPr lang="en-US" sz="2200" dirty="0">
                <a:latin typeface="Times New Roman" panose="02020603050405020304" charset="0"/>
                <a:cs typeface="Times New Roman" panose="02020603050405020304" charset="0"/>
              </a:endParaRPr>
            </a:p>
            <a:p>
              <a:pPr indent="0" fontAlgn="auto">
                <a:lnSpc>
                  <a:spcPts val="3300"/>
                </a:lnSpc>
              </a:pPr>
              <a:r>
                <a:rPr lang="en-US" sz="2200" dirty="0">
                  <a:latin typeface="Times New Roman" panose="02020603050405020304" charset="0"/>
                  <a:cs typeface="Times New Roman" panose="02020603050405020304" charset="0"/>
                </a:rPr>
                <a:t>    DWORD   </a:t>
              </a:r>
              <a:r>
                <a:rPr lang="en-US" sz="2200" dirty="0" err="1">
                  <a:latin typeface="Times New Roman" panose="02020603050405020304" charset="0"/>
                  <a:cs typeface="Times New Roman" panose="02020603050405020304" charset="0"/>
                </a:rPr>
                <a:t>TimeDateStamp</a:t>
              </a:r>
              <a:r>
                <a:rPr lang="en-US" sz="2200" dirty="0">
                  <a:latin typeface="Times New Roman" panose="02020603050405020304" charset="0"/>
                  <a:cs typeface="Times New Roman" panose="02020603050405020304" charset="0"/>
                </a:rPr>
                <a:t>;</a:t>
              </a:r>
              <a:endParaRPr lang="en-US" sz="2200" dirty="0">
                <a:latin typeface="Times New Roman" panose="02020603050405020304" charset="0"/>
                <a:cs typeface="Times New Roman" panose="02020603050405020304" charset="0"/>
              </a:endParaRPr>
            </a:p>
            <a:p>
              <a:pPr indent="0" fontAlgn="auto">
                <a:lnSpc>
                  <a:spcPts val="3300"/>
                </a:lnSpc>
              </a:pPr>
              <a:r>
                <a:rPr lang="en-US" sz="2200" dirty="0">
                  <a:latin typeface="Times New Roman" panose="02020603050405020304" charset="0"/>
                  <a:cs typeface="Times New Roman" panose="02020603050405020304" charset="0"/>
                </a:rPr>
                <a:t>    WORD    </a:t>
              </a:r>
              <a:r>
                <a:rPr lang="en-US" sz="2200" dirty="0" err="1">
                  <a:latin typeface="Times New Roman" panose="02020603050405020304" charset="0"/>
                  <a:cs typeface="Times New Roman" panose="02020603050405020304" charset="0"/>
                </a:rPr>
                <a:t>OffsetModuleName</a:t>
              </a:r>
              <a:r>
                <a:rPr lang="en-US" sz="2200" dirty="0">
                  <a:latin typeface="Times New Roman" panose="02020603050405020304" charset="0"/>
                  <a:cs typeface="Times New Roman" panose="02020603050405020304" charset="0"/>
                </a:rPr>
                <a:t>;</a:t>
              </a:r>
              <a:endParaRPr lang="en-US" sz="2200" dirty="0">
                <a:latin typeface="Times New Roman" panose="02020603050405020304" charset="0"/>
                <a:cs typeface="Times New Roman" panose="02020603050405020304" charset="0"/>
              </a:endParaRPr>
            </a:p>
            <a:p>
              <a:pPr indent="0" fontAlgn="auto">
                <a:lnSpc>
                  <a:spcPts val="3300"/>
                </a:lnSpc>
              </a:pPr>
              <a:r>
                <a:rPr lang="en-US" sz="2200" dirty="0">
                  <a:latin typeface="Times New Roman" panose="02020603050405020304" charset="0"/>
                  <a:cs typeface="Times New Roman" panose="02020603050405020304" charset="0"/>
                </a:rPr>
                <a:t>    WORD    </a:t>
              </a:r>
              <a:r>
                <a:rPr lang="en-US" sz="2200" dirty="0" err="1">
                  <a:latin typeface="Times New Roman" panose="02020603050405020304" charset="0"/>
                  <a:cs typeface="Times New Roman" panose="02020603050405020304" charset="0"/>
                </a:rPr>
                <a:t>NumberOfModuleForwarderRefs</a:t>
              </a:r>
              <a:r>
                <a:rPr lang="en-US" sz="2200" dirty="0">
                  <a:latin typeface="Times New Roman" panose="02020603050405020304" charset="0"/>
                  <a:cs typeface="Times New Roman" panose="02020603050405020304" charset="0"/>
                </a:rPr>
                <a:t>;</a:t>
              </a:r>
              <a:endParaRPr lang="en-US" sz="2200" dirty="0">
                <a:latin typeface="Times New Roman" panose="02020603050405020304" charset="0"/>
                <a:cs typeface="Times New Roman" panose="02020603050405020304" charset="0"/>
              </a:endParaRPr>
            </a:p>
            <a:p>
              <a:pPr indent="0" fontAlgn="auto">
                <a:lnSpc>
                  <a:spcPts val="3300"/>
                </a:lnSpc>
              </a:pPr>
              <a:r>
                <a:rPr lang="en-US" sz="2200" dirty="0">
                  <a:latin typeface="Times New Roman" panose="02020603050405020304" charset="0"/>
                  <a:cs typeface="Times New Roman" panose="02020603050405020304" charset="0"/>
                </a:rPr>
                <a:t>// Array of zero or more IMAGE_BOUND_FORWARDER_REF follows</a:t>
              </a:r>
              <a:endParaRPr lang="en-US" sz="2200" dirty="0">
                <a:latin typeface="Times New Roman" panose="02020603050405020304" charset="0"/>
                <a:cs typeface="Times New Roman" panose="02020603050405020304" charset="0"/>
              </a:endParaRPr>
            </a:p>
            <a:p>
              <a:pPr indent="0" fontAlgn="auto">
                <a:lnSpc>
                  <a:spcPts val="3300"/>
                </a:lnSpc>
              </a:pPr>
              <a:r>
                <a:rPr lang="en-US" sz="2200" dirty="0">
                  <a:latin typeface="Times New Roman" panose="02020603050405020304" charset="0"/>
                  <a:cs typeface="Times New Roman" panose="02020603050405020304" charset="0"/>
                </a:rPr>
                <a:t>} IMAGE_BOUND_IMPORT_DESCRIPTOR,  *PIMAGE_BOUND_IMPORT_DESCRIPTOR;</a:t>
              </a:r>
              <a:endParaRPr lang="en-US" sz="2200" dirty="0">
                <a:latin typeface="Times New Roman" panose="02020603050405020304" charset="0"/>
                <a:cs typeface="Times New Roman" panose="02020603050405020304" charset="0"/>
              </a:endParaRPr>
            </a:p>
          </p:txBody>
        </p:sp>
      </p:grpSp>
      <p:pic>
        <p:nvPicPr>
          <p:cNvPr id="6" name="图片 5" descr="templates\docerresourceshop\icons\\31393935333135353b343732313234343bc8adbbf7bbfac6f7c8cb"/>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0442575" y="2385695"/>
            <a:ext cx="1440000" cy="1440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Fields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2" name="Text Box 8" descr="7b0a202020202262756c6c6574223a20227b5c2263617465676f727949645c223a31303030362c5c2274656d706c61746549645c223a32303233313234377d222c0a20202020227461726765744964223a202270726f636573734f6e6c696e6542756c6c6574220a7d0a"/>
          <p:cNvSpPr txBox="1">
            <a:spLocks noChangeArrowheads="1"/>
          </p:cNvSpPr>
          <p:nvPr>
            <p:custDataLst>
              <p:tags r:id="rId2"/>
            </p:custDataLst>
          </p:nvPr>
        </p:nvSpPr>
        <p:spPr bwMode="auto">
          <a:xfrm>
            <a:off x="118110" y="1113790"/>
            <a:ext cx="11677650" cy="4424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95300">
              <a:lnSpc>
                <a:spcPts val="3500"/>
              </a:lnSpc>
              <a:spcBef>
                <a:spcPts val="1000"/>
              </a:spcBef>
              <a:buClrTx/>
              <a:buSzPct val="20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dirty="0">
                <a:solidFill>
                  <a:srgbClr val="FF0000"/>
                </a:solidFill>
                <a:latin typeface="Arial" panose="020B0604020202020204" pitchFamily="34" charset="0"/>
                <a:cs typeface="Arial" panose="020B0604020202020204" pitchFamily="34" charset="0"/>
                <a:sym typeface="微软雅黑 Light" panose="020B0502040204020203" charset="-122"/>
              </a:rPr>
              <a:t>TimeDateStamp:</a:t>
            </a:r>
            <a:r>
              <a:rPr lang="en-US" altLang="zh-CN" sz="2600" b="0" dirty="0">
                <a:latin typeface="Arial" panose="020B0604020202020204" pitchFamily="34" charset="0"/>
                <a:cs typeface="Arial" panose="020B0604020202020204" pitchFamily="34" charset="0"/>
                <a:sym typeface="微软雅黑 Light" panose="020B0502040204020203" charset="-122"/>
              </a:rPr>
              <a:t> The time date stamp of the imported DLL.</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ts val="3500"/>
              </a:lnSpc>
              <a:spcBef>
                <a:spcPts val="1000"/>
              </a:spcBef>
              <a:buClrTx/>
              <a:buSzPct val="20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dirty="0">
                <a:solidFill>
                  <a:srgbClr val="FF0000"/>
                </a:solidFill>
                <a:latin typeface="Arial" panose="020B0604020202020204" pitchFamily="34" charset="0"/>
                <a:cs typeface="Arial" panose="020B0604020202020204" pitchFamily="34" charset="0"/>
                <a:sym typeface="微软雅黑 Light" panose="020B0502040204020203" charset="-122"/>
              </a:rPr>
              <a:t>OffsetModuleName:</a:t>
            </a:r>
            <a:r>
              <a:rPr lang="en-US" altLang="zh-CN" sz="2600" b="0" dirty="0">
                <a:latin typeface="Arial" panose="020B0604020202020204" pitchFamily="34" charset="0"/>
                <a:cs typeface="Arial" panose="020B0604020202020204" pitchFamily="34" charset="0"/>
                <a:sym typeface="微软雅黑 Light" panose="020B0502040204020203" charset="-122"/>
              </a:rPr>
              <a:t> An offset to a string with the name of the imported DLL. It’s an offset from the first IMAGE_BOUND_IMPORT_DESCRIPTOR.</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ts val="3500"/>
              </a:lnSpc>
              <a:spcBef>
                <a:spcPts val="1000"/>
              </a:spcBef>
              <a:buClrTx/>
              <a:buSzPct val="20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dirty="0">
                <a:solidFill>
                  <a:srgbClr val="FF0000"/>
                </a:solidFill>
                <a:latin typeface="Arial" panose="020B0604020202020204" pitchFamily="34" charset="0"/>
                <a:cs typeface="Arial" panose="020B0604020202020204" pitchFamily="34" charset="0"/>
                <a:sym typeface="微软雅黑 Light" panose="020B0502040204020203" charset="-122"/>
              </a:rPr>
              <a:t>NumberOfModuleForwarderRefs:</a:t>
            </a:r>
            <a:r>
              <a:rPr lang="en-US" altLang="zh-CN" sz="2600" b="0" dirty="0">
                <a:latin typeface="Arial" panose="020B0604020202020204" pitchFamily="34" charset="0"/>
                <a:cs typeface="Arial" panose="020B0604020202020204" pitchFamily="34" charset="0"/>
                <a:sym typeface="微软雅黑 Light" panose="020B0502040204020203" charset="-122"/>
              </a:rPr>
              <a:t> The number of the IMAGE_BOUND_FORWARDER_REF structures that immediately follow this structure.</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ts val="3500"/>
              </a:lnSpc>
              <a:spcBef>
                <a:spcPts val="1000"/>
              </a:spcBef>
              <a:buClrTx/>
              <a:buSzPct val="20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latin typeface="Arial" panose="020B0604020202020204" pitchFamily="34" charset="0"/>
                <a:cs typeface="Arial" panose="020B0604020202020204" pitchFamily="34" charset="0"/>
                <a:sym typeface="微软雅黑 Light" panose="020B0502040204020203" charset="-122"/>
              </a:rPr>
              <a:t>IMAGE_BOUND_FORWARDER_REF is a structure that’s identical to IMAGE_BOUND_IMPORT_DESCRIPTOR, the only difference is that the last member is reserved.</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Import Lookup Table (ILT)</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2" name="Text Box 8" descr="7b0a202020202262756c6c6574223a20227b5c2263617465676f727949645c223a31303030362c5c2274656d706c61746549645c223a32303233313234377d222c0a20202020227461726765744964223a202270726f636573734f6e6c696e6542756c6c6574220a7d0a"/>
          <p:cNvSpPr txBox="1">
            <a:spLocks noChangeArrowheads="1"/>
          </p:cNvSpPr>
          <p:nvPr>
            <p:custDataLst>
              <p:tags r:id="rId2"/>
            </p:custDataLst>
          </p:nvPr>
        </p:nvSpPr>
        <p:spPr bwMode="auto">
          <a:xfrm>
            <a:off x="118110" y="1113790"/>
            <a:ext cx="11677650" cy="470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33400">
              <a:lnSpc>
                <a:spcPts val="3500"/>
              </a:lnSpc>
              <a:spcBef>
                <a:spcPts val="10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Sometimes people refer to it as the Import Name Table (INT).</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ts val="3500"/>
              </a:lnSpc>
              <a:spcBef>
                <a:spcPts val="10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Every imported DLL has an Import Lookup Table.</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ts val="3500"/>
              </a:lnSpc>
              <a:spcBef>
                <a:spcPts val="10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IMAGE_IMPORT_DESCRIPTOR.OriginalFirstThunk holds the RVA of the ILT of the corresponding DLL.</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ts val="3500"/>
              </a:lnSpc>
              <a:spcBef>
                <a:spcPts val="10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The ILT is essentially a table of names or references, it tells the loader which functions are needed from the imported DLL.</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ts val="3500"/>
              </a:lnSpc>
              <a:spcBef>
                <a:spcPts val="10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The ILT consists of an array of 32-bit numbers (for PE32) or 64-bit numbers for (PE32+), the last one is zeroed-out to indicate the end of the ILT.</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Import Lookup Table (ILT)</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4" name="Text Box 8" descr="7b0a202020202262756c6c6574223a20227b5c2263617465676f727949645c223a31303030362c5c2274656d706c61746549645c223a32303233313234377d222c0a20202020227461726765744964223a202270726f636573734f6e6c696e6542756c6c6574220a7d0a"/>
          <p:cNvSpPr txBox="1">
            <a:spLocks noChangeArrowheads="1"/>
          </p:cNvSpPr>
          <p:nvPr>
            <p:custDataLst>
              <p:tags r:id="rId2"/>
            </p:custDataLst>
          </p:nvPr>
        </p:nvSpPr>
        <p:spPr bwMode="auto">
          <a:xfrm>
            <a:off x="152400" y="1113790"/>
            <a:ext cx="11903075" cy="62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71500">
              <a:lnSpc>
                <a:spcPts val="3600"/>
              </a:lnSpc>
              <a:spcBef>
                <a:spcPts val="1500"/>
              </a:spcBef>
              <a:buClrTx/>
              <a:buSzPct val="200000"/>
              <a:buFontTx/>
              <a:buBlip>
                <a:blip r:embed="rId3"/>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latin typeface="Arial" panose="020B0604020202020204" pitchFamily="34" charset="0"/>
                <a:cs typeface="Arial" panose="020B0604020202020204" pitchFamily="34" charset="0"/>
                <a:sym typeface="微软雅黑 Light" panose="020B0502040204020203" charset="-122"/>
              </a:rPr>
              <a:t>Each entry of these entries encodes information as follows:</a:t>
            </a:r>
            <a:endParaRPr lang="en-US" altLang="zh-CN" sz="3000" b="0" dirty="0">
              <a:latin typeface="Arial" panose="020B0604020202020204" pitchFamily="34" charset="0"/>
              <a:cs typeface="Arial" panose="020B0604020202020204" pitchFamily="34" charset="0"/>
              <a:sym typeface="微软雅黑 Light" panose="020B0502040204020203" charset="-122"/>
            </a:endParaRPr>
          </a:p>
        </p:txBody>
      </p:sp>
      <p:sp>
        <p:nvSpPr>
          <p:cNvPr id="6" name="Text Box 8" descr="7b0a202020202262756c6c6574223a20227b5c2263617465676f727949645c223a31303030362c5c2274656d706c61746549645c223a32303233313234337d220a7d0a"/>
          <p:cNvSpPr txBox="1">
            <a:spLocks noChangeArrowheads="1"/>
          </p:cNvSpPr>
          <p:nvPr>
            <p:custDataLst>
              <p:tags r:id="rId4"/>
            </p:custDataLst>
          </p:nvPr>
        </p:nvSpPr>
        <p:spPr bwMode="auto">
          <a:xfrm>
            <a:off x="620395" y="1678940"/>
            <a:ext cx="11142980" cy="3181985"/>
          </a:xfrm>
          <a:prstGeom prst="rect">
            <a:avLst/>
          </a:prstGeom>
          <a:no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76250">
              <a:lnSpc>
                <a:spcPts val="3300"/>
              </a:lnSpc>
              <a:spcBef>
                <a:spcPts val="500"/>
              </a:spcBef>
              <a:buClr>
                <a:srgbClr val="000000"/>
              </a:buClr>
              <a:buSzPct val="100000"/>
              <a:buFont typeface="Wingdings" panose="05000000000000000000" charset="0"/>
              <a:buChar char="q"/>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dirty="0">
                <a:solidFill>
                  <a:srgbClr val="FF0000"/>
                </a:solidFill>
                <a:latin typeface="Times New Roman" panose="02020603050405020304" charset="0"/>
                <a:cs typeface="Times New Roman" panose="02020603050405020304" charset="0"/>
                <a:sym typeface="微软雅黑 Light" panose="020B0502040204020203" charset="-122"/>
              </a:rPr>
              <a:t>Bit 31/63 (most significant bit):</a:t>
            </a:r>
            <a:r>
              <a:rPr lang="en-US" altLang="zh-CN" sz="2500" b="0" dirty="0">
                <a:latin typeface="Times New Roman" panose="02020603050405020304" charset="0"/>
                <a:cs typeface="Times New Roman" panose="02020603050405020304" charset="0"/>
                <a:sym typeface="微软雅黑 Light" panose="020B0502040204020203" charset="-122"/>
              </a:rPr>
              <a:t> This is called the Ordinal/Name flag, it specifies whether to import the function by name or by ordinal.</a:t>
            </a:r>
            <a:endParaRPr lang="en-US" altLang="zh-CN" sz="2500" b="0" dirty="0">
              <a:latin typeface="Times New Roman" panose="02020603050405020304" charset="0"/>
              <a:cs typeface="Times New Roman" panose="02020603050405020304" charset="0"/>
              <a:sym typeface="微软雅黑 Light" panose="020B0502040204020203" charset="-122"/>
            </a:endParaRPr>
          </a:p>
          <a:p>
            <a:pPr marL="571500" indent="-476250">
              <a:lnSpc>
                <a:spcPts val="3300"/>
              </a:lnSpc>
              <a:spcBef>
                <a:spcPts val="500"/>
              </a:spcBef>
              <a:buClr>
                <a:srgbClr val="000000"/>
              </a:buClr>
              <a:buSzPct val="100000"/>
              <a:buFont typeface="Wingdings" panose="05000000000000000000" charset="0"/>
              <a:buChar char="q"/>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dirty="0">
                <a:solidFill>
                  <a:srgbClr val="FF0000"/>
                </a:solidFill>
                <a:latin typeface="Times New Roman" panose="02020603050405020304" charset="0"/>
                <a:cs typeface="Times New Roman" panose="02020603050405020304" charset="0"/>
                <a:sym typeface="微软雅黑 Light" panose="020B0502040204020203" charset="-122"/>
              </a:rPr>
              <a:t>Bits 15-0:</a:t>
            </a:r>
            <a:r>
              <a:rPr lang="en-US" altLang="zh-CN" sz="2500" b="0" dirty="0">
                <a:latin typeface="Times New Roman" panose="02020603050405020304" charset="0"/>
                <a:cs typeface="Times New Roman" panose="02020603050405020304" charset="0"/>
                <a:sym typeface="微软雅黑 Light" panose="020B0502040204020203" charset="-122"/>
              </a:rPr>
              <a:t> If the Ordinal/Name flag is set to 1 these bits are used to hold the 16-bit ordinal number that will be used to import the function, bits 30-15/62-15 for PE32/PE32+ must be set to 0.</a:t>
            </a:r>
            <a:endParaRPr lang="en-US" altLang="zh-CN" sz="2500" b="0" dirty="0">
              <a:latin typeface="Times New Roman" panose="02020603050405020304" charset="0"/>
              <a:cs typeface="Times New Roman" panose="02020603050405020304" charset="0"/>
              <a:sym typeface="微软雅黑 Light" panose="020B0502040204020203" charset="-122"/>
            </a:endParaRPr>
          </a:p>
          <a:p>
            <a:pPr marL="571500" indent="-476250">
              <a:lnSpc>
                <a:spcPts val="3300"/>
              </a:lnSpc>
              <a:spcBef>
                <a:spcPts val="500"/>
              </a:spcBef>
              <a:buClr>
                <a:srgbClr val="000000"/>
              </a:buClr>
              <a:buSzPct val="100000"/>
              <a:buFont typeface="Wingdings" panose="05000000000000000000" charset="0"/>
              <a:buChar char="q"/>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dirty="0">
                <a:solidFill>
                  <a:srgbClr val="FF0000"/>
                </a:solidFill>
                <a:latin typeface="Times New Roman" panose="02020603050405020304" charset="0"/>
                <a:cs typeface="Times New Roman" panose="02020603050405020304" charset="0"/>
                <a:sym typeface="微软雅黑 Light" panose="020B0502040204020203" charset="-122"/>
              </a:rPr>
              <a:t>Bits 30-0:</a:t>
            </a:r>
            <a:r>
              <a:rPr lang="en-US" altLang="zh-CN" sz="2500" b="0" dirty="0">
                <a:latin typeface="Times New Roman" panose="02020603050405020304" charset="0"/>
                <a:cs typeface="Times New Roman" panose="02020603050405020304" charset="0"/>
                <a:sym typeface="微软雅黑 Light" panose="020B0502040204020203" charset="-122"/>
              </a:rPr>
              <a:t> If the Ordinal/Name flag is set to 0 these bits are used to hold an RVA of a Hint/Name table.</a:t>
            </a:r>
            <a:endParaRPr lang="en-US" altLang="zh-CN" sz="2500" b="0" dirty="0">
              <a:latin typeface="Times New Roman" panose="02020603050405020304" charset="0"/>
              <a:cs typeface="Times New Roman" panose="02020603050405020304" charset="0"/>
              <a:sym typeface="微软雅黑 Light" panose="020B0502040204020203" charset="-122"/>
            </a:endParaRPr>
          </a:p>
        </p:txBody>
      </p:sp>
      <p:pic>
        <p:nvPicPr>
          <p:cNvPr id="3" name="图片 2" descr="templates\docerresourceshop\icons\\303b32313539373930373bbbfac6f7c8cb"/>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236220" y="5057140"/>
            <a:ext cx="1440000" cy="1440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Hint/Name Table</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4" name="矩形 3"/>
          <p:cNvSpPr/>
          <p:nvPr>
            <p:custDataLst>
              <p:tags r:id="rId2"/>
            </p:custDataLst>
          </p:nvPr>
        </p:nvSpPr>
        <p:spPr>
          <a:xfrm>
            <a:off x="1993900" y="1289685"/>
            <a:ext cx="8389353" cy="1898683"/>
          </a:xfrm>
          <a:prstGeom prst="rect">
            <a:avLst/>
          </a:prstGeom>
          <a:solidFill>
            <a:srgbClr val="EF7D03">
              <a:alpha val="10000"/>
            </a:srgbClr>
          </a:solidFill>
          <a:ln>
            <a:solidFill>
              <a:srgbClr val="EF7D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Box 1"/>
          <p:cNvSpPr txBox="1"/>
          <p:nvPr>
            <p:custDataLst>
              <p:tags r:id="rId3"/>
            </p:custDataLst>
          </p:nvPr>
        </p:nvSpPr>
        <p:spPr>
          <a:xfrm>
            <a:off x="2075180" y="1338448"/>
            <a:ext cx="8308073" cy="178371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fontAlgn="auto">
              <a:lnSpc>
                <a:spcPts val="3300"/>
              </a:lnSpc>
            </a:pPr>
            <a:r>
              <a:rPr lang="en-US" sz="2200" dirty="0">
                <a:latin typeface="Times New Roman" panose="02020603050405020304" charset="0"/>
                <a:cs typeface="Times New Roman" panose="02020603050405020304" charset="0"/>
              </a:rPr>
              <a:t>typedef struct _IMAGE_IMPORT_BY_NAME {</a:t>
            </a:r>
            <a:endParaRPr lang="en-US" sz="2200" dirty="0">
              <a:latin typeface="Times New Roman" panose="02020603050405020304" charset="0"/>
              <a:cs typeface="Times New Roman" panose="02020603050405020304" charset="0"/>
            </a:endParaRPr>
          </a:p>
          <a:p>
            <a:pPr indent="0" fontAlgn="auto">
              <a:lnSpc>
                <a:spcPts val="3300"/>
              </a:lnSpc>
            </a:pPr>
            <a:r>
              <a:rPr lang="en-US" sz="2200" dirty="0">
                <a:latin typeface="Times New Roman" panose="02020603050405020304" charset="0"/>
                <a:cs typeface="Times New Roman" panose="02020603050405020304" charset="0"/>
              </a:rPr>
              <a:t>    WORD    Hint;</a:t>
            </a:r>
            <a:endParaRPr lang="en-US" sz="2200" dirty="0">
              <a:latin typeface="Times New Roman" panose="02020603050405020304" charset="0"/>
              <a:cs typeface="Times New Roman" panose="02020603050405020304" charset="0"/>
            </a:endParaRPr>
          </a:p>
          <a:p>
            <a:pPr indent="0" fontAlgn="auto">
              <a:lnSpc>
                <a:spcPts val="3300"/>
              </a:lnSpc>
            </a:pPr>
            <a:r>
              <a:rPr lang="en-US" sz="2200" dirty="0">
                <a:latin typeface="Times New Roman" panose="02020603050405020304" charset="0"/>
                <a:cs typeface="Times New Roman" panose="02020603050405020304" charset="0"/>
              </a:rPr>
              <a:t>    CHAR   Name[1];</a:t>
            </a:r>
            <a:endParaRPr lang="en-US" sz="2200" dirty="0">
              <a:latin typeface="Times New Roman" panose="02020603050405020304" charset="0"/>
              <a:cs typeface="Times New Roman" panose="02020603050405020304" charset="0"/>
            </a:endParaRPr>
          </a:p>
          <a:p>
            <a:pPr indent="0" fontAlgn="auto">
              <a:lnSpc>
                <a:spcPts val="3300"/>
              </a:lnSpc>
            </a:pPr>
            <a:r>
              <a:rPr lang="en-US" sz="2200" dirty="0">
                <a:latin typeface="Times New Roman" panose="02020603050405020304" charset="0"/>
                <a:cs typeface="Times New Roman" panose="02020603050405020304" charset="0"/>
              </a:rPr>
              <a:t>} IMAGE_IMPORT_BY_NAME, *PIMAGE_IMPORT_BY_NAME;</a:t>
            </a:r>
            <a:endParaRPr lang="en-US" sz="2200" dirty="0">
              <a:latin typeface="Times New Roman" panose="02020603050405020304" charset="0"/>
              <a:cs typeface="Times New Roman" panose="02020603050405020304" charset="0"/>
            </a:endParaRPr>
          </a:p>
        </p:txBody>
      </p:sp>
      <p:sp>
        <p:nvSpPr>
          <p:cNvPr id="6" name="Text Box 8" descr="7b0a202020202262756c6c6574223a20227b5c2263617465676f727949645c223a31303030362c5c2274656d706c61746549645c223a32303233313234377d222c0a20202020227461726765744964223a202270726f636573734f6e6c696e6542756c6c6574220a7d0a"/>
          <p:cNvSpPr txBox="1">
            <a:spLocks noChangeArrowheads="1"/>
          </p:cNvSpPr>
          <p:nvPr>
            <p:custDataLst>
              <p:tags r:id="rId4"/>
            </p:custDataLst>
          </p:nvPr>
        </p:nvSpPr>
        <p:spPr bwMode="auto">
          <a:xfrm>
            <a:off x="661035" y="3331210"/>
            <a:ext cx="10311765" cy="291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95300">
              <a:lnSpc>
                <a:spcPts val="3500"/>
              </a:lnSpc>
              <a:spcBef>
                <a:spcPts val="1000"/>
              </a:spcBef>
              <a:buClrTx/>
              <a:buSzPct val="200000"/>
              <a:buFontTx/>
              <a:buBlip>
                <a:blip r:embed="rId5"/>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dirty="0">
                <a:solidFill>
                  <a:srgbClr val="FF0000"/>
                </a:solidFill>
                <a:latin typeface="Arial" panose="020B0604020202020204" pitchFamily="34" charset="0"/>
                <a:cs typeface="Arial" panose="020B0604020202020204" pitchFamily="34" charset="0"/>
                <a:sym typeface="微软雅黑 Light" panose="020B0502040204020203" charset="-122"/>
              </a:rPr>
              <a:t>Hint:</a:t>
            </a:r>
            <a:r>
              <a:rPr lang="en-US" altLang="zh-CN" sz="2600" b="0" dirty="0">
                <a:latin typeface="Arial" panose="020B0604020202020204" pitchFamily="34" charset="0"/>
                <a:cs typeface="Arial" panose="020B0604020202020204" pitchFamily="34" charset="0"/>
                <a:sym typeface="微软雅黑 Light" panose="020B0502040204020203" charset="-122"/>
              </a:rPr>
              <a:t> A word that contains a number, this number is used to look-up the function, that number is first used as an index into the export name pointer table, if that initial check fails a binary search is performed on the DLL’s export name pointer table.</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ts val="3500"/>
              </a:lnSpc>
              <a:spcBef>
                <a:spcPts val="1000"/>
              </a:spcBef>
              <a:buClrTx/>
              <a:buSzPct val="200000"/>
              <a:buFontTx/>
              <a:buBlip>
                <a:blip r:embed="rId5"/>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dirty="0">
                <a:solidFill>
                  <a:srgbClr val="FF0000"/>
                </a:solidFill>
                <a:latin typeface="Arial" panose="020B0604020202020204" pitchFamily="34" charset="0"/>
                <a:cs typeface="Arial" panose="020B0604020202020204" pitchFamily="34" charset="0"/>
                <a:sym typeface="微软雅黑 Light" panose="020B0502040204020203" charset="-122"/>
              </a:rPr>
              <a:t>Name:</a:t>
            </a:r>
            <a:r>
              <a:rPr lang="en-US" altLang="zh-CN" sz="2600" b="0" dirty="0">
                <a:latin typeface="Arial" panose="020B0604020202020204" pitchFamily="34" charset="0"/>
                <a:cs typeface="Arial" panose="020B0604020202020204" pitchFamily="34" charset="0"/>
                <a:sym typeface="微软雅黑 Light" panose="020B0502040204020203" charset="-122"/>
              </a:rPr>
              <a:t> A null-terminated string that contains the name of the function to import.</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5685155"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pitchFamily="34" charset="-122"/>
                <a:cs typeface="+mn-cs"/>
              </a:rPr>
              <a:t>Overview</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cs typeface="+mn-cs"/>
            </a:endParaRPr>
          </a:p>
        </p:txBody>
      </p:sp>
      <p:grpSp>
        <p:nvGrpSpPr>
          <p:cNvPr id="4" name="组合 3"/>
          <p:cNvGrpSpPr/>
          <p:nvPr/>
        </p:nvGrpSpPr>
        <p:grpSpPr>
          <a:xfrm>
            <a:off x="3240405" y="1941195"/>
            <a:ext cx="5711190" cy="3220720"/>
            <a:chOff x="4964" y="3057"/>
            <a:chExt cx="8994" cy="5072"/>
          </a:xfrm>
        </p:grpSpPr>
        <p:grpSp>
          <p:nvGrpSpPr>
            <p:cNvPr id="5" name="组合 4"/>
            <p:cNvGrpSpPr/>
            <p:nvPr/>
          </p:nvGrpSpPr>
          <p:grpSpPr>
            <a:xfrm rot="0">
              <a:off x="4964" y="6115"/>
              <a:ext cx="8995" cy="2014"/>
              <a:chOff x="1726" y="2132"/>
              <a:chExt cx="8995" cy="2014"/>
            </a:xfrm>
          </p:grpSpPr>
          <p:sp>
            <p:nvSpPr>
              <p:cNvPr id="13" name="圆角矩形 6"/>
              <p:cNvSpPr/>
              <p:nvPr>
                <p:custDataLst>
                  <p:tags r:id="rId1"/>
                </p:custDataLst>
              </p:nvPr>
            </p:nvSpPr>
            <p:spPr>
              <a:xfrm>
                <a:off x="2238" y="2251"/>
                <a:ext cx="8483" cy="1776"/>
              </a:xfrm>
              <a:prstGeom prst="roundRect">
                <a:avLst>
                  <a:gd name="adj" fmla="val 50000"/>
                </a:avLst>
              </a:prstGeom>
              <a:solidFill>
                <a:srgbClr val="20E4F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14" name="椭圆 13"/>
              <p:cNvSpPr/>
              <p:nvPr>
                <p:custDataLst>
                  <p:tags r:id="rId2"/>
                </p:custDataLst>
              </p:nvPr>
            </p:nvSpPr>
            <p:spPr>
              <a:xfrm>
                <a:off x="1726" y="2132"/>
                <a:ext cx="2014" cy="2014"/>
              </a:xfrm>
              <a:prstGeom prst="ellipse">
                <a:avLst/>
              </a:prstGeom>
              <a:solidFill>
                <a:srgbClr val="08BDC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16" name="椭圆 15"/>
              <p:cNvSpPr/>
              <p:nvPr>
                <p:custDataLst>
                  <p:tags r:id="rId3"/>
                </p:custDataLst>
              </p:nvPr>
            </p:nvSpPr>
            <p:spPr>
              <a:xfrm>
                <a:off x="1865" y="2271"/>
                <a:ext cx="1736" cy="1736"/>
              </a:xfrm>
              <a:prstGeom prst="ellipse">
                <a:avLst/>
              </a:prstGeom>
              <a:solidFill>
                <a:srgbClr val="FFFFFF"/>
              </a:solidFill>
              <a:ln w="12700" cap="flat" cmpd="sng" algn="ctr">
                <a:noFill/>
                <a:prstDash val="solid"/>
                <a:miter lim="800000"/>
              </a:ln>
              <a:effectLst>
                <a:outerShdw blurRad="63500" sx="102000" sy="102000" algn="ctr" rotWithShape="0">
                  <a:srgbClr val="FFFFFF">
                    <a:lumMod val="65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17" name="文本框 16"/>
              <p:cNvSpPr txBox="1"/>
              <p:nvPr>
                <p:custDataLst>
                  <p:tags r:id="rId4"/>
                </p:custDataLst>
              </p:nvPr>
            </p:nvSpPr>
            <p:spPr>
              <a:xfrm>
                <a:off x="1864" y="2665"/>
                <a:ext cx="1736" cy="949"/>
              </a:xfrm>
              <a:prstGeom prst="rect">
                <a:avLst/>
              </a:prstGeom>
              <a:noFill/>
            </p:spPr>
            <p:txBody>
              <a:bodyPr wrap="square" bIns="0" rtlCol="0" anchor="ctr" anchorCtr="0">
                <a:normAutofit fontScale="875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0" cap="none" spc="300" normalizeH="0" baseline="0" noProof="0">
                    <a:ln>
                      <a:noFill/>
                    </a:ln>
                    <a:solidFill>
                      <a:srgbClr val="10BDCC"/>
                    </a:solidFill>
                    <a:effectLst/>
                    <a:uLnTx/>
                    <a:uFillTx/>
                    <a:latin typeface="Arial Black" panose="020B0A04020102020204" charset="0"/>
                    <a:ea typeface="思源黑体 CN Bold" panose="020B0800000000000000" charset="-122"/>
                    <a:cs typeface="Arial Black" panose="020B0A04020102020204" charset="0"/>
                  </a:rPr>
                  <a:t>02</a:t>
                </a:r>
                <a:endParaRPr kumimoji="0" lang="en-US" altLang="zh-CN" sz="3600" b="0" i="0" u="none" strike="noStrike" kern="0" cap="none" spc="300" normalizeH="0" baseline="0" noProof="0">
                  <a:ln>
                    <a:noFill/>
                  </a:ln>
                  <a:solidFill>
                    <a:srgbClr val="10BDCC"/>
                  </a:solidFill>
                  <a:effectLst/>
                  <a:uLnTx/>
                  <a:uFillTx/>
                  <a:latin typeface="Arial Black" panose="020B0A04020102020204" charset="0"/>
                  <a:ea typeface="思源黑体 CN Bold" panose="020B0800000000000000" charset="-122"/>
                  <a:cs typeface="Arial Black" panose="020B0A04020102020204" charset="0"/>
                </a:endParaRPr>
              </a:p>
            </p:txBody>
          </p:sp>
          <p:sp>
            <p:nvSpPr>
              <p:cNvPr id="18" name="文本框 17"/>
              <p:cNvSpPr txBox="1"/>
              <p:nvPr>
                <p:custDataLst>
                  <p:tags r:id="rId5"/>
                </p:custDataLst>
              </p:nvPr>
            </p:nvSpPr>
            <p:spPr>
              <a:xfrm>
                <a:off x="3741" y="2281"/>
                <a:ext cx="6979" cy="1716"/>
              </a:xfrm>
              <a:prstGeom prst="rect">
                <a:avLst/>
              </a:prstGeom>
              <a:noFill/>
            </p:spPr>
            <p:txBody>
              <a:bodyPr wrap="square" rtlCol="0" anchor="ctr" anchorCtr="0">
                <a:noAutofit/>
              </a:bodyPr>
              <a:lstStyle>
                <a:defPPr>
                  <a:defRPr lang="en-US"/>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000" b="0" i="0" u="none" strike="noStrike" kern="1200"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rPr>
                  <a:t>Examples</a:t>
                </a:r>
                <a:endParaRPr kumimoji="0" lang="en-US" altLang="zh-CN" sz="3000" b="0" i="0" u="none" strike="noStrike" kern="1200"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endParaRPr>
              </a:p>
            </p:txBody>
          </p:sp>
        </p:grpSp>
        <p:grpSp>
          <p:nvGrpSpPr>
            <p:cNvPr id="19" name="组合 2"/>
            <p:cNvGrpSpPr/>
            <p:nvPr/>
          </p:nvGrpSpPr>
          <p:grpSpPr>
            <a:xfrm rot="0">
              <a:off x="4964" y="3057"/>
              <a:ext cx="8995" cy="2014"/>
              <a:chOff x="1726" y="2132"/>
              <a:chExt cx="8995" cy="2014"/>
            </a:xfrm>
          </p:grpSpPr>
          <p:sp>
            <p:nvSpPr>
              <p:cNvPr id="20" name="圆角矩形 19"/>
              <p:cNvSpPr/>
              <p:nvPr>
                <p:custDataLst>
                  <p:tags r:id="rId6"/>
                </p:custDataLst>
              </p:nvPr>
            </p:nvSpPr>
            <p:spPr>
              <a:xfrm>
                <a:off x="2238" y="2251"/>
                <a:ext cx="8483" cy="1776"/>
              </a:xfrm>
              <a:prstGeom prst="roundRect">
                <a:avLst>
                  <a:gd name="adj" fmla="val 50000"/>
                </a:avLst>
              </a:prstGeom>
              <a:solidFill>
                <a:srgbClr val="FF433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22" name="椭圆 14"/>
              <p:cNvSpPr/>
              <p:nvPr>
                <p:custDataLst>
                  <p:tags r:id="rId7"/>
                </p:custDataLst>
              </p:nvPr>
            </p:nvSpPr>
            <p:spPr>
              <a:xfrm>
                <a:off x="1726" y="2132"/>
                <a:ext cx="2014" cy="2014"/>
              </a:xfrm>
              <a:prstGeom prst="ellipse">
                <a:avLst/>
              </a:prstGeom>
              <a:solidFill>
                <a:srgbClr val="E80A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23" name="椭圆 20"/>
              <p:cNvSpPr/>
              <p:nvPr>
                <p:custDataLst>
                  <p:tags r:id="rId8"/>
                </p:custDataLst>
              </p:nvPr>
            </p:nvSpPr>
            <p:spPr>
              <a:xfrm>
                <a:off x="1865" y="2271"/>
                <a:ext cx="1736" cy="1736"/>
              </a:xfrm>
              <a:prstGeom prst="ellipse">
                <a:avLst/>
              </a:prstGeom>
              <a:solidFill>
                <a:srgbClr val="FFFFFF"/>
              </a:solidFill>
              <a:ln w="12700" cap="flat" cmpd="sng" algn="ctr">
                <a:noFill/>
                <a:prstDash val="solid"/>
                <a:miter lim="800000"/>
              </a:ln>
              <a:effectLst>
                <a:outerShdw blurRad="63500" sx="102000" sy="102000" algn="ctr" rotWithShape="0">
                  <a:srgbClr val="FFFFFF">
                    <a:lumMod val="65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24" name="文本框 26"/>
              <p:cNvSpPr txBox="1"/>
              <p:nvPr>
                <p:custDataLst>
                  <p:tags r:id="rId9"/>
                </p:custDataLst>
              </p:nvPr>
            </p:nvSpPr>
            <p:spPr>
              <a:xfrm>
                <a:off x="1864" y="2665"/>
                <a:ext cx="1736" cy="949"/>
              </a:xfrm>
              <a:prstGeom prst="rect">
                <a:avLst/>
              </a:prstGeom>
              <a:noFill/>
            </p:spPr>
            <p:txBody>
              <a:bodyPr wrap="square" bIns="0" rtlCol="0" anchor="ctr" anchorCtr="0">
                <a:normAutofit fontScale="875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0" cap="none" spc="300" normalizeH="0" baseline="0" noProof="0">
                    <a:ln>
                      <a:noFill/>
                    </a:ln>
                    <a:solidFill>
                      <a:srgbClr val="E60D03"/>
                    </a:solidFill>
                    <a:effectLst/>
                    <a:uLnTx/>
                    <a:uFillTx/>
                    <a:latin typeface="Arial Black" panose="020B0A04020102020204" charset="0"/>
                    <a:ea typeface="思源黑体 CN Bold" panose="020B0800000000000000" charset="-122"/>
                    <a:cs typeface="Arial Black" panose="020B0A04020102020204" charset="0"/>
                  </a:rPr>
                  <a:t>01</a:t>
                </a:r>
                <a:endParaRPr kumimoji="0" lang="en-US" altLang="zh-CN" sz="3600" b="0" i="0" u="none" strike="noStrike" kern="0" cap="none" spc="300" normalizeH="0" baseline="0" noProof="0">
                  <a:ln>
                    <a:noFill/>
                  </a:ln>
                  <a:solidFill>
                    <a:srgbClr val="E60D03"/>
                  </a:solidFill>
                  <a:effectLst/>
                  <a:uLnTx/>
                  <a:uFillTx/>
                  <a:latin typeface="Arial Black" panose="020B0A04020102020204" charset="0"/>
                  <a:ea typeface="思源黑体 CN Bold" panose="020B0800000000000000" charset="-122"/>
                  <a:cs typeface="Arial Black" panose="020B0A04020102020204" charset="0"/>
                </a:endParaRPr>
              </a:p>
            </p:txBody>
          </p:sp>
          <p:sp>
            <p:nvSpPr>
              <p:cNvPr id="25" name="文本框 27"/>
              <p:cNvSpPr txBox="1"/>
              <p:nvPr>
                <p:custDataLst>
                  <p:tags r:id="rId10"/>
                </p:custDataLst>
              </p:nvPr>
            </p:nvSpPr>
            <p:spPr>
              <a:xfrm>
                <a:off x="3741" y="2281"/>
                <a:ext cx="6980" cy="1716"/>
              </a:xfrm>
              <a:prstGeom prst="rect">
                <a:avLst/>
              </a:prstGeom>
              <a:noFill/>
            </p:spPr>
            <p:txBody>
              <a:bodyPr wrap="square" rtlCol="0" anchor="ctr" anchorCtr="0">
                <a:noAutofit/>
              </a:bodyPr>
              <a:lstStyle>
                <a:defPPr>
                  <a:defRPr lang="en-US"/>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sz="3000" b="0" i="0" u="none" strike="noStrike" kern="1200" cap="none" spc="0" normalizeH="0" baseline="0" noProof="0" dirty="0">
                    <a:ln>
                      <a:noFill/>
                    </a:ln>
                    <a:solidFill>
                      <a:prstClr val="white"/>
                    </a:solidFill>
                    <a:effectLst/>
                    <a:uLnTx/>
                    <a:uFillTx/>
                    <a:latin typeface="Arial Black" panose="020B0A04020102020204" charset="0"/>
                    <a:ea typeface="+mn-ea"/>
                    <a:cs typeface="Arial Black" panose="020B0A04020102020204" charset="0"/>
                    <a:sym typeface="+mn-lt"/>
                  </a:rPr>
                  <a:t>Data Directories</a:t>
                </a:r>
                <a:endParaRPr kumimoji="0" sz="3000" b="0" i="0" u="none" strike="noStrike" kern="1200" cap="none" spc="0" normalizeH="0" baseline="0" noProof="0" dirty="0">
                  <a:ln>
                    <a:noFill/>
                  </a:ln>
                  <a:solidFill>
                    <a:prstClr val="white"/>
                  </a:solidFill>
                  <a:effectLst/>
                  <a:uLnTx/>
                  <a:uFillTx/>
                  <a:latin typeface="Arial Black" panose="020B0A04020102020204" charset="0"/>
                  <a:ea typeface="+mn-ea"/>
                  <a:cs typeface="Arial Black" panose="020B0A04020102020204" charset="0"/>
                  <a:sym typeface="+mn-lt"/>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Import Address Table (IAT)</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grpSp>
        <p:nvGrpSpPr>
          <p:cNvPr id="3" name="组合 2"/>
          <p:cNvGrpSpPr/>
          <p:nvPr/>
        </p:nvGrpSpPr>
        <p:grpSpPr>
          <a:xfrm>
            <a:off x="1457325" y="1957705"/>
            <a:ext cx="9707880" cy="2941320"/>
            <a:chOff x="2295" y="3083"/>
            <a:chExt cx="15288" cy="4632"/>
          </a:xfrm>
        </p:grpSpPr>
        <p:sp>
          <p:nvSpPr>
            <p:cNvPr id="8" name="矩形 7"/>
            <p:cNvSpPr/>
            <p:nvPr>
              <p:custDataLst>
                <p:tags r:id="rId2"/>
              </p:custDataLst>
            </p:nvPr>
          </p:nvSpPr>
          <p:spPr>
            <a:xfrm>
              <a:off x="2295" y="3083"/>
              <a:ext cx="15288" cy="4633"/>
            </a:xfrm>
            <a:prstGeom prst="rect">
              <a:avLst/>
            </a:prstGeom>
            <a:solidFill>
              <a:srgbClr val="E74C3C"/>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compatLnSpc="1">
              <a:noAutofit/>
            </a:bodyPr>
            <a:lstStyle/>
            <a:p>
              <a:pPr algn="ctr"/>
              <a:endParaRPr lang="zh-CN" altLang="en-US" dirty="0">
                <a:latin typeface="Times New Roman" panose="02020603050405020304" charset="0"/>
                <a:ea typeface="阿里巴巴普惠体 R" panose="00020600040101010101" pitchFamily="18" charset="-122"/>
                <a:cs typeface="Times New Roman" panose="02020603050405020304" charset="0"/>
              </a:endParaRPr>
            </a:p>
          </p:txBody>
        </p:sp>
        <p:sp>
          <p:nvSpPr>
            <p:cNvPr id="6" name="矩形 5"/>
            <p:cNvSpPr/>
            <p:nvPr>
              <p:custDataLst>
                <p:tags r:id="rId3"/>
              </p:custDataLst>
            </p:nvPr>
          </p:nvSpPr>
          <p:spPr>
            <a:xfrm>
              <a:off x="2438" y="3148"/>
              <a:ext cx="14954" cy="4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compatLnSpc="1">
              <a:noAutofit/>
            </a:bodyPr>
            <a:lstStyle/>
            <a:p>
              <a:pPr algn="ctr"/>
              <a:endParaRPr lang="zh-CN" altLang="en-US" dirty="0">
                <a:latin typeface="Times New Roman" panose="02020603050405020304" charset="0"/>
                <a:ea typeface="阿里巴巴普惠体 R" panose="00020600040101010101" pitchFamily="18" charset="-122"/>
                <a:cs typeface="Times New Roman" panose="02020603050405020304" charset="0"/>
              </a:endParaRPr>
            </a:p>
          </p:txBody>
        </p:sp>
        <p:sp>
          <p:nvSpPr>
            <p:cNvPr id="108563" name="矩形 108562"/>
            <p:cNvSpPr/>
            <p:nvPr>
              <p:custDataLst>
                <p:tags r:id="rId4"/>
              </p:custDataLst>
            </p:nvPr>
          </p:nvSpPr>
          <p:spPr>
            <a:xfrm>
              <a:off x="2442" y="3212"/>
              <a:ext cx="14663" cy="4094"/>
            </a:xfrm>
            <a:prstGeom prst="rect">
              <a:avLst/>
            </a:prstGeom>
            <a:noFill/>
            <a:ln w="9525">
              <a:noFill/>
            </a:ln>
          </p:spPr>
          <p:txBody>
            <a:bodyPr lIns="92075" tIns="46038" rIns="92075" bIns="46038"/>
            <a:lstStyle>
              <a:lvl1pPr marL="342900" lvl="0" indent="-342900" algn="l" defTabSz="914400" rtl="0" eaLnBrk="0" fontAlgn="base" latinLnBrk="0" hangingPunct="0">
                <a:lnSpc>
                  <a:spcPct val="100000"/>
                </a:lnSpc>
                <a:spcBef>
                  <a:spcPct val="20000"/>
                </a:spcBef>
                <a:spcAft>
                  <a:spcPct val="0"/>
                </a:spcAft>
                <a:buChar char="•"/>
                <a:defRPr sz="3200" u="none" kern="1200" baseline="0">
                  <a:solidFill>
                    <a:schemeClr val="tx1"/>
                  </a:solidFill>
                  <a:latin typeface="Times New Roman" panose="02020603050405020304" charset="0"/>
                </a:defRPr>
              </a:lvl1pPr>
              <a:lvl2pPr marL="742950" lvl="1" indent="-285750" algn="l" defTabSz="914400" rtl="0" eaLnBrk="0" fontAlgn="base" latinLnBrk="0" hangingPunct="0">
                <a:lnSpc>
                  <a:spcPct val="100000"/>
                </a:lnSpc>
                <a:spcBef>
                  <a:spcPct val="20000"/>
                </a:spcBef>
                <a:spcAft>
                  <a:spcPct val="0"/>
                </a:spcAft>
                <a:buChar char="–"/>
                <a:defRPr sz="2800" b="0" i="0" u="none" kern="1200" baseline="0">
                  <a:solidFill>
                    <a:schemeClr val="tx1"/>
                  </a:solidFill>
                  <a:latin typeface="Times New Roman" panose="02020603050405020304" charset="0"/>
                </a:defRPr>
              </a:lvl2pPr>
              <a:lvl3pPr marL="1143000" lvl="2" indent="-228600" algn="l" defTabSz="914400" rtl="0" eaLnBrk="0" fontAlgn="base" latinLnBrk="0" hangingPunct="0">
                <a:lnSpc>
                  <a:spcPct val="100000"/>
                </a:lnSpc>
                <a:spcBef>
                  <a:spcPct val="20000"/>
                </a:spcBef>
                <a:spcAft>
                  <a:spcPct val="0"/>
                </a:spcAft>
                <a:buChar char="•"/>
                <a:defRPr sz="2400" b="0" i="0" u="none" kern="1200" baseline="0">
                  <a:solidFill>
                    <a:schemeClr val="tx1"/>
                  </a:solidFill>
                  <a:latin typeface="Times New Roman" panose="02020603050405020304" charset="0"/>
                </a:defRPr>
              </a:lvl3pPr>
              <a:lvl4pPr marL="1600200" lvl="3"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Times New Roman" panose="02020603050405020304" charset="0"/>
                </a:defRPr>
              </a:lvl4pPr>
              <a:lvl5pPr marL="2057400" lvl="4"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Times New Roman" panose="02020603050405020304" charset="0"/>
                </a:defRPr>
              </a:lvl5pPr>
            </a:lstStyle>
            <a:p>
              <a:pPr lvl="0">
                <a:lnSpc>
                  <a:spcPct val="150000"/>
                </a:lnSpc>
                <a:spcBef>
                  <a:spcPts val="0"/>
                </a:spcBef>
                <a:buSzPct val="100000"/>
                <a:buFont typeface="Wingdings" panose="05000000000000000000" charset="0"/>
                <a:buChar char="q"/>
              </a:pPr>
              <a:r>
                <a:rPr lang="en-US" altLang="zh-CN" sz="2800" dirty="0">
                  <a:solidFill>
                    <a:schemeClr val="tx1"/>
                  </a:solidFill>
                  <a:latin typeface="Arial" panose="020B0604020202020204" pitchFamily="34" charset="0"/>
                  <a:cs typeface="Arial" panose="020B0604020202020204" pitchFamily="34" charset="0"/>
                </a:rPr>
                <a:t>On disk, the IAT is identical to the ILT, however during bounding when the binary is being loaded into memory, the entries of the IAT get overwritten with the addresses of the functions that are being imported.</a:t>
              </a:r>
              <a:endParaRPr lang="en-US" altLang="zh-CN" sz="2800" dirty="0">
                <a:solidFill>
                  <a:schemeClr val="tx1"/>
                </a:solidFill>
                <a:latin typeface="Arial" panose="020B0604020202020204" pitchFamily="34" charset="0"/>
                <a:cs typeface="Arial" panose="020B0604020202020204" pitchFamily="34" charset="0"/>
              </a:endParaRPr>
            </a:p>
          </p:txBody>
        </p:sp>
      </p:grpSp>
      <p:pic>
        <p:nvPicPr>
          <p:cNvPr id="2" name="图片 1" descr="templates\docerresourceshop\icons\\31393935333135353b343732313233353bb7a2b5e7bbfac6f7c8cb"/>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262255" y="4639945"/>
            <a:ext cx="1800000" cy="1800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Summary</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4" name="Text Box 8" descr="7b0a202020202262756c6c6574223a20227b5c2263617465676f727949645c223a31303030362c5c2274656d706c61746549645c223a32303233313234377d222c0a20202020227461726765744964223a202270726f636573734f6e6c696e6542756c6c6574220a7d0a"/>
          <p:cNvSpPr txBox="1">
            <a:spLocks noChangeArrowheads="1"/>
          </p:cNvSpPr>
          <p:nvPr>
            <p:custDataLst>
              <p:tags r:id="rId2"/>
            </p:custDataLst>
          </p:nvPr>
        </p:nvSpPr>
        <p:spPr bwMode="auto">
          <a:xfrm>
            <a:off x="152400" y="1113790"/>
            <a:ext cx="11429365"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76250">
              <a:lnSpc>
                <a:spcPts val="2800"/>
              </a:lnSpc>
              <a:spcBef>
                <a:spcPts val="1000"/>
              </a:spcBef>
              <a:buClrTx/>
              <a:buSzPct val="200000"/>
              <a:buFontTx/>
              <a:buBlip>
                <a:blip r:embed="rId3"/>
              </a:buBlip>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b="0" dirty="0">
                <a:latin typeface="Arial" panose="020B0604020202020204" pitchFamily="34" charset="0"/>
                <a:cs typeface="Arial" panose="020B0604020202020204" pitchFamily="34" charset="0"/>
                <a:sym typeface="微软雅黑 Light" panose="020B0502040204020203" charset="-122"/>
              </a:rPr>
              <a:t>So to summarize what we discussed in this post, for every DLL the executable is loading functions from, there will be an IMAGE_IMPORT_DESCRIPTOR within the Image Directory Table. The IMAGE_IMPORT_DESCRIPTOR will contain the name of the DLL, and two fields holding RVAs of the ILT and the IAT.</a:t>
            </a:r>
            <a:endParaRPr lang="en-US" altLang="zh-CN" sz="2500" b="0" dirty="0">
              <a:latin typeface="Arial" panose="020B0604020202020204" pitchFamily="34" charset="0"/>
              <a:cs typeface="Arial" panose="020B0604020202020204" pitchFamily="34" charset="0"/>
              <a:sym typeface="微软雅黑 Light" panose="020B0502040204020203" charset="-122"/>
            </a:endParaRPr>
          </a:p>
          <a:p>
            <a:pPr marL="571500" indent="-476250">
              <a:lnSpc>
                <a:spcPts val="2800"/>
              </a:lnSpc>
              <a:spcBef>
                <a:spcPts val="1000"/>
              </a:spcBef>
              <a:buClrTx/>
              <a:buSzPct val="200000"/>
              <a:buFontTx/>
              <a:buBlip>
                <a:blip r:embed="rId3"/>
              </a:buBlip>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b="0" dirty="0">
                <a:latin typeface="Arial" panose="020B0604020202020204" pitchFamily="34" charset="0"/>
                <a:cs typeface="Arial" panose="020B0604020202020204" pitchFamily="34" charset="0"/>
                <a:sym typeface="微软雅黑 Light" panose="020B0502040204020203" charset="-122"/>
              </a:rPr>
              <a:t>The ILT will contain references for all the functions that are being imported from the DLL. The IAT will be identical to the ILT until the executable is loaded in memory, then the loader will fill the IAT with the actual addresses of the imported functions.</a:t>
            </a:r>
            <a:endParaRPr lang="en-US" altLang="zh-CN" sz="2500" b="0" dirty="0">
              <a:latin typeface="Arial" panose="020B0604020202020204" pitchFamily="34" charset="0"/>
              <a:cs typeface="Arial" panose="020B0604020202020204" pitchFamily="34" charset="0"/>
              <a:sym typeface="微软雅黑 Light" panose="020B0502040204020203" charset="-122"/>
            </a:endParaRPr>
          </a:p>
          <a:p>
            <a:pPr marL="571500" indent="-476250">
              <a:lnSpc>
                <a:spcPts val="2800"/>
              </a:lnSpc>
              <a:spcBef>
                <a:spcPts val="1000"/>
              </a:spcBef>
              <a:buClrTx/>
              <a:buSzPct val="200000"/>
              <a:buFontTx/>
              <a:buBlip>
                <a:blip r:embed="rId3"/>
              </a:buBlip>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b="0" dirty="0">
                <a:latin typeface="Arial" panose="020B0604020202020204" pitchFamily="34" charset="0"/>
                <a:cs typeface="Arial" panose="020B0604020202020204" pitchFamily="34" charset="0"/>
                <a:sym typeface="微软雅黑 Light" panose="020B0502040204020203" charset="-122"/>
              </a:rPr>
              <a:t>If the DLL import is a bound import, then the import information will be contained in IMAGE_BOUND_IMPORT_DESCRIPTOR structures in a separate Data Directory called the Bound Import Data Directory.</a:t>
            </a:r>
            <a:endParaRPr lang="en-US" altLang="zh-CN" sz="2500" b="0" dirty="0">
              <a:latin typeface="Arial" panose="020B0604020202020204" pitchFamily="34" charset="0"/>
              <a:cs typeface="Arial" panose="020B0604020202020204" pitchFamily="34" charset="0"/>
              <a:sym typeface="微软雅黑 Light" panose="020B0502040204020203" charset="-122"/>
            </a:endParaRPr>
          </a:p>
          <a:p>
            <a:pPr marL="571500" indent="-476250">
              <a:lnSpc>
                <a:spcPts val="3600"/>
              </a:lnSpc>
              <a:spcBef>
                <a:spcPts val="1500"/>
              </a:spcBef>
              <a:buClrTx/>
              <a:buSzPct val="200000"/>
              <a:buFontTx/>
              <a:buBlip>
                <a:blip r:embed="rId3"/>
              </a:buBlip>
              <a:extLst>
                <a:ext uri="{35155182-B16C-46BC-9424-99874614C6A1}">
                  <wpsdc:indentchars xmlns:wpsdc="http://www.wps.cn/officeDocument/2017/drawingmlCustomData" val="-150" checksum="3228161236"/>
                  <wpsdc:marlchars xmlns:wpsdc="http://www.wps.cn/officeDocument/2017/drawingmlCustomData" val="250" checksum="1039213347"/>
                </a:ext>
              </a:extLst>
            </a:pPr>
            <a:endParaRPr lang="en-US" altLang="zh-CN" sz="25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Data Directories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pic>
        <p:nvPicPr>
          <p:cNvPr id="3" name="Picture 1"/>
          <p:cNvPicPr>
            <a:picLocks noChangeAspect="1"/>
          </p:cNvPicPr>
          <p:nvPr>
            <p:custDataLst>
              <p:tags r:id="rId2"/>
            </p:custDataLst>
          </p:nvPr>
        </p:nvPicPr>
        <p:blipFill>
          <a:blip r:embed="rId3"/>
          <a:stretch>
            <a:fillRect/>
          </a:stretch>
        </p:blipFill>
        <p:spPr>
          <a:xfrm>
            <a:off x="2496000" y="982663"/>
            <a:ext cx="7200000" cy="5431034"/>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Section Table</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pic>
        <p:nvPicPr>
          <p:cNvPr id="2" name="Picture 1"/>
          <p:cNvPicPr>
            <a:picLocks noChangeAspect="1"/>
          </p:cNvPicPr>
          <p:nvPr>
            <p:custDataLst>
              <p:tags r:id="rId2"/>
            </p:custDataLst>
          </p:nvPr>
        </p:nvPicPr>
        <p:blipFill>
          <a:blip r:embed="rId3"/>
          <a:stretch>
            <a:fillRect/>
          </a:stretch>
        </p:blipFill>
        <p:spPr>
          <a:xfrm>
            <a:off x="696000" y="1198880"/>
            <a:ext cx="10800000" cy="4460630"/>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Summary</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pic>
        <p:nvPicPr>
          <p:cNvPr id="2" name="Picture 1"/>
          <p:cNvPicPr>
            <a:picLocks noChangeAspect="1"/>
          </p:cNvPicPr>
          <p:nvPr>
            <p:custDataLst>
              <p:tags r:id="rId2"/>
            </p:custDataLst>
          </p:nvPr>
        </p:nvPicPr>
        <p:blipFill>
          <a:blip r:embed="rId3"/>
          <a:stretch>
            <a:fillRect/>
          </a:stretch>
        </p:blipFill>
        <p:spPr>
          <a:xfrm>
            <a:off x="696000" y="2098993"/>
            <a:ext cx="10800000" cy="2990917"/>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a:stretch>
            <a:fillRect/>
          </a:stretch>
        </p:blipFill>
        <p:spPr>
          <a:xfrm>
            <a:off x="0" y="0"/>
            <a:ext cx="12192635" cy="6858000"/>
          </a:xfrm>
          <a:prstGeom prst="rect">
            <a:avLst/>
          </a:prstGeom>
          <a:noFill/>
          <a:ln w="9525">
            <a:noFill/>
          </a:ln>
        </p:spPr>
      </p:pic>
      <p:sp>
        <p:nvSpPr>
          <p:cNvPr id="3" name="矩形 2"/>
          <p:cNvSpPr/>
          <p:nvPr/>
        </p:nvSpPr>
        <p:spPr>
          <a:xfrm>
            <a:off x="0" y="-2"/>
            <a:ext cx="12191998" cy="6858002"/>
          </a:xfrm>
          <a:prstGeom prst="rect">
            <a:avLst/>
          </a:prstGeom>
          <a:solidFill>
            <a:sysClr val="window" lastClr="FFFFFF">
              <a:alpha val="91765"/>
            </a:sysClr>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4" name="文本框 3"/>
          <p:cNvSpPr txBox="1"/>
          <p:nvPr/>
        </p:nvSpPr>
        <p:spPr>
          <a:xfrm>
            <a:off x="4278630" y="2934653"/>
            <a:ext cx="7913370" cy="988695"/>
          </a:xfrm>
          <a:prstGeom prst="rect">
            <a:avLst/>
          </a:prstGeom>
          <a:noFill/>
        </p:spPr>
        <p:txBody>
          <a:bodyPr wrap="square" rtlCol="0">
            <a:spAutoFit/>
          </a:bodyPr>
          <a:lstStyle/>
          <a:p>
            <a:pPr marL="0" marR="0" lvl="0" indent="0" algn="ctr" defTabSz="914400" rtl="0" eaLnBrk="1" fontAlgn="auto" latinLnBrk="0" hangingPunct="1">
              <a:lnSpc>
                <a:spcPts val="7000"/>
              </a:lnSpc>
              <a:spcBef>
                <a:spcPts val="600"/>
              </a:spcBef>
              <a:spcAft>
                <a:spcPts val="0"/>
              </a:spcAft>
              <a:buClrTx/>
              <a:buSzTx/>
              <a:buFontTx/>
              <a:buNone/>
              <a:defRPr/>
            </a:pPr>
            <a:r>
              <a:rPr kumimoji="0" sz="5500" b="0" i="0" u="none" strike="noStrike" kern="1200" cap="none" spc="0" normalizeH="0" baseline="0" noProof="0" dirty="0">
                <a:ln>
                  <a:noFill/>
                </a:ln>
                <a:solidFill>
                  <a:srgbClr val="09DEE9">
                    <a:lumMod val="75000"/>
                  </a:srgbClr>
                </a:solidFill>
                <a:effectLst/>
                <a:uLnTx/>
                <a:uFillTx/>
                <a:latin typeface="Arial Black" panose="020B0A04020102020204" charset="0"/>
                <a:ea typeface="微软雅黑 Light" panose="020B0502040204020203" charset="-122"/>
                <a:cs typeface="Arial Black" panose="020B0A04020102020204" charset="0"/>
                <a:sym typeface="+mn-lt"/>
              </a:rPr>
              <a:t>Example</a:t>
            </a:r>
            <a:endParaRPr kumimoji="0" sz="5500" b="0" i="0" u="none" strike="noStrike" kern="1200" cap="none" spc="0" normalizeH="0" baseline="0" noProof="0" dirty="0">
              <a:ln>
                <a:noFill/>
              </a:ln>
              <a:solidFill>
                <a:srgbClr val="09DEE9">
                  <a:lumMod val="75000"/>
                </a:srgbClr>
              </a:solidFill>
              <a:effectLst/>
              <a:uLnTx/>
              <a:uFillTx/>
              <a:latin typeface="Arial Black" panose="020B0A04020102020204" charset="0"/>
              <a:ea typeface="微软雅黑 Light" panose="020B0502040204020203" charset="-122"/>
              <a:cs typeface="Arial Black" panose="020B0A04020102020204" charset="0"/>
              <a:sym typeface="+mn-lt"/>
            </a:endParaRPr>
          </a:p>
        </p:txBody>
      </p:sp>
      <p:sp>
        <p:nvSpPr>
          <p:cNvPr id="5" name="日期占位符 2"/>
          <p:cNvSpPr>
            <a:spLocks noGrp="1"/>
          </p:cNvSpPr>
          <p:nvPr>
            <p:custDataLst>
              <p:tags r:id="rId2"/>
            </p:custDataLst>
          </p:nvPr>
        </p:nvSpPr>
        <p:spPr>
          <a:xfrm>
            <a:off x="838200" y="6356350"/>
            <a:ext cx="2743200" cy="365125"/>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fld id="{74E7442A-BA00-4274-AC47-95D95C23D1C8}" type="datetimeFigureOut">
              <a:rPr kumimoji="0" lang="zh-CN" altLang="en-US" sz="1800" b="0" i="0" u="none" strike="noStrike" kern="1200" cap="none" spc="0" normalizeH="0" baseline="0" noProof="0" smtClean="0">
                <a:ln>
                  <a:noFill/>
                </a:ln>
                <a:solidFill>
                  <a:prstClr val="black"/>
                </a:solidFill>
                <a:effectLst/>
                <a:uLnTx/>
                <a:uFillTx/>
                <a:latin typeface="Segoe UI" panose="020B0502040204020203"/>
                <a:ea typeface="微软雅黑 Light" panose="020B0502040204020203" charset="-122"/>
                <a:cs typeface="+mn-cs"/>
              </a:rPr>
            </a:fld>
            <a:endParaRPr kumimoji="0" lang="zh-CN" altLang="en-US" sz="1800" b="0" i="0" u="none" strike="noStrike" kern="1200" cap="none" spc="0" normalizeH="0" baseline="0" noProof="0">
              <a:ln>
                <a:noFill/>
              </a:ln>
              <a:solidFill>
                <a:prstClr val="black"/>
              </a:solidFill>
              <a:effectLst/>
              <a:uLnTx/>
              <a:uFillTx/>
              <a:latin typeface="Segoe UI" panose="020B0502040204020203"/>
              <a:ea typeface="微软雅黑 Light" panose="020B0502040204020203" charset="-122"/>
              <a:cs typeface="+mn-cs"/>
            </a:endParaRPr>
          </a:p>
        </p:txBody>
      </p:sp>
      <p:sp>
        <p:nvSpPr>
          <p:cNvPr id="6" name="矩形 5"/>
          <p:cNvSpPr/>
          <p:nvPr>
            <p:custDataLst>
              <p:tags r:id="rId3"/>
            </p:custDataLst>
          </p:nvPr>
        </p:nvSpPr>
        <p:spPr>
          <a:xfrm>
            <a:off x="707653" y="-2"/>
            <a:ext cx="3391877" cy="6858002"/>
          </a:xfrm>
          <a:prstGeom prst="rect">
            <a:avLst/>
          </a:prstGeom>
          <a:solidFill>
            <a:srgbClr val="07A7AF">
              <a:alpha val="9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7" name="文本占位符 31"/>
          <p:cNvSpPr>
            <a:spLocks noGrp="1"/>
          </p:cNvSpPr>
          <p:nvPr>
            <p:custDataLst>
              <p:tags r:id="rId4"/>
            </p:custDataLst>
          </p:nvPr>
        </p:nvSpPr>
        <p:spPr>
          <a:xfrm>
            <a:off x="1289843" y="3127425"/>
            <a:ext cx="2157413" cy="1695450"/>
          </a:xfrm>
        </p:spPr>
        <p:txBody>
          <a:bodyPr anchor="ctr">
            <a:normAutofit/>
          </a:bodyPr>
          <a:lstStyle>
            <a:lvl1pPr marL="0" indent="0" algn="ctr">
              <a:buNone/>
              <a:defRPr sz="96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rPr>
              <a:t>02</a:t>
            </a:r>
            <a:endParaRPr kumimoji="0" lang="zh-CN" altLang="en-US" sz="9600" b="1" i="0"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endParaRPr>
          </a:p>
        </p:txBody>
      </p:sp>
      <p:sp>
        <p:nvSpPr>
          <p:cNvPr id="8" name="文本占位符 31"/>
          <p:cNvSpPr>
            <a:spLocks noGrp="1"/>
          </p:cNvSpPr>
          <p:nvPr>
            <p:custDataLst>
              <p:tags r:id="rId5"/>
            </p:custDataLst>
          </p:nvPr>
        </p:nvSpPr>
        <p:spPr>
          <a:xfrm>
            <a:off x="1289843" y="2729084"/>
            <a:ext cx="2157413" cy="523631"/>
          </a:xfrm>
        </p:spPr>
        <p:txBody>
          <a:bodyPr anchor="ctr">
            <a:noAutofit/>
          </a:bodyPr>
          <a:lstStyle>
            <a:lvl1pPr marL="0" indent="0" algn="ctr">
              <a:buNone/>
              <a:defRPr sz="2400" b="1" i="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rPr>
              <a:t>Part Two</a:t>
            </a:r>
            <a:endParaRPr kumimoji="0" lang="en-US" altLang="zh-CN" sz="2400" b="1" i="1"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endParaRPr>
          </a:p>
        </p:txBody>
      </p:sp>
      <p:grpSp>
        <p:nvGrpSpPr>
          <p:cNvPr id="9" name="组合 8"/>
          <p:cNvGrpSpPr/>
          <p:nvPr/>
        </p:nvGrpSpPr>
        <p:grpSpPr>
          <a:xfrm>
            <a:off x="1952199" y="2121506"/>
            <a:ext cx="658709" cy="199812"/>
            <a:chOff x="4510429" y="6007426"/>
            <a:chExt cx="658709" cy="199812"/>
          </a:xfrm>
        </p:grpSpPr>
        <p:sp>
          <p:nvSpPr>
            <p:cNvPr id="10" name="L 形 9"/>
            <p:cNvSpPr/>
            <p:nvPr userDrawn="1">
              <p:custDataLst>
                <p:tags r:id="rId6"/>
              </p:custDataLst>
            </p:nvPr>
          </p:nvSpPr>
          <p:spPr>
            <a:xfrm rot="13500000">
              <a:off x="4663956"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1" name="L 形 10"/>
            <p:cNvSpPr/>
            <p:nvPr userDrawn="1">
              <p:custDataLst>
                <p:tags r:id="rId7"/>
              </p:custDataLst>
            </p:nvPr>
          </p:nvSpPr>
          <p:spPr>
            <a:xfrm rot="13500000">
              <a:off x="4818077"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2" name="L 形 11"/>
            <p:cNvSpPr/>
            <p:nvPr userDrawn="1">
              <p:custDataLst>
                <p:tags r:id="rId8"/>
              </p:custDataLst>
            </p:nvPr>
          </p:nvSpPr>
          <p:spPr>
            <a:xfrm rot="13500000">
              <a:off x="4972199" y="6008864"/>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3" name="直角三角形 12"/>
            <p:cNvSpPr/>
            <p:nvPr userDrawn="1">
              <p:custDataLst>
                <p:tags r:id="rId9"/>
              </p:custDataLst>
            </p:nvPr>
          </p:nvSpPr>
          <p:spPr>
            <a:xfrm rot="13500000">
              <a:off x="4510429" y="6007426"/>
              <a:ext cx="199812" cy="199812"/>
            </a:xfrm>
            <a:prstGeom prst="rtTriangle">
              <a:avLst/>
            </a:prstGeom>
            <a:solidFill>
              <a:srgbClr val="06DCA9">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grpSp>
      <p:sp>
        <p:nvSpPr>
          <p:cNvPr id="14" name="矩形 13"/>
          <p:cNvSpPr/>
          <p:nvPr>
            <p:custDataLst>
              <p:tags r:id="rId10"/>
            </p:custDataLst>
          </p:nvPr>
        </p:nvSpPr>
        <p:spPr>
          <a:xfrm>
            <a:off x="545426" y="-2"/>
            <a:ext cx="101886" cy="6858002"/>
          </a:xfrm>
          <a:prstGeom prst="rect">
            <a:avLst/>
          </a:prstGeom>
          <a:gradFill>
            <a:gsLst>
              <a:gs pos="80000">
                <a:srgbClr val="07A7AF"/>
              </a:gs>
              <a:gs pos="0">
                <a:srgbClr val="07A7AF">
                  <a:alpha val="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5" name="矩形 14"/>
          <p:cNvSpPr/>
          <p:nvPr>
            <p:custDataLst>
              <p:tags r:id="rId11"/>
            </p:custDataLst>
          </p:nvPr>
        </p:nvSpPr>
        <p:spPr>
          <a:xfrm flipV="1">
            <a:off x="4158103" y="-2"/>
            <a:ext cx="101886" cy="6858002"/>
          </a:xfrm>
          <a:prstGeom prst="rect">
            <a:avLst/>
          </a:prstGeom>
          <a:gradFill>
            <a:gsLst>
              <a:gs pos="80000">
                <a:srgbClr val="07A7AF"/>
              </a:gs>
              <a:gs pos="0">
                <a:srgbClr val="07A7AF">
                  <a:alpha val="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Section T</a:t>
            </a: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able</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pic>
        <p:nvPicPr>
          <p:cNvPr id="3" name="Picture 1"/>
          <p:cNvPicPr>
            <a:picLocks noChangeAspect="1"/>
          </p:cNvPicPr>
          <p:nvPr>
            <p:custDataLst>
              <p:tags r:id="rId1"/>
            </p:custDataLst>
          </p:nvPr>
        </p:nvPicPr>
        <p:blipFill>
          <a:blip r:embed="rId2"/>
          <a:stretch>
            <a:fillRect/>
          </a:stretch>
        </p:blipFill>
        <p:spPr>
          <a:xfrm>
            <a:off x="696000" y="1198880"/>
            <a:ext cx="10800000" cy="4460630"/>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Example</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10" name="Text Box 8" descr="7b0a202020202262756c6c6574223a20227b5c2263617465676f727949645c223a31303030352c5c2274656d706c61746549645c223a32303233313332387d222c0a20202020227461726765744964223a202270726f636573734f6e6c696e6542756c6c6574220a7d0a"/>
          <p:cNvSpPr txBox="1">
            <a:spLocks noChangeArrowheads="1"/>
          </p:cNvSpPr>
          <p:nvPr>
            <p:custDataLst>
              <p:tags r:id="rId1"/>
            </p:custDataLst>
          </p:nvPr>
        </p:nvSpPr>
        <p:spPr bwMode="auto">
          <a:xfrm>
            <a:off x="236220" y="1098550"/>
            <a:ext cx="11828780" cy="1525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33400">
              <a:lnSpc>
                <a:spcPts val="3800"/>
              </a:lnSpc>
              <a:spcBef>
                <a:spcPts val="1000"/>
              </a:spcBef>
              <a:buClrTx/>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For example, if we take USER32.dll and follow the RVA of its ILT (referenced by OriginalFirstThunk), we’ll find only 1 entry (because only one function is imported), and that entry looks like this:</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p:txBody>
      </p:sp>
      <p:pic>
        <p:nvPicPr>
          <p:cNvPr id="11" name="Picture 3"/>
          <p:cNvPicPr>
            <a:picLocks noChangeAspect="1"/>
          </p:cNvPicPr>
          <p:nvPr>
            <p:custDataLst>
              <p:tags r:id="rId3"/>
            </p:custDataLst>
          </p:nvPr>
        </p:nvPicPr>
        <p:blipFill>
          <a:blip r:embed="rId4"/>
          <a:srcRect l="2218"/>
          <a:stretch>
            <a:fillRect/>
          </a:stretch>
        </p:blipFill>
        <p:spPr>
          <a:xfrm>
            <a:off x="2856000" y="2839720"/>
            <a:ext cx="6480000" cy="1022727"/>
          </a:xfrm>
          <a:prstGeom prst="rect">
            <a:avLst/>
          </a:prstGeom>
          <a:noFill/>
          <a:ln>
            <a:solidFill>
              <a:schemeClr val="bg1">
                <a:lumMod val="65000"/>
              </a:schemeClr>
            </a:solidFill>
          </a:ln>
          <a:effectLst>
            <a:outerShdw blurRad="50800" dist="38100" dir="2700000" algn="tl" rotWithShape="0">
              <a:prstClr val="black">
                <a:alpha val="40000"/>
              </a:prstClr>
            </a:outerShdw>
          </a:effectLst>
        </p:spPr>
      </p:pic>
      <p:sp>
        <p:nvSpPr>
          <p:cNvPr id="13" name="Text Box 8" descr="7b0a202020202262756c6c6574223a20227b5c2263617465676f727949645c223a31303030352c5c2274656d706c61746549645c223a32303233313332387d222c0a20202020227461726765744964223a202270726f636573734f6e6c696e6542756c6c6574220a7d0a"/>
          <p:cNvSpPr txBox="1">
            <a:spLocks noChangeArrowheads="1"/>
          </p:cNvSpPr>
          <p:nvPr>
            <p:custDataLst>
              <p:tags r:id="rId5"/>
            </p:custDataLst>
          </p:nvPr>
        </p:nvSpPr>
        <p:spPr bwMode="auto">
          <a:xfrm>
            <a:off x="236220" y="4207510"/>
            <a:ext cx="11828780" cy="1525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33400">
              <a:lnSpc>
                <a:spcPts val="3800"/>
              </a:lnSpc>
              <a:spcBef>
                <a:spcPts val="1000"/>
              </a:spcBef>
              <a:buClrTx/>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This is a 64-bit executable, so the entry is 64 bits long.</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ts val="3800"/>
              </a:lnSpc>
              <a:spcBef>
                <a:spcPts val="1000"/>
              </a:spcBef>
              <a:buClrTx/>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As you can see, the last byte is set to 0, indicating that a Hint/Table name should be used to look-up the function.</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120648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Examples</a:t>
            </a:r>
            <a:endPar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10" name="Text Box 8" descr="7b0a202020202262756c6c6574223a20227b5c2263617465676f727949645c223a31303030352c5c2274656d706c61746549645c223a32303233313332387d222c0a20202020227461726765744964223a202270726f636573734f6e6c696e6542756c6c6574220a7d0a"/>
          <p:cNvSpPr txBox="1">
            <a:spLocks noChangeArrowheads="1"/>
          </p:cNvSpPr>
          <p:nvPr>
            <p:custDataLst>
              <p:tags r:id="rId1"/>
            </p:custDataLst>
          </p:nvPr>
        </p:nvSpPr>
        <p:spPr bwMode="auto">
          <a:xfrm>
            <a:off x="236220" y="1098550"/>
            <a:ext cx="11828780" cy="1525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33400">
              <a:lnSpc>
                <a:spcPts val="3800"/>
              </a:lnSpc>
              <a:spcBef>
                <a:spcPts val="1000"/>
              </a:spcBef>
              <a:buClrTx/>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We know that the RVA of this Hint/Table name should be referenced by the first 2 bytes, so we should follow RVA 0x29F8:</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p:txBody>
      </p:sp>
      <p:pic>
        <p:nvPicPr>
          <p:cNvPr id="6" name="Picture 5"/>
          <p:cNvPicPr>
            <a:picLocks noChangeAspect="1"/>
          </p:cNvPicPr>
          <p:nvPr>
            <p:custDataLst>
              <p:tags r:id="rId3"/>
            </p:custDataLst>
          </p:nvPr>
        </p:nvPicPr>
        <p:blipFill>
          <a:blip r:embed="rId4"/>
          <a:stretch>
            <a:fillRect/>
          </a:stretch>
        </p:blipFill>
        <p:spPr>
          <a:xfrm>
            <a:off x="4656000" y="2120900"/>
            <a:ext cx="2880000" cy="2788571"/>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5" name="Picture 6"/>
          <p:cNvPicPr>
            <a:picLocks noChangeAspect="1"/>
          </p:cNvPicPr>
          <p:nvPr>
            <p:custDataLst>
              <p:tags r:id="rId5"/>
            </p:custDataLst>
          </p:nvPr>
        </p:nvPicPr>
        <p:blipFill>
          <a:blip r:embed="rId6"/>
          <a:stretch>
            <a:fillRect/>
          </a:stretch>
        </p:blipFill>
        <p:spPr>
          <a:xfrm>
            <a:off x="696000" y="5124450"/>
            <a:ext cx="10800000" cy="808355"/>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Example</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10" name="Text Box 8" descr="7b0a202020202262756c6c6574223a20227b5c2263617465676f727949645c223a31303030352c5c2274656d706c61746549645c223a32303233313332387d222c0a20202020227461726765744964223a202270726f636573734f6e6c696e6542756c6c6574220a7d0a"/>
          <p:cNvSpPr txBox="1">
            <a:spLocks noChangeArrowheads="1"/>
          </p:cNvSpPr>
          <p:nvPr>
            <p:custDataLst>
              <p:tags r:id="rId1"/>
            </p:custDataLst>
          </p:nvPr>
        </p:nvSpPr>
        <p:spPr bwMode="auto">
          <a:xfrm>
            <a:off x="236220" y="1098550"/>
            <a:ext cx="11828780" cy="270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33400">
              <a:lnSpc>
                <a:spcPts val="3800"/>
              </a:lnSpc>
              <a:spcBef>
                <a:spcPts val="1000"/>
              </a:spcBef>
              <a:buClrTx/>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Now we’re looking at an IMAGE_IMPORT_BY_NAME structure, first two bytes hold the hint, which is 0x283, the rest of the structure holds the full name of the function which is MessageBoxA.</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ts val="3800"/>
              </a:lnSpc>
              <a:spcBef>
                <a:spcPts val="1000"/>
              </a:spcBef>
              <a:buClrTx/>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We can verify that our interpretation of the data is correct by looking at how PE-bear parsed it, and we’ll see the same results:</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p:txBody>
      </p:sp>
      <p:pic>
        <p:nvPicPr>
          <p:cNvPr id="6" name="Picture 5"/>
          <p:cNvPicPr>
            <a:picLocks noChangeAspect="1"/>
          </p:cNvPicPr>
          <p:nvPr>
            <p:custDataLst>
              <p:tags r:id="rId3"/>
            </p:custDataLst>
          </p:nvPr>
        </p:nvPicPr>
        <p:blipFill>
          <a:blip r:embed="rId4"/>
          <a:stretch>
            <a:fillRect/>
          </a:stretch>
        </p:blipFill>
        <p:spPr>
          <a:xfrm>
            <a:off x="1056000" y="4238308"/>
            <a:ext cx="10080000" cy="1316629"/>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p:nvPr/>
        </p:nvPicPr>
        <p:blipFill>
          <a:blip r:embed="rId1"/>
          <a:stretch>
            <a:fillRect/>
          </a:stretch>
        </p:blipFill>
        <p:spPr>
          <a:xfrm>
            <a:off x="0" y="0"/>
            <a:ext cx="12192635" cy="6858000"/>
          </a:xfrm>
          <a:prstGeom prst="rect">
            <a:avLst/>
          </a:prstGeom>
          <a:noFill/>
          <a:ln w="9525">
            <a:noFill/>
          </a:ln>
        </p:spPr>
      </p:pic>
      <p:sp>
        <p:nvSpPr>
          <p:cNvPr id="15" name="矩形 14"/>
          <p:cNvSpPr/>
          <p:nvPr/>
        </p:nvSpPr>
        <p:spPr>
          <a:xfrm>
            <a:off x="0" y="-2"/>
            <a:ext cx="12191998" cy="6858002"/>
          </a:xfrm>
          <a:prstGeom prst="rect">
            <a:avLst/>
          </a:prstGeom>
          <a:solidFill>
            <a:schemeClr val="bg1">
              <a:alpha val="91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16" name="文本框 15"/>
          <p:cNvSpPr txBox="1"/>
          <p:nvPr/>
        </p:nvSpPr>
        <p:spPr>
          <a:xfrm>
            <a:off x="4260850" y="2934653"/>
            <a:ext cx="7908925" cy="988695"/>
          </a:xfrm>
          <a:prstGeom prst="rect">
            <a:avLst/>
          </a:prstGeom>
          <a:noFill/>
        </p:spPr>
        <p:txBody>
          <a:bodyPr wrap="square" rtlCol="0">
            <a:spAutoFit/>
          </a:bodyPr>
          <a:lstStyle/>
          <a:p>
            <a:pPr marL="0" marR="0" lvl="0" indent="0" algn="ctr" defTabSz="914400" rtl="0" eaLnBrk="1" fontAlgn="auto" latinLnBrk="0" hangingPunct="1">
              <a:lnSpc>
                <a:spcPts val="7000"/>
              </a:lnSpc>
              <a:spcBef>
                <a:spcPts val="600"/>
              </a:spcBef>
              <a:spcAft>
                <a:spcPts val="0"/>
              </a:spcAft>
              <a:buClrTx/>
              <a:buSzTx/>
              <a:buFontTx/>
              <a:buNone/>
              <a:defRPr/>
            </a:pPr>
            <a:r>
              <a:rPr kumimoji="0" sz="5500" b="0" i="0" u="none" strike="noStrike" kern="1200" cap="none" spc="0" normalizeH="0" baseline="0" noProof="0" dirty="0">
                <a:ln>
                  <a:noFill/>
                </a:ln>
                <a:solidFill>
                  <a:srgbClr val="BF191A"/>
                </a:solidFill>
                <a:effectLst/>
                <a:uLnTx/>
                <a:uFillTx/>
                <a:latin typeface="Arial Black" panose="020B0A04020102020204" charset="0"/>
                <a:ea typeface="微软雅黑 Light" panose="020B0502040204020203" charset="-122"/>
                <a:cs typeface="Arial Black" panose="020B0A04020102020204" charset="0"/>
                <a:sym typeface="+mn-lt"/>
              </a:rPr>
              <a:t>Data Directories</a:t>
            </a:r>
            <a:endParaRPr kumimoji="0" sz="5500" b="0" i="0" u="none" strike="noStrike" kern="1200" cap="none" spc="0" normalizeH="0" baseline="0" noProof="0" dirty="0">
              <a:ln>
                <a:noFill/>
              </a:ln>
              <a:solidFill>
                <a:srgbClr val="BF191A"/>
              </a:solidFill>
              <a:effectLst/>
              <a:uLnTx/>
              <a:uFillTx/>
              <a:latin typeface="Arial Black" panose="020B0A04020102020204" charset="0"/>
              <a:ea typeface="微软雅黑 Light" panose="020B0502040204020203" charset="-122"/>
              <a:cs typeface="Arial Black" panose="020B0A04020102020204" charset="0"/>
              <a:sym typeface="+mn-lt"/>
            </a:endParaRPr>
          </a:p>
        </p:txBody>
      </p:sp>
      <p:sp>
        <p:nvSpPr>
          <p:cNvPr id="17" name="日期占位符 2"/>
          <p:cNvSpPr>
            <a:spLocks noGrp="1"/>
          </p:cNvSpPr>
          <p:nvPr>
            <p:custDataLst>
              <p:tags r:id="rId2"/>
            </p:custDataLst>
          </p:nvPr>
        </p:nvSpPr>
        <p:spPr>
          <a:xfrm>
            <a:off x="838200" y="6356350"/>
            <a:ext cx="2743200" cy="365125"/>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fld id="{74E7442A-BA00-4274-AC47-95D95C23D1C8}" type="datetimeFigureOut">
              <a:rPr kumimoji="0" lang="zh-CN" altLang="en-US" sz="1800" b="0" i="0" u="none" strike="noStrike" kern="1200" cap="none" spc="0" normalizeH="0" baseline="0" noProof="0" smtClean="0">
                <a:ln>
                  <a:noFill/>
                </a:ln>
                <a:solidFill>
                  <a:prstClr val="black"/>
                </a:solidFill>
                <a:effectLst/>
                <a:uLnTx/>
                <a:uFillTx/>
                <a:latin typeface="Segoe UI" panose="020B0502040204020203"/>
                <a:ea typeface="微软雅黑 Light" panose="020B0502040204020203" charset="-122"/>
                <a:cs typeface="+mn-cs"/>
              </a:rPr>
            </a:fld>
            <a:endParaRPr kumimoji="0" lang="zh-CN" altLang="en-US" sz="1800" b="0" i="0" u="none" strike="noStrike" kern="1200" cap="none" spc="0" normalizeH="0" baseline="0" noProof="0">
              <a:ln>
                <a:noFill/>
              </a:ln>
              <a:solidFill>
                <a:prstClr val="black"/>
              </a:solidFill>
              <a:effectLst/>
              <a:uLnTx/>
              <a:uFillTx/>
              <a:latin typeface="Segoe UI" panose="020B0502040204020203"/>
              <a:ea typeface="微软雅黑 Light" panose="020B0502040204020203" charset="-122"/>
              <a:cs typeface="+mn-cs"/>
            </a:endParaRPr>
          </a:p>
        </p:txBody>
      </p:sp>
      <p:sp>
        <p:nvSpPr>
          <p:cNvPr id="18" name="矩形 17"/>
          <p:cNvSpPr/>
          <p:nvPr>
            <p:custDataLst>
              <p:tags r:id="rId3"/>
            </p:custDataLst>
          </p:nvPr>
        </p:nvSpPr>
        <p:spPr>
          <a:xfrm>
            <a:off x="707653" y="-2"/>
            <a:ext cx="3391877" cy="6858002"/>
          </a:xfrm>
          <a:prstGeom prst="rect">
            <a:avLst/>
          </a:prstGeom>
          <a:solidFill>
            <a:srgbClr val="E13747">
              <a:alpha val="9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9" name="文本占位符 31"/>
          <p:cNvSpPr>
            <a:spLocks noGrp="1"/>
          </p:cNvSpPr>
          <p:nvPr>
            <p:custDataLst>
              <p:tags r:id="rId4"/>
            </p:custDataLst>
          </p:nvPr>
        </p:nvSpPr>
        <p:spPr>
          <a:xfrm>
            <a:off x="1289843" y="3127425"/>
            <a:ext cx="2157413" cy="1695450"/>
          </a:xfrm>
        </p:spPr>
        <p:txBody>
          <a:bodyPr anchor="ctr">
            <a:normAutofit/>
          </a:bodyPr>
          <a:lstStyle>
            <a:lvl1pPr marL="0" indent="0" algn="ctr">
              <a:buNone/>
              <a:defRPr sz="96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rPr>
              <a:t>01</a:t>
            </a:r>
            <a:endParaRPr kumimoji="0" lang="zh-CN" altLang="en-US" sz="9600" b="1" i="0"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endParaRPr>
          </a:p>
        </p:txBody>
      </p:sp>
      <p:sp>
        <p:nvSpPr>
          <p:cNvPr id="20" name="文本占位符 31"/>
          <p:cNvSpPr>
            <a:spLocks noGrp="1"/>
          </p:cNvSpPr>
          <p:nvPr>
            <p:custDataLst>
              <p:tags r:id="rId5"/>
            </p:custDataLst>
          </p:nvPr>
        </p:nvSpPr>
        <p:spPr>
          <a:xfrm>
            <a:off x="1289843" y="2729084"/>
            <a:ext cx="2157413" cy="523631"/>
          </a:xfrm>
        </p:spPr>
        <p:txBody>
          <a:bodyPr anchor="ctr">
            <a:noAutofit/>
          </a:bodyPr>
          <a:lstStyle>
            <a:lvl1pPr marL="0" indent="0" algn="ctr">
              <a:buNone/>
              <a:defRPr sz="2400" b="1" i="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rPr>
              <a:t>Part One</a:t>
            </a:r>
            <a:endParaRPr kumimoji="0" lang="en-US" altLang="zh-CN" sz="2400" b="1" i="1"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endParaRPr>
          </a:p>
        </p:txBody>
      </p:sp>
      <p:grpSp>
        <p:nvGrpSpPr>
          <p:cNvPr id="21" name="组合 20"/>
          <p:cNvGrpSpPr/>
          <p:nvPr/>
        </p:nvGrpSpPr>
        <p:grpSpPr>
          <a:xfrm>
            <a:off x="1952199" y="2121506"/>
            <a:ext cx="658709" cy="199812"/>
            <a:chOff x="4510429" y="6007426"/>
            <a:chExt cx="658709" cy="199812"/>
          </a:xfrm>
        </p:grpSpPr>
        <p:sp>
          <p:nvSpPr>
            <p:cNvPr id="22" name="L 形 21"/>
            <p:cNvSpPr/>
            <p:nvPr userDrawn="1">
              <p:custDataLst>
                <p:tags r:id="rId6"/>
              </p:custDataLst>
            </p:nvPr>
          </p:nvSpPr>
          <p:spPr>
            <a:xfrm rot="13500000">
              <a:off x="4663956"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3" name="L 形 22"/>
            <p:cNvSpPr/>
            <p:nvPr userDrawn="1">
              <p:custDataLst>
                <p:tags r:id="rId7"/>
              </p:custDataLst>
            </p:nvPr>
          </p:nvSpPr>
          <p:spPr>
            <a:xfrm rot="13500000">
              <a:off x="4818077"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4" name="L 形 23"/>
            <p:cNvSpPr/>
            <p:nvPr userDrawn="1">
              <p:custDataLst>
                <p:tags r:id="rId8"/>
              </p:custDataLst>
            </p:nvPr>
          </p:nvSpPr>
          <p:spPr>
            <a:xfrm rot="13500000">
              <a:off x="4972199" y="6008864"/>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5" name="直角三角形 24"/>
            <p:cNvSpPr/>
            <p:nvPr userDrawn="1">
              <p:custDataLst>
                <p:tags r:id="rId9"/>
              </p:custDataLst>
            </p:nvPr>
          </p:nvSpPr>
          <p:spPr>
            <a:xfrm rot="13500000">
              <a:off x="4510429" y="6007426"/>
              <a:ext cx="199812" cy="199812"/>
            </a:xfrm>
            <a:prstGeom prst="rtTriangle">
              <a:avLst/>
            </a:prstGeom>
            <a:solidFill>
              <a:srgbClr val="D1202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grpSp>
      <p:sp>
        <p:nvSpPr>
          <p:cNvPr id="26" name="矩形 25"/>
          <p:cNvSpPr/>
          <p:nvPr>
            <p:custDataLst>
              <p:tags r:id="rId10"/>
            </p:custDataLst>
          </p:nvPr>
        </p:nvSpPr>
        <p:spPr>
          <a:xfrm>
            <a:off x="545426" y="-2"/>
            <a:ext cx="101886" cy="6858002"/>
          </a:xfrm>
          <a:prstGeom prst="rect">
            <a:avLst/>
          </a:prstGeom>
          <a:gradFill>
            <a:gsLst>
              <a:gs pos="80000">
                <a:srgbClr val="E13747"/>
              </a:gs>
              <a:gs pos="0">
                <a:srgbClr val="E13747">
                  <a:alpha val="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7" name="矩形 26"/>
          <p:cNvSpPr/>
          <p:nvPr>
            <p:custDataLst>
              <p:tags r:id="rId11"/>
            </p:custDataLst>
          </p:nvPr>
        </p:nvSpPr>
        <p:spPr>
          <a:xfrm flipV="1">
            <a:off x="4158103" y="-2"/>
            <a:ext cx="101886" cy="6858002"/>
          </a:xfrm>
          <a:prstGeom prst="rect">
            <a:avLst/>
          </a:prstGeom>
          <a:gradFill>
            <a:gsLst>
              <a:gs pos="80000">
                <a:srgbClr val="E13747"/>
              </a:gs>
              <a:gs pos="0">
                <a:srgbClr val="E13747">
                  <a:alpha val="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a:blip r:embed="rId1"/>
          <a:srcRect t="4519" b="16150"/>
          <a:stretch>
            <a:fillRect/>
          </a:stretch>
        </p:blipFill>
        <p:spPr>
          <a:xfrm>
            <a:off x="0" y="-32385"/>
            <a:ext cx="12179935" cy="6889750"/>
          </a:xfrm>
          <a:prstGeom prst="rect">
            <a:avLst/>
          </a:prstGeom>
          <a:noFill/>
          <a:ln w="9525">
            <a:noFill/>
          </a:ln>
        </p:spPr>
      </p:pic>
      <p:sp>
        <p:nvSpPr>
          <p:cNvPr id="7" name="矩形 6"/>
          <p:cNvSpPr/>
          <p:nvPr/>
        </p:nvSpPr>
        <p:spPr>
          <a:xfrm>
            <a:off x="0" y="-32385"/>
            <a:ext cx="12192000" cy="690054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charset="0"/>
              <a:ea typeface="阿里巴巴普惠体 R" panose="00020600040101010101" pitchFamily="18" charset="-122"/>
              <a:cs typeface="Times New Roman" panose="02020603050405020304" charset="0"/>
            </a:endParaRPr>
          </a:p>
        </p:txBody>
      </p:sp>
      <p:sp>
        <p:nvSpPr>
          <p:cNvPr id="115" name="矩形 114"/>
          <p:cNvSpPr/>
          <p:nvPr/>
        </p:nvSpPr>
        <p:spPr bwMode="auto">
          <a:xfrm>
            <a:off x="-19050" y="2219960"/>
            <a:ext cx="12198985" cy="10147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a:ln w="19050">
                  <a:noFill/>
                </a:ln>
                <a:solidFill>
                  <a:prstClr val="black"/>
                </a:solidFill>
                <a:effectLst/>
                <a:uLnTx/>
                <a:uFillTx/>
                <a:latin typeface="Arial Black" panose="020B0A04020102020204" charset="0"/>
                <a:ea typeface="思源黑体 CN Heavy" panose="020B0A00000000000000" charset="-122"/>
                <a:cs typeface="Arial Black" panose="020B0A04020102020204" charset="0"/>
                <a:sym typeface="思源黑体 CN Normal" panose="020B0400000000000000" charset="-122"/>
              </a:rPr>
              <a:t>THE END</a:t>
            </a:r>
            <a:endParaRPr kumimoji="0" lang="en-US" altLang="zh-CN" sz="6000" b="1" i="0" u="none" strike="noStrike" kern="1200" cap="none" spc="0" normalizeH="0" baseline="0" noProof="0">
              <a:ln w="19050">
                <a:noFill/>
              </a:ln>
              <a:solidFill>
                <a:prstClr val="black"/>
              </a:solidFill>
              <a:effectLst/>
              <a:uLnTx/>
              <a:uFillTx/>
              <a:latin typeface="Arial Black" panose="020B0A04020102020204" charset="0"/>
              <a:ea typeface="思源黑体 CN Heavy" panose="020B0A00000000000000" charset="-122"/>
              <a:cs typeface="Arial Black" panose="020B0A04020102020204" charset="0"/>
              <a:sym typeface="思源黑体 CN Normal" panose="020B0400000000000000" charset="-122"/>
            </a:endParaRPr>
          </a:p>
        </p:txBody>
      </p:sp>
      <p:sp>
        <p:nvSpPr>
          <p:cNvPr id="9" name="矩形 8"/>
          <p:cNvSpPr/>
          <p:nvPr>
            <p:custDataLst>
              <p:tags r:id="rId2"/>
            </p:custDataLst>
          </p:nvPr>
        </p:nvSpPr>
        <p:spPr>
          <a:xfrm>
            <a:off x="9640129" y="6095138"/>
            <a:ext cx="2379149" cy="55308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rPr>
              <a:t>2023.10.17</a:t>
            </a:r>
            <a:endPar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12" name="文本框 11"/>
          <p:cNvSpPr txBox="1"/>
          <p:nvPr>
            <p:custDataLst>
              <p:tags r:id="rId3"/>
            </p:custDataLst>
          </p:nvPr>
        </p:nvSpPr>
        <p:spPr>
          <a:xfrm>
            <a:off x="4768215" y="3272790"/>
            <a:ext cx="2655570" cy="12452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500" b="1" i="0" u="none" strike="noStrike" kern="1200" cap="none" spc="0" normalizeH="0" baseline="0" noProof="0" dirty="0" err="1">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rPr>
              <a:t>Fangtian</a:t>
            </a:r>
            <a:r>
              <a:rPr kumimoji="0" lang="en-US" altLang="zh-CN" sz="2500" b="1" i="0" u="none" strike="noStrike" kern="1200" cap="none" spc="0" normalizeH="0" baseline="0" noProof="0" dirty="0">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rPr>
              <a:t> </a:t>
            </a:r>
            <a:r>
              <a:rPr kumimoji="0" lang="en-US" altLang="zh-CN" sz="2500" b="1" i="0" u="none" strike="noStrike" kern="1200" cap="none" spc="0" normalizeH="0" baseline="0" noProof="0" dirty="0" err="1">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rPr>
              <a:t>Zhong</a:t>
            </a:r>
            <a:endParaRPr kumimoji="0" lang="en-US" altLang="zh-CN" sz="2500" b="1" i="0" u="none" strike="noStrike" kern="1200" cap="none" spc="0" normalizeH="0" baseline="0" noProof="0" dirty="0" err="1">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500" b="1" i="0" u="none" strike="noStrike" kern="1200" cap="none" spc="0" normalizeH="0" baseline="0" noProof="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CSCI </a:t>
            </a:r>
            <a:r>
              <a:rPr kumimoji="0" lang="en-US" altLang="zh-CN" sz="2500" b="1" i="0" u="none" strike="noStrike" kern="1200" cap="none" spc="0" normalizeH="0" baseline="0" noProof="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591</a:t>
            </a:r>
            <a:endParaRPr kumimoji="0" lang="en-US" altLang="zh-CN" sz="2500" b="1" i="0" u="none" strike="noStrike" kern="1200" cap="none" spc="0" normalizeH="0" baseline="0" noProof="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p:txBody>
      </p:sp>
      <p:sp>
        <p:nvSpPr>
          <p:cNvPr id="4" name="Freeform 159"/>
          <p:cNvSpPr>
            <a:spLocks noEditPoints="1"/>
          </p:cNvSpPr>
          <p:nvPr>
            <p:custDataLst>
              <p:tags r:id="rId4"/>
            </p:custDataLst>
          </p:nvPr>
        </p:nvSpPr>
        <p:spPr bwMode="auto">
          <a:xfrm>
            <a:off x="675098" y="1732630"/>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4"/>
          </a:solidFill>
          <a:ln w="1270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5" name="Freeform 159"/>
          <p:cNvSpPr>
            <a:spLocks noEditPoints="1"/>
          </p:cNvSpPr>
          <p:nvPr>
            <p:custDataLst>
              <p:tags r:id="rId5"/>
            </p:custDataLst>
          </p:nvPr>
        </p:nvSpPr>
        <p:spPr bwMode="auto">
          <a:xfrm>
            <a:off x="2992261" y="1228497"/>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1"/>
          </a:solidFill>
          <a:ln w="1270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11" name="Freeform 159"/>
          <p:cNvSpPr>
            <a:spLocks noEditPoints="1"/>
          </p:cNvSpPr>
          <p:nvPr>
            <p:custDataLst>
              <p:tags r:id="rId6"/>
            </p:custDataLst>
          </p:nvPr>
        </p:nvSpPr>
        <p:spPr bwMode="auto">
          <a:xfrm>
            <a:off x="1969007" y="4372353"/>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3"/>
          </a:solidFill>
          <a:ln w="1270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17" name="Freeform 298"/>
          <p:cNvSpPr/>
          <p:nvPr>
            <p:custDataLst>
              <p:tags r:id="rId7"/>
            </p:custDataLst>
          </p:nvPr>
        </p:nvSpPr>
        <p:spPr bwMode="auto">
          <a:xfrm>
            <a:off x="11101499" y="3197526"/>
            <a:ext cx="146050" cy="144463"/>
          </a:xfrm>
          <a:custGeom>
            <a:avLst/>
            <a:gdLst>
              <a:gd name="T0" fmla="*/ 123 w 247"/>
              <a:gd name="T1" fmla="*/ 0 h 247"/>
              <a:gd name="T2" fmla="*/ 167 w 247"/>
              <a:gd name="T3" fmla="*/ 80 h 247"/>
              <a:gd name="T4" fmla="*/ 247 w 247"/>
              <a:gd name="T5" fmla="*/ 124 h 247"/>
              <a:gd name="T6" fmla="*/ 167 w 247"/>
              <a:gd name="T7" fmla="*/ 167 h 247"/>
              <a:gd name="T8" fmla="*/ 123 w 247"/>
              <a:gd name="T9" fmla="*/ 247 h 247"/>
              <a:gd name="T10" fmla="*/ 80 w 247"/>
              <a:gd name="T11" fmla="*/ 167 h 247"/>
              <a:gd name="T12" fmla="*/ 0 w 247"/>
              <a:gd name="T13" fmla="*/ 124 h 247"/>
              <a:gd name="T14" fmla="*/ 80 w 247"/>
              <a:gd name="T15" fmla="*/ 80 h 247"/>
              <a:gd name="T16" fmla="*/ 123 w 247"/>
              <a:gd name="T17"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23" y="0"/>
                </a:moveTo>
                <a:lnTo>
                  <a:pt x="167" y="80"/>
                </a:lnTo>
                <a:lnTo>
                  <a:pt x="247" y="124"/>
                </a:lnTo>
                <a:lnTo>
                  <a:pt x="167" y="167"/>
                </a:lnTo>
                <a:lnTo>
                  <a:pt x="123" y="247"/>
                </a:lnTo>
                <a:lnTo>
                  <a:pt x="80" y="167"/>
                </a:lnTo>
                <a:lnTo>
                  <a:pt x="0" y="124"/>
                </a:lnTo>
                <a:lnTo>
                  <a:pt x="80" y="80"/>
                </a:lnTo>
                <a:lnTo>
                  <a:pt x="123" y="0"/>
                </a:lnTo>
                <a:close/>
              </a:path>
            </a:pathLst>
          </a:custGeom>
          <a:solidFill>
            <a:schemeClr val="accent3"/>
          </a:solidFill>
          <a:ln w="12700">
            <a:solidFill>
              <a:schemeClr val="tx1"/>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18" name="Freeform 302"/>
          <p:cNvSpPr/>
          <p:nvPr>
            <p:custDataLst>
              <p:tags r:id="rId8"/>
            </p:custDataLst>
          </p:nvPr>
        </p:nvSpPr>
        <p:spPr bwMode="auto">
          <a:xfrm>
            <a:off x="11362690" y="1253490"/>
            <a:ext cx="129557" cy="129557"/>
          </a:xfrm>
          <a:custGeom>
            <a:avLst/>
            <a:gdLst>
              <a:gd name="T0" fmla="*/ 75 w 151"/>
              <a:gd name="T1" fmla="*/ 0 h 150"/>
              <a:gd name="T2" fmla="*/ 102 w 151"/>
              <a:gd name="T3" fmla="*/ 48 h 150"/>
              <a:gd name="T4" fmla="*/ 151 w 151"/>
              <a:gd name="T5" fmla="*/ 75 h 150"/>
              <a:gd name="T6" fmla="*/ 102 w 151"/>
              <a:gd name="T7" fmla="*/ 102 h 150"/>
              <a:gd name="T8" fmla="*/ 75 w 151"/>
              <a:gd name="T9" fmla="*/ 150 h 150"/>
              <a:gd name="T10" fmla="*/ 49 w 151"/>
              <a:gd name="T11" fmla="*/ 102 h 150"/>
              <a:gd name="T12" fmla="*/ 0 w 151"/>
              <a:gd name="T13" fmla="*/ 75 h 150"/>
              <a:gd name="T14" fmla="*/ 49 w 151"/>
              <a:gd name="T15" fmla="*/ 48 h 150"/>
              <a:gd name="T16" fmla="*/ 75 w 151"/>
              <a:gd name="T17"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150">
                <a:moveTo>
                  <a:pt x="75" y="0"/>
                </a:moveTo>
                <a:lnTo>
                  <a:pt x="102" y="48"/>
                </a:lnTo>
                <a:lnTo>
                  <a:pt x="151" y="75"/>
                </a:lnTo>
                <a:lnTo>
                  <a:pt x="102" y="102"/>
                </a:lnTo>
                <a:lnTo>
                  <a:pt x="75" y="150"/>
                </a:lnTo>
                <a:lnTo>
                  <a:pt x="49" y="102"/>
                </a:lnTo>
                <a:lnTo>
                  <a:pt x="0" y="75"/>
                </a:lnTo>
                <a:lnTo>
                  <a:pt x="49" y="48"/>
                </a:lnTo>
                <a:lnTo>
                  <a:pt x="75" y="0"/>
                </a:lnTo>
                <a:close/>
              </a:path>
            </a:pathLst>
          </a:custGeom>
          <a:solidFill>
            <a:schemeClr val="accent4"/>
          </a:solidFill>
          <a:ln w="12700">
            <a:solidFill>
              <a:schemeClr val="tx1"/>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25" name="Freeform 157"/>
          <p:cNvSpPr>
            <a:spLocks noEditPoints="1"/>
          </p:cNvSpPr>
          <p:nvPr>
            <p:custDataLst>
              <p:tags r:id="rId9"/>
            </p:custDataLst>
          </p:nvPr>
        </p:nvSpPr>
        <p:spPr bwMode="auto">
          <a:xfrm>
            <a:off x="10433905" y="2017746"/>
            <a:ext cx="177215" cy="163925"/>
          </a:xfrm>
          <a:custGeom>
            <a:avLst/>
            <a:gdLst>
              <a:gd name="T0" fmla="*/ 55 w 110"/>
              <a:gd name="T1" fmla="*/ 100 h 100"/>
              <a:gd name="T2" fmla="*/ 50 w 110"/>
              <a:gd name="T3" fmla="*/ 97 h 100"/>
              <a:gd name="T4" fmla="*/ 1 w 110"/>
              <a:gd name="T5" fmla="*/ 9 h 100"/>
              <a:gd name="T6" fmla="*/ 1 w 110"/>
              <a:gd name="T7" fmla="*/ 3 h 100"/>
              <a:gd name="T8" fmla="*/ 6 w 110"/>
              <a:gd name="T9" fmla="*/ 0 h 100"/>
              <a:gd name="T10" fmla="*/ 104 w 110"/>
              <a:gd name="T11" fmla="*/ 0 h 100"/>
              <a:gd name="T12" fmla="*/ 109 w 110"/>
              <a:gd name="T13" fmla="*/ 3 h 100"/>
              <a:gd name="T14" fmla="*/ 109 w 110"/>
              <a:gd name="T15" fmla="*/ 9 h 100"/>
              <a:gd name="T16" fmla="*/ 60 w 110"/>
              <a:gd name="T17" fmla="*/ 97 h 100"/>
              <a:gd name="T18" fmla="*/ 55 w 110"/>
              <a:gd name="T19" fmla="*/ 100 h 100"/>
              <a:gd name="T20" fmla="*/ 16 w 110"/>
              <a:gd name="T21" fmla="*/ 12 h 100"/>
              <a:gd name="T22" fmla="*/ 55 w 110"/>
              <a:gd name="T23" fmla="*/ 82 h 100"/>
              <a:gd name="T24" fmla="*/ 94 w 110"/>
              <a:gd name="T25" fmla="*/ 12 h 100"/>
              <a:gd name="T26" fmla="*/ 16 w 110"/>
              <a:gd name="T27" fmla="*/ 1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100">
                <a:moveTo>
                  <a:pt x="55" y="100"/>
                </a:moveTo>
                <a:cubicBezTo>
                  <a:pt x="53" y="100"/>
                  <a:pt x="51" y="98"/>
                  <a:pt x="50" y="97"/>
                </a:cubicBezTo>
                <a:lnTo>
                  <a:pt x="1" y="9"/>
                </a:lnTo>
                <a:cubicBezTo>
                  <a:pt x="0" y="7"/>
                  <a:pt x="0" y="5"/>
                  <a:pt x="1" y="3"/>
                </a:cubicBezTo>
                <a:cubicBezTo>
                  <a:pt x="2" y="2"/>
                  <a:pt x="4" y="0"/>
                  <a:pt x="6" y="0"/>
                </a:cubicBezTo>
                <a:lnTo>
                  <a:pt x="104" y="0"/>
                </a:lnTo>
                <a:cubicBezTo>
                  <a:pt x="106" y="0"/>
                  <a:pt x="108" y="2"/>
                  <a:pt x="109" y="3"/>
                </a:cubicBezTo>
                <a:cubicBezTo>
                  <a:pt x="110" y="5"/>
                  <a:pt x="110" y="7"/>
                  <a:pt x="109" y="9"/>
                </a:cubicBezTo>
                <a:lnTo>
                  <a:pt x="60" y="97"/>
                </a:lnTo>
                <a:cubicBezTo>
                  <a:pt x="59" y="98"/>
                  <a:pt x="57" y="100"/>
                  <a:pt x="55" y="100"/>
                </a:cubicBezTo>
                <a:close/>
                <a:moveTo>
                  <a:pt x="16" y="12"/>
                </a:moveTo>
                <a:lnTo>
                  <a:pt x="55" y="82"/>
                </a:lnTo>
                <a:lnTo>
                  <a:pt x="94" y="12"/>
                </a:lnTo>
                <a:lnTo>
                  <a:pt x="16" y="12"/>
                </a:lnTo>
                <a:close/>
              </a:path>
            </a:pathLst>
          </a:custGeom>
          <a:solidFill>
            <a:schemeClr val="tx1"/>
          </a:solidFill>
          <a:ln w="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2" name="矩形 1"/>
          <p:cNvSpPr/>
          <p:nvPr>
            <p:custDataLst>
              <p:tags r:id="rId10"/>
            </p:custDataLst>
          </p:nvPr>
        </p:nvSpPr>
        <p:spPr>
          <a:xfrm>
            <a:off x="2886710" y="4955540"/>
            <a:ext cx="6418580" cy="1139825"/>
          </a:xfrm>
          <a:prstGeom prst="rect">
            <a:avLst/>
          </a:prstGeom>
        </p:spPr>
        <p:txBody>
          <a:bodyPr wrap="square">
            <a:noAutofit/>
          </a:bodyPr>
          <a:lstStyle/>
          <a:p>
            <a:pPr marL="0" marR="0" lvl="0" indent="0" algn="ctr" defTabSz="914400" rtl="0" eaLnBrk="1" fontAlgn="auto" latinLnBrk="0" hangingPunct="1">
              <a:lnSpc>
                <a:spcPts val="2800"/>
              </a:lnSpc>
              <a:spcBef>
                <a:spcPts val="1500"/>
              </a:spcBef>
              <a:spcAft>
                <a:spcPts val="0"/>
              </a:spcAft>
              <a:buClrTx/>
              <a:buSzTx/>
              <a:buFontTx/>
              <a:buNone/>
              <a:defRPr/>
            </a:pPr>
            <a:r>
              <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Gianforte School of Computing </a:t>
            </a:r>
            <a:endPar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en-GB" sz="2200" b="0" i="0" u="none" strike="noStrike" kern="1200" cap="none" spc="0" normalizeH="0" baseline="0" noProof="0" dirty="0">
                <a:ln>
                  <a:noFill/>
                </a:ln>
                <a:solidFill>
                  <a:srgbClr val="000000"/>
                </a:solidFill>
                <a:effectLst/>
                <a:uLnTx/>
                <a:uFillTx/>
                <a:latin typeface="Palatino Linotype" panose="02040502050505030304" charset="0"/>
                <a:ea typeface="Microsoft YaHei" panose="020B0503020204020204" pitchFamily="34" charset="-122"/>
                <a:cs typeface="Palatino Linotype" panose="02040502050505030304" charset="0"/>
                <a:sym typeface="+mn-ea"/>
              </a:rPr>
              <a:t>Norm Asbjornson College of Engineering</a:t>
            </a:r>
            <a:endParaRPr kumimoji="0" lang="en-US" altLang="en-GB" sz="2200" b="0" i="0" u="none" strike="noStrike" kern="1200" cap="none" spc="0" normalizeH="0" baseline="0" noProof="0" dirty="0">
              <a:ln>
                <a:noFill/>
              </a:ln>
              <a:solidFill>
                <a:srgbClr val="000000"/>
              </a:solidFill>
              <a:effectLst/>
              <a:uLnTx/>
              <a:uFillTx/>
              <a:latin typeface="Palatino Linotype" panose="02040502050505030304" charset="0"/>
              <a:ea typeface="Microsoft YaHei" panose="020B0503020204020204" pitchFamily="34" charset="-122"/>
              <a:cs typeface="Palatino Linotype" panose="02040502050505030304" charset="0"/>
              <a:sym typeface="+mn-ea"/>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E-mail: fangtian.zhong@montana.edu</a:t>
            </a:r>
            <a:endPar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a:p>
            <a:pPr marL="0" marR="0" lvl="0" indent="0" algn="ctr" defTabSz="914400" rtl="0" eaLnBrk="1" fontAlgn="auto" latinLnBrk="0" hangingPunct="1">
              <a:lnSpc>
                <a:spcPts val="2800"/>
              </a:lnSpc>
              <a:spcBef>
                <a:spcPts val="0"/>
              </a:spcBef>
              <a:spcAft>
                <a:spcPts val="0"/>
              </a:spcAft>
              <a:buClrTx/>
              <a:buSzTx/>
              <a:buFontTx/>
              <a:buNone/>
              <a:defRPr/>
            </a:pPr>
            <a:endPar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p:txBody>
      </p:sp>
      <p:pic>
        <p:nvPicPr>
          <p:cNvPr id="13" name="图片 12"/>
          <p:cNvPicPr>
            <a:picLocks noChangeAspect="1"/>
          </p:cNvPicPr>
          <p:nvPr>
            <p:custDataLst>
              <p:tags r:id="rId11"/>
            </p:custDataLst>
          </p:nvPr>
        </p:nvPicPr>
        <p:blipFill>
          <a:blip r:embed="rId12"/>
          <a:stretch>
            <a:fillRect/>
          </a:stretch>
        </p:blipFill>
        <p:spPr>
          <a:xfrm>
            <a:off x="311785" y="46355"/>
            <a:ext cx="2063115" cy="1447165"/>
          </a:xfrm>
          <a:prstGeom prst="rect">
            <a:avLst/>
          </a:prstGeom>
          <a:noFill/>
          <a:ln w="9525">
            <a:noFill/>
          </a:ln>
        </p:spPr>
      </p:pic>
    </p:spTree>
    <p:custDataLst>
      <p:tags r:id="rId1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11" grpId="0" bldLvl="0" animBg="1"/>
      <p:bldP spid="17" grpId="0" bldLvl="0" animBg="1"/>
      <p:bldP spid="18" grpId="0" bldLvl="0" animBg="1"/>
      <p:bldP spid="2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Data Directories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378" name="折角形 377"/>
          <p:cNvSpPr/>
          <p:nvPr>
            <p:custDataLst>
              <p:tags r:id="rId2"/>
            </p:custDataLst>
          </p:nvPr>
        </p:nvSpPr>
        <p:spPr>
          <a:xfrm>
            <a:off x="955040" y="1355090"/>
            <a:ext cx="10281920" cy="3353435"/>
          </a:xfrm>
          <a:prstGeom prst="foldedCorner">
            <a:avLst>
              <a:gd name="adj" fmla="val 38254"/>
            </a:avLst>
          </a:prstGeom>
          <a:solidFill>
            <a:sysClr val="window" lastClr="FFFFFF"/>
          </a:solidFill>
          <a:ln>
            <a:noFill/>
          </a:ln>
          <a:effectLst>
            <a:outerShdw blurRad="152400" dist="38100" dir="5400000" algn="t" rotWithShape="0">
              <a:prstClr val="black">
                <a:alpha val="40000"/>
              </a:prstClr>
            </a:outerShdw>
          </a:effectLst>
        </p:spPr>
        <p:style>
          <a:lnRef idx="2">
            <a:srgbClr val="005CA2">
              <a:shade val="50000"/>
            </a:srgbClr>
          </a:lnRef>
          <a:fillRef idx="1">
            <a:srgbClr val="005CA2"/>
          </a:fillRef>
          <a:effectRef idx="0">
            <a:srgbClr val="005CA2"/>
          </a:effectRef>
          <a:fontRef idx="minor">
            <a:sysClr val="window" lastClr="FFFFFF"/>
          </a:fontRef>
        </p:style>
        <p:txBody>
          <a:bodyPr rtlCol="0" anchor="ctr"/>
          <a:lstStyle/>
          <a:p>
            <a:pPr algn="ctr"/>
            <a:endParaRPr lang="zh-CN" altLang="en-US"/>
          </a:p>
        </p:txBody>
      </p:sp>
      <p:sp>
        <p:nvSpPr>
          <p:cNvPr id="379" name="任意多边形 378"/>
          <p:cNvSpPr/>
          <p:nvPr>
            <p:custDataLst>
              <p:tags r:id="rId3"/>
            </p:custDataLst>
          </p:nvPr>
        </p:nvSpPr>
        <p:spPr>
          <a:xfrm>
            <a:off x="1050290" y="1355090"/>
            <a:ext cx="428625" cy="368935"/>
          </a:xfrm>
          <a:custGeom>
            <a:avLst/>
            <a:gdLst>
              <a:gd name="connsiteX0" fmla="*/ 0 w 1500"/>
              <a:gd name="connsiteY0" fmla="*/ 0 h 1449"/>
              <a:gd name="connsiteX1" fmla="*/ 1500 w 1500"/>
              <a:gd name="connsiteY1" fmla="*/ 0 h 1449"/>
              <a:gd name="connsiteX2" fmla="*/ 1500 w 1500"/>
              <a:gd name="connsiteY2" fmla="*/ 1449 h 1449"/>
              <a:gd name="connsiteX3" fmla="*/ 768 w 1500"/>
              <a:gd name="connsiteY3" fmla="*/ 1098 h 1449"/>
              <a:gd name="connsiteX4" fmla="*/ 0 w 1500"/>
              <a:gd name="connsiteY4" fmla="*/ 1449 h 1449"/>
              <a:gd name="connsiteX5" fmla="*/ 0 w 1500"/>
              <a:gd name="connsiteY5" fmla="*/ 0 h 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 h="1449">
                <a:moveTo>
                  <a:pt x="0" y="0"/>
                </a:moveTo>
                <a:lnTo>
                  <a:pt x="1500" y="0"/>
                </a:lnTo>
                <a:lnTo>
                  <a:pt x="1500" y="1449"/>
                </a:lnTo>
                <a:lnTo>
                  <a:pt x="768" y="1098"/>
                </a:lnTo>
                <a:lnTo>
                  <a:pt x="0" y="1449"/>
                </a:lnTo>
                <a:lnTo>
                  <a:pt x="0" y="0"/>
                </a:lnTo>
                <a:close/>
              </a:path>
            </a:pathLst>
          </a:custGeom>
          <a:solidFill>
            <a:srgbClr val="D1202F"/>
          </a:solidFill>
          <a:ln>
            <a:noFill/>
          </a:ln>
        </p:spPr>
        <p:style>
          <a:lnRef idx="2">
            <a:srgbClr val="005CA2">
              <a:shade val="50000"/>
            </a:srgbClr>
          </a:lnRef>
          <a:fillRef idx="1">
            <a:srgbClr val="005CA2"/>
          </a:fillRef>
          <a:effectRef idx="0">
            <a:srgbClr val="005CA2"/>
          </a:effectRef>
          <a:fontRef idx="minor">
            <a:sysClr val="window" lastClr="FFFFFF"/>
          </a:fontRef>
        </p:style>
        <p:txBody>
          <a:bodyPr rtlCol="0" anchor="ctr"/>
          <a:lstStyle/>
          <a:p>
            <a:pPr algn="ctr"/>
            <a:endParaRPr lang="zh-CN" altLang="en-US"/>
          </a:p>
        </p:txBody>
      </p:sp>
      <p:sp>
        <p:nvSpPr>
          <p:cNvPr id="3" name="Text Box 8" descr="7b0a202020202262756c6c6574223a20227b5c2263617465676f727949645c223a31303030362c5c2274656d706c61746549645c223a32303233313234377d222c0a20202020227461726765744964223a202270726f636573734f6e6c696e6542756c6c6574220a7d0a"/>
          <p:cNvSpPr txBox="1">
            <a:spLocks noChangeArrowheads="1"/>
          </p:cNvSpPr>
          <p:nvPr>
            <p:custDataLst>
              <p:tags r:id="rId4"/>
            </p:custDataLst>
          </p:nvPr>
        </p:nvSpPr>
        <p:spPr bwMode="auto">
          <a:xfrm>
            <a:off x="934085" y="1836420"/>
            <a:ext cx="1006221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685800">
              <a:lnSpc>
                <a:spcPts val="4600"/>
              </a:lnSpc>
              <a:spcBef>
                <a:spcPts val="1500"/>
              </a:spcBef>
              <a:buClrTx/>
              <a:buSzPct val="200000"/>
              <a:buFontTx/>
              <a:buBlip>
                <a:blip r:embed="rId5"/>
              </a:buBlip>
              <a:extLst>
                <a:ext uri="{35155182-B16C-46BC-9424-99874614C6A1}">
                  <wpsdc:indentchars xmlns:wpsdc="http://www.wps.cn/officeDocument/2017/drawingmlCustomData" val="-150" checksum="2207967695"/>
                  <wpsdc:marlchars xmlns:wpsdc="http://www.wps.cn/officeDocument/2017/drawingmlCustomData" val="250" checksum="1039213347"/>
                </a:ext>
              </a:extLst>
            </a:pPr>
            <a:r>
              <a:rPr lang="en-US" altLang="zh-CN" sz="3600" b="0" dirty="0">
                <a:latin typeface="Arial" panose="020B0604020202020204" pitchFamily="34" charset="0"/>
                <a:cs typeface="Arial" panose="020B0604020202020204" pitchFamily="34" charset="0"/>
                <a:sym typeface="微软雅黑 Light" panose="020B0502040204020203" charset="-122"/>
              </a:rPr>
              <a:t>This section contains information about the various data directories used by the operating system, including import and export tables, resources, and relocations.</a:t>
            </a:r>
            <a:endParaRPr lang="en-US" altLang="zh-CN" sz="3600" b="0" dirty="0">
              <a:latin typeface="Arial" panose="020B0604020202020204" pitchFamily="34" charset="0"/>
              <a:cs typeface="Arial" panose="020B0604020202020204" pitchFamily="34" charset="0"/>
              <a:sym typeface="微软雅黑 Light" panose="020B0502040204020203" charset="-122"/>
            </a:endParaRPr>
          </a:p>
        </p:txBody>
      </p:sp>
      <p:pic>
        <p:nvPicPr>
          <p:cNvPr id="30" name="图片 29" descr="2355 [转换]"/>
          <p:cNvPicPr>
            <a:picLocks noChangeAspect="1"/>
          </p:cNvPicPr>
          <p:nvPr>
            <p:custDataLst>
              <p:tags r:id="rId6"/>
            </p:custDataLst>
          </p:nvPr>
        </p:nvPicPr>
        <p:blipFill>
          <a:blip r:embed="rId7"/>
          <a:srcRect l="86129" r="-376"/>
          <a:stretch>
            <a:fillRect/>
          </a:stretch>
        </p:blipFill>
        <p:spPr>
          <a:xfrm>
            <a:off x="404962" y="4553355"/>
            <a:ext cx="1073487" cy="1908000"/>
          </a:xfrm>
          <a:custGeom>
            <a:avLst/>
            <a:gdLst/>
            <a:ahLst/>
            <a:cxnLst>
              <a:cxn ang="3">
                <a:pos x="hc" y="t"/>
              </a:cxn>
              <a:cxn ang="cd2">
                <a:pos x="l" y="vc"/>
              </a:cxn>
              <a:cxn ang="cd4">
                <a:pos x="hc" y="b"/>
              </a:cxn>
              <a:cxn ang="0">
                <a:pos x="r" y="vc"/>
              </a:cxn>
            </a:cxnLst>
            <a:rect l="l" t="t" r="r" b="b"/>
            <a:pathLst>
              <a:path w="2839" h="5046">
                <a:moveTo>
                  <a:pt x="0" y="0"/>
                </a:moveTo>
                <a:lnTo>
                  <a:pt x="2839" y="0"/>
                </a:lnTo>
                <a:lnTo>
                  <a:pt x="2839" y="5046"/>
                </a:lnTo>
                <a:lnTo>
                  <a:pt x="2525" y="5046"/>
                </a:lnTo>
                <a:cubicBezTo>
                  <a:pt x="2567" y="5017"/>
                  <a:pt x="2591" y="4963"/>
                  <a:pt x="2587" y="4943"/>
                </a:cubicBezTo>
                <a:cubicBezTo>
                  <a:pt x="2610" y="4750"/>
                  <a:pt x="1913" y="4594"/>
                  <a:pt x="1231" y="4599"/>
                </a:cubicBezTo>
                <a:cubicBezTo>
                  <a:pt x="682" y="4593"/>
                  <a:pt x="171" y="4697"/>
                  <a:pt x="0" y="4798"/>
                </a:cubicBezTo>
                <a:lnTo>
                  <a:pt x="0" y="0"/>
                </a:lnTo>
                <a:close/>
              </a:path>
            </a:pathLst>
          </a:cu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Data Directories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4" name="Text Box 8" descr="7b0a202020202262756c6c6574223a20227b5c2263617465676f727949645c223a31303030362c5c2274656d706c61746549645c223a32303233313234377d222c0a20202020227461726765744964223a202270726f636573734f6e6c696e6542756c6c6574220a7d0a"/>
          <p:cNvSpPr txBox="1">
            <a:spLocks noChangeArrowheads="1"/>
          </p:cNvSpPr>
          <p:nvPr>
            <p:custDataLst>
              <p:tags r:id="rId2"/>
            </p:custDataLst>
          </p:nvPr>
        </p:nvSpPr>
        <p:spPr bwMode="auto">
          <a:xfrm>
            <a:off x="152400" y="1113790"/>
            <a:ext cx="11903075" cy="449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33400">
              <a:lnSpc>
                <a:spcPts val="3600"/>
              </a:lnSpc>
              <a:spcBef>
                <a:spcPts val="15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Data Directory is a piece of data located within one of the sections of the PE file.</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ts val="3600"/>
              </a:lnSpc>
              <a:spcBef>
                <a:spcPts val="15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IMAGE_DATA_DIRECTORY DataDirectory[IMAGE_NUMBEROF_DIRECTORY_ENTRIES].</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ts val="3600"/>
              </a:lnSpc>
              <a:spcBef>
                <a:spcPts val="15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IMAGE_NUMBEROF_DIRECTORY_ENTRIES is a constant defined with the value 16, meaning that this array can have up to 16 IMAGE_DATA_DIRECTORY entries:</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38100" indent="0" algn="ctr">
              <a:lnSpc>
                <a:spcPts val="3600"/>
              </a:lnSpc>
              <a:spcBef>
                <a:spcPts val="500"/>
              </a:spcBef>
              <a:buClrTx/>
              <a:buSzPct val="200000"/>
              <a:buFontTx/>
              <a:buNone/>
            </a:pPr>
            <a:r>
              <a:rPr lang="en-US" altLang="zh-CN" sz="2800" b="0" dirty="0">
                <a:latin typeface="Arial" panose="020B0604020202020204" pitchFamily="34" charset="0"/>
                <a:cs typeface="Arial" panose="020B0604020202020204" pitchFamily="34" charset="0"/>
                <a:sym typeface="微软雅黑 Light" panose="020B0502040204020203" charset="-122"/>
              </a:rPr>
              <a:t>#define IMAGE_NUMBEROF_DIRECTORY_ENTRIES    16</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Data Directories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grpSp>
        <p:nvGrpSpPr>
          <p:cNvPr id="3" name="组合 2"/>
          <p:cNvGrpSpPr/>
          <p:nvPr/>
        </p:nvGrpSpPr>
        <p:grpSpPr>
          <a:xfrm>
            <a:off x="695960" y="2023110"/>
            <a:ext cx="10810875" cy="3512820"/>
            <a:chOff x="2269" y="3086"/>
            <a:chExt cx="14661" cy="5532"/>
          </a:xfrm>
        </p:grpSpPr>
        <p:grpSp>
          <p:nvGrpSpPr>
            <p:cNvPr id="575" name="图形 573"/>
            <p:cNvGrpSpPr/>
            <p:nvPr/>
          </p:nvGrpSpPr>
          <p:grpSpPr>
            <a:xfrm>
              <a:off x="2584" y="3358"/>
              <a:ext cx="14347" cy="5260"/>
              <a:chOff x="3799710" y="2734804"/>
              <a:chExt cx="4699215" cy="2013433"/>
            </a:xfrm>
          </p:grpSpPr>
          <p:sp>
            <p:nvSpPr>
              <p:cNvPr id="576" name="任意多边形: 形状 575"/>
              <p:cNvSpPr/>
              <p:nvPr>
                <p:custDataLst>
                  <p:tags r:id="rId2"/>
                </p:custDataLst>
              </p:nvPr>
            </p:nvSpPr>
            <p:spPr>
              <a:xfrm>
                <a:off x="3799710" y="2734804"/>
                <a:ext cx="4699215" cy="2013433"/>
              </a:xfrm>
              <a:custGeom>
                <a:avLst/>
                <a:gdLst>
                  <a:gd name="connsiteX0" fmla="*/ 0 w 4699215"/>
                  <a:gd name="connsiteY0" fmla="*/ 0 h 2013433"/>
                  <a:gd name="connsiteX1" fmla="*/ 4699216 w 4699215"/>
                  <a:gd name="connsiteY1" fmla="*/ 0 h 2013433"/>
                  <a:gd name="connsiteX2" fmla="*/ 4699216 w 4699215"/>
                  <a:gd name="connsiteY2" fmla="*/ 2013433 h 2013433"/>
                  <a:gd name="connsiteX3" fmla="*/ 0 w 4699215"/>
                  <a:gd name="connsiteY3" fmla="*/ 2013433 h 2013433"/>
                </a:gdLst>
                <a:ahLst/>
                <a:cxnLst>
                  <a:cxn ang="0">
                    <a:pos x="connsiteX0" y="connsiteY0"/>
                  </a:cxn>
                  <a:cxn ang="0">
                    <a:pos x="connsiteX1" y="connsiteY1"/>
                  </a:cxn>
                  <a:cxn ang="0">
                    <a:pos x="connsiteX2" y="connsiteY2"/>
                  </a:cxn>
                  <a:cxn ang="0">
                    <a:pos x="connsiteX3" y="connsiteY3"/>
                  </a:cxn>
                </a:cxnLst>
                <a:rect l="l" t="t" r="r" b="b"/>
                <a:pathLst>
                  <a:path w="4699215" h="2013433">
                    <a:moveTo>
                      <a:pt x="0" y="0"/>
                    </a:moveTo>
                    <a:lnTo>
                      <a:pt x="4699216" y="0"/>
                    </a:lnTo>
                    <a:lnTo>
                      <a:pt x="4699216" y="2013433"/>
                    </a:lnTo>
                    <a:lnTo>
                      <a:pt x="0" y="2013433"/>
                    </a:lnTo>
                    <a:close/>
                  </a:path>
                </a:pathLst>
              </a:custGeom>
              <a:solidFill>
                <a:srgbClr val="FDD06B"/>
              </a:solidFill>
              <a:ln w="18049" cap="flat">
                <a:solidFill>
                  <a:srgbClr val="231815"/>
                </a:solidFill>
                <a:prstDash val="solid"/>
                <a:miter/>
              </a:ln>
            </p:spPr>
            <p:txBody>
              <a:bodyPr rtlCol="0" anchor="ctr"/>
              <a:lstStyle/>
              <a:p>
                <a:endParaRPr lang="zh-CN" altLang="en-US"/>
              </a:p>
            </p:txBody>
          </p:sp>
          <p:sp>
            <p:nvSpPr>
              <p:cNvPr id="577" name="任意多边形: 形状 576"/>
              <p:cNvSpPr/>
              <p:nvPr>
                <p:custDataLst>
                  <p:tags r:id="rId3"/>
                </p:custDataLst>
              </p:nvPr>
            </p:nvSpPr>
            <p:spPr>
              <a:xfrm>
                <a:off x="7837420" y="27863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578" name="任意多边形: 形状 577"/>
              <p:cNvSpPr/>
              <p:nvPr>
                <p:custDataLst>
                  <p:tags r:id="rId4"/>
                </p:custDataLst>
              </p:nvPr>
            </p:nvSpPr>
            <p:spPr>
              <a:xfrm>
                <a:off x="7837420" y="287126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579" name="任意多边形: 形状 578"/>
              <p:cNvSpPr/>
              <p:nvPr>
                <p:custDataLst>
                  <p:tags r:id="rId5"/>
                </p:custDataLst>
              </p:nvPr>
            </p:nvSpPr>
            <p:spPr>
              <a:xfrm>
                <a:off x="7837420" y="29553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580" name="任意多边形: 形状 579"/>
              <p:cNvSpPr/>
              <p:nvPr>
                <p:custDataLst>
                  <p:tags r:id="rId6"/>
                </p:custDataLst>
              </p:nvPr>
            </p:nvSpPr>
            <p:spPr>
              <a:xfrm>
                <a:off x="7837420" y="304025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581" name="任意多边形: 形状 580"/>
              <p:cNvSpPr/>
              <p:nvPr>
                <p:custDataLst>
                  <p:tags r:id="rId7"/>
                </p:custDataLst>
              </p:nvPr>
            </p:nvSpPr>
            <p:spPr>
              <a:xfrm>
                <a:off x="7837420" y="31242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582" name="任意多边形: 形状 581"/>
              <p:cNvSpPr/>
              <p:nvPr>
                <p:custDataLst>
                  <p:tags r:id="rId8"/>
                </p:custDataLst>
              </p:nvPr>
            </p:nvSpPr>
            <p:spPr>
              <a:xfrm>
                <a:off x="7837420" y="320834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583" name="任意多边形: 形状 582"/>
              <p:cNvSpPr/>
              <p:nvPr>
                <p:custDataLst>
                  <p:tags r:id="rId9"/>
                </p:custDataLst>
              </p:nvPr>
            </p:nvSpPr>
            <p:spPr>
              <a:xfrm>
                <a:off x="7837420" y="329328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584" name="任意多边形: 形状 583"/>
              <p:cNvSpPr/>
              <p:nvPr>
                <p:custDataLst>
                  <p:tags r:id="rId10"/>
                </p:custDataLst>
              </p:nvPr>
            </p:nvSpPr>
            <p:spPr>
              <a:xfrm>
                <a:off x="7837420" y="337733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585" name="任意多边形: 形状 584"/>
              <p:cNvSpPr/>
              <p:nvPr>
                <p:custDataLst>
                  <p:tags r:id="rId11"/>
                </p:custDataLst>
              </p:nvPr>
            </p:nvSpPr>
            <p:spPr>
              <a:xfrm>
                <a:off x="7837420" y="346227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586" name="任意多边形: 形状 585"/>
              <p:cNvSpPr/>
              <p:nvPr>
                <p:custDataLst>
                  <p:tags r:id="rId12"/>
                </p:custDataLst>
              </p:nvPr>
            </p:nvSpPr>
            <p:spPr>
              <a:xfrm>
                <a:off x="7837420" y="354632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587" name="任意多边形: 形状 586"/>
              <p:cNvSpPr/>
              <p:nvPr>
                <p:custDataLst>
                  <p:tags r:id="rId13"/>
                </p:custDataLst>
              </p:nvPr>
            </p:nvSpPr>
            <p:spPr>
              <a:xfrm>
                <a:off x="7837420" y="363036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588" name="任意多边形: 形状 587"/>
              <p:cNvSpPr/>
              <p:nvPr>
                <p:custDataLst>
                  <p:tags r:id="rId14"/>
                </p:custDataLst>
              </p:nvPr>
            </p:nvSpPr>
            <p:spPr>
              <a:xfrm>
                <a:off x="7837420" y="371531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589" name="任意多边形: 形状 588"/>
              <p:cNvSpPr/>
              <p:nvPr>
                <p:custDataLst>
                  <p:tags r:id="rId15"/>
                </p:custDataLst>
              </p:nvPr>
            </p:nvSpPr>
            <p:spPr>
              <a:xfrm>
                <a:off x="7837420" y="37993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590" name="任意多边形: 形状 589"/>
              <p:cNvSpPr/>
              <p:nvPr>
                <p:custDataLst>
                  <p:tags r:id="rId16"/>
                </p:custDataLst>
              </p:nvPr>
            </p:nvSpPr>
            <p:spPr>
              <a:xfrm>
                <a:off x="7837420" y="388430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591" name="任意多边形: 形状 590"/>
              <p:cNvSpPr/>
              <p:nvPr>
                <p:custDataLst>
                  <p:tags r:id="rId17"/>
                </p:custDataLst>
              </p:nvPr>
            </p:nvSpPr>
            <p:spPr>
              <a:xfrm>
                <a:off x="7837420" y="39683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592" name="任意多边形: 形状 591"/>
              <p:cNvSpPr/>
              <p:nvPr>
                <p:custDataLst>
                  <p:tags r:id="rId18"/>
                </p:custDataLst>
              </p:nvPr>
            </p:nvSpPr>
            <p:spPr>
              <a:xfrm>
                <a:off x="7837420" y="40523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593" name="任意多边形: 形状 592"/>
              <p:cNvSpPr/>
              <p:nvPr>
                <p:custDataLst>
                  <p:tags r:id="rId19"/>
                </p:custDataLst>
              </p:nvPr>
            </p:nvSpPr>
            <p:spPr>
              <a:xfrm>
                <a:off x="7837420" y="41373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594" name="任意多边形: 形状 593"/>
              <p:cNvSpPr/>
              <p:nvPr>
                <p:custDataLst>
                  <p:tags r:id="rId20"/>
                </p:custDataLst>
              </p:nvPr>
            </p:nvSpPr>
            <p:spPr>
              <a:xfrm>
                <a:off x="7837420" y="42213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595" name="任意多边形: 形状 594"/>
              <p:cNvSpPr/>
              <p:nvPr>
                <p:custDataLst>
                  <p:tags r:id="rId21"/>
                </p:custDataLst>
              </p:nvPr>
            </p:nvSpPr>
            <p:spPr>
              <a:xfrm>
                <a:off x="7837420" y="43063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596" name="任意多边形: 形状 595"/>
              <p:cNvSpPr/>
              <p:nvPr>
                <p:custDataLst>
                  <p:tags r:id="rId22"/>
                </p:custDataLst>
              </p:nvPr>
            </p:nvSpPr>
            <p:spPr>
              <a:xfrm>
                <a:off x="7837420" y="4390373"/>
                <a:ext cx="27110" cy="27110"/>
              </a:xfrm>
              <a:custGeom>
                <a:avLst/>
                <a:gdLst>
                  <a:gd name="connsiteX0" fmla="*/ 13555 w 27110"/>
                  <a:gd name="connsiteY0" fmla="*/ 0 h 27110"/>
                  <a:gd name="connsiteX1" fmla="*/ 27111 w 27110"/>
                  <a:gd name="connsiteY1" fmla="*/ 13556 h 27110"/>
                  <a:gd name="connsiteX2" fmla="*/ 13555 w 27110"/>
                  <a:gd name="connsiteY2" fmla="*/ 27111 h 27110"/>
                  <a:gd name="connsiteX3" fmla="*/ 0 w 27110"/>
                  <a:gd name="connsiteY3" fmla="*/ 13556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6"/>
                    </a:cubicBezTo>
                    <a:cubicBezTo>
                      <a:pt x="27111" y="20785"/>
                      <a:pt x="20785" y="27111"/>
                      <a:pt x="13555" y="27111"/>
                    </a:cubicBezTo>
                    <a:cubicBezTo>
                      <a:pt x="6326" y="27111"/>
                      <a:pt x="0" y="20785"/>
                      <a:pt x="0" y="13556"/>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597" name="任意多边形: 形状 596"/>
              <p:cNvSpPr/>
              <p:nvPr>
                <p:custDataLst>
                  <p:tags r:id="rId23"/>
                </p:custDataLst>
              </p:nvPr>
            </p:nvSpPr>
            <p:spPr>
              <a:xfrm>
                <a:off x="7837420" y="447441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598" name="任意多边形: 形状 597"/>
              <p:cNvSpPr/>
              <p:nvPr>
                <p:custDataLst>
                  <p:tags r:id="rId24"/>
                </p:custDataLst>
              </p:nvPr>
            </p:nvSpPr>
            <p:spPr>
              <a:xfrm>
                <a:off x="7837420" y="455936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599" name="任意多边形: 形状 598"/>
              <p:cNvSpPr/>
              <p:nvPr>
                <p:custDataLst>
                  <p:tags r:id="rId25"/>
                </p:custDataLst>
              </p:nvPr>
            </p:nvSpPr>
            <p:spPr>
              <a:xfrm>
                <a:off x="7837420" y="464340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00" name="任意多边形: 形状 599"/>
              <p:cNvSpPr/>
              <p:nvPr>
                <p:custDataLst>
                  <p:tags r:id="rId26"/>
                </p:custDataLst>
              </p:nvPr>
            </p:nvSpPr>
            <p:spPr>
              <a:xfrm>
                <a:off x="7752473" y="282878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01" name="任意多边形: 形状 600"/>
              <p:cNvSpPr/>
              <p:nvPr>
                <p:custDataLst>
                  <p:tags r:id="rId27"/>
                </p:custDataLst>
              </p:nvPr>
            </p:nvSpPr>
            <p:spPr>
              <a:xfrm>
                <a:off x="7752473" y="291373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02" name="任意多边形: 形状 601"/>
              <p:cNvSpPr/>
              <p:nvPr>
                <p:custDataLst>
                  <p:tags r:id="rId28"/>
                </p:custDataLst>
              </p:nvPr>
            </p:nvSpPr>
            <p:spPr>
              <a:xfrm>
                <a:off x="7752473" y="299777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03" name="任意多边形: 形状 602"/>
              <p:cNvSpPr/>
              <p:nvPr>
                <p:custDataLst>
                  <p:tags r:id="rId29"/>
                </p:custDataLst>
              </p:nvPr>
            </p:nvSpPr>
            <p:spPr>
              <a:xfrm>
                <a:off x="7752473" y="308182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04" name="任意多边形: 形状 603"/>
              <p:cNvSpPr/>
              <p:nvPr>
                <p:custDataLst>
                  <p:tags r:id="rId30"/>
                </p:custDataLst>
              </p:nvPr>
            </p:nvSpPr>
            <p:spPr>
              <a:xfrm>
                <a:off x="7752473" y="316677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05" name="任意多边形: 形状 604"/>
              <p:cNvSpPr/>
              <p:nvPr>
                <p:custDataLst>
                  <p:tags r:id="rId31"/>
                </p:custDataLst>
              </p:nvPr>
            </p:nvSpPr>
            <p:spPr>
              <a:xfrm>
                <a:off x="7752473" y="32508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06" name="任意多边形: 形状 605"/>
              <p:cNvSpPr/>
              <p:nvPr>
                <p:custDataLst>
                  <p:tags r:id="rId32"/>
                </p:custDataLst>
              </p:nvPr>
            </p:nvSpPr>
            <p:spPr>
              <a:xfrm>
                <a:off x="7752473" y="33348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07" name="任意多边形: 形状 606"/>
              <p:cNvSpPr/>
              <p:nvPr>
                <p:custDataLst>
                  <p:tags r:id="rId33"/>
                </p:custDataLst>
              </p:nvPr>
            </p:nvSpPr>
            <p:spPr>
              <a:xfrm>
                <a:off x="7752473" y="34198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08" name="任意多边形: 形状 607"/>
              <p:cNvSpPr/>
              <p:nvPr>
                <p:custDataLst>
                  <p:tags r:id="rId34"/>
                </p:custDataLst>
              </p:nvPr>
            </p:nvSpPr>
            <p:spPr>
              <a:xfrm>
                <a:off x="7752473" y="35038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09" name="任意多边形: 形状 608"/>
              <p:cNvSpPr/>
              <p:nvPr>
                <p:custDataLst>
                  <p:tags r:id="rId35"/>
                </p:custDataLst>
              </p:nvPr>
            </p:nvSpPr>
            <p:spPr>
              <a:xfrm>
                <a:off x="7752473" y="35887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10" name="任意多边形: 形状 609"/>
              <p:cNvSpPr/>
              <p:nvPr>
                <p:custDataLst>
                  <p:tags r:id="rId36"/>
                </p:custDataLst>
              </p:nvPr>
            </p:nvSpPr>
            <p:spPr>
              <a:xfrm>
                <a:off x="7752473" y="36728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11" name="任意多边形: 形状 610"/>
              <p:cNvSpPr/>
              <p:nvPr>
                <p:custDataLst>
                  <p:tags r:id="rId37"/>
                </p:custDataLst>
              </p:nvPr>
            </p:nvSpPr>
            <p:spPr>
              <a:xfrm>
                <a:off x="7752473" y="375688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12" name="任意多边形: 形状 611"/>
              <p:cNvSpPr/>
              <p:nvPr>
                <p:custDataLst>
                  <p:tags r:id="rId38"/>
                </p:custDataLst>
              </p:nvPr>
            </p:nvSpPr>
            <p:spPr>
              <a:xfrm>
                <a:off x="7752473" y="38418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13" name="任意多边形: 形状 612"/>
              <p:cNvSpPr/>
              <p:nvPr>
                <p:custDataLst>
                  <p:tags r:id="rId39"/>
                </p:custDataLst>
              </p:nvPr>
            </p:nvSpPr>
            <p:spPr>
              <a:xfrm>
                <a:off x="7752473" y="392587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14" name="任意多边形: 形状 613"/>
              <p:cNvSpPr/>
              <p:nvPr>
                <p:custDataLst>
                  <p:tags r:id="rId40"/>
                </p:custDataLst>
              </p:nvPr>
            </p:nvSpPr>
            <p:spPr>
              <a:xfrm>
                <a:off x="7752473" y="401082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15" name="任意多边形: 形状 614"/>
              <p:cNvSpPr/>
              <p:nvPr>
                <p:custDataLst>
                  <p:tags r:id="rId41"/>
                </p:custDataLst>
              </p:nvPr>
            </p:nvSpPr>
            <p:spPr>
              <a:xfrm>
                <a:off x="7752473" y="409486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16" name="任意多边形: 形状 615"/>
              <p:cNvSpPr/>
              <p:nvPr>
                <p:custDataLst>
                  <p:tags r:id="rId42"/>
                </p:custDataLst>
              </p:nvPr>
            </p:nvSpPr>
            <p:spPr>
              <a:xfrm>
                <a:off x="7752473" y="417981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17" name="任意多边形: 形状 616"/>
              <p:cNvSpPr/>
              <p:nvPr>
                <p:custDataLst>
                  <p:tags r:id="rId43"/>
                </p:custDataLst>
              </p:nvPr>
            </p:nvSpPr>
            <p:spPr>
              <a:xfrm>
                <a:off x="7752473" y="426385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18" name="任意多边形: 形状 617"/>
              <p:cNvSpPr/>
              <p:nvPr>
                <p:custDataLst>
                  <p:tags r:id="rId44"/>
                </p:custDataLst>
              </p:nvPr>
            </p:nvSpPr>
            <p:spPr>
              <a:xfrm>
                <a:off x="7752473" y="434790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19" name="任意多边形: 形状 618"/>
              <p:cNvSpPr/>
              <p:nvPr>
                <p:custDataLst>
                  <p:tags r:id="rId45"/>
                </p:custDataLst>
              </p:nvPr>
            </p:nvSpPr>
            <p:spPr>
              <a:xfrm>
                <a:off x="7752473" y="443284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20" name="任意多边形: 形状 619"/>
              <p:cNvSpPr/>
              <p:nvPr>
                <p:custDataLst>
                  <p:tags r:id="rId46"/>
                </p:custDataLst>
              </p:nvPr>
            </p:nvSpPr>
            <p:spPr>
              <a:xfrm>
                <a:off x="7752473" y="45168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21" name="任意多边形: 形状 620"/>
              <p:cNvSpPr/>
              <p:nvPr>
                <p:custDataLst>
                  <p:tags r:id="rId47"/>
                </p:custDataLst>
              </p:nvPr>
            </p:nvSpPr>
            <p:spPr>
              <a:xfrm>
                <a:off x="7752473" y="460093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22" name="任意多边形: 形状 621"/>
              <p:cNvSpPr/>
              <p:nvPr>
                <p:custDataLst>
                  <p:tags r:id="rId48"/>
                </p:custDataLst>
              </p:nvPr>
            </p:nvSpPr>
            <p:spPr>
              <a:xfrm>
                <a:off x="7752473" y="46858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23" name="任意多边形: 形状 622"/>
              <p:cNvSpPr/>
              <p:nvPr>
                <p:custDataLst>
                  <p:tags r:id="rId49"/>
                </p:custDataLst>
              </p:nvPr>
            </p:nvSpPr>
            <p:spPr>
              <a:xfrm>
                <a:off x="7668429" y="27863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24" name="任意多边形: 形状 623"/>
              <p:cNvSpPr/>
              <p:nvPr>
                <p:custDataLst>
                  <p:tags r:id="rId50"/>
                </p:custDataLst>
              </p:nvPr>
            </p:nvSpPr>
            <p:spPr>
              <a:xfrm>
                <a:off x="7668429" y="287126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25" name="任意多边形: 形状 624"/>
              <p:cNvSpPr/>
              <p:nvPr>
                <p:custDataLst>
                  <p:tags r:id="rId51"/>
                </p:custDataLst>
              </p:nvPr>
            </p:nvSpPr>
            <p:spPr>
              <a:xfrm>
                <a:off x="7668429" y="29553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26" name="任意多边形: 形状 625"/>
              <p:cNvSpPr/>
              <p:nvPr>
                <p:custDataLst>
                  <p:tags r:id="rId52"/>
                </p:custDataLst>
              </p:nvPr>
            </p:nvSpPr>
            <p:spPr>
              <a:xfrm>
                <a:off x="7668429" y="304025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27" name="任意多边形: 形状 626"/>
              <p:cNvSpPr/>
              <p:nvPr>
                <p:custDataLst>
                  <p:tags r:id="rId53"/>
                </p:custDataLst>
              </p:nvPr>
            </p:nvSpPr>
            <p:spPr>
              <a:xfrm>
                <a:off x="7668429" y="31242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28" name="任意多边形: 形状 627"/>
              <p:cNvSpPr/>
              <p:nvPr>
                <p:custDataLst>
                  <p:tags r:id="rId54"/>
                </p:custDataLst>
              </p:nvPr>
            </p:nvSpPr>
            <p:spPr>
              <a:xfrm>
                <a:off x="7668429" y="320834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29" name="任意多边形: 形状 628"/>
              <p:cNvSpPr/>
              <p:nvPr>
                <p:custDataLst>
                  <p:tags r:id="rId55"/>
                </p:custDataLst>
              </p:nvPr>
            </p:nvSpPr>
            <p:spPr>
              <a:xfrm>
                <a:off x="7668429" y="329328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30" name="任意多边形: 形状 629"/>
              <p:cNvSpPr/>
              <p:nvPr>
                <p:custDataLst>
                  <p:tags r:id="rId56"/>
                </p:custDataLst>
              </p:nvPr>
            </p:nvSpPr>
            <p:spPr>
              <a:xfrm>
                <a:off x="7668429" y="337733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31" name="任意多边形: 形状 630"/>
              <p:cNvSpPr/>
              <p:nvPr>
                <p:custDataLst>
                  <p:tags r:id="rId57"/>
                </p:custDataLst>
              </p:nvPr>
            </p:nvSpPr>
            <p:spPr>
              <a:xfrm>
                <a:off x="7668429" y="346227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32" name="任意多边形: 形状 631"/>
              <p:cNvSpPr/>
              <p:nvPr>
                <p:custDataLst>
                  <p:tags r:id="rId58"/>
                </p:custDataLst>
              </p:nvPr>
            </p:nvSpPr>
            <p:spPr>
              <a:xfrm>
                <a:off x="7668429" y="354632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33" name="任意多边形: 形状 632"/>
              <p:cNvSpPr/>
              <p:nvPr>
                <p:custDataLst>
                  <p:tags r:id="rId59"/>
                </p:custDataLst>
              </p:nvPr>
            </p:nvSpPr>
            <p:spPr>
              <a:xfrm>
                <a:off x="7668429" y="363036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34" name="任意多边形: 形状 633"/>
              <p:cNvSpPr/>
              <p:nvPr>
                <p:custDataLst>
                  <p:tags r:id="rId60"/>
                </p:custDataLst>
              </p:nvPr>
            </p:nvSpPr>
            <p:spPr>
              <a:xfrm>
                <a:off x="7668429" y="371531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35" name="任意多边形: 形状 634"/>
              <p:cNvSpPr/>
              <p:nvPr>
                <p:custDataLst>
                  <p:tags r:id="rId61"/>
                </p:custDataLst>
              </p:nvPr>
            </p:nvSpPr>
            <p:spPr>
              <a:xfrm>
                <a:off x="7668429" y="37993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36" name="任意多边形: 形状 635"/>
              <p:cNvSpPr/>
              <p:nvPr>
                <p:custDataLst>
                  <p:tags r:id="rId62"/>
                </p:custDataLst>
              </p:nvPr>
            </p:nvSpPr>
            <p:spPr>
              <a:xfrm>
                <a:off x="7668429" y="388430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37" name="任意多边形: 形状 636"/>
              <p:cNvSpPr/>
              <p:nvPr>
                <p:custDataLst>
                  <p:tags r:id="rId63"/>
                </p:custDataLst>
              </p:nvPr>
            </p:nvSpPr>
            <p:spPr>
              <a:xfrm>
                <a:off x="7668429" y="39683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38" name="任意多边形: 形状 637"/>
              <p:cNvSpPr/>
              <p:nvPr>
                <p:custDataLst>
                  <p:tags r:id="rId64"/>
                </p:custDataLst>
              </p:nvPr>
            </p:nvSpPr>
            <p:spPr>
              <a:xfrm>
                <a:off x="7668429" y="40523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39" name="任意多边形: 形状 638"/>
              <p:cNvSpPr/>
              <p:nvPr>
                <p:custDataLst>
                  <p:tags r:id="rId65"/>
                </p:custDataLst>
              </p:nvPr>
            </p:nvSpPr>
            <p:spPr>
              <a:xfrm>
                <a:off x="7668429" y="41373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40" name="任意多边形: 形状 639"/>
              <p:cNvSpPr/>
              <p:nvPr>
                <p:custDataLst>
                  <p:tags r:id="rId66"/>
                </p:custDataLst>
              </p:nvPr>
            </p:nvSpPr>
            <p:spPr>
              <a:xfrm>
                <a:off x="7668429" y="42213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41" name="任意多边形: 形状 640"/>
              <p:cNvSpPr/>
              <p:nvPr>
                <p:custDataLst>
                  <p:tags r:id="rId67"/>
                </p:custDataLst>
              </p:nvPr>
            </p:nvSpPr>
            <p:spPr>
              <a:xfrm>
                <a:off x="7668429" y="43063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42" name="任意多边形: 形状 641"/>
              <p:cNvSpPr/>
              <p:nvPr>
                <p:custDataLst>
                  <p:tags r:id="rId68"/>
                </p:custDataLst>
              </p:nvPr>
            </p:nvSpPr>
            <p:spPr>
              <a:xfrm>
                <a:off x="7668429" y="4390373"/>
                <a:ext cx="27110" cy="27110"/>
              </a:xfrm>
              <a:custGeom>
                <a:avLst/>
                <a:gdLst>
                  <a:gd name="connsiteX0" fmla="*/ 13555 w 27110"/>
                  <a:gd name="connsiteY0" fmla="*/ 0 h 27110"/>
                  <a:gd name="connsiteX1" fmla="*/ 27111 w 27110"/>
                  <a:gd name="connsiteY1" fmla="*/ 13556 h 27110"/>
                  <a:gd name="connsiteX2" fmla="*/ 13555 w 27110"/>
                  <a:gd name="connsiteY2" fmla="*/ 27111 h 27110"/>
                  <a:gd name="connsiteX3" fmla="*/ 0 w 27110"/>
                  <a:gd name="connsiteY3" fmla="*/ 13556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6"/>
                    </a:cubicBezTo>
                    <a:cubicBezTo>
                      <a:pt x="27111" y="20785"/>
                      <a:pt x="20785" y="27111"/>
                      <a:pt x="13555" y="27111"/>
                    </a:cubicBezTo>
                    <a:cubicBezTo>
                      <a:pt x="6326" y="27111"/>
                      <a:pt x="0" y="20785"/>
                      <a:pt x="0" y="13556"/>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43" name="任意多边形: 形状 642"/>
              <p:cNvSpPr/>
              <p:nvPr>
                <p:custDataLst>
                  <p:tags r:id="rId69"/>
                </p:custDataLst>
              </p:nvPr>
            </p:nvSpPr>
            <p:spPr>
              <a:xfrm>
                <a:off x="7668429" y="447441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44" name="任意多边形: 形状 643"/>
              <p:cNvSpPr/>
              <p:nvPr>
                <p:custDataLst>
                  <p:tags r:id="rId70"/>
                </p:custDataLst>
              </p:nvPr>
            </p:nvSpPr>
            <p:spPr>
              <a:xfrm>
                <a:off x="7668429" y="455936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45" name="任意多边形: 形状 644"/>
              <p:cNvSpPr/>
              <p:nvPr>
                <p:custDataLst>
                  <p:tags r:id="rId71"/>
                </p:custDataLst>
              </p:nvPr>
            </p:nvSpPr>
            <p:spPr>
              <a:xfrm>
                <a:off x="7668429" y="464340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46" name="任意多边形: 形状 645"/>
              <p:cNvSpPr/>
              <p:nvPr>
                <p:custDataLst>
                  <p:tags r:id="rId72"/>
                </p:custDataLst>
              </p:nvPr>
            </p:nvSpPr>
            <p:spPr>
              <a:xfrm>
                <a:off x="7584386" y="282878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47" name="任意多边形: 形状 646"/>
              <p:cNvSpPr/>
              <p:nvPr>
                <p:custDataLst>
                  <p:tags r:id="rId73"/>
                </p:custDataLst>
              </p:nvPr>
            </p:nvSpPr>
            <p:spPr>
              <a:xfrm>
                <a:off x="7584386" y="291373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48" name="任意多边形: 形状 647"/>
              <p:cNvSpPr/>
              <p:nvPr>
                <p:custDataLst>
                  <p:tags r:id="rId74"/>
                </p:custDataLst>
              </p:nvPr>
            </p:nvSpPr>
            <p:spPr>
              <a:xfrm>
                <a:off x="7584386" y="299777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49" name="任意多边形: 形状 648"/>
              <p:cNvSpPr/>
              <p:nvPr>
                <p:custDataLst>
                  <p:tags r:id="rId75"/>
                </p:custDataLst>
              </p:nvPr>
            </p:nvSpPr>
            <p:spPr>
              <a:xfrm>
                <a:off x="7584386" y="308182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50" name="任意多边形: 形状 649"/>
              <p:cNvSpPr/>
              <p:nvPr>
                <p:custDataLst>
                  <p:tags r:id="rId76"/>
                </p:custDataLst>
              </p:nvPr>
            </p:nvSpPr>
            <p:spPr>
              <a:xfrm>
                <a:off x="7584386" y="316677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51" name="任意多边形: 形状 650"/>
              <p:cNvSpPr/>
              <p:nvPr>
                <p:custDataLst>
                  <p:tags r:id="rId77"/>
                </p:custDataLst>
              </p:nvPr>
            </p:nvSpPr>
            <p:spPr>
              <a:xfrm>
                <a:off x="7584386" y="32508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52" name="任意多边形: 形状 651"/>
              <p:cNvSpPr/>
              <p:nvPr>
                <p:custDataLst>
                  <p:tags r:id="rId78"/>
                </p:custDataLst>
              </p:nvPr>
            </p:nvSpPr>
            <p:spPr>
              <a:xfrm>
                <a:off x="7584386" y="33348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53" name="任意多边形: 形状 652"/>
              <p:cNvSpPr/>
              <p:nvPr>
                <p:custDataLst>
                  <p:tags r:id="rId79"/>
                </p:custDataLst>
              </p:nvPr>
            </p:nvSpPr>
            <p:spPr>
              <a:xfrm>
                <a:off x="7584386" y="34198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54" name="任意多边形: 形状 653"/>
              <p:cNvSpPr/>
              <p:nvPr>
                <p:custDataLst>
                  <p:tags r:id="rId80"/>
                </p:custDataLst>
              </p:nvPr>
            </p:nvSpPr>
            <p:spPr>
              <a:xfrm>
                <a:off x="7584386" y="35038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55" name="任意多边形: 形状 654"/>
              <p:cNvSpPr/>
              <p:nvPr>
                <p:custDataLst>
                  <p:tags r:id="rId81"/>
                </p:custDataLst>
              </p:nvPr>
            </p:nvSpPr>
            <p:spPr>
              <a:xfrm>
                <a:off x="7584386" y="35887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56" name="任意多边形: 形状 655"/>
              <p:cNvSpPr/>
              <p:nvPr>
                <p:custDataLst>
                  <p:tags r:id="rId82"/>
                </p:custDataLst>
              </p:nvPr>
            </p:nvSpPr>
            <p:spPr>
              <a:xfrm>
                <a:off x="7584386" y="36728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57" name="任意多边形: 形状 656"/>
              <p:cNvSpPr/>
              <p:nvPr>
                <p:custDataLst>
                  <p:tags r:id="rId83"/>
                </p:custDataLst>
              </p:nvPr>
            </p:nvSpPr>
            <p:spPr>
              <a:xfrm>
                <a:off x="7584386" y="375688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58" name="任意多边形: 形状 657"/>
              <p:cNvSpPr/>
              <p:nvPr>
                <p:custDataLst>
                  <p:tags r:id="rId84"/>
                </p:custDataLst>
              </p:nvPr>
            </p:nvSpPr>
            <p:spPr>
              <a:xfrm>
                <a:off x="7584386" y="38418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59" name="任意多边形: 形状 658"/>
              <p:cNvSpPr/>
              <p:nvPr>
                <p:custDataLst>
                  <p:tags r:id="rId85"/>
                </p:custDataLst>
              </p:nvPr>
            </p:nvSpPr>
            <p:spPr>
              <a:xfrm>
                <a:off x="7584386" y="392587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60" name="任意多边形: 形状 659"/>
              <p:cNvSpPr/>
              <p:nvPr>
                <p:custDataLst>
                  <p:tags r:id="rId86"/>
                </p:custDataLst>
              </p:nvPr>
            </p:nvSpPr>
            <p:spPr>
              <a:xfrm>
                <a:off x="7584386" y="401082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61" name="任意多边形: 形状 660"/>
              <p:cNvSpPr/>
              <p:nvPr>
                <p:custDataLst>
                  <p:tags r:id="rId87"/>
                </p:custDataLst>
              </p:nvPr>
            </p:nvSpPr>
            <p:spPr>
              <a:xfrm>
                <a:off x="7584386" y="409486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62" name="任意多边形: 形状 661"/>
              <p:cNvSpPr/>
              <p:nvPr>
                <p:custDataLst>
                  <p:tags r:id="rId88"/>
                </p:custDataLst>
              </p:nvPr>
            </p:nvSpPr>
            <p:spPr>
              <a:xfrm>
                <a:off x="7584386" y="417981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63" name="任意多边形: 形状 662"/>
              <p:cNvSpPr/>
              <p:nvPr>
                <p:custDataLst>
                  <p:tags r:id="rId89"/>
                </p:custDataLst>
              </p:nvPr>
            </p:nvSpPr>
            <p:spPr>
              <a:xfrm>
                <a:off x="7584386" y="426385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64" name="任意多边形: 形状 663"/>
              <p:cNvSpPr/>
              <p:nvPr>
                <p:custDataLst>
                  <p:tags r:id="rId90"/>
                </p:custDataLst>
              </p:nvPr>
            </p:nvSpPr>
            <p:spPr>
              <a:xfrm>
                <a:off x="7584386" y="434790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65" name="任意多边形: 形状 664"/>
              <p:cNvSpPr/>
              <p:nvPr>
                <p:custDataLst>
                  <p:tags r:id="rId91"/>
                </p:custDataLst>
              </p:nvPr>
            </p:nvSpPr>
            <p:spPr>
              <a:xfrm>
                <a:off x="7584386" y="443284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66" name="任意多边形: 形状 665"/>
              <p:cNvSpPr/>
              <p:nvPr>
                <p:custDataLst>
                  <p:tags r:id="rId92"/>
                </p:custDataLst>
              </p:nvPr>
            </p:nvSpPr>
            <p:spPr>
              <a:xfrm>
                <a:off x="7584386" y="45168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67" name="任意多边形: 形状 666"/>
              <p:cNvSpPr/>
              <p:nvPr>
                <p:custDataLst>
                  <p:tags r:id="rId93"/>
                </p:custDataLst>
              </p:nvPr>
            </p:nvSpPr>
            <p:spPr>
              <a:xfrm>
                <a:off x="7584386" y="460093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68" name="任意多边形: 形状 667"/>
              <p:cNvSpPr/>
              <p:nvPr>
                <p:custDataLst>
                  <p:tags r:id="rId94"/>
                </p:custDataLst>
              </p:nvPr>
            </p:nvSpPr>
            <p:spPr>
              <a:xfrm>
                <a:off x="7584386" y="46858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69" name="任意多边形: 形状 668"/>
              <p:cNvSpPr/>
              <p:nvPr>
                <p:custDataLst>
                  <p:tags r:id="rId95"/>
                </p:custDataLst>
              </p:nvPr>
            </p:nvSpPr>
            <p:spPr>
              <a:xfrm>
                <a:off x="7499438" y="27863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70" name="任意多边形: 形状 669"/>
              <p:cNvSpPr/>
              <p:nvPr>
                <p:custDataLst>
                  <p:tags r:id="rId96"/>
                </p:custDataLst>
              </p:nvPr>
            </p:nvSpPr>
            <p:spPr>
              <a:xfrm>
                <a:off x="7499438" y="287126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71" name="任意多边形: 形状 670"/>
              <p:cNvSpPr/>
              <p:nvPr>
                <p:custDataLst>
                  <p:tags r:id="rId97"/>
                </p:custDataLst>
              </p:nvPr>
            </p:nvSpPr>
            <p:spPr>
              <a:xfrm>
                <a:off x="7499438" y="29553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72" name="任意多边形: 形状 671"/>
              <p:cNvSpPr/>
              <p:nvPr>
                <p:custDataLst>
                  <p:tags r:id="rId98"/>
                </p:custDataLst>
              </p:nvPr>
            </p:nvSpPr>
            <p:spPr>
              <a:xfrm>
                <a:off x="7499438" y="304025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73" name="任意多边形: 形状 672"/>
              <p:cNvSpPr/>
              <p:nvPr>
                <p:custDataLst>
                  <p:tags r:id="rId99"/>
                </p:custDataLst>
              </p:nvPr>
            </p:nvSpPr>
            <p:spPr>
              <a:xfrm>
                <a:off x="7499438" y="31242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74" name="任意多边形: 形状 673"/>
              <p:cNvSpPr/>
              <p:nvPr>
                <p:custDataLst>
                  <p:tags r:id="rId100"/>
                </p:custDataLst>
              </p:nvPr>
            </p:nvSpPr>
            <p:spPr>
              <a:xfrm>
                <a:off x="7499438" y="320834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75" name="任意多边形: 形状 674"/>
              <p:cNvSpPr/>
              <p:nvPr>
                <p:custDataLst>
                  <p:tags r:id="rId101"/>
                </p:custDataLst>
              </p:nvPr>
            </p:nvSpPr>
            <p:spPr>
              <a:xfrm>
                <a:off x="7499438" y="329328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76" name="任意多边形: 形状 675"/>
              <p:cNvSpPr/>
              <p:nvPr>
                <p:custDataLst>
                  <p:tags r:id="rId102"/>
                </p:custDataLst>
              </p:nvPr>
            </p:nvSpPr>
            <p:spPr>
              <a:xfrm>
                <a:off x="7499438" y="337733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77" name="任意多边形: 形状 676"/>
              <p:cNvSpPr/>
              <p:nvPr>
                <p:custDataLst>
                  <p:tags r:id="rId103"/>
                </p:custDataLst>
              </p:nvPr>
            </p:nvSpPr>
            <p:spPr>
              <a:xfrm>
                <a:off x="7499438" y="346227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78" name="任意多边形: 形状 677"/>
              <p:cNvSpPr/>
              <p:nvPr>
                <p:custDataLst>
                  <p:tags r:id="rId104"/>
                </p:custDataLst>
              </p:nvPr>
            </p:nvSpPr>
            <p:spPr>
              <a:xfrm>
                <a:off x="7499438" y="354632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79" name="任意多边形: 形状 678"/>
              <p:cNvSpPr/>
              <p:nvPr>
                <p:custDataLst>
                  <p:tags r:id="rId105"/>
                </p:custDataLst>
              </p:nvPr>
            </p:nvSpPr>
            <p:spPr>
              <a:xfrm>
                <a:off x="7499438" y="363036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80" name="任意多边形: 形状 679"/>
              <p:cNvSpPr/>
              <p:nvPr>
                <p:custDataLst>
                  <p:tags r:id="rId106"/>
                </p:custDataLst>
              </p:nvPr>
            </p:nvSpPr>
            <p:spPr>
              <a:xfrm>
                <a:off x="7499438" y="371531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81" name="任意多边形: 形状 680"/>
              <p:cNvSpPr/>
              <p:nvPr>
                <p:custDataLst>
                  <p:tags r:id="rId107"/>
                </p:custDataLst>
              </p:nvPr>
            </p:nvSpPr>
            <p:spPr>
              <a:xfrm>
                <a:off x="7499438" y="37993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82" name="任意多边形: 形状 681"/>
              <p:cNvSpPr/>
              <p:nvPr>
                <p:custDataLst>
                  <p:tags r:id="rId108"/>
                </p:custDataLst>
              </p:nvPr>
            </p:nvSpPr>
            <p:spPr>
              <a:xfrm>
                <a:off x="7499438" y="388430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83" name="任意多边形: 形状 682"/>
              <p:cNvSpPr/>
              <p:nvPr>
                <p:custDataLst>
                  <p:tags r:id="rId109"/>
                </p:custDataLst>
              </p:nvPr>
            </p:nvSpPr>
            <p:spPr>
              <a:xfrm>
                <a:off x="7499438" y="39683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84" name="任意多边形: 形状 683"/>
              <p:cNvSpPr/>
              <p:nvPr>
                <p:custDataLst>
                  <p:tags r:id="rId110"/>
                </p:custDataLst>
              </p:nvPr>
            </p:nvSpPr>
            <p:spPr>
              <a:xfrm>
                <a:off x="7499438" y="40523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85" name="任意多边形: 形状 684"/>
              <p:cNvSpPr/>
              <p:nvPr>
                <p:custDataLst>
                  <p:tags r:id="rId111"/>
                </p:custDataLst>
              </p:nvPr>
            </p:nvSpPr>
            <p:spPr>
              <a:xfrm>
                <a:off x="7499438" y="41373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86" name="任意多边形: 形状 685"/>
              <p:cNvSpPr/>
              <p:nvPr>
                <p:custDataLst>
                  <p:tags r:id="rId112"/>
                </p:custDataLst>
              </p:nvPr>
            </p:nvSpPr>
            <p:spPr>
              <a:xfrm>
                <a:off x="7499438" y="42213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87" name="任意多边形: 形状 686"/>
              <p:cNvSpPr/>
              <p:nvPr>
                <p:custDataLst>
                  <p:tags r:id="rId113"/>
                </p:custDataLst>
              </p:nvPr>
            </p:nvSpPr>
            <p:spPr>
              <a:xfrm>
                <a:off x="7499438" y="43063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88" name="任意多边形: 形状 687"/>
              <p:cNvSpPr/>
              <p:nvPr>
                <p:custDataLst>
                  <p:tags r:id="rId114"/>
                </p:custDataLst>
              </p:nvPr>
            </p:nvSpPr>
            <p:spPr>
              <a:xfrm>
                <a:off x="7499438" y="4390373"/>
                <a:ext cx="27110" cy="27110"/>
              </a:xfrm>
              <a:custGeom>
                <a:avLst/>
                <a:gdLst>
                  <a:gd name="connsiteX0" fmla="*/ 13555 w 27110"/>
                  <a:gd name="connsiteY0" fmla="*/ 0 h 27110"/>
                  <a:gd name="connsiteX1" fmla="*/ 27111 w 27110"/>
                  <a:gd name="connsiteY1" fmla="*/ 13556 h 27110"/>
                  <a:gd name="connsiteX2" fmla="*/ 13555 w 27110"/>
                  <a:gd name="connsiteY2" fmla="*/ 27111 h 27110"/>
                  <a:gd name="connsiteX3" fmla="*/ 0 w 27110"/>
                  <a:gd name="connsiteY3" fmla="*/ 13556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6"/>
                    </a:cubicBezTo>
                    <a:cubicBezTo>
                      <a:pt x="27111" y="20785"/>
                      <a:pt x="20785" y="27111"/>
                      <a:pt x="13555" y="27111"/>
                    </a:cubicBezTo>
                    <a:cubicBezTo>
                      <a:pt x="6326" y="27111"/>
                      <a:pt x="0" y="20785"/>
                      <a:pt x="0" y="13556"/>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89" name="任意多边形: 形状 688"/>
              <p:cNvSpPr/>
              <p:nvPr>
                <p:custDataLst>
                  <p:tags r:id="rId115"/>
                </p:custDataLst>
              </p:nvPr>
            </p:nvSpPr>
            <p:spPr>
              <a:xfrm>
                <a:off x="7499438" y="447441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90" name="任意多边形: 形状 689"/>
              <p:cNvSpPr/>
              <p:nvPr>
                <p:custDataLst>
                  <p:tags r:id="rId116"/>
                </p:custDataLst>
              </p:nvPr>
            </p:nvSpPr>
            <p:spPr>
              <a:xfrm>
                <a:off x="7499438" y="455936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91" name="任意多边形: 形状 690"/>
              <p:cNvSpPr/>
              <p:nvPr>
                <p:custDataLst>
                  <p:tags r:id="rId117"/>
                </p:custDataLst>
              </p:nvPr>
            </p:nvSpPr>
            <p:spPr>
              <a:xfrm>
                <a:off x="7499438" y="464340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92" name="任意多边形: 形状 691"/>
              <p:cNvSpPr/>
              <p:nvPr>
                <p:custDataLst>
                  <p:tags r:id="rId118"/>
                </p:custDataLst>
              </p:nvPr>
            </p:nvSpPr>
            <p:spPr>
              <a:xfrm>
                <a:off x="7415395" y="282878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93" name="任意多边形: 形状 692"/>
              <p:cNvSpPr/>
              <p:nvPr>
                <p:custDataLst>
                  <p:tags r:id="rId119"/>
                </p:custDataLst>
              </p:nvPr>
            </p:nvSpPr>
            <p:spPr>
              <a:xfrm>
                <a:off x="7415395" y="291373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94" name="任意多边形: 形状 693"/>
              <p:cNvSpPr/>
              <p:nvPr>
                <p:custDataLst>
                  <p:tags r:id="rId120"/>
                </p:custDataLst>
              </p:nvPr>
            </p:nvSpPr>
            <p:spPr>
              <a:xfrm>
                <a:off x="7415395" y="299777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95" name="任意多边形: 形状 694"/>
              <p:cNvSpPr/>
              <p:nvPr>
                <p:custDataLst>
                  <p:tags r:id="rId121"/>
                </p:custDataLst>
              </p:nvPr>
            </p:nvSpPr>
            <p:spPr>
              <a:xfrm>
                <a:off x="7415395" y="308182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96" name="任意多边形: 形状 695"/>
              <p:cNvSpPr/>
              <p:nvPr>
                <p:custDataLst>
                  <p:tags r:id="rId122"/>
                </p:custDataLst>
              </p:nvPr>
            </p:nvSpPr>
            <p:spPr>
              <a:xfrm>
                <a:off x="7415395" y="316677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97" name="任意多边形: 形状 696"/>
              <p:cNvSpPr/>
              <p:nvPr>
                <p:custDataLst>
                  <p:tags r:id="rId123"/>
                </p:custDataLst>
              </p:nvPr>
            </p:nvSpPr>
            <p:spPr>
              <a:xfrm>
                <a:off x="7415395" y="32508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98" name="任意多边形: 形状 697"/>
              <p:cNvSpPr/>
              <p:nvPr>
                <p:custDataLst>
                  <p:tags r:id="rId124"/>
                </p:custDataLst>
              </p:nvPr>
            </p:nvSpPr>
            <p:spPr>
              <a:xfrm>
                <a:off x="7415395" y="33348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699" name="任意多边形: 形状 698"/>
              <p:cNvSpPr/>
              <p:nvPr>
                <p:custDataLst>
                  <p:tags r:id="rId125"/>
                </p:custDataLst>
              </p:nvPr>
            </p:nvSpPr>
            <p:spPr>
              <a:xfrm>
                <a:off x="7415395" y="34198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00" name="任意多边形: 形状 699"/>
              <p:cNvSpPr/>
              <p:nvPr>
                <p:custDataLst>
                  <p:tags r:id="rId126"/>
                </p:custDataLst>
              </p:nvPr>
            </p:nvSpPr>
            <p:spPr>
              <a:xfrm>
                <a:off x="7415395" y="35038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01" name="任意多边形: 形状 700"/>
              <p:cNvSpPr/>
              <p:nvPr>
                <p:custDataLst>
                  <p:tags r:id="rId127"/>
                </p:custDataLst>
              </p:nvPr>
            </p:nvSpPr>
            <p:spPr>
              <a:xfrm>
                <a:off x="7415395" y="35887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02" name="任意多边形: 形状 701"/>
              <p:cNvSpPr/>
              <p:nvPr>
                <p:custDataLst>
                  <p:tags r:id="rId128"/>
                </p:custDataLst>
              </p:nvPr>
            </p:nvSpPr>
            <p:spPr>
              <a:xfrm>
                <a:off x="7415395" y="36728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03" name="任意多边形: 形状 702"/>
              <p:cNvSpPr/>
              <p:nvPr>
                <p:custDataLst>
                  <p:tags r:id="rId129"/>
                </p:custDataLst>
              </p:nvPr>
            </p:nvSpPr>
            <p:spPr>
              <a:xfrm>
                <a:off x="7415395" y="375688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04" name="任意多边形: 形状 703"/>
              <p:cNvSpPr/>
              <p:nvPr>
                <p:custDataLst>
                  <p:tags r:id="rId130"/>
                </p:custDataLst>
              </p:nvPr>
            </p:nvSpPr>
            <p:spPr>
              <a:xfrm>
                <a:off x="7415395" y="38418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05" name="任意多边形: 形状 704"/>
              <p:cNvSpPr/>
              <p:nvPr>
                <p:custDataLst>
                  <p:tags r:id="rId131"/>
                </p:custDataLst>
              </p:nvPr>
            </p:nvSpPr>
            <p:spPr>
              <a:xfrm>
                <a:off x="7415395" y="392587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06" name="任意多边形: 形状 705"/>
              <p:cNvSpPr/>
              <p:nvPr>
                <p:custDataLst>
                  <p:tags r:id="rId132"/>
                </p:custDataLst>
              </p:nvPr>
            </p:nvSpPr>
            <p:spPr>
              <a:xfrm>
                <a:off x="7415395" y="401082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07" name="任意多边形: 形状 706"/>
              <p:cNvSpPr/>
              <p:nvPr>
                <p:custDataLst>
                  <p:tags r:id="rId133"/>
                </p:custDataLst>
              </p:nvPr>
            </p:nvSpPr>
            <p:spPr>
              <a:xfrm>
                <a:off x="7415395" y="409486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08" name="任意多边形: 形状 707"/>
              <p:cNvSpPr/>
              <p:nvPr>
                <p:custDataLst>
                  <p:tags r:id="rId134"/>
                </p:custDataLst>
              </p:nvPr>
            </p:nvSpPr>
            <p:spPr>
              <a:xfrm>
                <a:off x="7415395" y="417981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09" name="任意多边形: 形状 708"/>
              <p:cNvSpPr/>
              <p:nvPr>
                <p:custDataLst>
                  <p:tags r:id="rId135"/>
                </p:custDataLst>
              </p:nvPr>
            </p:nvSpPr>
            <p:spPr>
              <a:xfrm>
                <a:off x="7415395" y="426385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10" name="任意多边形: 形状 709"/>
              <p:cNvSpPr/>
              <p:nvPr>
                <p:custDataLst>
                  <p:tags r:id="rId136"/>
                </p:custDataLst>
              </p:nvPr>
            </p:nvSpPr>
            <p:spPr>
              <a:xfrm>
                <a:off x="7415395" y="434790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11" name="任意多边形: 形状 710"/>
              <p:cNvSpPr/>
              <p:nvPr>
                <p:custDataLst>
                  <p:tags r:id="rId137"/>
                </p:custDataLst>
              </p:nvPr>
            </p:nvSpPr>
            <p:spPr>
              <a:xfrm>
                <a:off x="7415395" y="443284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12" name="任意多边形: 形状 711"/>
              <p:cNvSpPr/>
              <p:nvPr>
                <p:custDataLst>
                  <p:tags r:id="rId138"/>
                </p:custDataLst>
              </p:nvPr>
            </p:nvSpPr>
            <p:spPr>
              <a:xfrm>
                <a:off x="7415395" y="45168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13" name="任意多边形: 形状 712"/>
              <p:cNvSpPr/>
              <p:nvPr>
                <p:custDataLst>
                  <p:tags r:id="rId139"/>
                </p:custDataLst>
              </p:nvPr>
            </p:nvSpPr>
            <p:spPr>
              <a:xfrm>
                <a:off x="7415395" y="460093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14" name="任意多边形: 形状 713"/>
              <p:cNvSpPr/>
              <p:nvPr>
                <p:custDataLst>
                  <p:tags r:id="rId140"/>
                </p:custDataLst>
              </p:nvPr>
            </p:nvSpPr>
            <p:spPr>
              <a:xfrm>
                <a:off x="7415395" y="46858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15" name="任意多边形: 形状 714"/>
              <p:cNvSpPr/>
              <p:nvPr>
                <p:custDataLst>
                  <p:tags r:id="rId141"/>
                </p:custDataLst>
              </p:nvPr>
            </p:nvSpPr>
            <p:spPr>
              <a:xfrm>
                <a:off x="7331351" y="27863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16" name="任意多边形: 形状 715"/>
              <p:cNvSpPr/>
              <p:nvPr>
                <p:custDataLst>
                  <p:tags r:id="rId142"/>
                </p:custDataLst>
              </p:nvPr>
            </p:nvSpPr>
            <p:spPr>
              <a:xfrm>
                <a:off x="7331351" y="287126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17" name="任意多边形: 形状 716"/>
              <p:cNvSpPr/>
              <p:nvPr>
                <p:custDataLst>
                  <p:tags r:id="rId143"/>
                </p:custDataLst>
              </p:nvPr>
            </p:nvSpPr>
            <p:spPr>
              <a:xfrm>
                <a:off x="7331351" y="29553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18" name="任意多边形: 形状 717"/>
              <p:cNvSpPr/>
              <p:nvPr>
                <p:custDataLst>
                  <p:tags r:id="rId144"/>
                </p:custDataLst>
              </p:nvPr>
            </p:nvSpPr>
            <p:spPr>
              <a:xfrm>
                <a:off x="7331351" y="304025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19" name="任意多边形: 形状 718"/>
              <p:cNvSpPr/>
              <p:nvPr>
                <p:custDataLst>
                  <p:tags r:id="rId145"/>
                </p:custDataLst>
              </p:nvPr>
            </p:nvSpPr>
            <p:spPr>
              <a:xfrm>
                <a:off x="7331351" y="31242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20" name="任意多边形: 形状 719"/>
              <p:cNvSpPr/>
              <p:nvPr>
                <p:custDataLst>
                  <p:tags r:id="rId146"/>
                </p:custDataLst>
              </p:nvPr>
            </p:nvSpPr>
            <p:spPr>
              <a:xfrm>
                <a:off x="7331351" y="320834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21" name="任意多边形: 形状 720"/>
              <p:cNvSpPr/>
              <p:nvPr>
                <p:custDataLst>
                  <p:tags r:id="rId147"/>
                </p:custDataLst>
              </p:nvPr>
            </p:nvSpPr>
            <p:spPr>
              <a:xfrm>
                <a:off x="7331351" y="329328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22" name="任意多边形: 形状 721"/>
              <p:cNvSpPr/>
              <p:nvPr>
                <p:custDataLst>
                  <p:tags r:id="rId148"/>
                </p:custDataLst>
              </p:nvPr>
            </p:nvSpPr>
            <p:spPr>
              <a:xfrm>
                <a:off x="7331351" y="337733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23" name="任意多边形: 形状 722"/>
              <p:cNvSpPr/>
              <p:nvPr>
                <p:custDataLst>
                  <p:tags r:id="rId149"/>
                </p:custDataLst>
              </p:nvPr>
            </p:nvSpPr>
            <p:spPr>
              <a:xfrm>
                <a:off x="7331351" y="346227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24" name="任意多边形: 形状 723"/>
              <p:cNvSpPr/>
              <p:nvPr>
                <p:custDataLst>
                  <p:tags r:id="rId150"/>
                </p:custDataLst>
              </p:nvPr>
            </p:nvSpPr>
            <p:spPr>
              <a:xfrm>
                <a:off x="7331351" y="354632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25" name="任意多边形: 形状 724"/>
              <p:cNvSpPr/>
              <p:nvPr>
                <p:custDataLst>
                  <p:tags r:id="rId151"/>
                </p:custDataLst>
              </p:nvPr>
            </p:nvSpPr>
            <p:spPr>
              <a:xfrm>
                <a:off x="7331351" y="363036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26" name="任意多边形: 形状 725"/>
              <p:cNvSpPr/>
              <p:nvPr>
                <p:custDataLst>
                  <p:tags r:id="rId152"/>
                </p:custDataLst>
              </p:nvPr>
            </p:nvSpPr>
            <p:spPr>
              <a:xfrm>
                <a:off x="7331351" y="371531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27" name="任意多边形: 形状 726"/>
              <p:cNvSpPr/>
              <p:nvPr>
                <p:custDataLst>
                  <p:tags r:id="rId153"/>
                </p:custDataLst>
              </p:nvPr>
            </p:nvSpPr>
            <p:spPr>
              <a:xfrm>
                <a:off x="7331351" y="37993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28" name="任意多边形: 形状 727"/>
              <p:cNvSpPr/>
              <p:nvPr>
                <p:custDataLst>
                  <p:tags r:id="rId154"/>
                </p:custDataLst>
              </p:nvPr>
            </p:nvSpPr>
            <p:spPr>
              <a:xfrm>
                <a:off x="7331351" y="388430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29" name="任意多边形: 形状 728"/>
              <p:cNvSpPr/>
              <p:nvPr>
                <p:custDataLst>
                  <p:tags r:id="rId155"/>
                </p:custDataLst>
              </p:nvPr>
            </p:nvSpPr>
            <p:spPr>
              <a:xfrm>
                <a:off x="7331351" y="39683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30" name="任意多边形: 形状 729"/>
              <p:cNvSpPr/>
              <p:nvPr>
                <p:custDataLst>
                  <p:tags r:id="rId156"/>
                </p:custDataLst>
              </p:nvPr>
            </p:nvSpPr>
            <p:spPr>
              <a:xfrm>
                <a:off x="7331351" y="40523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31" name="任意多边形: 形状 730"/>
              <p:cNvSpPr/>
              <p:nvPr>
                <p:custDataLst>
                  <p:tags r:id="rId157"/>
                </p:custDataLst>
              </p:nvPr>
            </p:nvSpPr>
            <p:spPr>
              <a:xfrm>
                <a:off x="7331351" y="41373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32" name="任意多边形: 形状 731"/>
              <p:cNvSpPr/>
              <p:nvPr>
                <p:custDataLst>
                  <p:tags r:id="rId158"/>
                </p:custDataLst>
              </p:nvPr>
            </p:nvSpPr>
            <p:spPr>
              <a:xfrm>
                <a:off x="7331351" y="42213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33" name="任意多边形: 形状 732"/>
              <p:cNvSpPr/>
              <p:nvPr>
                <p:custDataLst>
                  <p:tags r:id="rId159"/>
                </p:custDataLst>
              </p:nvPr>
            </p:nvSpPr>
            <p:spPr>
              <a:xfrm>
                <a:off x="7331351" y="43063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34" name="任意多边形: 形状 733"/>
              <p:cNvSpPr/>
              <p:nvPr>
                <p:custDataLst>
                  <p:tags r:id="rId160"/>
                </p:custDataLst>
              </p:nvPr>
            </p:nvSpPr>
            <p:spPr>
              <a:xfrm>
                <a:off x="7331351" y="4390373"/>
                <a:ext cx="27110" cy="27110"/>
              </a:xfrm>
              <a:custGeom>
                <a:avLst/>
                <a:gdLst>
                  <a:gd name="connsiteX0" fmla="*/ 13555 w 27110"/>
                  <a:gd name="connsiteY0" fmla="*/ 0 h 27110"/>
                  <a:gd name="connsiteX1" fmla="*/ 27111 w 27110"/>
                  <a:gd name="connsiteY1" fmla="*/ 13556 h 27110"/>
                  <a:gd name="connsiteX2" fmla="*/ 13555 w 27110"/>
                  <a:gd name="connsiteY2" fmla="*/ 27111 h 27110"/>
                  <a:gd name="connsiteX3" fmla="*/ 0 w 27110"/>
                  <a:gd name="connsiteY3" fmla="*/ 13556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6"/>
                    </a:cubicBezTo>
                    <a:cubicBezTo>
                      <a:pt x="27111" y="20785"/>
                      <a:pt x="20785" y="27111"/>
                      <a:pt x="13555" y="27111"/>
                    </a:cubicBezTo>
                    <a:cubicBezTo>
                      <a:pt x="6326" y="27111"/>
                      <a:pt x="0" y="20785"/>
                      <a:pt x="0" y="13556"/>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35" name="任意多边形: 形状 734"/>
              <p:cNvSpPr/>
              <p:nvPr>
                <p:custDataLst>
                  <p:tags r:id="rId161"/>
                </p:custDataLst>
              </p:nvPr>
            </p:nvSpPr>
            <p:spPr>
              <a:xfrm>
                <a:off x="7331351" y="447441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36" name="任意多边形: 形状 735"/>
              <p:cNvSpPr/>
              <p:nvPr>
                <p:custDataLst>
                  <p:tags r:id="rId162"/>
                </p:custDataLst>
              </p:nvPr>
            </p:nvSpPr>
            <p:spPr>
              <a:xfrm>
                <a:off x="7331351" y="455936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37" name="任意多边形: 形状 736"/>
              <p:cNvSpPr/>
              <p:nvPr>
                <p:custDataLst>
                  <p:tags r:id="rId163"/>
                </p:custDataLst>
              </p:nvPr>
            </p:nvSpPr>
            <p:spPr>
              <a:xfrm>
                <a:off x="7331351" y="464340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38" name="任意多边形: 形状 737"/>
              <p:cNvSpPr/>
              <p:nvPr>
                <p:custDataLst>
                  <p:tags r:id="rId164"/>
                </p:custDataLst>
              </p:nvPr>
            </p:nvSpPr>
            <p:spPr>
              <a:xfrm>
                <a:off x="7246404" y="282878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39" name="任意多边形: 形状 738"/>
              <p:cNvSpPr/>
              <p:nvPr>
                <p:custDataLst>
                  <p:tags r:id="rId165"/>
                </p:custDataLst>
              </p:nvPr>
            </p:nvSpPr>
            <p:spPr>
              <a:xfrm>
                <a:off x="7246404" y="291373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40" name="任意多边形: 形状 739"/>
              <p:cNvSpPr/>
              <p:nvPr>
                <p:custDataLst>
                  <p:tags r:id="rId166"/>
                </p:custDataLst>
              </p:nvPr>
            </p:nvSpPr>
            <p:spPr>
              <a:xfrm>
                <a:off x="7246404" y="299777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41" name="任意多边形: 形状 740"/>
              <p:cNvSpPr/>
              <p:nvPr>
                <p:custDataLst>
                  <p:tags r:id="rId167"/>
                </p:custDataLst>
              </p:nvPr>
            </p:nvSpPr>
            <p:spPr>
              <a:xfrm>
                <a:off x="7246404" y="308182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42" name="任意多边形: 形状 741"/>
              <p:cNvSpPr/>
              <p:nvPr>
                <p:custDataLst>
                  <p:tags r:id="rId168"/>
                </p:custDataLst>
              </p:nvPr>
            </p:nvSpPr>
            <p:spPr>
              <a:xfrm>
                <a:off x="7246404" y="316677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43" name="任意多边形: 形状 742"/>
              <p:cNvSpPr/>
              <p:nvPr>
                <p:custDataLst>
                  <p:tags r:id="rId169"/>
                </p:custDataLst>
              </p:nvPr>
            </p:nvSpPr>
            <p:spPr>
              <a:xfrm>
                <a:off x="7246404" y="32508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44" name="任意多边形: 形状 743"/>
              <p:cNvSpPr/>
              <p:nvPr>
                <p:custDataLst>
                  <p:tags r:id="rId170"/>
                </p:custDataLst>
              </p:nvPr>
            </p:nvSpPr>
            <p:spPr>
              <a:xfrm>
                <a:off x="7246404" y="33348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45" name="任意多边形: 形状 744"/>
              <p:cNvSpPr/>
              <p:nvPr>
                <p:custDataLst>
                  <p:tags r:id="rId171"/>
                </p:custDataLst>
              </p:nvPr>
            </p:nvSpPr>
            <p:spPr>
              <a:xfrm>
                <a:off x="7246404" y="34198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46" name="任意多边形: 形状 745"/>
              <p:cNvSpPr/>
              <p:nvPr>
                <p:custDataLst>
                  <p:tags r:id="rId172"/>
                </p:custDataLst>
              </p:nvPr>
            </p:nvSpPr>
            <p:spPr>
              <a:xfrm>
                <a:off x="7246404" y="35038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47" name="任意多边形: 形状 746"/>
              <p:cNvSpPr/>
              <p:nvPr>
                <p:custDataLst>
                  <p:tags r:id="rId173"/>
                </p:custDataLst>
              </p:nvPr>
            </p:nvSpPr>
            <p:spPr>
              <a:xfrm>
                <a:off x="7246404" y="35887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48" name="任意多边形: 形状 747"/>
              <p:cNvSpPr/>
              <p:nvPr>
                <p:custDataLst>
                  <p:tags r:id="rId174"/>
                </p:custDataLst>
              </p:nvPr>
            </p:nvSpPr>
            <p:spPr>
              <a:xfrm>
                <a:off x="7246404" y="36728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49" name="任意多边形: 形状 748"/>
              <p:cNvSpPr/>
              <p:nvPr>
                <p:custDataLst>
                  <p:tags r:id="rId175"/>
                </p:custDataLst>
              </p:nvPr>
            </p:nvSpPr>
            <p:spPr>
              <a:xfrm>
                <a:off x="7246404" y="375688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50" name="任意多边形: 形状 749"/>
              <p:cNvSpPr/>
              <p:nvPr>
                <p:custDataLst>
                  <p:tags r:id="rId176"/>
                </p:custDataLst>
              </p:nvPr>
            </p:nvSpPr>
            <p:spPr>
              <a:xfrm>
                <a:off x="7246404" y="38418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51" name="任意多边形: 形状 750"/>
              <p:cNvSpPr/>
              <p:nvPr>
                <p:custDataLst>
                  <p:tags r:id="rId177"/>
                </p:custDataLst>
              </p:nvPr>
            </p:nvSpPr>
            <p:spPr>
              <a:xfrm>
                <a:off x="7246404" y="392587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52" name="任意多边形: 形状 751"/>
              <p:cNvSpPr/>
              <p:nvPr>
                <p:custDataLst>
                  <p:tags r:id="rId178"/>
                </p:custDataLst>
              </p:nvPr>
            </p:nvSpPr>
            <p:spPr>
              <a:xfrm>
                <a:off x="7246404" y="401082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53" name="任意多边形: 形状 752"/>
              <p:cNvSpPr/>
              <p:nvPr>
                <p:custDataLst>
                  <p:tags r:id="rId179"/>
                </p:custDataLst>
              </p:nvPr>
            </p:nvSpPr>
            <p:spPr>
              <a:xfrm>
                <a:off x="7246404" y="409486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54" name="任意多边形: 形状 753"/>
              <p:cNvSpPr/>
              <p:nvPr>
                <p:custDataLst>
                  <p:tags r:id="rId180"/>
                </p:custDataLst>
              </p:nvPr>
            </p:nvSpPr>
            <p:spPr>
              <a:xfrm>
                <a:off x="7246404" y="417981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55" name="任意多边形: 形状 754"/>
              <p:cNvSpPr/>
              <p:nvPr>
                <p:custDataLst>
                  <p:tags r:id="rId181"/>
                </p:custDataLst>
              </p:nvPr>
            </p:nvSpPr>
            <p:spPr>
              <a:xfrm>
                <a:off x="7246404" y="426385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56" name="任意多边形: 形状 755"/>
              <p:cNvSpPr/>
              <p:nvPr>
                <p:custDataLst>
                  <p:tags r:id="rId182"/>
                </p:custDataLst>
              </p:nvPr>
            </p:nvSpPr>
            <p:spPr>
              <a:xfrm>
                <a:off x="7246404" y="434790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57" name="任意多边形: 形状 756"/>
              <p:cNvSpPr/>
              <p:nvPr>
                <p:custDataLst>
                  <p:tags r:id="rId183"/>
                </p:custDataLst>
              </p:nvPr>
            </p:nvSpPr>
            <p:spPr>
              <a:xfrm>
                <a:off x="7246404" y="443284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58" name="任意多边形: 形状 757"/>
              <p:cNvSpPr/>
              <p:nvPr>
                <p:custDataLst>
                  <p:tags r:id="rId184"/>
                </p:custDataLst>
              </p:nvPr>
            </p:nvSpPr>
            <p:spPr>
              <a:xfrm>
                <a:off x="7246404" y="45168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59" name="任意多边形: 形状 758"/>
              <p:cNvSpPr/>
              <p:nvPr>
                <p:custDataLst>
                  <p:tags r:id="rId185"/>
                </p:custDataLst>
              </p:nvPr>
            </p:nvSpPr>
            <p:spPr>
              <a:xfrm>
                <a:off x="7246404" y="460093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60" name="任意多边形: 形状 759"/>
              <p:cNvSpPr/>
              <p:nvPr>
                <p:custDataLst>
                  <p:tags r:id="rId186"/>
                </p:custDataLst>
              </p:nvPr>
            </p:nvSpPr>
            <p:spPr>
              <a:xfrm>
                <a:off x="7246404" y="46858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61" name="任意多边形: 形状 760"/>
              <p:cNvSpPr/>
              <p:nvPr>
                <p:custDataLst>
                  <p:tags r:id="rId187"/>
                </p:custDataLst>
              </p:nvPr>
            </p:nvSpPr>
            <p:spPr>
              <a:xfrm>
                <a:off x="7162360" y="27863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62" name="任意多边形: 形状 761"/>
              <p:cNvSpPr/>
              <p:nvPr>
                <p:custDataLst>
                  <p:tags r:id="rId188"/>
                </p:custDataLst>
              </p:nvPr>
            </p:nvSpPr>
            <p:spPr>
              <a:xfrm>
                <a:off x="7162360" y="287126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63" name="任意多边形: 形状 762"/>
              <p:cNvSpPr/>
              <p:nvPr>
                <p:custDataLst>
                  <p:tags r:id="rId189"/>
                </p:custDataLst>
              </p:nvPr>
            </p:nvSpPr>
            <p:spPr>
              <a:xfrm>
                <a:off x="7162360" y="29553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64" name="任意多边形: 形状 763"/>
              <p:cNvSpPr/>
              <p:nvPr>
                <p:custDataLst>
                  <p:tags r:id="rId190"/>
                </p:custDataLst>
              </p:nvPr>
            </p:nvSpPr>
            <p:spPr>
              <a:xfrm>
                <a:off x="7162360" y="304025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65" name="任意多边形: 形状 764"/>
              <p:cNvSpPr/>
              <p:nvPr>
                <p:custDataLst>
                  <p:tags r:id="rId191"/>
                </p:custDataLst>
              </p:nvPr>
            </p:nvSpPr>
            <p:spPr>
              <a:xfrm>
                <a:off x="7162360" y="31242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66" name="任意多边形: 形状 765"/>
              <p:cNvSpPr/>
              <p:nvPr>
                <p:custDataLst>
                  <p:tags r:id="rId192"/>
                </p:custDataLst>
              </p:nvPr>
            </p:nvSpPr>
            <p:spPr>
              <a:xfrm>
                <a:off x="7162360" y="320834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67" name="任意多边形: 形状 766"/>
              <p:cNvSpPr/>
              <p:nvPr>
                <p:custDataLst>
                  <p:tags r:id="rId193"/>
                </p:custDataLst>
              </p:nvPr>
            </p:nvSpPr>
            <p:spPr>
              <a:xfrm>
                <a:off x="7162360" y="329328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68" name="任意多边形: 形状 767"/>
              <p:cNvSpPr/>
              <p:nvPr>
                <p:custDataLst>
                  <p:tags r:id="rId194"/>
                </p:custDataLst>
              </p:nvPr>
            </p:nvSpPr>
            <p:spPr>
              <a:xfrm>
                <a:off x="7162360" y="337733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69" name="任意多边形: 形状 768"/>
              <p:cNvSpPr/>
              <p:nvPr>
                <p:custDataLst>
                  <p:tags r:id="rId195"/>
                </p:custDataLst>
              </p:nvPr>
            </p:nvSpPr>
            <p:spPr>
              <a:xfrm>
                <a:off x="7162360" y="346227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70" name="任意多边形: 形状 769"/>
              <p:cNvSpPr/>
              <p:nvPr>
                <p:custDataLst>
                  <p:tags r:id="rId196"/>
                </p:custDataLst>
              </p:nvPr>
            </p:nvSpPr>
            <p:spPr>
              <a:xfrm>
                <a:off x="7162360" y="354632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71" name="任意多边形: 形状 770"/>
              <p:cNvSpPr/>
              <p:nvPr>
                <p:custDataLst>
                  <p:tags r:id="rId197"/>
                </p:custDataLst>
              </p:nvPr>
            </p:nvSpPr>
            <p:spPr>
              <a:xfrm>
                <a:off x="7162360" y="363036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72" name="任意多边形: 形状 771"/>
              <p:cNvSpPr/>
              <p:nvPr>
                <p:custDataLst>
                  <p:tags r:id="rId198"/>
                </p:custDataLst>
              </p:nvPr>
            </p:nvSpPr>
            <p:spPr>
              <a:xfrm>
                <a:off x="7162360" y="371531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73" name="任意多边形: 形状 772"/>
              <p:cNvSpPr/>
              <p:nvPr>
                <p:custDataLst>
                  <p:tags r:id="rId199"/>
                </p:custDataLst>
              </p:nvPr>
            </p:nvSpPr>
            <p:spPr>
              <a:xfrm>
                <a:off x="7162360" y="37993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74" name="任意多边形: 形状 773"/>
              <p:cNvSpPr/>
              <p:nvPr>
                <p:custDataLst>
                  <p:tags r:id="rId200"/>
                </p:custDataLst>
              </p:nvPr>
            </p:nvSpPr>
            <p:spPr>
              <a:xfrm>
                <a:off x="7162360" y="388430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75" name="任意多边形: 形状 774"/>
              <p:cNvSpPr/>
              <p:nvPr>
                <p:custDataLst>
                  <p:tags r:id="rId201"/>
                </p:custDataLst>
              </p:nvPr>
            </p:nvSpPr>
            <p:spPr>
              <a:xfrm>
                <a:off x="7162360" y="39683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76" name="任意多边形: 形状 775"/>
              <p:cNvSpPr/>
              <p:nvPr>
                <p:custDataLst>
                  <p:tags r:id="rId202"/>
                </p:custDataLst>
              </p:nvPr>
            </p:nvSpPr>
            <p:spPr>
              <a:xfrm>
                <a:off x="7162360" y="40523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77" name="任意多边形: 形状 776"/>
              <p:cNvSpPr/>
              <p:nvPr>
                <p:custDataLst>
                  <p:tags r:id="rId203"/>
                </p:custDataLst>
              </p:nvPr>
            </p:nvSpPr>
            <p:spPr>
              <a:xfrm>
                <a:off x="7162360" y="41373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78" name="任意多边形: 形状 777"/>
              <p:cNvSpPr/>
              <p:nvPr>
                <p:custDataLst>
                  <p:tags r:id="rId204"/>
                </p:custDataLst>
              </p:nvPr>
            </p:nvSpPr>
            <p:spPr>
              <a:xfrm>
                <a:off x="7162360" y="42213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79" name="任意多边形: 形状 778"/>
              <p:cNvSpPr/>
              <p:nvPr>
                <p:custDataLst>
                  <p:tags r:id="rId205"/>
                </p:custDataLst>
              </p:nvPr>
            </p:nvSpPr>
            <p:spPr>
              <a:xfrm>
                <a:off x="7162360" y="43063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80" name="任意多边形: 形状 779"/>
              <p:cNvSpPr/>
              <p:nvPr>
                <p:custDataLst>
                  <p:tags r:id="rId206"/>
                </p:custDataLst>
              </p:nvPr>
            </p:nvSpPr>
            <p:spPr>
              <a:xfrm>
                <a:off x="7162360" y="4390373"/>
                <a:ext cx="27110" cy="27110"/>
              </a:xfrm>
              <a:custGeom>
                <a:avLst/>
                <a:gdLst>
                  <a:gd name="connsiteX0" fmla="*/ 13555 w 27110"/>
                  <a:gd name="connsiteY0" fmla="*/ 0 h 27110"/>
                  <a:gd name="connsiteX1" fmla="*/ 27111 w 27110"/>
                  <a:gd name="connsiteY1" fmla="*/ 13556 h 27110"/>
                  <a:gd name="connsiteX2" fmla="*/ 13555 w 27110"/>
                  <a:gd name="connsiteY2" fmla="*/ 27111 h 27110"/>
                  <a:gd name="connsiteX3" fmla="*/ 0 w 27110"/>
                  <a:gd name="connsiteY3" fmla="*/ 13556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6"/>
                    </a:cubicBezTo>
                    <a:cubicBezTo>
                      <a:pt x="27111" y="20785"/>
                      <a:pt x="20785" y="27111"/>
                      <a:pt x="13555" y="27111"/>
                    </a:cubicBezTo>
                    <a:cubicBezTo>
                      <a:pt x="6326" y="27111"/>
                      <a:pt x="0" y="20785"/>
                      <a:pt x="0" y="13556"/>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81" name="任意多边形: 形状 780"/>
              <p:cNvSpPr/>
              <p:nvPr>
                <p:custDataLst>
                  <p:tags r:id="rId207"/>
                </p:custDataLst>
              </p:nvPr>
            </p:nvSpPr>
            <p:spPr>
              <a:xfrm>
                <a:off x="7162360" y="447441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82" name="任意多边形: 形状 781"/>
              <p:cNvSpPr/>
              <p:nvPr>
                <p:custDataLst>
                  <p:tags r:id="rId208"/>
                </p:custDataLst>
              </p:nvPr>
            </p:nvSpPr>
            <p:spPr>
              <a:xfrm>
                <a:off x="7162360" y="455936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83" name="任意多边形: 形状 782"/>
              <p:cNvSpPr/>
              <p:nvPr>
                <p:custDataLst>
                  <p:tags r:id="rId209"/>
                </p:custDataLst>
              </p:nvPr>
            </p:nvSpPr>
            <p:spPr>
              <a:xfrm>
                <a:off x="7162360" y="464340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84" name="任意多边形: 形状 783"/>
              <p:cNvSpPr/>
              <p:nvPr>
                <p:custDataLst>
                  <p:tags r:id="rId210"/>
                </p:custDataLst>
              </p:nvPr>
            </p:nvSpPr>
            <p:spPr>
              <a:xfrm>
                <a:off x="7077413" y="282878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85" name="任意多边形: 形状 784"/>
              <p:cNvSpPr/>
              <p:nvPr>
                <p:custDataLst>
                  <p:tags r:id="rId211"/>
                </p:custDataLst>
              </p:nvPr>
            </p:nvSpPr>
            <p:spPr>
              <a:xfrm>
                <a:off x="7077413" y="291373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86" name="任意多边形: 形状 785"/>
              <p:cNvSpPr/>
              <p:nvPr>
                <p:custDataLst>
                  <p:tags r:id="rId212"/>
                </p:custDataLst>
              </p:nvPr>
            </p:nvSpPr>
            <p:spPr>
              <a:xfrm>
                <a:off x="7077413" y="299777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87" name="任意多边形: 形状 786"/>
              <p:cNvSpPr/>
              <p:nvPr>
                <p:custDataLst>
                  <p:tags r:id="rId213"/>
                </p:custDataLst>
              </p:nvPr>
            </p:nvSpPr>
            <p:spPr>
              <a:xfrm>
                <a:off x="7077413" y="308182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88" name="任意多边形: 形状 787"/>
              <p:cNvSpPr/>
              <p:nvPr>
                <p:custDataLst>
                  <p:tags r:id="rId214"/>
                </p:custDataLst>
              </p:nvPr>
            </p:nvSpPr>
            <p:spPr>
              <a:xfrm>
                <a:off x="7077413" y="316677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89" name="任意多边形: 形状 788"/>
              <p:cNvSpPr/>
              <p:nvPr>
                <p:custDataLst>
                  <p:tags r:id="rId215"/>
                </p:custDataLst>
              </p:nvPr>
            </p:nvSpPr>
            <p:spPr>
              <a:xfrm>
                <a:off x="7077413" y="32508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90" name="任意多边形: 形状 789"/>
              <p:cNvSpPr/>
              <p:nvPr>
                <p:custDataLst>
                  <p:tags r:id="rId216"/>
                </p:custDataLst>
              </p:nvPr>
            </p:nvSpPr>
            <p:spPr>
              <a:xfrm>
                <a:off x="7077413" y="33348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91" name="任意多边形: 形状 790"/>
              <p:cNvSpPr/>
              <p:nvPr>
                <p:custDataLst>
                  <p:tags r:id="rId217"/>
                </p:custDataLst>
              </p:nvPr>
            </p:nvSpPr>
            <p:spPr>
              <a:xfrm>
                <a:off x="7077413" y="34198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92" name="任意多边形: 形状 791"/>
              <p:cNvSpPr/>
              <p:nvPr>
                <p:custDataLst>
                  <p:tags r:id="rId218"/>
                </p:custDataLst>
              </p:nvPr>
            </p:nvSpPr>
            <p:spPr>
              <a:xfrm>
                <a:off x="7077413" y="35038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93" name="任意多边形: 形状 792"/>
              <p:cNvSpPr/>
              <p:nvPr>
                <p:custDataLst>
                  <p:tags r:id="rId219"/>
                </p:custDataLst>
              </p:nvPr>
            </p:nvSpPr>
            <p:spPr>
              <a:xfrm>
                <a:off x="7077413" y="35887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94" name="任意多边形: 形状 793"/>
              <p:cNvSpPr/>
              <p:nvPr>
                <p:custDataLst>
                  <p:tags r:id="rId220"/>
                </p:custDataLst>
              </p:nvPr>
            </p:nvSpPr>
            <p:spPr>
              <a:xfrm>
                <a:off x="7077413" y="36728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95" name="任意多边形: 形状 794"/>
              <p:cNvSpPr/>
              <p:nvPr>
                <p:custDataLst>
                  <p:tags r:id="rId221"/>
                </p:custDataLst>
              </p:nvPr>
            </p:nvSpPr>
            <p:spPr>
              <a:xfrm>
                <a:off x="7077413" y="375688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96" name="任意多边形: 形状 795"/>
              <p:cNvSpPr/>
              <p:nvPr>
                <p:custDataLst>
                  <p:tags r:id="rId222"/>
                </p:custDataLst>
              </p:nvPr>
            </p:nvSpPr>
            <p:spPr>
              <a:xfrm>
                <a:off x="7077413" y="38418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97" name="任意多边形: 形状 796"/>
              <p:cNvSpPr/>
              <p:nvPr>
                <p:custDataLst>
                  <p:tags r:id="rId223"/>
                </p:custDataLst>
              </p:nvPr>
            </p:nvSpPr>
            <p:spPr>
              <a:xfrm>
                <a:off x="7077413" y="392587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98" name="任意多边形: 形状 797"/>
              <p:cNvSpPr/>
              <p:nvPr>
                <p:custDataLst>
                  <p:tags r:id="rId224"/>
                </p:custDataLst>
              </p:nvPr>
            </p:nvSpPr>
            <p:spPr>
              <a:xfrm>
                <a:off x="7077413" y="401082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799" name="任意多边形: 形状 798"/>
              <p:cNvSpPr/>
              <p:nvPr>
                <p:custDataLst>
                  <p:tags r:id="rId225"/>
                </p:custDataLst>
              </p:nvPr>
            </p:nvSpPr>
            <p:spPr>
              <a:xfrm>
                <a:off x="7077413" y="409486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00" name="任意多边形: 形状 799"/>
              <p:cNvSpPr/>
              <p:nvPr>
                <p:custDataLst>
                  <p:tags r:id="rId226"/>
                </p:custDataLst>
              </p:nvPr>
            </p:nvSpPr>
            <p:spPr>
              <a:xfrm>
                <a:off x="7077413" y="417981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01" name="任意多边形: 形状 800"/>
              <p:cNvSpPr/>
              <p:nvPr>
                <p:custDataLst>
                  <p:tags r:id="rId227"/>
                </p:custDataLst>
              </p:nvPr>
            </p:nvSpPr>
            <p:spPr>
              <a:xfrm>
                <a:off x="7077413" y="426385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02" name="任意多边形: 形状 801"/>
              <p:cNvSpPr/>
              <p:nvPr>
                <p:custDataLst>
                  <p:tags r:id="rId228"/>
                </p:custDataLst>
              </p:nvPr>
            </p:nvSpPr>
            <p:spPr>
              <a:xfrm>
                <a:off x="7077413" y="434790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03" name="任意多边形: 形状 802"/>
              <p:cNvSpPr/>
              <p:nvPr>
                <p:custDataLst>
                  <p:tags r:id="rId229"/>
                </p:custDataLst>
              </p:nvPr>
            </p:nvSpPr>
            <p:spPr>
              <a:xfrm>
                <a:off x="7077413" y="443284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04" name="任意多边形: 形状 803"/>
              <p:cNvSpPr/>
              <p:nvPr>
                <p:custDataLst>
                  <p:tags r:id="rId230"/>
                </p:custDataLst>
              </p:nvPr>
            </p:nvSpPr>
            <p:spPr>
              <a:xfrm>
                <a:off x="7077413" y="45168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05" name="任意多边形: 形状 804"/>
              <p:cNvSpPr/>
              <p:nvPr>
                <p:custDataLst>
                  <p:tags r:id="rId231"/>
                </p:custDataLst>
              </p:nvPr>
            </p:nvSpPr>
            <p:spPr>
              <a:xfrm>
                <a:off x="7077413" y="460093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06" name="任意多边形: 形状 805"/>
              <p:cNvSpPr/>
              <p:nvPr>
                <p:custDataLst>
                  <p:tags r:id="rId232"/>
                </p:custDataLst>
              </p:nvPr>
            </p:nvSpPr>
            <p:spPr>
              <a:xfrm>
                <a:off x="7077413" y="46858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07" name="任意多边形: 形状 806"/>
              <p:cNvSpPr/>
              <p:nvPr>
                <p:custDataLst>
                  <p:tags r:id="rId233"/>
                </p:custDataLst>
              </p:nvPr>
            </p:nvSpPr>
            <p:spPr>
              <a:xfrm>
                <a:off x="6993369" y="27863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08" name="任意多边形: 形状 807"/>
              <p:cNvSpPr/>
              <p:nvPr>
                <p:custDataLst>
                  <p:tags r:id="rId234"/>
                </p:custDataLst>
              </p:nvPr>
            </p:nvSpPr>
            <p:spPr>
              <a:xfrm>
                <a:off x="6993369" y="287126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09" name="任意多边形: 形状 808"/>
              <p:cNvSpPr/>
              <p:nvPr>
                <p:custDataLst>
                  <p:tags r:id="rId235"/>
                </p:custDataLst>
              </p:nvPr>
            </p:nvSpPr>
            <p:spPr>
              <a:xfrm>
                <a:off x="6993369" y="29553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10" name="任意多边形: 形状 809"/>
              <p:cNvSpPr/>
              <p:nvPr>
                <p:custDataLst>
                  <p:tags r:id="rId236"/>
                </p:custDataLst>
              </p:nvPr>
            </p:nvSpPr>
            <p:spPr>
              <a:xfrm>
                <a:off x="6993369" y="304025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11" name="任意多边形: 形状 810"/>
              <p:cNvSpPr/>
              <p:nvPr>
                <p:custDataLst>
                  <p:tags r:id="rId237"/>
                </p:custDataLst>
              </p:nvPr>
            </p:nvSpPr>
            <p:spPr>
              <a:xfrm>
                <a:off x="6993369" y="31242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12" name="任意多边形: 形状 811"/>
              <p:cNvSpPr/>
              <p:nvPr>
                <p:custDataLst>
                  <p:tags r:id="rId238"/>
                </p:custDataLst>
              </p:nvPr>
            </p:nvSpPr>
            <p:spPr>
              <a:xfrm>
                <a:off x="6993369" y="320834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13" name="任意多边形: 形状 812"/>
              <p:cNvSpPr/>
              <p:nvPr>
                <p:custDataLst>
                  <p:tags r:id="rId239"/>
                </p:custDataLst>
              </p:nvPr>
            </p:nvSpPr>
            <p:spPr>
              <a:xfrm>
                <a:off x="6993369" y="329328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14" name="任意多边形: 形状 813"/>
              <p:cNvSpPr/>
              <p:nvPr>
                <p:custDataLst>
                  <p:tags r:id="rId240"/>
                </p:custDataLst>
              </p:nvPr>
            </p:nvSpPr>
            <p:spPr>
              <a:xfrm>
                <a:off x="6993369" y="337733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15" name="任意多边形: 形状 814"/>
              <p:cNvSpPr/>
              <p:nvPr>
                <p:custDataLst>
                  <p:tags r:id="rId241"/>
                </p:custDataLst>
              </p:nvPr>
            </p:nvSpPr>
            <p:spPr>
              <a:xfrm>
                <a:off x="6993369" y="346227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16" name="任意多边形: 形状 815"/>
              <p:cNvSpPr/>
              <p:nvPr>
                <p:custDataLst>
                  <p:tags r:id="rId242"/>
                </p:custDataLst>
              </p:nvPr>
            </p:nvSpPr>
            <p:spPr>
              <a:xfrm>
                <a:off x="6993369" y="354632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17" name="任意多边形: 形状 816"/>
              <p:cNvSpPr/>
              <p:nvPr>
                <p:custDataLst>
                  <p:tags r:id="rId243"/>
                </p:custDataLst>
              </p:nvPr>
            </p:nvSpPr>
            <p:spPr>
              <a:xfrm>
                <a:off x="6993369" y="363036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18" name="任意多边形: 形状 817"/>
              <p:cNvSpPr/>
              <p:nvPr>
                <p:custDataLst>
                  <p:tags r:id="rId244"/>
                </p:custDataLst>
              </p:nvPr>
            </p:nvSpPr>
            <p:spPr>
              <a:xfrm>
                <a:off x="6993369" y="371531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19" name="任意多边形: 形状 818"/>
              <p:cNvSpPr/>
              <p:nvPr>
                <p:custDataLst>
                  <p:tags r:id="rId245"/>
                </p:custDataLst>
              </p:nvPr>
            </p:nvSpPr>
            <p:spPr>
              <a:xfrm>
                <a:off x="6993369" y="37993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20" name="任意多边形: 形状 819"/>
              <p:cNvSpPr/>
              <p:nvPr>
                <p:custDataLst>
                  <p:tags r:id="rId246"/>
                </p:custDataLst>
              </p:nvPr>
            </p:nvSpPr>
            <p:spPr>
              <a:xfrm>
                <a:off x="6993369" y="388430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21" name="任意多边形: 形状 820"/>
              <p:cNvSpPr/>
              <p:nvPr>
                <p:custDataLst>
                  <p:tags r:id="rId247"/>
                </p:custDataLst>
              </p:nvPr>
            </p:nvSpPr>
            <p:spPr>
              <a:xfrm>
                <a:off x="6993369" y="39683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22" name="任意多边形: 形状 821"/>
              <p:cNvSpPr/>
              <p:nvPr>
                <p:custDataLst>
                  <p:tags r:id="rId248"/>
                </p:custDataLst>
              </p:nvPr>
            </p:nvSpPr>
            <p:spPr>
              <a:xfrm>
                <a:off x="6993369" y="40523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23" name="任意多边形: 形状 822"/>
              <p:cNvSpPr/>
              <p:nvPr>
                <p:custDataLst>
                  <p:tags r:id="rId249"/>
                </p:custDataLst>
              </p:nvPr>
            </p:nvSpPr>
            <p:spPr>
              <a:xfrm>
                <a:off x="6993369" y="41373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24" name="任意多边形: 形状 823"/>
              <p:cNvSpPr/>
              <p:nvPr>
                <p:custDataLst>
                  <p:tags r:id="rId250"/>
                </p:custDataLst>
              </p:nvPr>
            </p:nvSpPr>
            <p:spPr>
              <a:xfrm>
                <a:off x="6993369" y="42213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25" name="任意多边形: 形状 824"/>
              <p:cNvSpPr/>
              <p:nvPr>
                <p:custDataLst>
                  <p:tags r:id="rId251"/>
                </p:custDataLst>
              </p:nvPr>
            </p:nvSpPr>
            <p:spPr>
              <a:xfrm>
                <a:off x="6993369" y="43063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26" name="任意多边形: 形状 825"/>
              <p:cNvSpPr/>
              <p:nvPr>
                <p:custDataLst>
                  <p:tags r:id="rId252"/>
                </p:custDataLst>
              </p:nvPr>
            </p:nvSpPr>
            <p:spPr>
              <a:xfrm>
                <a:off x="6993369" y="4390373"/>
                <a:ext cx="27110" cy="27110"/>
              </a:xfrm>
              <a:custGeom>
                <a:avLst/>
                <a:gdLst>
                  <a:gd name="connsiteX0" fmla="*/ 13555 w 27110"/>
                  <a:gd name="connsiteY0" fmla="*/ 0 h 27110"/>
                  <a:gd name="connsiteX1" fmla="*/ 27111 w 27110"/>
                  <a:gd name="connsiteY1" fmla="*/ 13556 h 27110"/>
                  <a:gd name="connsiteX2" fmla="*/ 13555 w 27110"/>
                  <a:gd name="connsiteY2" fmla="*/ 27111 h 27110"/>
                  <a:gd name="connsiteX3" fmla="*/ 0 w 27110"/>
                  <a:gd name="connsiteY3" fmla="*/ 13556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6"/>
                    </a:cubicBezTo>
                    <a:cubicBezTo>
                      <a:pt x="27111" y="20785"/>
                      <a:pt x="20785" y="27111"/>
                      <a:pt x="13555" y="27111"/>
                    </a:cubicBezTo>
                    <a:cubicBezTo>
                      <a:pt x="6326" y="27111"/>
                      <a:pt x="0" y="20785"/>
                      <a:pt x="0" y="13556"/>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27" name="任意多边形: 形状 826"/>
              <p:cNvSpPr/>
              <p:nvPr>
                <p:custDataLst>
                  <p:tags r:id="rId253"/>
                </p:custDataLst>
              </p:nvPr>
            </p:nvSpPr>
            <p:spPr>
              <a:xfrm>
                <a:off x="6993369" y="447441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28" name="任意多边形: 形状 827"/>
              <p:cNvSpPr/>
              <p:nvPr>
                <p:custDataLst>
                  <p:tags r:id="rId254"/>
                </p:custDataLst>
              </p:nvPr>
            </p:nvSpPr>
            <p:spPr>
              <a:xfrm>
                <a:off x="6993369" y="455936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29" name="任意多边形: 形状 828"/>
              <p:cNvSpPr/>
              <p:nvPr>
                <p:custDataLst>
                  <p:tags r:id="rId255"/>
                </p:custDataLst>
              </p:nvPr>
            </p:nvSpPr>
            <p:spPr>
              <a:xfrm>
                <a:off x="6993369" y="464340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30" name="任意多边形: 形状 829"/>
              <p:cNvSpPr/>
              <p:nvPr>
                <p:custDataLst>
                  <p:tags r:id="rId256"/>
                </p:custDataLst>
              </p:nvPr>
            </p:nvSpPr>
            <p:spPr>
              <a:xfrm>
                <a:off x="6908422" y="282878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31" name="任意多边形: 形状 830"/>
              <p:cNvSpPr/>
              <p:nvPr>
                <p:custDataLst>
                  <p:tags r:id="rId257"/>
                </p:custDataLst>
              </p:nvPr>
            </p:nvSpPr>
            <p:spPr>
              <a:xfrm>
                <a:off x="6908422" y="291373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32" name="任意多边形: 形状 831"/>
              <p:cNvSpPr/>
              <p:nvPr>
                <p:custDataLst>
                  <p:tags r:id="rId258"/>
                </p:custDataLst>
              </p:nvPr>
            </p:nvSpPr>
            <p:spPr>
              <a:xfrm>
                <a:off x="6908422" y="299777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33" name="任意多边形: 形状 832"/>
              <p:cNvSpPr/>
              <p:nvPr>
                <p:custDataLst>
                  <p:tags r:id="rId259"/>
                </p:custDataLst>
              </p:nvPr>
            </p:nvSpPr>
            <p:spPr>
              <a:xfrm>
                <a:off x="6908422" y="308182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34" name="任意多边形: 形状 833"/>
              <p:cNvSpPr/>
              <p:nvPr>
                <p:custDataLst>
                  <p:tags r:id="rId260"/>
                </p:custDataLst>
              </p:nvPr>
            </p:nvSpPr>
            <p:spPr>
              <a:xfrm>
                <a:off x="6908422" y="316677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35" name="任意多边形: 形状 834"/>
              <p:cNvSpPr/>
              <p:nvPr>
                <p:custDataLst>
                  <p:tags r:id="rId261"/>
                </p:custDataLst>
              </p:nvPr>
            </p:nvSpPr>
            <p:spPr>
              <a:xfrm>
                <a:off x="6908422" y="32508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36" name="任意多边形: 形状 835"/>
              <p:cNvSpPr/>
              <p:nvPr>
                <p:custDataLst>
                  <p:tags r:id="rId262"/>
                </p:custDataLst>
              </p:nvPr>
            </p:nvSpPr>
            <p:spPr>
              <a:xfrm>
                <a:off x="6908422" y="33348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37" name="任意多边形: 形状 836"/>
              <p:cNvSpPr/>
              <p:nvPr>
                <p:custDataLst>
                  <p:tags r:id="rId263"/>
                </p:custDataLst>
              </p:nvPr>
            </p:nvSpPr>
            <p:spPr>
              <a:xfrm>
                <a:off x="6908422" y="34198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38" name="任意多边形: 形状 837"/>
              <p:cNvSpPr/>
              <p:nvPr>
                <p:custDataLst>
                  <p:tags r:id="rId264"/>
                </p:custDataLst>
              </p:nvPr>
            </p:nvSpPr>
            <p:spPr>
              <a:xfrm>
                <a:off x="6908422" y="35038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39" name="任意多边形: 形状 838"/>
              <p:cNvSpPr/>
              <p:nvPr>
                <p:custDataLst>
                  <p:tags r:id="rId265"/>
                </p:custDataLst>
              </p:nvPr>
            </p:nvSpPr>
            <p:spPr>
              <a:xfrm>
                <a:off x="6908422" y="35887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40" name="任意多边形: 形状 839"/>
              <p:cNvSpPr/>
              <p:nvPr>
                <p:custDataLst>
                  <p:tags r:id="rId266"/>
                </p:custDataLst>
              </p:nvPr>
            </p:nvSpPr>
            <p:spPr>
              <a:xfrm>
                <a:off x="6908422" y="36728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41" name="任意多边形: 形状 840"/>
              <p:cNvSpPr/>
              <p:nvPr>
                <p:custDataLst>
                  <p:tags r:id="rId267"/>
                </p:custDataLst>
              </p:nvPr>
            </p:nvSpPr>
            <p:spPr>
              <a:xfrm>
                <a:off x="6908422" y="375688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42" name="任意多边形: 形状 841"/>
              <p:cNvSpPr/>
              <p:nvPr>
                <p:custDataLst>
                  <p:tags r:id="rId268"/>
                </p:custDataLst>
              </p:nvPr>
            </p:nvSpPr>
            <p:spPr>
              <a:xfrm>
                <a:off x="6908422" y="38418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43" name="任意多边形: 形状 842"/>
              <p:cNvSpPr/>
              <p:nvPr>
                <p:custDataLst>
                  <p:tags r:id="rId269"/>
                </p:custDataLst>
              </p:nvPr>
            </p:nvSpPr>
            <p:spPr>
              <a:xfrm>
                <a:off x="6908422" y="392587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44" name="任意多边形: 形状 843"/>
              <p:cNvSpPr/>
              <p:nvPr>
                <p:custDataLst>
                  <p:tags r:id="rId270"/>
                </p:custDataLst>
              </p:nvPr>
            </p:nvSpPr>
            <p:spPr>
              <a:xfrm>
                <a:off x="6908422" y="401082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45" name="任意多边形: 形状 844"/>
              <p:cNvSpPr/>
              <p:nvPr>
                <p:custDataLst>
                  <p:tags r:id="rId271"/>
                </p:custDataLst>
              </p:nvPr>
            </p:nvSpPr>
            <p:spPr>
              <a:xfrm>
                <a:off x="6908422" y="409486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46" name="任意多边形: 形状 845"/>
              <p:cNvSpPr/>
              <p:nvPr>
                <p:custDataLst>
                  <p:tags r:id="rId272"/>
                </p:custDataLst>
              </p:nvPr>
            </p:nvSpPr>
            <p:spPr>
              <a:xfrm>
                <a:off x="6908422" y="417981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47" name="任意多边形: 形状 846"/>
              <p:cNvSpPr/>
              <p:nvPr>
                <p:custDataLst>
                  <p:tags r:id="rId273"/>
                </p:custDataLst>
              </p:nvPr>
            </p:nvSpPr>
            <p:spPr>
              <a:xfrm>
                <a:off x="6908422" y="426385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48" name="任意多边形: 形状 847"/>
              <p:cNvSpPr/>
              <p:nvPr>
                <p:custDataLst>
                  <p:tags r:id="rId274"/>
                </p:custDataLst>
              </p:nvPr>
            </p:nvSpPr>
            <p:spPr>
              <a:xfrm>
                <a:off x="6908422" y="434790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49" name="任意多边形: 形状 848"/>
              <p:cNvSpPr/>
              <p:nvPr>
                <p:custDataLst>
                  <p:tags r:id="rId275"/>
                </p:custDataLst>
              </p:nvPr>
            </p:nvSpPr>
            <p:spPr>
              <a:xfrm>
                <a:off x="6908422" y="443284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50" name="任意多边形: 形状 849"/>
              <p:cNvSpPr/>
              <p:nvPr>
                <p:custDataLst>
                  <p:tags r:id="rId276"/>
                </p:custDataLst>
              </p:nvPr>
            </p:nvSpPr>
            <p:spPr>
              <a:xfrm>
                <a:off x="6908422" y="45168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51" name="任意多边形: 形状 850"/>
              <p:cNvSpPr/>
              <p:nvPr>
                <p:custDataLst>
                  <p:tags r:id="rId277"/>
                </p:custDataLst>
              </p:nvPr>
            </p:nvSpPr>
            <p:spPr>
              <a:xfrm>
                <a:off x="6908422" y="460093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52" name="任意多边形: 形状 851"/>
              <p:cNvSpPr/>
              <p:nvPr>
                <p:custDataLst>
                  <p:tags r:id="rId278"/>
                </p:custDataLst>
              </p:nvPr>
            </p:nvSpPr>
            <p:spPr>
              <a:xfrm>
                <a:off x="6908422" y="46858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53" name="任意多边形: 形状 852"/>
              <p:cNvSpPr/>
              <p:nvPr>
                <p:custDataLst>
                  <p:tags r:id="rId279"/>
                </p:custDataLst>
              </p:nvPr>
            </p:nvSpPr>
            <p:spPr>
              <a:xfrm>
                <a:off x="6824378" y="27863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54" name="任意多边形: 形状 853"/>
              <p:cNvSpPr/>
              <p:nvPr>
                <p:custDataLst>
                  <p:tags r:id="rId280"/>
                </p:custDataLst>
              </p:nvPr>
            </p:nvSpPr>
            <p:spPr>
              <a:xfrm>
                <a:off x="6824378" y="287126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55" name="任意多边形: 形状 854"/>
              <p:cNvSpPr/>
              <p:nvPr>
                <p:custDataLst>
                  <p:tags r:id="rId281"/>
                </p:custDataLst>
              </p:nvPr>
            </p:nvSpPr>
            <p:spPr>
              <a:xfrm>
                <a:off x="6824378" y="29553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56" name="任意多边形: 形状 855"/>
              <p:cNvSpPr/>
              <p:nvPr>
                <p:custDataLst>
                  <p:tags r:id="rId282"/>
                </p:custDataLst>
              </p:nvPr>
            </p:nvSpPr>
            <p:spPr>
              <a:xfrm>
                <a:off x="6824378" y="304025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57" name="任意多边形: 形状 856"/>
              <p:cNvSpPr/>
              <p:nvPr>
                <p:custDataLst>
                  <p:tags r:id="rId283"/>
                </p:custDataLst>
              </p:nvPr>
            </p:nvSpPr>
            <p:spPr>
              <a:xfrm>
                <a:off x="6824378" y="31242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58" name="任意多边形: 形状 857"/>
              <p:cNvSpPr/>
              <p:nvPr>
                <p:custDataLst>
                  <p:tags r:id="rId284"/>
                </p:custDataLst>
              </p:nvPr>
            </p:nvSpPr>
            <p:spPr>
              <a:xfrm>
                <a:off x="6824378" y="320834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59" name="任意多边形: 形状 858"/>
              <p:cNvSpPr/>
              <p:nvPr>
                <p:custDataLst>
                  <p:tags r:id="rId285"/>
                </p:custDataLst>
              </p:nvPr>
            </p:nvSpPr>
            <p:spPr>
              <a:xfrm>
                <a:off x="6824378" y="329328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60" name="任意多边形: 形状 859"/>
              <p:cNvSpPr/>
              <p:nvPr>
                <p:custDataLst>
                  <p:tags r:id="rId286"/>
                </p:custDataLst>
              </p:nvPr>
            </p:nvSpPr>
            <p:spPr>
              <a:xfrm>
                <a:off x="6824378" y="337733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61" name="任意多边形: 形状 860"/>
              <p:cNvSpPr/>
              <p:nvPr>
                <p:custDataLst>
                  <p:tags r:id="rId287"/>
                </p:custDataLst>
              </p:nvPr>
            </p:nvSpPr>
            <p:spPr>
              <a:xfrm>
                <a:off x="6824378" y="346227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62" name="任意多边形: 形状 861"/>
              <p:cNvSpPr/>
              <p:nvPr>
                <p:custDataLst>
                  <p:tags r:id="rId288"/>
                </p:custDataLst>
              </p:nvPr>
            </p:nvSpPr>
            <p:spPr>
              <a:xfrm>
                <a:off x="6824378" y="354632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63" name="任意多边形: 形状 862"/>
              <p:cNvSpPr/>
              <p:nvPr>
                <p:custDataLst>
                  <p:tags r:id="rId289"/>
                </p:custDataLst>
              </p:nvPr>
            </p:nvSpPr>
            <p:spPr>
              <a:xfrm>
                <a:off x="6824378" y="363036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64" name="任意多边形: 形状 863"/>
              <p:cNvSpPr/>
              <p:nvPr>
                <p:custDataLst>
                  <p:tags r:id="rId290"/>
                </p:custDataLst>
              </p:nvPr>
            </p:nvSpPr>
            <p:spPr>
              <a:xfrm>
                <a:off x="6824378" y="371531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65" name="任意多边形: 形状 864"/>
              <p:cNvSpPr/>
              <p:nvPr>
                <p:custDataLst>
                  <p:tags r:id="rId291"/>
                </p:custDataLst>
              </p:nvPr>
            </p:nvSpPr>
            <p:spPr>
              <a:xfrm>
                <a:off x="6824378" y="37993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66" name="任意多边形: 形状 865"/>
              <p:cNvSpPr/>
              <p:nvPr>
                <p:custDataLst>
                  <p:tags r:id="rId292"/>
                </p:custDataLst>
              </p:nvPr>
            </p:nvSpPr>
            <p:spPr>
              <a:xfrm>
                <a:off x="6824378" y="388430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67" name="任意多边形: 形状 866"/>
              <p:cNvSpPr/>
              <p:nvPr>
                <p:custDataLst>
                  <p:tags r:id="rId293"/>
                </p:custDataLst>
              </p:nvPr>
            </p:nvSpPr>
            <p:spPr>
              <a:xfrm>
                <a:off x="6824378" y="39683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68" name="任意多边形: 形状 867"/>
              <p:cNvSpPr/>
              <p:nvPr>
                <p:custDataLst>
                  <p:tags r:id="rId294"/>
                </p:custDataLst>
              </p:nvPr>
            </p:nvSpPr>
            <p:spPr>
              <a:xfrm>
                <a:off x="6824378" y="40523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69" name="任意多边形: 形状 868"/>
              <p:cNvSpPr/>
              <p:nvPr>
                <p:custDataLst>
                  <p:tags r:id="rId295"/>
                </p:custDataLst>
              </p:nvPr>
            </p:nvSpPr>
            <p:spPr>
              <a:xfrm>
                <a:off x="6824378" y="41373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70" name="任意多边形: 形状 869"/>
              <p:cNvSpPr/>
              <p:nvPr>
                <p:custDataLst>
                  <p:tags r:id="rId296"/>
                </p:custDataLst>
              </p:nvPr>
            </p:nvSpPr>
            <p:spPr>
              <a:xfrm>
                <a:off x="6824378" y="42213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71" name="任意多边形: 形状 870"/>
              <p:cNvSpPr/>
              <p:nvPr>
                <p:custDataLst>
                  <p:tags r:id="rId297"/>
                </p:custDataLst>
              </p:nvPr>
            </p:nvSpPr>
            <p:spPr>
              <a:xfrm>
                <a:off x="6824378" y="43063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72" name="任意多边形: 形状 871"/>
              <p:cNvSpPr/>
              <p:nvPr>
                <p:custDataLst>
                  <p:tags r:id="rId298"/>
                </p:custDataLst>
              </p:nvPr>
            </p:nvSpPr>
            <p:spPr>
              <a:xfrm>
                <a:off x="6824378" y="4390373"/>
                <a:ext cx="27110" cy="27110"/>
              </a:xfrm>
              <a:custGeom>
                <a:avLst/>
                <a:gdLst>
                  <a:gd name="connsiteX0" fmla="*/ 13555 w 27110"/>
                  <a:gd name="connsiteY0" fmla="*/ 0 h 27110"/>
                  <a:gd name="connsiteX1" fmla="*/ 27111 w 27110"/>
                  <a:gd name="connsiteY1" fmla="*/ 13556 h 27110"/>
                  <a:gd name="connsiteX2" fmla="*/ 13555 w 27110"/>
                  <a:gd name="connsiteY2" fmla="*/ 27111 h 27110"/>
                  <a:gd name="connsiteX3" fmla="*/ 0 w 27110"/>
                  <a:gd name="connsiteY3" fmla="*/ 13556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6"/>
                    </a:cubicBezTo>
                    <a:cubicBezTo>
                      <a:pt x="27111" y="20785"/>
                      <a:pt x="20785" y="27111"/>
                      <a:pt x="13555" y="27111"/>
                    </a:cubicBezTo>
                    <a:cubicBezTo>
                      <a:pt x="6326" y="27111"/>
                      <a:pt x="0" y="20785"/>
                      <a:pt x="0" y="13556"/>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73" name="任意多边形: 形状 872"/>
              <p:cNvSpPr/>
              <p:nvPr>
                <p:custDataLst>
                  <p:tags r:id="rId299"/>
                </p:custDataLst>
              </p:nvPr>
            </p:nvSpPr>
            <p:spPr>
              <a:xfrm>
                <a:off x="6824378" y="447441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74" name="任意多边形: 形状 873"/>
              <p:cNvSpPr/>
              <p:nvPr>
                <p:custDataLst>
                  <p:tags r:id="rId300"/>
                </p:custDataLst>
              </p:nvPr>
            </p:nvSpPr>
            <p:spPr>
              <a:xfrm>
                <a:off x="6824378" y="455936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75" name="任意多边形: 形状 874"/>
              <p:cNvSpPr/>
              <p:nvPr>
                <p:custDataLst>
                  <p:tags r:id="rId301"/>
                </p:custDataLst>
              </p:nvPr>
            </p:nvSpPr>
            <p:spPr>
              <a:xfrm>
                <a:off x="6824378" y="464340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76" name="任意多边形: 形状 875"/>
              <p:cNvSpPr/>
              <p:nvPr>
                <p:custDataLst>
                  <p:tags r:id="rId302"/>
                </p:custDataLst>
              </p:nvPr>
            </p:nvSpPr>
            <p:spPr>
              <a:xfrm>
                <a:off x="6740334" y="282878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77" name="任意多边形: 形状 876"/>
              <p:cNvSpPr/>
              <p:nvPr>
                <p:custDataLst>
                  <p:tags r:id="rId303"/>
                </p:custDataLst>
              </p:nvPr>
            </p:nvSpPr>
            <p:spPr>
              <a:xfrm>
                <a:off x="6740334" y="291373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78" name="任意多边形: 形状 877"/>
              <p:cNvSpPr/>
              <p:nvPr>
                <p:custDataLst>
                  <p:tags r:id="rId304"/>
                </p:custDataLst>
              </p:nvPr>
            </p:nvSpPr>
            <p:spPr>
              <a:xfrm>
                <a:off x="6740334" y="299777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79" name="任意多边形: 形状 878"/>
              <p:cNvSpPr/>
              <p:nvPr>
                <p:custDataLst>
                  <p:tags r:id="rId305"/>
                </p:custDataLst>
              </p:nvPr>
            </p:nvSpPr>
            <p:spPr>
              <a:xfrm>
                <a:off x="6740334" y="308182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80" name="任意多边形: 形状 879"/>
              <p:cNvSpPr/>
              <p:nvPr>
                <p:custDataLst>
                  <p:tags r:id="rId306"/>
                </p:custDataLst>
              </p:nvPr>
            </p:nvSpPr>
            <p:spPr>
              <a:xfrm>
                <a:off x="6740334" y="316677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81" name="任意多边形: 形状 880"/>
              <p:cNvSpPr/>
              <p:nvPr>
                <p:custDataLst>
                  <p:tags r:id="rId307"/>
                </p:custDataLst>
              </p:nvPr>
            </p:nvSpPr>
            <p:spPr>
              <a:xfrm>
                <a:off x="6740334" y="32508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82" name="任意多边形: 形状 881"/>
              <p:cNvSpPr/>
              <p:nvPr>
                <p:custDataLst>
                  <p:tags r:id="rId308"/>
                </p:custDataLst>
              </p:nvPr>
            </p:nvSpPr>
            <p:spPr>
              <a:xfrm>
                <a:off x="6740334" y="33348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83" name="任意多边形: 形状 882"/>
              <p:cNvSpPr/>
              <p:nvPr>
                <p:custDataLst>
                  <p:tags r:id="rId309"/>
                </p:custDataLst>
              </p:nvPr>
            </p:nvSpPr>
            <p:spPr>
              <a:xfrm>
                <a:off x="6740334" y="34198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84" name="任意多边形: 形状 883"/>
              <p:cNvSpPr/>
              <p:nvPr>
                <p:custDataLst>
                  <p:tags r:id="rId310"/>
                </p:custDataLst>
              </p:nvPr>
            </p:nvSpPr>
            <p:spPr>
              <a:xfrm>
                <a:off x="6740334" y="35038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85" name="任意多边形: 形状 884"/>
              <p:cNvSpPr/>
              <p:nvPr>
                <p:custDataLst>
                  <p:tags r:id="rId311"/>
                </p:custDataLst>
              </p:nvPr>
            </p:nvSpPr>
            <p:spPr>
              <a:xfrm>
                <a:off x="6740334" y="35887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86" name="任意多边形: 形状 885"/>
              <p:cNvSpPr/>
              <p:nvPr>
                <p:custDataLst>
                  <p:tags r:id="rId312"/>
                </p:custDataLst>
              </p:nvPr>
            </p:nvSpPr>
            <p:spPr>
              <a:xfrm>
                <a:off x="6740334" y="36728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87" name="任意多边形: 形状 886"/>
              <p:cNvSpPr/>
              <p:nvPr>
                <p:custDataLst>
                  <p:tags r:id="rId313"/>
                </p:custDataLst>
              </p:nvPr>
            </p:nvSpPr>
            <p:spPr>
              <a:xfrm>
                <a:off x="6740334" y="375688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88" name="任意多边形: 形状 887"/>
              <p:cNvSpPr/>
              <p:nvPr>
                <p:custDataLst>
                  <p:tags r:id="rId314"/>
                </p:custDataLst>
              </p:nvPr>
            </p:nvSpPr>
            <p:spPr>
              <a:xfrm>
                <a:off x="6740334" y="38418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89" name="任意多边形: 形状 888"/>
              <p:cNvSpPr/>
              <p:nvPr>
                <p:custDataLst>
                  <p:tags r:id="rId315"/>
                </p:custDataLst>
              </p:nvPr>
            </p:nvSpPr>
            <p:spPr>
              <a:xfrm>
                <a:off x="6740334" y="392587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90" name="任意多边形: 形状 889"/>
              <p:cNvSpPr/>
              <p:nvPr>
                <p:custDataLst>
                  <p:tags r:id="rId316"/>
                </p:custDataLst>
              </p:nvPr>
            </p:nvSpPr>
            <p:spPr>
              <a:xfrm>
                <a:off x="6740334" y="401082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91" name="任意多边形: 形状 890"/>
              <p:cNvSpPr/>
              <p:nvPr>
                <p:custDataLst>
                  <p:tags r:id="rId317"/>
                </p:custDataLst>
              </p:nvPr>
            </p:nvSpPr>
            <p:spPr>
              <a:xfrm>
                <a:off x="6740334" y="409486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92" name="任意多边形: 形状 891"/>
              <p:cNvSpPr/>
              <p:nvPr>
                <p:custDataLst>
                  <p:tags r:id="rId318"/>
                </p:custDataLst>
              </p:nvPr>
            </p:nvSpPr>
            <p:spPr>
              <a:xfrm>
                <a:off x="6740334" y="417981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93" name="任意多边形: 形状 892"/>
              <p:cNvSpPr/>
              <p:nvPr>
                <p:custDataLst>
                  <p:tags r:id="rId319"/>
                </p:custDataLst>
              </p:nvPr>
            </p:nvSpPr>
            <p:spPr>
              <a:xfrm>
                <a:off x="6740334" y="426385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94" name="任意多边形: 形状 893"/>
              <p:cNvSpPr/>
              <p:nvPr>
                <p:custDataLst>
                  <p:tags r:id="rId320"/>
                </p:custDataLst>
              </p:nvPr>
            </p:nvSpPr>
            <p:spPr>
              <a:xfrm>
                <a:off x="6740334" y="434790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95" name="任意多边形: 形状 894"/>
              <p:cNvSpPr/>
              <p:nvPr>
                <p:custDataLst>
                  <p:tags r:id="rId321"/>
                </p:custDataLst>
              </p:nvPr>
            </p:nvSpPr>
            <p:spPr>
              <a:xfrm>
                <a:off x="6740334" y="443284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96" name="任意多边形: 形状 895"/>
              <p:cNvSpPr/>
              <p:nvPr>
                <p:custDataLst>
                  <p:tags r:id="rId322"/>
                </p:custDataLst>
              </p:nvPr>
            </p:nvSpPr>
            <p:spPr>
              <a:xfrm>
                <a:off x="6740334" y="45168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97" name="任意多边形: 形状 896"/>
              <p:cNvSpPr/>
              <p:nvPr>
                <p:custDataLst>
                  <p:tags r:id="rId323"/>
                </p:custDataLst>
              </p:nvPr>
            </p:nvSpPr>
            <p:spPr>
              <a:xfrm>
                <a:off x="6740334" y="460093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98" name="任意多边形: 形状 897"/>
              <p:cNvSpPr/>
              <p:nvPr>
                <p:custDataLst>
                  <p:tags r:id="rId324"/>
                </p:custDataLst>
              </p:nvPr>
            </p:nvSpPr>
            <p:spPr>
              <a:xfrm>
                <a:off x="6740334" y="46858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899" name="任意多边形: 形状 898"/>
              <p:cNvSpPr/>
              <p:nvPr>
                <p:custDataLst>
                  <p:tags r:id="rId325"/>
                </p:custDataLst>
              </p:nvPr>
            </p:nvSpPr>
            <p:spPr>
              <a:xfrm>
                <a:off x="6655387" y="27863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00" name="任意多边形: 形状 899"/>
              <p:cNvSpPr/>
              <p:nvPr>
                <p:custDataLst>
                  <p:tags r:id="rId326"/>
                </p:custDataLst>
              </p:nvPr>
            </p:nvSpPr>
            <p:spPr>
              <a:xfrm>
                <a:off x="6655387" y="287126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01" name="任意多边形: 形状 900"/>
              <p:cNvSpPr/>
              <p:nvPr>
                <p:custDataLst>
                  <p:tags r:id="rId327"/>
                </p:custDataLst>
              </p:nvPr>
            </p:nvSpPr>
            <p:spPr>
              <a:xfrm>
                <a:off x="6655387" y="29553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02" name="任意多边形: 形状 901"/>
              <p:cNvSpPr/>
              <p:nvPr>
                <p:custDataLst>
                  <p:tags r:id="rId328"/>
                </p:custDataLst>
              </p:nvPr>
            </p:nvSpPr>
            <p:spPr>
              <a:xfrm>
                <a:off x="6655387" y="304025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03" name="任意多边形: 形状 902"/>
              <p:cNvSpPr/>
              <p:nvPr>
                <p:custDataLst>
                  <p:tags r:id="rId329"/>
                </p:custDataLst>
              </p:nvPr>
            </p:nvSpPr>
            <p:spPr>
              <a:xfrm>
                <a:off x="6655387" y="31242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04" name="任意多边形: 形状 903"/>
              <p:cNvSpPr/>
              <p:nvPr>
                <p:custDataLst>
                  <p:tags r:id="rId330"/>
                </p:custDataLst>
              </p:nvPr>
            </p:nvSpPr>
            <p:spPr>
              <a:xfrm>
                <a:off x="6655387" y="320834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05" name="任意多边形: 形状 904"/>
              <p:cNvSpPr/>
              <p:nvPr>
                <p:custDataLst>
                  <p:tags r:id="rId331"/>
                </p:custDataLst>
              </p:nvPr>
            </p:nvSpPr>
            <p:spPr>
              <a:xfrm>
                <a:off x="6655387" y="329328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06" name="任意多边形: 形状 905"/>
              <p:cNvSpPr/>
              <p:nvPr>
                <p:custDataLst>
                  <p:tags r:id="rId332"/>
                </p:custDataLst>
              </p:nvPr>
            </p:nvSpPr>
            <p:spPr>
              <a:xfrm>
                <a:off x="6655387" y="337733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07" name="任意多边形: 形状 906"/>
              <p:cNvSpPr/>
              <p:nvPr>
                <p:custDataLst>
                  <p:tags r:id="rId333"/>
                </p:custDataLst>
              </p:nvPr>
            </p:nvSpPr>
            <p:spPr>
              <a:xfrm>
                <a:off x="6655387" y="346227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08" name="任意多边形: 形状 907"/>
              <p:cNvSpPr/>
              <p:nvPr>
                <p:custDataLst>
                  <p:tags r:id="rId334"/>
                </p:custDataLst>
              </p:nvPr>
            </p:nvSpPr>
            <p:spPr>
              <a:xfrm>
                <a:off x="6655387" y="354632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09" name="任意多边形: 形状 908"/>
              <p:cNvSpPr/>
              <p:nvPr>
                <p:custDataLst>
                  <p:tags r:id="rId335"/>
                </p:custDataLst>
              </p:nvPr>
            </p:nvSpPr>
            <p:spPr>
              <a:xfrm>
                <a:off x="6655387" y="363036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10" name="任意多边形: 形状 909"/>
              <p:cNvSpPr/>
              <p:nvPr>
                <p:custDataLst>
                  <p:tags r:id="rId336"/>
                </p:custDataLst>
              </p:nvPr>
            </p:nvSpPr>
            <p:spPr>
              <a:xfrm>
                <a:off x="6655387" y="371531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11" name="任意多边形: 形状 910"/>
              <p:cNvSpPr/>
              <p:nvPr>
                <p:custDataLst>
                  <p:tags r:id="rId337"/>
                </p:custDataLst>
              </p:nvPr>
            </p:nvSpPr>
            <p:spPr>
              <a:xfrm>
                <a:off x="6655387" y="37993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12" name="任意多边形: 形状 911"/>
              <p:cNvSpPr/>
              <p:nvPr>
                <p:custDataLst>
                  <p:tags r:id="rId338"/>
                </p:custDataLst>
              </p:nvPr>
            </p:nvSpPr>
            <p:spPr>
              <a:xfrm>
                <a:off x="6655387" y="388430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13" name="任意多边形: 形状 912"/>
              <p:cNvSpPr/>
              <p:nvPr>
                <p:custDataLst>
                  <p:tags r:id="rId339"/>
                </p:custDataLst>
              </p:nvPr>
            </p:nvSpPr>
            <p:spPr>
              <a:xfrm>
                <a:off x="6655387" y="39683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14" name="任意多边形: 形状 913"/>
              <p:cNvSpPr/>
              <p:nvPr>
                <p:custDataLst>
                  <p:tags r:id="rId340"/>
                </p:custDataLst>
              </p:nvPr>
            </p:nvSpPr>
            <p:spPr>
              <a:xfrm>
                <a:off x="6655387" y="40523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15" name="任意多边形: 形状 914"/>
              <p:cNvSpPr/>
              <p:nvPr>
                <p:custDataLst>
                  <p:tags r:id="rId341"/>
                </p:custDataLst>
              </p:nvPr>
            </p:nvSpPr>
            <p:spPr>
              <a:xfrm>
                <a:off x="6655387" y="41373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16" name="任意多边形: 形状 915"/>
              <p:cNvSpPr/>
              <p:nvPr>
                <p:custDataLst>
                  <p:tags r:id="rId342"/>
                </p:custDataLst>
              </p:nvPr>
            </p:nvSpPr>
            <p:spPr>
              <a:xfrm>
                <a:off x="6655387" y="42213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17" name="任意多边形: 形状 916"/>
              <p:cNvSpPr/>
              <p:nvPr>
                <p:custDataLst>
                  <p:tags r:id="rId343"/>
                </p:custDataLst>
              </p:nvPr>
            </p:nvSpPr>
            <p:spPr>
              <a:xfrm>
                <a:off x="6655387" y="43063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18" name="任意多边形: 形状 917"/>
              <p:cNvSpPr/>
              <p:nvPr>
                <p:custDataLst>
                  <p:tags r:id="rId344"/>
                </p:custDataLst>
              </p:nvPr>
            </p:nvSpPr>
            <p:spPr>
              <a:xfrm>
                <a:off x="6655387" y="4390373"/>
                <a:ext cx="27110" cy="27110"/>
              </a:xfrm>
              <a:custGeom>
                <a:avLst/>
                <a:gdLst>
                  <a:gd name="connsiteX0" fmla="*/ 13555 w 27110"/>
                  <a:gd name="connsiteY0" fmla="*/ 0 h 27110"/>
                  <a:gd name="connsiteX1" fmla="*/ 27111 w 27110"/>
                  <a:gd name="connsiteY1" fmla="*/ 13556 h 27110"/>
                  <a:gd name="connsiteX2" fmla="*/ 13555 w 27110"/>
                  <a:gd name="connsiteY2" fmla="*/ 27111 h 27110"/>
                  <a:gd name="connsiteX3" fmla="*/ 0 w 27110"/>
                  <a:gd name="connsiteY3" fmla="*/ 13556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6"/>
                    </a:cubicBezTo>
                    <a:cubicBezTo>
                      <a:pt x="27111" y="20785"/>
                      <a:pt x="20785" y="27111"/>
                      <a:pt x="13555" y="27111"/>
                    </a:cubicBezTo>
                    <a:cubicBezTo>
                      <a:pt x="6326" y="27111"/>
                      <a:pt x="0" y="20785"/>
                      <a:pt x="0" y="13556"/>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19" name="任意多边形: 形状 918"/>
              <p:cNvSpPr/>
              <p:nvPr>
                <p:custDataLst>
                  <p:tags r:id="rId345"/>
                </p:custDataLst>
              </p:nvPr>
            </p:nvSpPr>
            <p:spPr>
              <a:xfrm>
                <a:off x="6655387" y="447441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20" name="任意多边形: 形状 919"/>
              <p:cNvSpPr/>
              <p:nvPr>
                <p:custDataLst>
                  <p:tags r:id="rId346"/>
                </p:custDataLst>
              </p:nvPr>
            </p:nvSpPr>
            <p:spPr>
              <a:xfrm>
                <a:off x="6655387" y="455936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21" name="任意多边形: 形状 920"/>
              <p:cNvSpPr/>
              <p:nvPr>
                <p:custDataLst>
                  <p:tags r:id="rId347"/>
                </p:custDataLst>
              </p:nvPr>
            </p:nvSpPr>
            <p:spPr>
              <a:xfrm>
                <a:off x="6655387" y="464340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22" name="任意多边形: 形状 921"/>
              <p:cNvSpPr/>
              <p:nvPr>
                <p:custDataLst>
                  <p:tags r:id="rId348"/>
                </p:custDataLst>
              </p:nvPr>
            </p:nvSpPr>
            <p:spPr>
              <a:xfrm>
                <a:off x="6571343" y="282878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23" name="任意多边形: 形状 922"/>
              <p:cNvSpPr/>
              <p:nvPr>
                <p:custDataLst>
                  <p:tags r:id="rId349"/>
                </p:custDataLst>
              </p:nvPr>
            </p:nvSpPr>
            <p:spPr>
              <a:xfrm>
                <a:off x="6571343" y="291373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24" name="任意多边形: 形状 923"/>
              <p:cNvSpPr/>
              <p:nvPr>
                <p:custDataLst>
                  <p:tags r:id="rId350"/>
                </p:custDataLst>
              </p:nvPr>
            </p:nvSpPr>
            <p:spPr>
              <a:xfrm>
                <a:off x="6571343" y="299777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25" name="任意多边形: 形状 924"/>
              <p:cNvSpPr/>
              <p:nvPr>
                <p:custDataLst>
                  <p:tags r:id="rId351"/>
                </p:custDataLst>
              </p:nvPr>
            </p:nvSpPr>
            <p:spPr>
              <a:xfrm>
                <a:off x="6571343" y="308182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26" name="任意多边形: 形状 925"/>
              <p:cNvSpPr/>
              <p:nvPr>
                <p:custDataLst>
                  <p:tags r:id="rId352"/>
                </p:custDataLst>
              </p:nvPr>
            </p:nvSpPr>
            <p:spPr>
              <a:xfrm>
                <a:off x="6571343" y="316677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27" name="任意多边形: 形状 926"/>
              <p:cNvSpPr/>
              <p:nvPr>
                <p:custDataLst>
                  <p:tags r:id="rId353"/>
                </p:custDataLst>
              </p:nvPr>
            </p:nvSpPr>
            <p:spPr>
              <a:xfrm>
                <a:off x="6571343" y="32508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28" name="任意多边形: 形状 927"/>
              <p:cNvSpPr/>
              <p:nvPr>
                <p:custDataLst>
                  <p:tags r:id="rId354"/>
                </p:custDataLst>
              </p:nvPr>
            </p:nvSpPr>
            <p:spPr>
              <a:xfrm>
                <a:off x="6571343" y="33348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29" name="任意多边形: 形状 928"/>
              <p:cNvSpPr/>
              <p:nvPr>
                <p:custDataLst>
                  <p:tags r:id="rId355"/>
                </p:custDataLst>
              </p:nvPr>
            </p:nvSpPr>
            <p:spPr>
              <a:xfrm>
                <a:off x="6571343" y="34198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30" name="任意多边形: 形状 929"/>
              <p:cNvSpPr/>
              <p:nvPr>
                <p:custDataLst>
                  <p:tags r:id="rId356"/>
                </p:custDataLst>
              </p:nvPr>
            </p:nvSpPr>
            <p:spPr>
              <a:xfrm>
                <a:off x="6571343" y="35038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31" name="任意多边形: 形状 930"/>
              <p:cNvSpPr/>
              <p:nvPr>
                <p:custDataLst>
                  <p:tags r:id="rId357"/>
                </p:custDataLst>
              </p:nvPr>
            </p:nvSpPr>
            <p:spPr>
              <a:xfrm>
                <a:off x="6571343" y="35887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32" name="任意多边形: 形状 931"/>
              <p:cNvSpPr/>
              <p:nvPr>
                <p:custDataLst>
                  <p:tags r:id="rId358"/>
                </p:custDataLst>
              </p:nvPr>
            </p:nvSpPr>
            <p:spPr>
              <a:xfrm>
                <a:off x="6571343" y="36728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33" name="任意多边形: 形状 932"/>
              <p:cNvSpPr/>
              <p:nvPr>
                <p:custDataLst>
                  <p:tags r:id="rId359"/>
                </p:custDataLst>
              </p:nvPr>
            </p:nvSpPr>
            <p:spPr>
              <a:xfrm>
                <a:off x="6571343" y="375688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34" name="任意多边形: 形状 933"/>
              <p:cNvSpPr/>
              <p:nvPr>
                <p:custDataLst>
                  <p:tags r:id="rId360"/>
                </p:custDataLst>
              </p:nvPr>
            </p:nvSpPr>
            <p:spPr>
              <a:xfrm>
                <a:off x="6571343" y="38418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35" name="任意多边形: 形状 934"/>
              <p:cNvSpPr/>
              <p:nvPr>
                <p:custDataLst>
                  <p:tags r:id="rId361"/>
                </p:custDataLst>
              </p:nvPr>
            </p:nvSpPr>
            <p:spPr>
              <a:xfrm>
                <a:off x="6571343" y="392587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36" name="任意多边形: 形状 935"/>
              <p:cNvSpPr/>
              <p:nvPr>
                <p:custDataLst>
                  <p:tags r:id="rId362"/>
                </p:custDataLst>
              </p:nvPr>
            </p:nvSpPr>
            <p:spPr>
              <a:xfrm>
                <a:off x="6571343" y="401082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37" name="任意多边形: 形状 936"/>
              <p:cNvSpPr/>
              <p:nvPr>
                <p:custDataLst>
                  <p:tags r:id="rId363"/>
                </p:custDataLst>
              </p:nvPr>
            </p:nvSpPr>
            <p:spPr>
              <a:xfrm>
                <a:off x="6571343" y="409486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38" name="任意多边形: 形状 937"/>
              <p:cNvSpPr/>
              <p:nvPr>
                <p:custDataLst>
                  <p:tags r:id="rId364"/>
                </p:custDataLst>
              </p:nvPr>
            </p:nvSpPr>
            <p:spPr>
              <a:xfrm>
                <a:off x="6571343" y="417981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39" name="任意多边形: 形状 938"/>
              <p:cNvSpPr/>
              <p:nvPr>
                <p:custDataLst>
                  <p:tags r:id="rId365"/>
                </p:custDataLst>
              </p:nvPr>
            </p:nvSpPr>
            <p:spPr>
              <a:xfrm>
                <a:off x="6571343" y="426385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40" name="任意多边形: 形状 939"/>
              <p:cNvSpPr/>
              <p:nvPr>
                <p:custDataLst>
                  <p:tags r:id="rId366"/>
                </p:custDataLst>
              </p:nvPr>
            </p:nvSpPr>
            <p:spPr>
              <a:xfrm>
                <a:off x="6571343" y="434790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41" name="任意多边形: 形状 940"/>
              <p:cNvSpPr/>
              <p:nvPr>
                <p:custDataLst>
                  <p:tags r:id="rId367"/>
                </p:custDataLst>
              </p:nvPr>
            </p:nvSpPr>
            <p:spPr>
              <a:xfrm>
                <a:off x="6571343" y="443284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42" name="任意多边形: 形状 941"/>
              <p:cNvSpPr/>
              <p:nvPr>
                <p:custDataLst>
                  <p:tags r:id="rId368"/>
                </p:custDataLst>
              </p:nvPr>
            </p:nvSpPr>
            <p:spPr>
              <a:xfrm>
                <a:off x="6571343" y="45168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43" name="任意多边形: 形状 942"/>
              <p:cNvSpPr/>
              <p:nvPr>
                <p:custDataLst>
                  <p:tags r:id="rId369"/>
                </p:custDataLst>
              </p:nvPr>
            </p:nvSpPr>
            <p:spPr>
              <a:xfrm>
                <a:off x="6571343" y="460093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44" name="任意多边形: 形状 943"/>
              <p:cNvSpPr/>
              <p:nvPr>
                <p:custDataLst>
                  <p:tags r:id="rId370"/>
                </p:custDataLst>
              </p:nvPr>
            </p:nvSpPr>
            <p:spPr>
              <a:xfrm>
                <a:off x="6571343" y="46858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45" name="任意多边形: 形状 944"/>
              <p:cNvSpPr/>
              <p:nvPr>
                <p:custDataLst>
                  <p:tags r:id="rId371"/>
                </p:custDataLst>
              </p:nvPr>
            </p:nvSpPr>
            <p:spPr>
              <a:xfrm>
                <a:off x="6486396" y="27863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3"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46" name="任意多边形: 形状 945"/>
              <p:cNvSpPr/>
              <p:nvPr>
                <p:custDataLst>
                  <p:tags r:id="rId372"/>
                </p:custDataLst>
              </p:nvPr>
            </p:nvSpPr>
            <p:spPr>
              <a:xfrm>
                <a:off x="6486396" y="287126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3"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47" name="任意多边形: 形状 946"/>
              <p:cNvSpPr/>
              <p:nvPr>
                <p:custDataLst>
                  <p:tags r:id="rId373"/>
                </p:custDataLst>
              </p:nvPr>
            </p:nvSpPr>
            <p:spPr>
              <a:xfrm>
                <a:off x="6486396" y="29553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3"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48" name="任意多边形: 形状 947"/>
              <p:cNvSpPr/>
              <p:nvPr>
                <p:custDataLst>
                  <p:tags r:id="rId374"/>
                </p:custDataLst>
              </p:nvPr>
            </p:nvSpPr>
            <p:spPr>
              <a:xfrm>
                <a:off x="6486396" y="304025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49" name="任意多边形: 形状 948"/>
              <p:cNvSpPr/>
              <p:nvPr>
                <p:custDataLst>
                  <p:tags r:id="rId375"/>
                </p:custDataLst>
              </p:nvPr>
            </p:nvSpPr>
            <p:spPr>
              <a:xfrm>
                <a:off x="6486396" y="31242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3"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50" name="任意多边形: 形状 949"/>
              <p:cNvSpPr/>
              <p:nvPr>
                <p:custDataLst>
                  <p:tags r:id="rId376"/>
                </p:custDataLst>
              </p:nvPr>
            </p:nvSpPr>
            <p:spPr>
              <a:xfrm>
                <a:off x="6486396" y="320834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3"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51" name="任意多边形: 形状 950"/>
              <p:cNvSpPr/>
              <p:nvPr>
                <p:custDataLst>
                  <p:tags r:id="rId377"/>
                </p:custDataLst>
              </p:nvPr>
            </p:nvSpPr>
            <p:spPr>
              <a:xfrm>
                <a:off x="6486396" y="329328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3"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52" name="任意多边形: 形状 951"/>
              <p:cNvSpPr/>
              <p:nvPr>
                <p:custDataLst>
                  <p:tags r:id="rId378"/>
                </p:custDataLst>
              </p:nvPr>
            </p:nvSpPr>
            <p:spPr>
              <a:xfrm>
                <a:off x="6486396" y="337733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3"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53" name="任意多边形: 形状 952"/>
              <p:cNvSpPr/>
              <p:nvPr>
                <p:custDataLst>
                  <p:tags r:id="rId379"/>
                </p:custDataLst>
              </p:nvPr>
            </p:nvSpPr>
            <p:spPr>
              <a:xfrm>
                <a:off x="6486396" y="346227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3"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54" name="任意多边形: 形状 953"/>
              <p:cNvSpPr/>
              <p:nvPr>
                <p:custDataLst>
                  <p:tags r:id="rId380"/>
                </p:custDataLst>
              </p:nvPr>
            </p:nvSpPr>
            <p:spPr>
              <a:xfrm>
                <a:off x="6486396" y="354632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55" name="任意多边形: 形状 954"/>
              <p:cNvSpPr/>
              <p:nvPr>
                <p:custDataLst>
                  <p:tags r:id="rId381"/>
                </p:custDataLst>
              </p:nvPr>
            </p:nvSpPr>
            <p:spPr>
              <a:xfrm>
                <a:off x="6486396" y="363036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3"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56" name="任意多边形: 形状 955"/>
              <p:cNvSpPr/>
              <p:nvPr>
                <p:custDataLst>
                  <p:tags r:id="rId382"/>
                </p:custDataLst>
              </p:nvPr>
            </p:nvSpPr>
            <p:spPr>
              <a:xfrm>
                <a:off x="6486396" y="371531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57" name="任意多边形: 形状 956"/>
              <p:cNvSpPr/>
              <p:nvPr>
                <p:custDataLst>
                  <p:tags r:id="rId383"/>
                </p:custDataLst>
              </p:nvPr>
            </p:nvSpPr>
            <p:spPr>
              <a:xfrm>
                <a:off x="6486396" y="37993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3"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58" name="任意多边形: 形状 957"/>
              <p:cNvSpPr/>
              <p:nvPr>
                <p:custDataLst>
                  <p:tags r:id="rId384"/>
                </p:custDataLst>
              </p:nvPr>
            </p:nvSpPr>
            <p:spPr>
              <a:xfrm>
                <a:off x="6486396" y="388430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3"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59" name="任意多边形: 形状 958"/>
              <p:cNvSpPr/>
              <p:nvPr>
                <p:custDataLst>
                  <p:tags r:id="rId385"/>
                </p:custDataLst>
              </p:nvPr>
            </p:nvSpPr>
            <p:spPr>
              <a:xfrm>
                <a:off x="6486396" y="39683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3"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60" name="任意多边形: 形状 959"/>
              <p:cNvSpPr/>
              <p:nvPr>
                <p:custDataLst>
                  <p:tags r:id="rId386"/>
                </p:custDataLst>
              </p:nvPr>
            </p:nvSpPr>
            <p:spPr>
              <a:xfrm>
                <a:off x="6486396" y="40523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3"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61" name="任意多边形: 形状 960"/>
              <p:cNvSpPr/>
              <p:nvPr>
                <p:custDataLst>
                  <p:tags r:id="rId387"/>
                </p:custDataLst>
              </p:nvPr>
            </p:nvSpPr>
            <p:spPr>
              <a:xfrm>
                <a:off x="6486396" y="41373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62" name="任意多边形: 形状 961"/>
              <p:cNvSpPr/>
              <p:nvPr>
                <p:custDataLst>
                  <p:tags r:id="rId388"/>
                </p:custDataLst>
              </p:nvPr>
            </p:nvSpPr>
            <p:spPr>
              <a:xfrm>
                <a:off x="6486396" y="42213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3"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63" name="任意多边形: 形状 962"/>
              <p:cNvSpPr/>
              <p:nvPr>
                <p:custDataLst>
                  <p:tags r:id="rId389"/>
                </p:custDataLst>
              </p:nvPr>
            </p:nvSpPr>
            <p:spPr>
              <a:xfrm>
                <a:off x="6486396" y="43063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64" name="任意多边形: 形状 963"/>
              <p:cNvSpPr/>
              <p:nvPr>
                <p:custDataLst>
                  <p:tags r:id="rId390"/>
                </p:custDataLst>
              </p:nvPr>
            </p:nvSpPr>
            <p:spPr>
              <a:xfrm>
                <a:off x="6486396" y="4390373"/>
                <a:ext cx="27110" cy="27110"/>
              </a:xfrm>
              <a:custGeom>
                <a:avLst/>
                <a:gdLst>
                  <a:gd name="connsiteX0" fmla="*/ 13555 w 27110"/>
                  <a:gd name="connsiteY0" fmla="*/ 0 h 27110"/>
                  <a:gd name="connsiteX1" fmla="*/ 27111 w 27110"/>
                  <a:gd name="connsiteY1" fmla="*/ 13556 h 27110"/>
                  <a:gd name="connsiteX2" fmla="*/ 13555 w 27110"/>
                  <a:gd name="connsiteY2" fmla="*/ 27111 h 27110"/>
                  <a:gd name="connsiteX3" fmla="*/ 0 w 27110"/>
                  <a:gd name="connsiteY3" fmla="*/ 13556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6"/>
                    </a:cubicBezTo>
                    <a:cubicBezTo>
                      <a:pt x="27111" y="20785"/>
                      <a:pt x="20785" y="27111"/>
                      <a:pt x="13555" y="27111"/>
                    </a:cubicBezTo>
                    <a:cubicBezTo>
                      <a:pt x="6326" y="27111"/>
                      <a:pt x="0" y="20785"/>
                      <a:pt x="0" y="13556"/>
                    </a:cubicBezTo>
                    <a:cubicBezTo>
                      <a:pt x="903"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65" name="任意多边形: 形状 964"/>
              <p:cNvSpPr/>
              <p:nvPr>
                <p:custDataLst>
                  <p:tags r:id="rId391"/>
                </p:custDataLst>
              </p:nvPr>
            </p:nvSpPr>
            <p:spPr>
              <a:xfrm>
                <a:off x="6486396" y="447441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3"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66" name="任意多边形: 形状 965"/>
              <p:cNvSpPr/>
              <p:nvPr>
                <p:custDataLst>
                  <p:tags r:id="rId392"/>
                </p:custDataLst>
              </p:nvPr>
            </p:nvSpPr>
            <p:spPr>
              <a:xfrm>
                <a:off x="6486396" y="455936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3"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67" name="任意多边形: 形状 966"/>
              <p:cNvSpPr/>
              <p:nvPr>
                <p:custDataLst>
                  <p:tags r:id="rId393"/>
                </p:custDataLst>
              </p:nvPr>
            </p:nvSpPr>
            <p:spPr>
              <a:xfrm>
                <a:off x="6486396" y="464340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3"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68" name="任意多边形: 形状 967"/>
              <p:cNvSpPr/>
              <p:nvPr>
                <p:custDataLst>
                  <p:tags r:id="rId394"/>
                </p:custDataLst>
              </p:nvPr>
            </p:nvSpPr>
            <p:spPr>
              <a:xfrm>
                <a:off x="6402352" y="282878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69" name="任意多边形: 形状 968"/>
              <p:cNvSpPr/>
              <p:nvPr>
                <p:custDataLst>
                  <p:tags r:id="rId395"/>
                </p:custDataLst>
              </p:nvPr>
            </p:nvSpPr>
            <p:spPr>
              <a:xfrm>
                <a:off x="6402352" y="291373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70" name="任意多边形: 形状 969"/>
              <p:cNvSpPr/>
              <p:nvPr>
                <p:custDataLst>
                  <p:tags r:id="rId396"/>
                </p:custDataLst>
              </p:nvPr>
            </p:nvSpPr>
            <p:spPr>
              <a:xfrm>
                <a:off x="6402352" y="299777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71" name="任意多边形: 形状 970"/>
              <p:cNvSpPr/>
              <p:nvPr>
                <p:custDataLst>
                  <p:tags r:id="rId397"/>
                </p:custDataLst>
              </p:nvPr>
            </p:nvSpPr>
            <p:spPr>
              <a:xfrm>
                <a:off x="6402352" y="308182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72" name="任意多边形: 形状 971"/>
              <p:cNvSpPr/>
              <p:nvPr>
                <p:custDataLst>
                  <p:tags r:id="rId398"/>
                </p:custDataLst>
              </p:nvPr>
            </p:nvSpPr>
            <p:spPr>
              <a:xfrm>
                <a:off x="6402352" y="316677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73" name="任意多边形: 形状 972"/>
              <p:cNvSpPr/>
              <p:nvPr>
                <p:custDataLst>
                  <p:tags r:id="rId399"/>
                </p:custDataLst>
              </p:nvPr>
            </p:nvSpPr>
            <p:spPr>
              <a:xfrm>
                <a:off x="6402352" y="32508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74" name="任意多边形: 形状 973"/>
              <p:cNvSpPr/>
              <p:nvPr>
                <p:custDataLst>
                  <p:tags r:id="rId400"/>
                </p:custDataLst>
              </p:nvPr>
            </p:nvSpPr>
            <p:spPr>
              <a:xfrm>
                <a:off x="6402352" y="33348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75" name="任意多边形: 形状 974"/>
              <p:cNvSpPr/>
              <p:nvPr>
                <p:custDataLst>
                  <p:tags r:id="rId401"/>
                </p:custDataLst>
              </p:nvPr>
            </p:nvSpPr>
            <p:spPr>
              <a:xfrm>
                <a:off x="6402352" y="34198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76" name="任意多边形: 形状 975"/>
              <p:cNvSpPr/>
              <p:nvPr>
                <p:custDataLst>
                  <p:tags r:id="rId402"/>
                </p:custDataLst>
              </p:nvPr>
            </p:nvSpPr>
            <p:spPr>
              <a:xfrm>
                <a:off x="6402352" y="35038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77" name="任意多边形: 形状 976"/>
              <p:cNvSpPr/>
              <p:nvPr>
                <p:custDataLst>
                  <p:tags r:id="rId403"/>
                </p:custDataLst>
              </p:nvPr>
            </p:nvSpPr>
            <p:spPr>
              <a:xfrm>
                <a:off x="6402352" y="35887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78" name="任意多边形: 形状 977"/>
              <p:cNvSpPr/>
              <p:nvPr>
                <p:custDataLst>
                  <p:tags r:id="rId404"/>
                </p:custDataLst>
              </p:nvPr>
            </p:nvSpPr>
            <p:spPr>
              <a:xfrm>
                <a:off x="6402352" y="36728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79" name="任意多边形: 形状 978"/>
              <p:cNvSpPr/>
              <p:nvPr>
                <p:custDataLst>
                  <p:tags r:id="rId405"/>
                </p:custDataLst>
              </p:nvPr>
            </p:nvSpPr>
            <p:spPr>
              <a:xfrm>
                <a:off x="6402352" y="375688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80" name="任意多边形: 形状 979"/>
              <p:cNvSpPr/>
              <p:nvPr>
                <p:custDataLst>
                  <p:tags r:id="rId406"/>
                </p:custDataLst>
              </p:nvPr>
            </p:nvSpPr>
            <p:spPr>
              <a:xfrm>
                <a:off x="6402352" y="38418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81" name="任意多边形: 形状 980"/>
              <p:cNvSpPr/>
              <p:nvPr>
                <p:custDataLst>
                  <p:tags r:id="rId407"/>
                </p:custDataLst>
              </p:nvPr>
            </p:nvSpPr>
            <p:spPr>
              <a:xfrm>
                <a:off x="6402352" y="392587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82" name="任意多边形: 形状 981"/>
              <p:cNvSpPr/>
              <p:nvPr>
                <p:custDataLst>
                  <p:tags r:id="rId408"/>
                </p:custDataLst>
              </p:nvPr>
            </p:nvSpPr>
            <p:spPr>
              <a:xfrm>
                <a:off x="6402352" y="401082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83" name="任意多边形: 形状 982"/>
              <p:cNvSpPr/>
              <p:nvPr>
                <p:custDataLst>
                  <p:tags r:id="rId409"/>
                </p:custDataLst>
              </p:nvPr>
            </p:nvSpPr>
            <p:spPr>
              <a:xfrm>
                <a:off x="6402352" y="409486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84" name="任意多边形: 形状 983"/>
              <p:cNvSpPr/>
              <p:nvPr>
                <p:custDataLst>
                  <p:tags r:id="rId410"/>
                </p:custDataLst>
              </p:nvPr>
            </p:nvSpPr>
            <p:spPr>
              <a:xfrm>
                <a:off x="6402352" y="417981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85" name="任意多边形: 形状 984"/>
              <p:cNvSpPr/>
              <p:nvPr>
                <p:custDataLst>
                  <p:tags r:id="rId411"/>
                </p:custDataLst>
              </p:nvPr>
            </p:nvSpPr>
            <p:spPr>
              <a:xfrm>
                <a:off x="6402352" y="426385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86" name="任意多边形: 形状 985"/>
              <p:cNvSpPr/>
              <p:nvPr>
                <p:custDataLst>
                  <p:tags r:id="rId412"/>
                </p:custDataLst>
              </p:nvPr>
            </p:nvSpPr>
            <p:spPr>
              <a:xfrm>
                <a:off x="6402352" y="434790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87" name="任意多边形: 形状 986"/>
              <p:cNvSpPr/>
              <p:nvPr>
                <p:custDataLst>
                  <p:tags r:id="rId413"/>
                </p:custDataLst>
              </p:nvPr>
            </p:nvSpPr>
            <p:spPr>
              <a:xfrm>
                <a:off x="6402352" y="443284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88" name="任意多边形: 形状 987"/>
              <p:cNvSpPr/>
              <p:nvPr>
                <p:custDataLst>
                  <p:tags r:id="rId414"/>
                </p:custDataLst>
              </p:nvPr>
            </p:nvSpPr>
            <p:spPr>
              <a:xfrm>
                <a:off x="6402352" y="45168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89" name="任意多边形: 形状 988"/>
              <p:cNvSpPr/>
              <p:nvPr>
                <p:custDataLst>
                  <p:tags r:id="rId415"/>
                </p:custDataLst>
              </p:nvPr>
            </p:nvSpPr>
            <p:spPr>
              <a:xfrm>
                <a:off x="6402352" y="460093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90" name="任意多边形: 形状 989"/>
              <p:cNvSpPr/>
              <p:nvPr>
                <p:custDataLst>
                  <p:tags r:id="rId416"/>
                </p:custDataLst>
              </p:nvPr>
            </p:nvSpPr>
            <p:spPr>
              <a:xfrm>
                <a:off x="6402352" y="46858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91" name="任意多边形: 形状 990"/>
              <p:cNvSpPr/>
              <p:nvPr>
                <p:custDataLst>
                  <p:tags r:id="rId417"/>
                </p:custDataLst>
              </p:nvPr>
            </p:nvSpPr>
            <p:spPr>
              <a:xfrm>
                <a:off x="6318309" y="27863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92" name="任意多边形: 形状 991"/>
              <p:cNvSpPr/>
              <p:nvPr>
                <p:custDataLst>
                  <p:tags r:id="rId418"/>
                </p:custDataLst>
              </p:nvPr>
            </p:nvSpPr>
            <p:spPr>
              <a:xfrm>
                <a:off x="6318309" y="287126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93" name="任意多边形: 形状 992"/>
              <p:cNvSpPr/>
              <p:nvPr>
                <p:custDataLst>
                  <p:tags r:id="rId419"/>
                </p:custDataLst>
              </p:nvPr>
            </p:nvSpPr>
            <p:spPr>
              <a:xfrm>
                <a:off x="6318309" y="29553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94" name="任意多边形: 形状 993"/>
              <p:cNvSpPr/>
              <p:nvPr>
                <p:custDataLst>
                  <p:tags r:id="rId420"/>
                </p:custDataLst>
              </p:nvPr>
            </p:nvSpPr>
            <p:spPr>
              <a:xfrm>
                <a:off x="6318309" y="304025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95" name="任意多边形: 形状 994"/>
              <p:cNvSpPr/>
              <p:nvPr>
                <p:custDataLst>
                  <p:tags r:id="rId421"/>
                </p:custDataLst>
              </p:nvPr>
            </p:nvSpPr>
            <p:spPr>
              <a:xfrm>
                <a:off x="6318309" y="31242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96" name="任意多边形: 形状 995"/>
              <p:cNvSpPr/>
              <p:nvPr>
                <p:custDataLst>
                  <p:tags r:id="rId422"/>
                </p:custDataLst>
              </p:nvPr>
            </p:nvSpPr>
            <p:spPr>
              <a:xfrm>
                <a:off x="6318309" y="320834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97" name="任意多边形: 形状 996"/>
              <p:cNvSpPr/>
              <p:nvPr>
                <p:custDataLst>
                  <p:tags r:id="rId423"/>
                </p:custDataLst>
              </p:nvPr>
            </p:nvSpPr>
            <p:spPr>
              <a:xfrm>
                <a:off x="6318309" y="329328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98" name="任意多边形: 形状 997"/>
              <p:cNvSpPr/>
              <p:nvPr>
                <p:custDataLst>
                  <p:tags r:id="rId424"/>
                </p:custDataLst>
              </p:nvPr>
            </p:nvSpPr>
            <p:spPr>
              <a:xfrm>
                <a:off x="6318309" y="337733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999" name="任意多边形: 形状 998"/>
              <p:cNvSpPr/>
              <p:nvPr>
                <p:custDataLst>
                  <p:tags r:id="rId425"/>
                </p:custDataLst>
              </p:nvPr>
            </p:nvSpPr>
            <p:spPr>
              <a:xfrm>
                <a:off x="6318309" y="346227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00" name="任意多边形: 形状 999"/>
              <p:cNvSpPr/>
              <p:nvPr>
                <p:custDataLst>
                  <p:tags r:id="rId426"/>
                </p:custDataLst>
              </p:nvPr>
            </p:nvSpPr>
            <p:spPr>
              <a:xfrm>
                <a:off x="6318309" y="354632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01" name="任意多边形: 形状 1000"/>
              <p:cNvSpPr/>
              <p:nvPr>
                <p:custDataLst>
                  <p:tags r:id="rId427"/>
                </p:custDataLst>
              </p:nvPr>
            </p:nvSpPr>
            <p:spPr>
              <a:xfrm>
                <a:off x="6318309" y="363036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02" name="任意多边形: 形状 1001"/>
              <p:cNvSpPr/>
              <p:nvPr>
                <p:custDataLst>
                  <p:tags r:id="rId428"/>
                </p:custDataLst>
              </p:nvPr>
            </p:nvSpPr>
            <p:spPr>
              <a:xfrm>
                <a:off x="6318309" y="371531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03" name="任意多边形: 形状 1002"/>
              <p:cNvSpPr/>
              <p:nvPr>
                <p:custDataLst>
                  <p:tags r:id="rId429"/>
                </p:custDataLst>
              </p:nvPr>
            </p:nvSpPr>
            <p:spPr>
              <a:xfrm>
                <a:off x="6318309" y="37993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04" name="任意多边形: 形状 1003"/>
              <p:cNvSpPr/>
              <p:nvPr>
                <p:custDataLst>
                  <p:tags r:id="rId430"/>
                </p:custDataLst>
              </p:nvPr>
            </p:nvSpPr>
            <p:spPr>
              <a:xfrm>
                <a:off x="6318309" y="388430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05" name="任意多边形: 形状 1004"/>
              <p:cNvSpPr/>
              <p:nvPr>
                <p:custDataLst>
                  <p:tags r:id="rId431"/>
                </p:custDataLst>
              </p:nvPr>
            </p:nvSpPr>
            <p:spPr>
              <a:xfrm>
                <a:off x="6318309" y="39683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06" name="任意多边形: 形状 1005"/>
              <p:cNvSpPr/>
              <p:nvPr>
                <p:custDataLst>
                  <p:tags r:id="rId432"/>
                </p:custDataLst>
              </p:nvPr>
            </p:nvSpPr>
            <p:spPr>
              <a:xfrm>
                <a:off x="6318309" y="40523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07" name="任意多边形: 形状 1006"/>
              <p:cNvSpPr/>
              <p:nvPr>
                <p:custDataLst>
                  <p:tags r:id="rId433"/>
                </p:custDataLst>
              </p:nvPr>
            </p:nvSpPr>
            <p:spPr>
              <a:xfrm>
                <a:off x="6318309" y="41373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08" name="任意多边形: 形状 1007"/>
              <p:cNvSpPr/>
              <p:nvPr>
                <p:custDataLst>
                  <p:tags r:id="rId434"/>
                </p:custDataLst>
              </p:nvPr>
            </p:nvSpPr>
            <p:spPr>
              <a:xfrm>
                <a:off x="6318309" y="42213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09" name="任意多边形: 形状 1008"/>
              <p:cNvSpPr/>
              <p:nvPr>
                <p:custDataLst>
                  <p:tags r:id="rId435"/>
                </p:custDataLst>
              </p:nvPr>
            </p:nvSpPr>
            <p:spPr>
              <a:xfrm>
                <a:off x="6318309" y="43063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10" name="任意多边形: 形状 1009"/>
              <p:cNvSpPr/>
              <p:nvPr>
                <p:custDataLst>
                  <p:tags r:id="rId436"/>
                </p:custDataLst>
              </p:nvPr>
            </p:nvSpPr>
            <p:spPr>
              <a:xfrm>
                <a:off x="6318309" y="4390373"/>
                <a:ext cx="27110" cy="27110"/>
              </a:xfrm>
              <a:custGeom>
                <a:avLst/>
                <a:gdLst>
                  <a:gd name="connsiteX0" fmla="*/ 13555 w 27110"/>
                  <a:gd name="connsiteY0" fmla="*/ 0 h 27110"/>
                  <a:gd name="connsiteX1" fmla="*/ 27111 w 27110"/>
                  <a:gd name="connsiteY1" fmla="*/ 13556 h 27110"/>
                  <a:gd name="connsiteX2" fmla="*/ 13555 w 27110"/>
                  <a:gd name="connsiteY2" fmla="*/ 27111 h 27110"/>
                  <a:gd name="connsiteX3" fmla="*/ 0 w 27110"/>
                  <a:gd name="connsiteY3" fmla="*/ 13556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6"/>
                    </a:cubicBezTo>
                    <a:cubicBezTo>
                      <a:pt x="27111" y="20785"/>
                      <a:pt x="20785" y="27111"/>
                      <a:pt x="13555" y="27111"/>
                    </a:cubicBezTo>
                    <a:cubicBezTo>
                      <a:pt x="6326" y="27111"/>
                      <a:pt x="0" y="20785"/>
                      <a:pt x="0" y="13556"/>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11" name="任意多边形: 形状 1010"/>
              <p:cNvSpPr/>
              <p:nvPr>
                <p:custDataLst>
                  <p:tags r:id="rId437"/>
                </p:custDataLst>
              </p:nvPr>
            </p:nvSpPr>
            <p:spPr>
              <a:xfrm>
                <a:off x="6318309" y="447441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12" name="任意多边形: 形状 1011"/>
              <p:cNvSpPr/>
              <p:nvPr>
                <p:custDataLst>
                  <p:tags r:id="rId438"/>
                </p:custDataLst>
              </p:nvPr>
            </p:nvSpPr>
            <p:spPr>
              <a:xfrm>
                <a:off x="6318309" y="455936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13" name="任意多边形: 形状 1012"/>
              <p:cNvSpPr/>
              <p:nvPr>
                <p:custDataLst>
                  <p:tags r:id="rId439"/>
                </p:custDataLst>
              </p:nvPr>
            </p:nvSpPr>
            <p:spPr>
              <a:xfrm>
                <a:off x="6318309" y="464340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14" name="任意多边形: 形状 1013"/>
              <p:cNvSpPr/>
              <p:nvPr>
                <p:custDataLst>
                  <p:tags r:id="rId440"/>
                </p:custDataLst>
              </p:nvPr>
            </p:nvSpPr>
            <p:spPr>
              <a:xfrm>
                <a:off x="6233361" y="282878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15" name="任意多边形: 形状 1014"/>
              <p:cNvSpPr/>
              <p:nvPr>
                <p:custDataLst>
                  <p:tags r:id="rId441"/>
                </p:custDataLst>
              </p:nvPr>
            </p:nvSpPr>
            <p:spPr>
              <a:xfrm>
                <a:off x="6233361" y="291373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16" name="任意多边形: 形状 1015"/>
              <p:cNvSpPr/>
              <p:nvPr>
                <p:custDataLst>
                  <p:tags r:id="rId442"/>
                </p:custDataLst>
              </p:nvPr>
            </p:nvSpPr>
            <p:spPr>
              <a:xfrm>
                <a:off x="6233361" y="299777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17" name="任意多边形: 形状 1016"/>
              <p:cNvSpPr/>
              <p:nvPr>
                <p:custDataLst>
                  <p:tags r:id="rId443"/>
                </p:custDataLst>
              </p:nvPr>
            </p:nvSpPr>
            <p:spPr>
              <a:xfrm>
                <a:off x="6233361" y="308182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18" name="任意多边形: 形状 1017"/>
              <p:cNvSpPr/>
              <p:nvPr>
                <p:custDataLst>
                  <p:tags r:id="rId444"/>
                </p:custDataLst>
              </p:nvPr>
            </p:nvSpPr>
            <p:spPr>
              <a:xfrm>
                <a:off x="6233361" y="316677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19" name="任意多边形: 形状 1018"/>
              <p:cNvSpPr/>
              <p:nvPr>
                <p:custDataLst>
                  <p:tags r:id="rId445"/>
                </p:custDataLst>
              </p:nvPr>
            </p:nvSpPr>
            <p:spPr>
              <a:xfrm>
                <a:off x="6233361" y="32508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20" name="任意多边形: 形状 1019"/>
              <p:cNvSpPr/>
              <p:nvPr>
                <p:custDataLst>
                  <p:tags r:id="rId446"/>
                </p:custDataLst>
              </p:nvPr>
            </p:nvSpPr>
            <p:spPr>
              <a:xfrm>
                <a:off x="6233361" y="33348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21" name="任意多边形: 形状 1020"/>
              <p:cNvSpPr/>
              <p:nvPr>
                <p:custDataLst>
                  <p:tags r:id="rId447"/>
                </p:custDataLst>
              </p:nvPr>
            </p:nvSpPr>
            <p:spPr>
              <a:xfrm>
                <a:off x="6233361" y="34198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22" name="任意多边形: 形状 1021"/>
              <p:cNvSpPr/>
              <p:nvPr>
                <p:custDataLst>
                  <p:tags r:id="rId448"/>
                </p:custDataLst>
              </p:nvPr>
            </p:nvSpPr>
            <p:spPr>
              <a:xfrm>
                <a:off x="6233361" y="35038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23" name="任意多边形: 形状 1022"/>
              <p:cNvSpPr/>
              <p:nvPr>
                <p:custDataLst>
                  <p:tags r:id="rId449"/>
                </p:custDataLst>
              </p:nvPr>
            </p:nvSpPr>
            <p:spPr>
              <a:xfrm>
                <a:off x="6233361" y="35887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24" name="任意多边形: 形状 1023"/>
              <p:cNvSpPr/>
              <p:nvPr>
                <p:custDataLst>
                  <p:tags r:id="rId450"/>
                </p:custDataLst>
              </p:nvPr>
            </p:nvSpPr>
            <p:spPr>
              <a:xfrm>
                <a:off x="6233361" y="36728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25" name="任意多边形: 形状 1024"/>
              <p:cNvSpPr/>
              <p:nvPr>
                <p:custDataLst>
                  <p:tags r:id="rId451"/>
                </p:custDataLst>
              </p:nvPr>
            </p:nvSpPr>
            <p:spPr>
              <a:xfrm>
                <a:off x="6233361" y="375688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26" name="任意多边形: 形状 1025"/>
              <p:cNvSpPr/>
              <p:nvPr>
                <p:custDataLst>
                  <p:tags r:id="rId452"/>
                </p:custDataLst>
              </p:nvPr>
            </p:nvSpPr>
            <p:spPr>
              <a:xfrm>
                <a:off x="6233361" y="38418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27" name="任意多边形: 形状 1026"/>
              <p:cNvSpPr/>
              <p:nvPr>
                <p:custDataLst>
                  <p:tags r:id="rId453"/>
                </p:custDataLst>
              </p:nvPr>
            </p:nvSpPr>
            <p:spPr>
              <a:xfrm>
                <a:off x="6233361" y="392587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28" name="任意多边形: 形状 1027"/>
              <p:cNvSpPr/>
              <p:nvPr>
                <p:custDataLst>
                  <p:tags r:id="rId454"/>
                </p:custDataLst>
              </p:nvPr>
            </p:nvSpPr>
            <p:spPr>
              <a:xfrm>
                <a:off x="6233361" y="401082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29" name="任意多边形: 形状 1028"/>
              <p:cNvSpPr/>
              <p:nvPr>
                <p:custDataLst>
                  <p:tags r:id="rId455"/>
                </p:custDataLst>
              </p:nvPr>
            </p:nvSpPr>
            <p:spPr>
              <a:xfrm>
                <a:off x="6233361" y="409486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30" name="任意多边形: 形状 1029"/>
              <p:cNvSpPr/>
              <p:nvPr>
                <p:custDataLst>
                  <p:tags r:id="rId456"/>
                </p:custDataLst>
              </p:nvPr>
            </p:nvSpPr>
            <p:spPr>
              <a:xfrm>
                <a:off x="6233361" y="417981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31" name="任意多边形: 形状 1030"/>
              <p:cNvSpPr/>
              <p:nvPr>
                <p:custDataLst>
                  <p:tags r:id="rId457"/>
                </p:custDataLst>
              </p:nvPr>
            </p:nvSpPr>
            <p:spPr>
              <a:xfrm>
                <a:off x="6233361" y="426385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32" name="任意多边形: 形状 1031"/>
              <p:cNvSpPr/>
              <p:nvPr>
                <p:custDataLst>
                  <p:tags r:id="rId458"/>
                </p:custDataLst>
              </p:nvPr>
            </p:nvSpPr>
            <p:spPr>
              <a:xfrm>
                <a:off x="6233361" y="434790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33" name="任意多边形: 形状 1032"/>
              <p:cNvSpPr/>
              <p:nvPr>
                <p:custDataLst>
                  <p:tags r:id="rId459"/>
                </p:custDataLst>
              </p:nvPr>
            </p:nvSpPr>
            <p:spPr>
              <a:xfrm>
                <a:off x="6233361" y="443284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34" name="任意多边形: 形状 1033"/>
              <p:cNvSpPr/>
              <p:nvPr>
                <p:custDataLst>
                  <p:tags r:id="rId460"/>
                </p:custDataLst>
              </p:nvPr>
            </p:nvSpPr>
            <p:spPr>
              <a:xfrm>
                <a:off x="6233361" y="45168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35" name="任意多边形: 形状 1034"/>
              <p:cNvSpPr/>
              <p:nvPr>
                <p:custDataLst>
                  <p:tags r:id="rId461"/>
                </p:custDataLst>
              </p:nvPr>
            </p:nvSpPr>
            <p:spPr>
              <a:xfrm>
                <a:off x="6233361" y="460093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36" name="任意多边形: 形状 1035"/>
              <p:cNvSpPr/>
              <p:nvPr>
                <p:custDataLst>
                  <p:tags r:id="rId462"/>
                </p:custDataLst>
              </p:nvPr>
            </p:nvSpPr>
            <p:spPr>
              <a:xfrm>
                <a:off x="6233361" y="46858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37" name="任意多边形: 形状 1036"/>
              <p:cNvSpPr/>
              <p:nvPr>
                <p:custDataLst>
                  <p:tags r:id="rId463"/>
                </p:custDataLst>
              </p:nvPr>
            </p:nvSpPr>
            <p:spPr>
              <a:xfrm>
                <a:off x="6149317" y="27863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38" name="任意多边形: 形状 1037"/>
              <p:cNvSpPr/>
              <p:nvPr>
                <p:custDataLst>
                  <p:tags r:id="rId464"/>
                </p:custDataLst>
              </p:nvPr>
            </p:nvSpPr>
            <p:spPr>
              <a:xfrm>
                <a:off x="6149317" y="287126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39" name="任意多边形: 形状 1038"/>
              <p:cNvSpPr/>
              <p:nvPr>
                <p:custDataLst>
                  <p:tags r:id="rId465"/>
                </p:custDataLst>
              </p:nvPr>
            </p:nvSpPr>
            <p:spPr>
              <a:xfrm>
                <a:off x="6149317" y="29553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40" name="任意多边形: 形状 1039"/>
              <p:cNvSpPr/>
              <p:nvPr>
                <p:custDataLst>
                  <p:tags r:id="rId466"/>
                </p:custDataLst>
              </p:nvPr>
            </p:nvSpPr>
            <p:spPr>
              <a:xfrm>
                <a:off x="6149317" y="304025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41" name="任意多边形: 形状 1040"/>
              <p:cNvSpPr/>
              <p:nvPr>
                <p:custDataLst>
                  <p:tags r:id="rId467"/>
                </p:custDataLst>
              </p:nvPr>
            </p:nvSpPr>
            <p:spPr>
              <a:xfrm>
                <a:off x="6149317" y="31242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42" name="任意多边形: 形状 1041"/>
              <p:cNvSpPr/>
              <p:nvPr>
                <p:custDataLst>
                  <p:tags r:id="rId468"/>
                </p:custDataLst>
              </p:nvPr>
            </p:nvSpPr>
            <p:spPr>
              <a:xfrm>
                <a:off x="6149317" y="320834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43" name="任意多边形: 形状 1042"/>
              <p:cNvSpPr/>
              <p:nvPr>
                <p:custDataLst>
                  <p:tags r:id="rId469"/>
                </p:custDataLst>
              </p:nvPr>
            </p:nvSpPr>
            <p:spPr>
              <a:xfrm>
                <a:off x="6149317" y="329328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44" name="任意多边形: 形状 1043"/>
              <p:cNvSpPr/>
              <p:nvPr>
                <p:custDataLst>
                  <p:tags r:id="rId470"/>
                </p:custDataLst>
              </p:nvPr>
            </p:nvSpPr>
            <p:spPr>
              <a:xfrm>
                <a:off x="6149317" y="337733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45" name="任意多边形: 形状 1044"/>
              <p:cNvSpPr/>
              <p:nvPr>
                <p:custDataLst>
                  <p:tags r:id="rId471"/>
                </p:custDataLst>
              </p:nvPr>
            </p:nvSpPr>
            <p:spPr>
              <a:xfrm>
                <a:off x="6149317" y="346227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46" name="任意多边形: 形状 1045"/>
              <p:cNvSpPr/>
              <p:nvPr>
                <p:custDataLst>
                  <p:tags r:id="rId472"/>
                </p:custDataLst>
              </p:nvPr>
            </p:nvSpPr>
            <p:spPr>
              <a:xfrm>
                <a:off x="6149317" y="354632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47" name="任意多边形: 形状 1046"/>
              <p:cNvSpPr/>
              <p:nvPr>
                <p:custDataLst>
                  <p:tags r:id="rId473"/>
                </p:custDataLst>
              </p:nvPr>
            </p:nvSpPr>
            <p:spPr>
              <a:xfrm>
                <a:off x="6149317" y="363036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48" name="任意多边形: 形状 1047"/>
              <p:cNvSpPr/>
              <p:nvPr>
                <p:custDataLst>
                  <p:tags r:id="rId474"/>
                </p:custDataLst>
              </p:nvPr>
            </p:nvSpPr>
            <p:spPr>
              <a:xfrm>
                <a:off x="6149317" y="371531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49" name="任意多边形: 形状 1048"/>
              <p:cNvSpPr/>
              <p:nvPr>
                <p:custDataLst>
                  <p:tags r:id="rId475"/>
                </p:custDataLst>
              </p:nvPr>
            </p:nvSpPr>
            <p:spPr>
              <a:xfrm>
                <a:off x="6149317" y="37993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50" name="任意多边形: 形状 1049"/>
              <p:cNvSpPr/>
              <p:nvPr>
                <p:custDataLst>
                  <p:tags r:id="rId476"/>
                </p:custDataLst>
              </p:nvPr>
            </p:nvSpPr>
            <p:spPr>
              <a:xfrm>
                <a:off x="6149317" y="388430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51" name="任意多边形: 形状 1050"/>
              <p:cNvSpPr/>
              <p:nvPr>
                <p:custDataLst>
                  <p:tags r:id="rId477"/>
                </p:custDataLst>
              </p:nvPr>
            </p:nvSpPr>
            <p:spPr>
              <a:xfrm>
                <a:off x="6149317" y="39683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52" name="任意多边形: 形状 1051"/>
              <p:cNvSpPr/>
              <p:nvPr>
                <p:custDataLst>
                  <p:tags r:id="rId478"/>
                </p:custDataLst>
              </p:nvPr>
            </p:nvSpPr>
            <p:spPr>
              <a:xfrm>
                <a:off x="6149317" y="40523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53" name="任意多边形: 形状 1052"/>
              <p:cNvSpPr/>
              <p:nvPr>
                <p:custDataLst>
                  <p:tags r:id="rId479"/>
                </p:custDataLst>
              </p:nvPr>
            </p:nvSpPr>
            <p:spPr>
              <a:xfrm>
                <a:off x="6149317" y="41373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54" name="任意多边形: 形状 1053"/>
              <p:cNvSpPr/>
              <p:nvPr>
                <p:custDataLst>
                  <p:tags r:id="rId480"/>
                </p:custDataLst>
              </p:nvPr>
            </p:nvSpPr>
            <p:spPr>
              <a:xfrm>
                <a:off x="6149317" y="42213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55" name="任意多边形: 形状 1054"/>
              <p:cNvSpPr/>
              <p:nvPr>
                <p:custDataLst>
                  <p:tags r:id="rId481"/>
                </p:custDataLst>
              </p:nvPr>
            </p:nvSpPr>
            <p:spPr>
              <a:xfrm>
                <a:off x="6149317" y="43063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56" name="任意多边形: 形状 1055"/>
              <p:cNvSpPr/>
              <p:nvPr>
                <p:custDataLst>
                  <p:tags r:id="rId482"/>
                </p:custDataLst>
              </p:nvPr>
            </p:nvSpPr>
            <p:spPr>
              <a:xfrm>
                <a:off x="6149317" y="4390373"/>
                <a:ext cx="27110" cy="27110"/>
              </a:xfrm>
              <a:custGeom>
                <a:avLst/>
                <a:gdLst>
                  <a:gd name="connsiteX0" fmla="*/ 13555 w 27110"/>
                  <a:gd name="connsiteY0" fmla="*/ 0 h 27110"/>
                  <a:gd name="connsiteX1" fmla="*/ 27111 w 27110"/>
                  <a:gd name="connsiteY1" fmla="*/ 13556 h 27110"/>
                  <a:gd name="connsiteX2" fmla="*/ 13555 w 27110"/>
                  <a:gd name="connsiteY2" fmla="*/ 27111 h 27110"/>
                  <a:gd name="connsiteX3" fmla="*/ 0 w 27110"/>
                  <a:gd name="connsiteY3" fmla="*/ 13556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6"/>
                    </a:cubicBezTo>
                    <a:cubicBezTo>
                      <a:pt x="27111" y="20785"/>
                      <a:pt x="20785" y="27111"/>
                      <a:pt x="13555" y="27111"/>
                    </a:cubicBezTo>
                    <a:cubicBezTo>
                      <a:pt x="6326" y="27111"/>
                      <a:pt x="0" y="20785"/>
                      <a:pt x="0" y="13556"/>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57" name="任意多边形: 形状 1056"/>
              <p:cNvSpPr/>
              <p:nvPr>
                <p:custDataLst>
                  <p:tags r:id="rId483"/>
                </p:custDataLst>
              </p:nvPr>
            </p:nvSpPr>
            <p:spPr>
              <a:xfrm>
                <a:off x="6149317" y="447441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58" name="任意多边形: 形状 1057"/>
              <p:cNvSpPr/>
              <p:nvPr>
                <p:custDataLst>
                  <p:tags r:id="rId484"/>
                </p:custDataLst>
              </p:nvPr>
            </p:nvSpPr>
            <p:spPr>
              <a:xfrm>
                <a:off x="6149317" y="455936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59" name="任意多边形: 形状 1058"/>
              <p:cNvSpPr/>
              <p:nvPr>
                <p:custDataLst>
                  <p:tags r:id="rId485"/>
                </p:custDataLst>
              </p:nvPr>
            </p:nvSpPr>
            <p:spPr>
              <a:xfrm>
                <a:off x="6149317" y="464340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60" name="任意多边形: 形状 1059"/>
              <p:cNvSpPr/>
              <p:nvPr>
                <p:custDataLst>
                  <p:tags r:id="rId486"/>
                </p:custDataLst>
              </p:nvPr>
            </p:nvSpPr>
            <p:spPr>
              <a:xfrm>
                <a:off x="6065274" y="282878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61" name="任意多边形: 形状 1060"/>
              <p:cNvSpPr/>
              <p:nvPr>
                <p:custDataLst>
                  <p:tags r:id="rId487"/>
                </p:custDataLst>
              </p:nvPr>
            </p:nvSpPr>
            <p:spPr>
              <a:xfrm>
                <a:off x="6065274" y="291373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62" name="任意多边形: 形状 1061"/>
              <p:cNvSpPr/>
              <p:nvPr>
                <p:custDataLst>
                  <p:tags r:id="rId488"/>
                </p:custDataLst>
              </p:nvPr>
            </p:nvSpPr>
            <p:spPr>
              <a:xfrm>
                <a:off x="6065274" y="299777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63" name="任意多边形: 形状 1062"/>
              <p:cNvSpPr/>
              <p:nvPr>
                <p:custDataLst>
                  <p:tags r:id="rId489"/>
                </p:custDataLst>
              </p:nvPr>
            </p:nvSpPr>
            <p:spPr>
              <a:xfrm>
                <a:off x="6065274" y="308182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64" name="任意多边形: 形状 1063"/>
              <p:cNvSpPr/>
              <p:nvPr>
                <p:custDataLst>
                  <p:tags r:id="rId490"/>
                </p:custDataLst>
              </p:nvPr>
            </p:nvSpPr>
            <p:spPr>
              <a:xfrm>
                <a:off x="6065274" y="316677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65" name="任意多边形: 形状 1064"/>
              <p:cNvSpPr/>
              <p:nvPr>
                <p:custDataLst>
                  <p:tags r:id="rId491"/>
                </p:custDataLst>
              </p:nvPr>
            </p:nvSpPr>
            <p:spPr>
              <a:xfrm>
                <a:off x="6065274" y="32508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66" name="任意多边形: 形状 1065"/>
              <p:cNvSpPr/>
              <p:nvPr>
                <p:custDataLst>
                  <p:tags r:id="rId492"/>
                </p:custDataLst>
              </p:nvPr>
            </p:nvSpPr>
            <p:spPr>
              <a:xfrm>
                <a:off x="6065274" y="33348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67" name="任意多边形: 形状 1066"/>
              <p:cNvSpPr/>
              <p:nvPr>
                <p:custDataLst>
                  <p:tags r:id="rId493"/>
                </p:custDataLst>
              </p:nvPr>
            </p:nvSpPr>
            <p:spPr>
              <a:xfrm>
                <a:off x="6065274" y="34198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68" name="任意多边形: 形状 1067"/>
              <p:cNvSpPr/>
              <p:nvPr>
                <p:custDataLst>
                  <p:tags r:id="rId494"/>
                </p:custDataLst>
              </p:nvPr>
            </p:nvSpPr>
            <p:spPr>
              <a:xfrm>
                <a:off x="6065274" y="35038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69" name="任意多边形: 形状 1068"/>
              <p:cNvSpPr/>
              <p:nvPr>
                <p:custDataLst>
                  <p:tags r:id="rId495"/>
                </p:custDataLst>
              </p:nvPr>
            </p:nvSpPr>
            <p:spPr>
              <a:xfrm>
                <a:off x="6065274" y="35887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70" name="任意多边形: 形状 1069"/>
              <p:cNvSpPr/>
              <p:nvPr>
                <p:custDataLst>
                  <p:tags r:id="rId496"/>
                </p:custDataLst>
              </p:nvPr>
            </p:nvSpPr>
            <p:spPr>
              <a:xfrm>
                <a:off x="6065274" y="36728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71" name="任意多边形: 形状 1070"/>
              <p:cNvSpPr/>
              <p:nvPr>
                <p:custDataLst>
                  <p:tags r:id="rId497"/>
                </p:custDataLst>
              </p:nvPr>
            </p:nvSpPr>
            <p:spPr>
              <a:xfrm>
                <a:off x="6065274" y="375688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72" name="任意多边形: 形状 1071"/>
              <p:cNvSpPr/>
              <p:nvPr>
                <p:custDataLst>
                  <p:tags r:id="rId498"/>
                </p:custDataLst>
              </p:nvPr>
            </p:nvSpPr>
            <p:spPr>
              <a:xfrm>
                <a:off x="6065274" y="38418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73" name="任意多边形: 形状 1072"/>
              <p:cNvSpPr/>
              <p:nvPr>
                <p:custDataLst>
                  <p:tags r:id="rId499"/>
                </p:custDataLst>
              </p:nvPr>
            </p:nvSpPr>
            <p:spPr>
              <a:xfrm>
                <a:off x="6065274" y="392587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74" name="任意多边形: 形状 1073"/>
              <p:cNvSpPr/>
              <p:nvPr>
                <p:custDataLst>
                  <p:tags r:id="rId500"/>
                </p:custDataLst>
              </p:nvPr>
            </p:nvSpPr>
            <p:spPr>
              <a:xfrm>
                <a:off x="6065274" y="401082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75" name="任意多边形: 形状 1074"/>
              <p:cNvSpPr/>
              <p:nvPr>
                <p:custDataLst>
                  <p:tags r:id="rId501"/>
                </p:custDataLst>
              </p:nvPr>
            </p:nvSpPr>
            <p:spPr>
              <a:xfrm>
                <a:off x="6065274" y="409486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76" name="任意多边形: 形状 1075"/>
              <p:cNvSpPr/>
              <p:nvPr>
                <p:custDataLst>
                  <p:tags r:id="rId502"/>
                </p:custDataLst>
              </p:nvPr>
            </p:nvSpPr>
            <p:spPr>
              <a:xfrm>
                <a:off x="6065274" y="417981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77" name="任意多边形: 形状 1076"/>
              <p:cNvSpPr/>
              <p:nvPr>
                <p:custDataLst>
                  <p:tags r:id="rId503"/>
                </p:custDataLst>
              </p:nvPr>
            </p:nvSpPr>
            <p:spPr>
              <a:xfrm>
                <a:off x="6065274" y="426385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78" name="任意多边形: 形状 1077"/>
              <p:cNvSpPr/>
              <p:nvPr>
                <p:custDataLst>
                  <p:tags r:id="rId504"/>
                </p:custDataLst>
              </p:nvPr>
            </p:nvSpPr>
            <p:spPr>
              <a:xfrm>
                <a:off x="6065274" y="434790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79" name="任意多边形: 形状 1078"/>
              <p:cNvSpPr/>
              <p:nvPr>
                <p:custDataLst>
                  <p:tags r:id="rId505"/>
                </p:custDataLst>
              </p:nvPr>
            </p:nvSpPr>
            <p:spPr>
              <a:xfrm>
                <a:off x="6065274" y="443284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80" name="任意多边形: 形状 1079"/>
              <p:cNvSpPr/>
              <p:nvPr>
                <p:custDataLst>
                  <p:tags r:id="rId506"/>
                </p:custDataLst>
              </p:nvPr>
            </p:nvSpPr>
            <p:spPr>
              <a:xfrm>
                <a:off x="6065274" y="45168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81" name="任意多边形: 形状 1080"/>
              <p:cNvSpPr/>
              <p:nvPr>
                <p:custDataLst>
                  <p:tags r:id="rId507"/>
                </p:custDataLst>
              </p:nvPr>
            </p:nvSpPr>
            <p:spPr>
              <a:xfrm>
                <a:off x="6065274" y="460093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82" name="任意多边形: 形状 1081"/>
              <p:cNvSpPr/>
              <p:nvPr>
                <p:custDataLst>
                  <p:tags r:id="rId508"/>
                </p:custDataLst>
              </p:nvPr>
            </p:nvSpPr>
            <p:spPr>
              <a:xfrm>
                <a:off x="6065274" y="46858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83" name="任意多边形: 形状 1082"/>
              <p:cNvSpPr/>
              <p:nvPr>
                <p:custDataLst>
                  <p:tags r:id="rId509"/>
                </p:custDataLst>
              </p:nvPr>
            </p:nvSpPr>
            <p:spPr>
              <a:xfrm>
                <a:off x="5980326" y="27863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84" name="任意多边形: 形状 1083"/>
              <p:cNvSpPr/>
              <p:nvPr>
                <p:custDataLst>
                  <p:tags r:id="rId510"/>
                </p:custDataLst>
              </p:nvPr>
            </p:nvSpPr>
            <p:spPr>
              <a:xfrm>
                <a:off x="5980326" y="287126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85" name="任意多边形: 形状 1084"/>
              <p:cNvSpPr/>
              <p:nvPr>
                <p:custDataLst>
                  <p:tags r:id="rId511"/>
                </p:custDataLst>
              </p:nvPr>
            </p:nvSpPr>
            <p:spPr>
              <a:xfrm>
                <a:off x="5980326" y="29553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86" name="任意多边形: 形状 1085"/>
              <p:cNvSpPr/>
              <p:nvPr>
                <p:custDataLst>
                  <p:tags r:id="rId512"/>
                </p:custDataLst>
              </p:nvPr>
            </p:nvSpPr>
            <p:spPr>
              <a:xfrm>
                <a:off x="5980326" y="304025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87" name="任意多边形: 形状 1086"/>
              <p:cNvSpPr/>
              <p:nvPr>
                <p:custDataLst>
                  <p:tags r:id="rId513"/>
                </p:custDataLst>
              </p:nvPr>
            </p:nvSpPr>
            <p:spPr>
              <a:xfrm>
                <a:off x="5980326" y="31242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88" name="任意多边形: 形状 1087"/>
              <p:cNvSpPr/>
              <p:nvPr>
                <p:custDataLst>
                  <p:tags r:id="rId514"/>
                </p:custDataLst>
              </p:nvPr>
            </p:nvSpPr>
            <p:spPr>
              <a:xfrm>
                <a:off x="5980326" y="320834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89" name="任意多边形: 形状 1088"/>
              <p:cNvSpPr/>
              <p:nvPr>
                <p:custDataLst>
                  <p:tags r:id="rId515"/>
                </p:custDataLst>
              </p:nvPr>
            </p:nvSpPr>
            <p:spPr>
              <a:xfrm>
                <a:off x="5980326" y="329328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90" name="任意多边形: 形状 1089"/>
              <p:cNvSpPr/>
              <p:nvPr>
                <p:custDataLst>
                  <p:tags r:id="rId516"/>
                </p:custDataLst>
              </p:nvPr>
            </p:nvSpPr>
            <p:spPr>
              <a:xfrm>
                <a:off x="5980326" y="337733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91" name="任意多边形: 形状 1090"/>
              <p:cNvSpPr/>
              <p:nvPr>
                <p:custDataLst>
                  <p:tags r:id="rId517"/>
                </p:custDataLst>
              </p:nvPr>
            </p:nvSpPr>
            <p:spPr>
              <a:xfrm>
                <a:off x="5980326" y="346227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92" name="任意多边形: 形状 1091"/>
              <p:cNvSpPr/>
              <p:nvPr>
                <p:custDataLst>
                  <p:tags r:id="rId518"/>
                </p:custDataLst>
              </p:nvPr>
            </p:nvSpPr>
            <p:spPr>
              <a:xfrm>
                <a:off x="5980326" y="354632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93" name="任意多边形: 形状 1092"/>
              <p:cNvSpPr/>
              <p:nvPr>
                <p:custDataLst>
                  <p:tags r:id="rId519"/>
                </p:custDataLst>
              </p:nvPr>
            </p:nvSpPr>
            <p:spPr>
              <a:xfrm>
                <a:off x="5980326" y="363036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94" name="任意多边形: 形状 1093"/>
              <p:cNvSpPr/>
              <p:nvPr>
                <p:custDataLst>
                  <p:tags r:id="rId520"/>
                </p:custDataLst>
              </p:nvPr>
            </p:nvSpPr>
            <p:spPr>
              <a:xfrm>
                <a:off x="5980326" y="371531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95" name="任意多边形: 形状 1094"/>
              <p:cNvSpPr/>
              <p:nvPr>
                <p:custDataLst>
                  <p:tags r:id="rId521"/>
                </p:custDataLst>
              </p:nvPr>
            </p:nvSpPr>
            <p:spPr>
              <a:xfrm>
                <a:off x="5980326" y="37993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96" name="任意多边形: 形状 1095"/>
              <p:cNvSpPr/>
              <p:nvPr>
                <p:custDataLst>
                  <p:tags r:id="rId522"/>
                </p:custDataLst>
              </p:nvPr>
            </p:nvSpPr>
            <p:spPr>
              <a:xfrm>
                <a:off x="5980326" y="388430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97" name="任意多边形: 形状 1096"/>
              <p:cNvSpPr/>
              <p:nvPr>
                <p:custDataLst>
                  <p:tags r:id="rId523"/>
                </p:custDataLst>
              </p:nvPr>
            </p:nvSpPr>
            <p:spPr>
              <a:xfrm>
                <a:off x="5980326" y="39683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98" name="任意多边形: 形状 1097"/>
              <p:cNvSpPr/>
              <p:nvPr>
                <p:custDataLst>
                  <p:tags r:id="rId524"/>
                </p:custDataLst>
              </p:nvPr>
            </p:nvSpPr>
            <p:spPr>
              <a:xfrm>
                <a:off x="5980326" y="40523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099" name="任意多边形: 形状 1098"/>
              <p:cNvSpPr/>
              <p:nvPr>
                <p:custDataLst>
                  <p:tags r:id="rId525"/>
                </p:custDataLst>
              </p:nvPr>
            </p:nvSpPr>
            <p:spPr>
              <a:xfrm>
                <a:off x="5980326" y="41373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00" name="任意多边形: 形状 1099"/>
              <p:cNvSpPr/>
              <p:nvPr>
                <p:custDataLst>
                  <p:tags r:id="rId526"/>
                </p:custDataLst>
              </p:nvPr>
            </p:nvSpPr>
            <p:spPr>
              <a:xfrm>
                <a:off x="5980326" y="42213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01" name="任意多边形: 形状 1100"/>
              <p:cNvSpPr/>
              <p:nvPr>
                <p:custDataLst>
                  <p:tags r:id="rId527"/>
                </p:custDataLst>
              </p:nvPr>
            </p:nvSpPr>
            <p:spPr>
              <a:xfrm>
                <a:off x="5980326" y="43063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02" name="任意多边形: 形状 1101"/>
              <p:cNvSpPr/>
              <p:nvPr>
                <p:custDataLst>
                  <p:tags r:id="rId528"/>
                </p:custDataLst>
              </p:nvPr>
            </p:nvSpPr>
            <p:spPr>
              <a:xfrm>
                <a:off x="5980326" y="4390373"/>
                <a:ext cx="27110" cy="27110"/>
              </a:xfrm>
              <a:custGeom>
                <a:avLst/>
                <a:gdLst>
                  <a:gd name="connsiteX0" fmla="*/ 13555 w 27110"/>
                  <a:gd name="connsiteY0" fmla="*/ 0 h 27110"/>
                  <a:gd name="connsiteX1" fmla="*/ 27111 w 27110"/>
                  <a:gd name="connsiteY1" fmla="*/ 13556 h 27110"/>
                  <a:gd name="connsiteX2" fmla="*/ 13555 w 27110"/>
                  <a:gd name="connsiteY2" fmla="*/ 27111 h 27110"/>
                  <a:gd name="connsiteX3" fmla="*/ 0 w 27110"/>
                  <a:gd name="connsiteY3" fmla="*/ 13556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6"/>
                    </a:cubicBezTo>
                    <a:cubicBezTo>
                      <a:pt x="27111" y="20785"/>
                      <a:pt x="20785" y="27111"/>
                      <a:pt x="13555" y="27111"/>
                    </a:cubicBezTo>
                    <a:cubicBezTo>
                      <a:pt x="6326" y="27111"/>
                      <a:pt x="0" y="20785"/>
                      <a:pt x="0" y="13556"/>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03" name="任意多边形: 形状 1102"/>
              <p:cNvSpPr/>
              <p:nvPr>
                <p:custDataLst>
                  <p:tags r:id="rId529"/>
                </p:custDataLst>
              </p:nvPr>
            </p:nvSpPr>
            <p:spPr>
              <a:xfrm>
                <a:off x="5980326" y="447441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04" name="任意多边形: 形状 1103"/>
              <p:cNvSpPr/>
              <p:nvPr>
                <p:custDataLst>
                  <p:tags r:id="rId530"/>
                </p:custDataLst>
              </p:nvPr>
            </p:nvSpPr>
            <p:spPr>
              <a:xfrm>
                <a:off x="5980326" y="455936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05" name="任意多边形: 形状 1104"/>
              <p:cNvSpPr/>
              <p:nvPr>
                <p:custDataLst>
                  <p:tags r:id="rId531"/>
                </p:custDataLst>
              </p:nvPr>
            </p:nvSpPr>
            <p:spPr>
              <a:xfrm>
                <a:off x="5980326" y="464340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06" name="任意多边形: 形状 1105"/>
              <p:cNvSpPr/>
              <p:nvPr>
                <p:custDataLst>
                  <p:tags r:id="rId532"/>
                </p:custDataLst>
              </p:nvPr>
            </p:nvSpPr>
            <p:spPr>
              <a:xfrm>
                <a:off x="5896283" y="282878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07" name="任意多边形: 形状 1106"/>
              <p:cNvSpPr/>
              <p:nvPr>
                <p:custDataLst>
                  <p:tags r:id="rId533"/>
                </p:custDataLst>
              </p:nvPr>
            </p:nvSpPr>
            <p:spPr>
              <a:xfrm>
                <a:off x="5896283" y="291373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08" name="任意多边形: 形状 1107"/>
              <p:cNvSpPr/>
              <p:nvPr>
                <p:custDataLst>
                  <p:tags r:id="rId534"/>
                </p:custDataLst>
              </p:nvPr>
            </p:nvSpPr>
            <p:spPr>
              <a:xfrm>
                <a:off x="5896283" y="299777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09" name="任意多边形: 形状 1108"/>
              <p:cNvSpPr/>
              <p:nvPr>
                <p:custDataLst>
                  <p:tags r:id="rId535"/>
                </p:custDataLst>
              </p:nvPr>
            </p:nvSpPr>
            <p:spPr>
              <a:xfrm>
                <a:off x="5896283" y="308182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10" name="任意多边形: 形状 1109"/>
              <p:cNvSpPr/>
              <p:nvPr>
                <p:custDataLst>
                  <p:tags r:id="rId536"/>
                </p:custDataLst>
              </p:nvPr>
            </p:nvSpPr>
            <p:spPr>
              <a:xfrm>
                <a:off x="5896283" y="316677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11" name="任意多边形: 形状 1110"/>
              <p:cNvSpPr/>
              <p:nvPr>
                <p:custDataLst>
                  <p:tags r:id="rId537"/>
                </p:custDataLst>
              </p:nvPr>
            </p:nvSpPr>
            <p:spPr>
              <a:xfrm>
                <a:off x="5896283" y="32508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12" name="任意多边形: 形状 1111"/>
              <p:cNvSpPr/>
              <p:nvPr>
                <p:custDataLst>
                  <p:tags r:id="rId538"/>
                </p:custDataLst>
              </p:nvPr>
            </p:nvSpPr>
            <p:spPr>
              <a:xfrm>
                <a:off x="5896283" y="33348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13" name="任意多边形: 形状 1112"/>
              <p:cNvSpPr/>
              <p:nvPr>
                <p:custDataLst>
                  <p:tags r:id="rId539"/>
                </p:custDataLst>
              </p:nvPr>
            </p:nvSpPr>
            <p:spPr>
              <a:xfrm>
                <a:off x="5896283" y="34198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14" name="任意多边形: 形状 1113"/>
              <p:cNvSpPr/>
              <p:nvPr>
                <p:custDataLst>
                  <p:tags r:id="rId540"/>
                </p:custDataLst>
              </p:nvPr>
            </p:nvSpPr>
            <p:spPr>
              <a:xfrm>
                <a:off x="5896283" y="35038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15" name="任意多边形: 形状 1114"/>
              <p:cNvSpPr/>
              <p:nvPr>
                <p:custDataLst>
                  <p:tags r:id="rId541"/>
                </p:custDataLst>
              </p:nvPr>
            </p:nvSpPr>
            <p:spPr>
              <a:xfrm>
                <a:off x="5896283" y="35887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16" name="任意多边形: 形状 1115"/>
              <p:cNvSpPr/>
              <p:nvPr>
                <p:custDataLst>
                  <p:tags r:id="rId542"/>
                </p:custDataLst>
              </p:nvPr>
            </p:nvSpPr>
            <p:spPr>
              <a:xfrm>
                <a:off x="5896283" y="36728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17" name="任意多边形: 形状 1116"/>
              <p:cNvSpPr/>
              <p:nvPr>
                <p:custDataLst>
                  <p:tags r:id="rId543"/>
                </p:custDataLst>
              </p:nvPr>
            </p:nvSpPr>
            <p:spPr>
              <a:xfrm>
                <a:off x="5896283" y="375688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18" name="任意多边形: 形状 1117"/>
              <p:cNvSpPr/>
              <p:nvPr>
                <p:custDataLst>
                  <p:tags r:id="rId544"/>
                </p:custDataLst>
              </p:nvPr>
            </p:nvSpPr>
            <p:spPr>
              <a:xfrm>
                <a:off x="5896283" y="38418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19" name="任意多边形: 形状 1118"/>
              <p:cNvSpPr/>
              <p:nvPr>
                <p:custDataLst>
                  <p:tags r:id="rId545"/>
                </p:custDataLst>
              </p:nvPr>
            </p:nvSpPr>
            <p:spPr>
              <a:xfrm>
                <a:off x="5896283" y="392587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20" name="任意多边形: 形状 1119"/>
              <p:cNvSpPr/>
              <p:nvPr>
                <p:custDataLst>
                  <p:tags r:id="rId546"/>
                </p:custDataLst>
              </p:nvPr>
            </p:nvSpPr>
            <p:spPr>
              <a:xfrm>
                <a:off x="5896283" y="401082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21" name="任意多边形: 形状 1120"/>
              <p:cNvSpPr/>
              <p:nvPr>
                <p:custDataLst>
                  <p:tags r:id="rId547"/>
                </p:custDataLst>
              </p:nvPr>
            </p:nvSpPr>
            <p:spPr>
              <a:xfrm>
                <a:off x="5896283" y="409486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22" name="任意多边形: 形状 1121"/>
              <p:cNvSpPr/>
              <p:nvPr>
                <p:custDataLst>
                  <p:tags r:id="rId548"/>
                </p:custDataLst>
              </p:nvPr>
            </p:nvSpPr>
            <p:spPr>
              <a:xfrm>
                <a:off x="5896283" y="417981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23" name="任意多边形: 形状 1122"/>
              <p:cNvSpPr/>
              <p:nvPr>
                <p:custDataLst>
                  <p:tags r:id="rId549"/>
                </p:custDataLst>
              </p:nvPr>
            </p:nvSpPr>
            <p:spPr>
              <a:xfrm>
                <a:off x="5896283" y="426385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24" name="任意多边形: 形状 1123"/>
              <p:cNvSpPr/>
              <p:nvPr>
                <p:custDataLst>
                  <p:tags r:id="rId550"/>
                </p:custDataLst>
              </p:nvPr>
            </p:nvSpPr>
            <p:spPr>
              <a:xfrm>
                <a:off x="5896283" y="434790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25" name="任意多边形: 形状 1124"/>
              <p:cNvSpPr/>
              <p:nvPr>
                <p:custDataLst>
                  <p:tags r:id="rId551"/>
                </p:custDataLst>
              </p:nvPr>
            </p:nvSpPr>
            <p:spPr>
              <a:xfrm>
                <a:off x="5896283" y="443284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26" name="任意多边形: 形状 1125"/>
              <p:cNvSpPr/>
              <p:nvPr>
                <p:custDataLst>
                  <p:tags r:id="rId552"/>
                </p:custDataLst>
              </p:nvPr>
            </p:nvSpPr>
            <p:spPr>
              <a:xfrm>
                <a:off x="5896283" y="45168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27" name="任意多边形: 形状 1126"/>
              <p:cNvSpPr/>
              <p:nvPr>
                <p:custDataLst>
                  <p:tags r:id="rId553"/>
                </p:custDataLst>
              </p:nvPr>
            </p:nvSpPr>
            <p:spPr>
              <a:xfrm>
                <a:off x="5896283" y="460093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28" name="任意多边形: 形状 1127"/>
              <p:cNvSpPr/>
              <p:nvPr>
                <p:custDataLst>
                  <p:tags r:id="rId554"/>
                </p:custDataLst>
              </p:nvPr>
            </p:nvSpPr>
            <p:spPr>
              <a:xfrm>
                <a:off x="5896283" y="46858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29" name="任意多边形: 形状 1128"/>
              <p:cNvSpPr/>
              <p:nvPr>
                <p:custDataLst>
                  <p:tags r:id="rId555"/>
                </p:custDataLst>
              </p:nvPr>
            </p:nvSpPr>
            <p:spPr>
              <a:xfrm>
                <a:off x="5811335" y="27863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30" name="任意多边形: 形状 1129"/>
              <p:cNvSpPr/>
              <p:nvPr>
                <p:custDataLst>
                  <p:tags r:id="rId556"/>
                </p:custDataLst>
              </p:nvPr>
            </p:nvSpPr>
            <p:spPr>
              <a:xfrm>
                <a:off x="5811335" y="287126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31" name="任意多边形: 形状 1130"/>
              <p:cNvSpPr/>
              <p:nvPr>
                <p:custDataLst>
                  <p:tags r:id="rId557"/>
                </p:custDataLst>
              </p:nvPr>
            </p:nvSpPr>
            <p:spPr>
              <a:xfrm>
                <a:off x="5811335" y="29553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32" name="任意多边形: 形状 1131"/>
              <p:cNvSpPr/>
              <p:nvPr>
                <p:custDataLst>
                  <p:tags r:id="rId558"/>
                </p:custDataLst>
              </p:nvPr>
            </p:nvSpPr>
            <p:spPr>
              <a:xfrm>
                <a:off x="5811335" y="304025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33" name="任意多边形: 形状 1132"/>
              <p:cNvSpPr/>
              <p:nvPr>
                <p:custDataLst>
                  <p:tags r:id="rId559"/>
                </p:custDataLst>
              </p:nvPr>
            </p:nvSpPr>
            <p:spPr>
              <a:xfrm>
                <a:off x="5811335" y="31242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34" name="任意多边形: 形状 1133"/>
              <p:cNvSpPr/>
              <p:nvPr>
                <p:custDataLst>
                  <p:tags r:id="rId560"/>
                </p:custDataLst>
              </p:nvPr>
            </p:nvSpPr>
            <p:spPr>
              <a:xfrm>
                <a:off x="5811335" y="320834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35" name="任意多边形: 形状 1134"/>
              <p:cNvSpPr/>
              <p:nvPr>
                <p:custDataLst>
                  <p:tags r:id="rId561"/>
                </p:custDataLst>
              </p:nvPr>
            </p:nvSpPr>
            <p:spPr>
              <a:xfrm>
                <a:off x="5811335" y="329328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36" name="任意多边形: 形状 1135"/>
              <p:cNvSpPr/>
              <p:nvPr>
                <p:custDataLst>
                  <p:tags r:id="rId562"/>
                </p:custDataLst>
              </p:nvPr>
            </p:nvSpPr>
            <p:spPr>
              <a:xfrm>
                <a:off x="5811335" y="337733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37" name="任意多边形: 形状 1136"/>
              <p:cNvSpPr/>
              <p:nvPr>
                <p:custDataLst>
                  <p:tags r:id="rId563"/>
                </p:custDataLst>
              </p:nvPr>
            </p:nvSpPr>
            <p:spPr>
              <a:xfrm>
                <a:off x="5811335" y="346227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38" name="任意多边形: 形状 1137"/>
              <p:cNvSpPr/>
              <p:nvPr>
                <p:custDataLst>
                  <p:tags r:id="rId564"/>
                </p:custDataLst>
              </p:nvPr>
            </p:nvSpPr>
            <p:spPr>
              <a:xfrm>
                <a:off x="5811335" y="354632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39" name="任意多边形: 形状 1138"/>
              <p:cNvSpPr/>
              <p:nvPr>
                <p:custDataLst>
                  <p:tags r:id="rId565"/>
                </p:custDataLst>
              </p:nvPr>
            </p:nvSpPr>
            <p:spPr>
              <a:xfrm>
                <a:off x="5811335" y="363036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40" name="任意多边形: 形状 1139"/>
              <p:cNvSpPr/>
              <p:nvPr>
                <p:custDataLst>
                  <p:tags r:id="rId566"/>
                </p:custDataLst>
              </p:nvPr>
            </p:nvSpPr>
            <p:spPr>
              <a:xfrm>
                <a:off x="5811335" y="371531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41" name="任意多边形: 形状 1140"/>
              <p:cNvSpPr/>
              <p:nvPr>
                <p:custDataLst>
                  <p:tags r:id="rId567"/>
                </p:custDataLst>
              </p:nvPr>
            </p:nvSpPr>
            <p:spPr>
              <a:xfrm>
                <a:off x="5811335" y="37993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42" name="任意多边形: 形状 1141"/>
              <p:cNvSpPr/>
              <p:nvPr>
                <p:custDataLst>
                  <p:tags r:id="rId568"/>
                </p:custDataLst>
              </p:nvPr>
            </p:nvSpPr>
            <p:spPr>
              <a:xfrm>
                <a:off x="5811335" y="388430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43" name="任意多边形: 形状 1142"/>
              <p:cNvSpPr/>
              <p:nvPr>
                <p:custDataLst>
                  <p:tags r:id="rId569"/>
                </p:custDataLst>
              </p:nvPr>
            </p:nvSpPr>
            <p:spPr>
              <a:xfrm>
                <a:off x="5811335" y="39683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44" name="任意多边形: 形状 1143"/>
              <p:cNvSpPr/>
              <p:nvPr>
                <p:custDataLst>
                  <p:tags r:id="rId570"/>
                </p:custDataLst>
              </p:nvPr>
            </p:nvSpPr>
            <p:spPr>
              <a:xfrm>
                <a:off x="5811335" y="40523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45" name="任意多边形: 形状 1144"/>
              <p:cNvSpPr/>
              <p:nvPr>
                <p:custDataLst>
                  <p:tags r:id="rId571"/>
                </p:custDataLst>
              </p:nvPr>
            </p:nvSpPr>
            <p:spPr>
              <a:xfrm>
                <a:off x="5811335" y="41373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46" name="任意多边形: 形状 1145"/>
              <p:cNvSpPr/>
              <p:nvPr>
                <p:custDataLst>
                  <p:tags r:id="rId572"/>
                </p:custDataLst>
              </p:nvPr>
            </p:nvSpPr>
            <p:spPr>
              <a:xfrm>
                <a:off x="5811335" y="42213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47" name="任意多边形: 形状 1146"/>
              <p:cNvSpPr/>
              <p:nvPr>
                <p:custDataLst>
                  <p:tags r:id="rId573"/>
                </p:custDataLst>
              </p:nvPr>
            </p:nvSpPr>
            <p:spPr>
              <a:xfrm>
                <a:off x="5811335" y="43063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48" name="任意多边形: 形状 1147"/>
              <p:cNvSpPr/>
              <p:nvPr>
                <p:custDataLst>
                  <p:tags r:id="rId574"/>
                </p:custDataLst>
              </p:nvPr>
            </p:nvSpPr>
            <p:spPr>
              <a:xfrm>
                <a:off x="5811335" y="4390373"/>
                <a:ext cx="27110" cy="27110"/>
              </a:xfrm>
              <a:custGeom>
                <a:avLst/>
                <a:gdLst>
                  <a:gd name="connsiteX0" fmla="*/ 13555 w 27110"/>
                  <a:gd name="connsiteY0" fmla="*/ 0 h 27110"/>
                  <a:gd name="connsiteX1" fmla="*/ 27111 w 27110"/>
                  <a:gd name="connsiteY1" fmla="*/ 13556 h 27110"/>
                  <a:gd name="connsiteX2" fmla="*/ 13555 w 27110"/>
                  <a:gd name="connsiteY2" fmla="*/ 27111 h 27110"/>
                  <a:gd name="connsiteX3" fmla="*/ 0 w 27110"/>
                  <a:gd name="connsiteY3" fmla="*/ 13556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6"/>
                    </a:cubicBezTo>
                    <a:cubicBezTo>
                      <a:pt x="27111" y="20785"/>
                      <a:pt x="20785" y="27111"/>
                      <a:pt x="13555" y="27111"/>
                    </a:cubicBezTo>
                    <a:cubicBezTo>
                      <a:pt x="6326" y="27111"/>
                      <a:pt x="0" y="20785"/>
                      <a:pt x="0" y="13556"/>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49" name="任意多边形: 形状 1148"/>
              <p:cNvSpPr/>
              <p:nvPr>
                <p:custDataLst>
                  <p:tags r:id="rId575"/>
                </p:custDataLst>
              </p:nvPr>
            </p:nvSpPr>
            <p:spPr>
              <a:xfrm>
                <a:off x="5811335" y="447441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50" name="任意多边形: 形状 1149"/>
              <p:cNvSpPr/>
              <p:nvPr>
                <p:custDataLst>
                  <p:tags r:id="rId576"/>
                </p:custDataLst>
              </p:nvPr>
            </p:nvSpPr>
            <p:spPr>
              <a:xfrm>
                <a:off x="5811335" y="455936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51" name="任意多边形: 形状 1150"/>
              <p:cNvSpPr/>
              <p:nvPr>
                <p:custDataLst>
                  <p:tags r:id="rId577"/>
                </p:custDataLst>
              </p:nvPr>
            </p:nvSpPr>
            <p:spPr>
              <a:xfrm>
                <a:off x="5811335" y="464340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52" name="任意多边形: 形状 1151"/>
              <p:cNvSpPr/>
              <p:nvPr>
                <p:custDataLst>
                  <p:tags r:id="rId578"/>
                </p:custDataLst>
              </p:nvPr>
            </p:nvSpPr>
            <p:spPr>
              <a:xfrm>
                <a:off x="5727292" y="282878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53" name="任意多边形: 形状 1152"/>
              <p:cNvSpPr/>
              <p:nvPr>
                <p:custDataLst>
                  <p:tags r:id="rId579"/>
                </p:custDataLst>
              </p:nvPr>
            </p:nvSpPr>
            <p:spPr>
              <a:xfrm>
                <a:off x="5727292" y="291373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54" name="任意多边形: 形状 1153"/>
              <p:cNvSpPr/>
              <p:nvPr>
                <p:custDataLst>
                  <p:tags r:id="rId580"/>
                </p:custDataLst>
              </p:nvPr>
            </p:nvSpPr>
            <p:spPr>
              <a:xfrm>
                <a:off x="5727292" y="299777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55" name="任意多边形: 形状 1154"/>
              <p:cNvSpPr/>
              <p:nvPr>
                <p:custDataLst>
                  <p:tags r:id="rId581"/>
                </p:custDataLst>
              </p:nvPr>
            </p:nvSpPr>
            <p:spPr>
              <a:xfrm>
                <a:off x="5727292" y="308182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56" name="任意多边形: 形状 1155"/>
              <p:cNvSpPr/>
              <p:nvPr>
                <p:custDataLst>
                  <p:tags r:id="rId582"/>
                </p:custDataLst>
              </p:nvPr>
            </p:nvSpPr>
            <p:spPr>
              <a:xfrm>
                <a:off x="5727292" y="316677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57" name="任意多边形: 形状 1156"/>
              <p:cNvSpPr/>
              <p:nvPr>
                <p:custDataLst>
                  <p:tags r:id="rId583"/>
                </p:custDataLst>
              </p:nvPr>
            </p:nvSpPr>
            <p:spPr>
              <a:xfrm>
                <a:off x="5727292" y="32508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58" name="任意多边形: 形状 1157"/>
              <p:cNvSpPr/>
              <p:nvPr>
                <p:custDataLst>
                  <p:tags r:id="rId584"/>
                </p:custDataLst>
              </p:nvPr>
            </p:nvSpPr>
            <p:spPr>
              <a:xfrm>
                <a:off x="5727292" y="33348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59" name="任意多边形: 形状 1158"/>
              <p:cNvSpPr/>
              <p:nvPr>
                <p:custDataLst>
                  <p:tags r:id="rId585"/>
                </p:custDataLst>
              </p:nvPr>
            </p:nvSpPr>
            <p:spPr>
              <a:xfrm>
                <a:off x="5727292" y="34198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60" name="任意多边形: 形状 1159"/>
              <p:cNvSpPr/>
              <p:nvPr>
                <p:custDataLst>
                  <p:tags r:id="rId586"/>
                </p:custDataLst>
              </p:nvPr>
            </p:nvSpPr>
            <p:spPr>
              <a:xfrm>
                <a:off x="5727292" y="35038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61" name="任意多边形: 形状 1160"/>
              <p:cNvSpPr/>
              <p:nvPr>
                <p:custDataLst>
                  <p:tags r:id="rId587"/>
                </p:custDataLst>
              </p:nvPr>
            </p:nvSpPr>
            <p:spPr>
              <a:xfrm>
                <a:off x="5727292" y="35887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62" name="任意多边形: 形状 1161"/>
              <p:cNvSpPr/>
              <p:nvPr>
                <p:custDataLst>
                  <p:tags r:id="rId588"/>
                </p:custDataLst>
              </p:nvPr>
            </p:nvSpPr>
            <p:spPr>
              <a:xfrm>
                <a:off x="5727292" y="36728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63" name="任意多边形: 形状 1162"/>
              <p:cNvSpPr/>
              <p:nvPr>
                <p:custDataLst>
                  <p:tags r:id="rId589"/>
                </p:custDataLst>
              </p:nvPr>
            </p:nvSpPr>
            <p:spPr>
              <a:xfrm>
                <a:off x="5727292" y="375688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64" name="任意多边形: 形状 1163"/>
              <p:cNvSpPr/>
              <p:nvPr>
                <p:custDataLst>
                  <p:tags r:id="rId590"/>
                </p:custDataLst>
              </p:nvPr>
            </p:nvSpPr>
            <p:spPr>
              <a:xfrm>
                <a:off x="5727292" y="38418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65" name="任意多边形: 形状 1164"/>
              <p:cNvSpPr/>
              <p:nvPr>
                <p:custDataLst>
                  <p:tags r:id="rId591"/>
                </p:custDataLst>
              </p:nvPr>
            </p:nvSpPr>
            <p:spPr>
              <a:xfrm>
                <a:off x="5727292" y="392587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66" name="任意多边形: 形状 1165"/>
              <p:cNvSpPr/>
              <p:nvPr>
                <p:custDataLst>
                  <p:tags r:id="rId592"/>
                </p:custDataLst>
              </p:nvPr>
            </p:nvSpPr>
            <p:spPr>
              <a:xfrm>
                <a:off x="5727292" y="401082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67" name="任意多边形: 形状 1166"/>
              <p:cNvSpPr/>
              <p:nvPr>
                <p:custDataLst>
                  <p:tags r:id="rId593"/>
                </p:custDataLst>
              </p:nvPr>
            </p:nvSpPr>
            <p:spPr>
              <a:xfrm>
                <a:off x="5727292" y="409486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68" name="任意多边形: 形状 1167"/>
              <p:cNvSpPr/>
              <p:nvPr>
                <p:custDataLst>
                  <p:tags r:id="rId594"/>
                </p:custDataLst>
              </p:nvPr>
            </p:nvSpPr>
            <p:spPr>
              <a:xfrm>
                <a:off x="5727292" y="417981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69" name="任意多边形: 形状 1168"/>
              <p:cNvSpPr/>
              <p:nvPr>
                <p:custDataLst>
                  <p:tags r:id="rId595"/>
                </p:custDataLst>
              </p:nvPr>
            </p:nvSpPr>
            <p:spPr>
              <a:xfrm>
                <a:off x="5727292" y="426385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70" name="任意多边形: 形状 1169"/>
              <p:cNvSpPr/>
              <p:nvPr>
                <p:custDataLst>
                  <p:tags r:id="rId596"/>
                </p:custDataLst>
              </p:nvPr>
            </p:nvSpPr>
            <p:spPr>
              <a:xfrm>
                <a:off x="5727292" y="434790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71" name="任意多边形: 形状 1170"/>
              <p:cNvSpPr/>
              <p:nvPr>
                <p:custDataLst>
                  <p:tags r:id="rId597"/>
                </p:custDataLst>
              </p:nvPr>
            </p:nvSpPr>
            <p:spPr>
              <a:xfrm>
                <a:off x="5727292" y="443284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72" name="任意多边形: 形状 1171"/>
              <p:cNvSpPr/>
              <p:nvPr>
                <p:custDataLst>
                  <p:tags r:id="rId598"/>
                </p:custDataLst>
              </p:nvPr>
            </p:nvSpPr>
            <p:spPr>
              <a:xfrm>
                <a:off x="5727292" y="45168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73" name="任意多边形: 形状 1172"/>
              <p:cNvSpPr/>
              <p:nvPr>
                <p:custDataLst>
                  <p:tags r:id="rId599"/>
                </p:custDataLst>
              </p:nvPr>
            </p:nvSpPr>
            <p:spPr>
              <a:xfrm>
                <a:off x="5727292" y="460093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74" name="任意多边形: 形状 1173"/>
              <p:cNvSpPr/>
              <p:nvPr>
                <p:custDataLst>
                  <p:tags r:id="rId600"/>
                </p:custDataLst>
              </p:nvPr>
            </p:nvSpPr>
            <p:spPr>
              <a:xfrm>
                <a:off x="5727292" y="46858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75" name="任意多边形: 形状 1174"/>
              <p:cNvSpPr/>
              <p:nvPr>
                <p:custDataLst>
                  <p:tags r:id="rId601"/>
                </p:custDataLst>
              </p:nvPr>
            </p:nvSpPr>
            <p:spPr>
              <a:xfrm>
                <a:off x="5642344" y="27863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76" name="任意多边形: 形状 1175"/>
              <p:cNvSpPr/>
              <p:nvPr>
                <p:custDataLst>
                  <p:tags r:id="rId602"/>
                </p:custDataLst>
              </p:nvPr>
            </p:nvSpPr>
            <p:spPr>
              <a:xfrm>
                <a:off x="5642344" y="287126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77" name="任意多边形: 形状 1176"/>
              <p:cNvSpPr/>
              <p:nvPr>
                <p:custDataLst>
                  <p:tags r:id="rId603"/>
                </p:custDataLst>
              </p:nvPr>
            </p:nvSpPr>
            <p:spPr>
              <a:xfrm>
                <a:off x="5642344" y="29553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78" name="任意多边形: 形状 1177"/>
              <p:cNvSpPr/>
              <p:nvPr>
                <p:custDataLst>
                  <p:tags r:id="rId604"/>
                </p:custDataLst>
              </p:nvPr>
            </p:nvSpPr>
            <p:spPr>
              <a:xfrm>
                <a:off x="5642344" y="304025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79" name="任意多边形: 形状 1178"/>
              <p:cNvSpPr/>
              <p:nvPr>
                <p:custDataLst>
                  <p:tags r:id="rId605"/>
                </p:custDataLst>
              </p:nvPr>
            </p:nvSpPr>
            <p:spPr>
              <a:xfrm>
                <a:off x="5642344" y="31242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80" name="任意多边形: 形状 1179"/>
              <p:cNvSpPr/>
              <p:nvPr>
                <p:custDataLst>
                  <p:tags r:id="rId606"/>
                </p:custDataLst>
              </p:nvPr>
            </p:nvSpPr>
            <p:spPr>
              <a:xfrm>
                <a:off x="5642344" y="320834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81" name="任意多边形: 形状 1180"/>
              <p:cNvSpPr/>
              <p:nvPr>
                <p:custDataLst>
                  <p:tags r:id="rId607"/>
                </p:custDataLst>
              </p:nvPr>
            </p:nvSpPr>
            <p:spPr>
              <a:xfrm>
                <a:off x="5642344" y="329328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82" name="任意多边形: 形状 1181"/>
              <p:cNvSpPr/>
              <p:nvPr>
                <p:custDataLst>
                  <p:tags r:id="rId608"/>
                </p:custDataLst>
              </p:nvPr>
            </p:nvSpPr>
            <p:spPr>
              <a:xfrm>
                <a:off x="5642344" y="337733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83" name="任意多边形: 形状 1182"/>
              <p:cNvSpPr/>
              <p:nvPr>
                <p:custDataLst>
                  <p:tags r:id="rId609"/>
                </p:custDataLst>
              </p:nvPr>
            </p:nvSpPr>
            <p:spPr>
              <a:xfrm>
                <a:off x="5642344" y="346227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84" name="任意多边形: 形状 1183"/>
              <p:cNvSpPr/>
              <p:nvPr>
                <p:custDataLst>
                  <p:tags r:id="rId610"/>
                </p:custDataLst>
              </p:nvPr>
            </p:nvSpPr>
            <p:spPr>
              <a:xfrm>
                <a:off x="5642344" y="354632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85" name="任意多边形: 形状 1184"/>
              <p:cNvSpPr/>
              <p:nvPr>
                <p:custDataLst>
                  <p:tags r:id="rId611"/>
                </p:custDataLst>
              </p:nvPr>
            </p:nvSpPr>
            <p:spPr>
              <a:xfrm>
                <a:off x="5642344" y="363036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86" name="任意多边形: 形状 1185"/>
              <p:cNvSpPr/>
              <p:nvPr>
                <p:custDataLst>
                  <p:tags r:id="rId612"/>
                </p:custDataLst>
              </p:nvPr>
            </p:nvSpPr>
            <p:spPr>
              <a:xfrm>
                <a:off x="5642344" y="371531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87" name="任意多边形: 形状 1186"/>
              <p:cNvSpPr/>
              <p:nvPr>
                <p:custDataLst>
                  <p:tags r:id="rId613"/>
                </p:custDataLst>
              </p:nvPr>
            </p:nvSpPr>
            <p:spPr>
              <a:xfrm>
                <a:off x="5642344" y="37993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88" name="任意多边形: 形状 1187"/>
              <p:cNvSpPr/>
              <p:nvPr>
                <p:custDataLst>
                  <p:tags r:id="rId614"/>
                </p:custDataLst>
              </p:nvPr>
            </p:nvSpPr>
            <p:spPr>
              <a:xfrm>
                <a:off x="5642344" y="388430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89" name="任意多边形: 形状 1188"/>
              <p:cNvSpPr/>
              <p:nvPr>
                <p:custDataLst>
                  <p:tags r:id="rId615"/>
                </p:custDataLst>
              </p:nvPr>
            </p:nvSpPr>
            <p:spPr>
              <a:xfrm>
                <a:off x="5642344" y="39683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90" name="任意多边形: 形状 1189"/>
              <p:cNvSpPr/>
              <p:nvPr>
                <p:custDataLst>
                  <p:tags r:id="rId616"/>
                </p:custDataLst>
              </p:nvPr>
            </p:nvSpPr>
            <p:spPr>
              <a:xfrm>
                <a:off x="5642344" y="40523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91" name="任意多边形: 形状 1190"/>
              <p:cNvSpPr/>
              <p:nvPr>
                <p:custDataLst>
                  <p:tags r:id="rId617"/>
                </p:custDataLst>
              </p:nvPr>
            </p:nvSpPr>
            <p:spPr>
              <a:xfrm>
                <a:off x="5642344" y="41373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92" name="任意多边形: 形状 1191"/>
              <p:cNvSpPr/>
              <p:nvPr>
                <p:custDataLst>
                  <p:tags r:id="rId618"/>
                </p:custDataLst>
              </p:nvPr>
            </p:nvSpPr>
            <p:spPr>
              <a:xfrm>
                <a:off x="5642344" y="42213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93" name="任意多边形: 形状 1192"/>
              <p:cNvSpPr/>
              <p:nvPr>
                <p:custDataLst>
                  <p:tags r:id="rId619"/>
                </p:custDataLst>
              </p:nvPr>
            </p:nvSpPr>
            <p:spPr>
              <a:xfrm>
                <a:off x="5642344" y="43063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94" name="任意多边形: 形状 1193"/>
              <p:cNvSpPr/>
              <p:nvPr>
                <p:custDataLst>
                  <p:tags r:id="rId620"/>
                </p:custDataLst>
              </p:nvPr>
            </p:nvSpPr>
            <p:spPr>
              <a:xfrm>
                <a:off x="5642344" y="4390373"/>
                <a:ext cx="27110" cy="27110"/>
              </a:xfrm>
              <a:custGeom>
                <a:avLst/>
                <a:gdLst>
                  <a:gd name="connsiteX0" fmla="*/ 13555 w 27110"/>
                  <a:gd name="connsiteY0" fmla="*/ 0 h 27110"/>
                  <a:gd name="connsiteX1" fmla="*/ 27111 w 27110"/>
                  <a:gd name="connsiteY1" fmla="*/ 13556 h 27110"/>
                  <a:gd name="connsiteX2" fmla="*/ 13555 w 27110"/>
                  <a:gd name="connsiteY2" fmla="*/ 27111 h 27110"/>
                  <a:gd name="connsiteX3" fmla="*/ 0 w 27110"/>
                  <a:gd name="connsiteY3" fmla="*/ 13556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6"/>
                    </a:cubicBezTo>
                    <a:cubicBezTo>
                      <a:pt x="27111" y="20785"/>
                      <a:pt x="20785" y="27111"/>
                      <a:pt x="13555" y="27111"/>
                    </a:cubicBezTo>
                    <a:cubicBezTo>
                      <a:pt x="6326" y="27111"/>
                      <a:pt x="0" y="20785"/>
                      <a:pt x="0" y="13556"/>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95" name="任意多边形: 形状 1194"/>
              <p:cNvSpPr/>
              <p:nvPr>
                <p:custDataLst>
                  <p:tags r:id="rId621"/>
                </p:custDataLst>
              </p:nvPr>
            </p:nvSpPr>
            <p:spPr>
              <a:xfrm>
                <a:off x="5642344" y="447441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96" name="任意多边形: 形状 1195"/>
              <p:cNvSpPr/>
              <p:nvPr>
                <p:custDataLst>
                  <p:tags r:id="rId622"/>
                </p:custDataLst>
              </p:nvPr>
            </p:nvSpPr>
            <p:spPr>
              <a:xfrm>
                <a:off x="5642344" y="455936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97" name="任意多边形: 形状 1196"/>
              <p:cNvSpPr/>
              <p:nvPr>
                <p:custDataLst>
                  <p:tags r:id="rId623"/>
                </p:custDataLst>
              </p:nvPr>
            </p:nvSpPr>
            <p:spPr>
              <a:xfrm>
                <a:off x="5642344" y="464340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98" name="任意多边形: 形状 1197"/>
              <p:cNvSpPr/>
              <p:nvPr>
                <p:custDataLst>
                  <p:tags r:id="rId624"/>
                </p:custDataLst>
              </p:nvPr>
            </p:nvSpPr>
            <p:spPr>
              <a:xfrm>
                <a:off x="5558301" y="282878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199" name="任意多边形: 形状 1198"/>
              <p:cNvSpPr/>
              <p:nvPr>
                <p:custDataLst>
                  <p:tags r:id="rId625"/>
                </p:custDataLst>
              </p:nvPr>
            </p:nvSpPr>
            <p:spPr>
              <a:xfrm>
                <a:off x="5558301" y="291373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00" name="任意多边形: 形状 1199"/>
              <p:cNvSpPr/>
              <p:nvPr>
                <p:custDataLst>
                  <p:tags r:id="rId626"/>
                </p:custDataLst>
              </p:nvPr>
            </p:nvSpPr>
            <p:spPr>
              <a:xfrm>
                <a:off x="5558301" y="299777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01" name="任意多边形: 形状 1200"/>
              <p:cNvSpPr/>
              <p:nvPr>
                <p:custDataLst>
                  <p:tags r:id="rId627"/>
                </p:custDataLst>
              </p:nvPr>
            </p:nvSpPr>
            <p:spPr>
              <a:xfrm>
                <a:off x="5558301" y="308182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02" name="任意多边形: 形状 1201"/>
              <p:cNvSpPr/>
              <p:nvPr>
                <p:custDataLst>
                  <p:tags r:id="rId628"/>
                </p:custDataLst>
              </p:nvPr>
            </p:nvSpPr>
            <p:spPr>
              <a:xfrm>
                <a:off x="5558301" y="316677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03" name="任意多边形: 形状 1202"/>
              <p:cNvSpPr/>
              <p:nvPr>
                <p:custDataLst>
                  <p:tags r:id="rId629"/>
                </p:custDataLst>
              </p:nvPr>
            </p:nvSpPr>
            <p:spPr>
              <a:xfrm>
                <a:off x="5558301" y="32508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04" name="任意多边形: 形状 1203"/>
              <p:cNvSpPr/>
              <p:nvPr>
                <p:custDataLst>
                  <p:tags r:id="rId630"/>
                </p:custDataLst>
              </p:nvPr>
            </p:nvSpPr>
            <p:spPr>
              <a:xfrm>
                <a:off x="5558301" y="33348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05" name="任意多边形: 形状 1204"/>
              <p:cNvSpPr/>
              <p:nvPr>
                <p:custDataLst>
                  <p:tags r:id="rId631"/>
                </p:custDataLst>
              </p:nvPr>
            </p:nvSpPr>
            <p:spPr>
              <a:xfrm>
                <a:off x="5558301" y="34198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06" name="任意多边形: 形状 1205"/>
              <p:cNvSpPr/>
              <p:nvPr>
                <p:custDataLst>
                  <p:tags r:id="rId632"/>
                </p:custDataLst>
              </p:nvPr>
            </p:nvSpPr>
            <p:spPr>
              <a:xfrm>
                <a:off x="5558301" y="35038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07" name="任意多边形: 形状 1206"/>
              <p:cNvSpPr/>
              <p:nvPr>
                <p:custDataLst>
                  <p:tags r:id="rId633"/>
                </p:custDataLst>
              </p:nvPr>
            </p:nvSpPr>
            <p:spPr>
              <a:xfrm>
                <a:off x="5558301" y="35887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08" name="任意多边形: 形状 1207"/>
              <p:cNvSpPr/>
              <p:nvPr>
                <p:custDataLst>
                  <p:tags r:id="rId634"/>
                </p:custDataLst>
              </p:nvPr>
            </p:nvSpPr>
            <p:spPr>
              <a:xfrm>
                <a:off x="5558301" y="36728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09" name="任意多边形: 形状 1208"/>
              <p:cNvSpPr/>
              <p:nvPr>
                <p:custDataLst>
                  <p:tags r:id="rId635"/>
                </p:custDataLst>
              </p:nvPr>
            </p:nvSpPr>
            <p:spPr>
              <a:xfrm>
                <a:off x="5558301" y="375688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10" name="任意多边形: 形状 1209"/>
              <p:cNvSpPr/>
              <p:nvPr>
                <p:custDataLst>
                  <p:tags r:id="rId636"/>
                </p:custDataLst>
              </p:nvPr>
            </p:nvSpPr>
            <p:spPr>
              <a:xfrm>
                <a:off x="5558301" y="38418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11" name="任意多边形: 形状 1210"/>
              <p:cNvSpPr/>
              <p:nvPr>
                <p:custDataLst>
                  <p:tags r:id="rId637"/>
                </p:custDataLst>
              </p:nvPr>
            </p:nvSpPr>
            <p:spPr>
              <a:xfrm>
                <a:off x="5558301" y="392587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12" name="任意多边形: 形状 1211"/>
              <p:cNvSpPr/>
              <p:nvPr>
                <p:custDataLst>
                  <p:tags r:id="rId638"/>
                </p:custDataLst>
              </p:nvPr>
            </p:nvSpPr>
            <p:spPr>
              <a:xfrm>
                <a:off x="5558301" y="401082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13" name="任意多边形: 形状 1212"/>
              <p:cNvSpPr/>
              <p:nvPr>
                <p:custDataLst>
                  <p:tags r:id="rId639"/>
                </p:custDataLst>
              </p:nvPr>
            </p:nvSpPr>
            <p:spPr>
              <a:xfrm>
                <a:off x="5558301" y="409486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14" name="任意多边形: 形状 1213"/>
              <p:cNvSpPr/>
              <p:nvPr>
                <p:custDataLst>
                  <p:tags r:id="rId640"/>
                </p:custDataLst>
              </p:nvPr>
            </p:nvSpPr>
            <p:spPr>
              <a:xfrm>
                <a:off x="5558301" y="417981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15" name="任意多边形: 形状 1214"/>
              <p:cNvSpPr/>
              <p:nvPr>
                <p:custDataLst>
                  <p:tags r:id="rId641"/>
                </p:custDataLst>
              </p:nvPr>
            </p:nvSpPr>
            <p:spPr>
              <a:xfrm>
                <a:off x="5558301" y="426385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16" name="任意多边形: 形状 1215"/>
              <p:cNvSpPr/>
              <p:nvPr>
                <p:custDataLst>
                  <p:tags r:id="rId642"/>
                </p:custDataLst>
              </p:nvPr>
            </p:nvSpPr>
            <p:spPr>
              <a:xfrm>
                <a:off x="5558301" y="434790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17" name="任意多边形: 形状 1216"/>
              <p:cNvSpPr/>
              <p:nvPr>
                <p:custDataLst>
                  <p:tags r:id="rId643"/>
                </p:custDataLst>
              </p:nvPr>
            </p:nvSpPr>
            <p:spPr>
              <a:xfrm>
                <a:off x="5558301" y="443284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18" name="任意多边形: 形状 1217"/>
              <p:cNvSpPr/>
              <p:nvPr>
                <p:custDataLst>
                  <p:tags r:id="rId644"/>
                </p:custDataLst>
              </p:nvPr>
            </p:nvSpPr>
            <p:spPr>
              <a:xfrm>
                <a:off x="5558301" y="45168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19" name="任意多边形: 形状 1218"/>
              <p:cNvSpPr/>
              <p:nvPr>
                <p:custDataLst>
                  <p:tags r:id="rId645"/>
                </p:custDataLst>
              </p:nvPr>
            </p:nvSpPr>
            <p:spPr>
              <a:xfrm>
                <a:off x="5558301" y="460093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20" name="任意多边形: 形状 1219"/>
              <p:cNvSpPr/>
              <p:nvPr>
                <p:custDataLst>
                  <p:tags r:id="rId646"/>
                </p:custDataLst>
              </p:nvPr>
            </p:nvSpPr>
            <p:spPr>
              <a:xfrm>
                <a:off x="5558301" y="46858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21" name="任意多边形: 形状 1220"/>
              <p:cNvSpPr/>
              <p:nvPr>
                <p:custDataLst>
                  <p:tags r:id="rId647"/>
                </p:custDataLst>
              </p:nvPr>
            </p:nvSpPr>
            <p:spPr>
              <a:xfrm>
                <a:off x="5474257" y="27863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22" name="任意多边形: 形状 1221"/>
              <p:cNvSpPr/>
              <p:nvPr>
                <p:custDataLst>
                  <p:tags r:id="rId648"/>
                </p:custDataLst>
              </p:nvPr>
            </p:nvSpPr>
            <p:spPr>
              <a:xfrm>
                <a:off x="5474257" y="287126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23" name="任意多边形: 形状 1222"/>
              <p:cNvSpPr/>
              <p:nvPr>
                <p:custDataLst>
                  <p:tags r:id="rId649"/>
                </p:custDataLst>
              </p:nvPr>
            </p:nvSpPr>
            <p:spPr>
              <a:xfrm>
                <a:off x="5474257" y="29553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24" name="任意多边形: 形状 1223"/>
              <p:cNvSpPr/>
              <p:nvPr>
                <p:custDataLst>
                  <p:tags r:id="rId650"/>
                </p:custDataLst>
              </p:nvPr>
            </p:nvSpPr>
            <p:spPr>
              <a:xfrm>
                <a:off x="5474257" y="304025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25" name="任意多边形: 形状 1224"/>
              <p:cNvSpPr/>
              <p:nvPr>
                <p:custDataLst>
                  <p:tags r:id="rId651"/>
                </p:custDataLst>
              </p:nvPr>
            </p:nvSpPr>
            <p:spPr>
              <a:xfrm>
                <a:off x="5474257" y="31242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26" name="任意多边形: 形状 1225"/>
              <p:cNvSpPr/>
              <p:nvPr>
                <p:custDataLst>
                  <p:tags r:id="rId652"/>
                </p:custDataLst>
              </p:nvPr>
            </p:nvSpPr>
            <p:spPr>
              <a:xfrm>
                <a:off x="5474257" y="320834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27" name="任意多边形: 形状 1226"/>
              <p:cNvSpPr/>
              <p:nvPr>
                <p:custDataLst>
                  <p:tags r:id="rId653"/>
                </p:custDataLst>
              </p:nvPr>
            </p:nvSpPr>
            <p:spPr>
              <a:xfrm>
                <a:off x="5474257" y="329328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28" name="任意多边形: 形状 1227"/>
              <p:cNvSpPr/>
              <p:nvPr>
                <p:custDataLst>
                  <p:tags r:id="rId654"/>
                </p:custDataLst>
              </p:nvPr>
            </p:nvSpPr>
            <p:spPr>
              <a:xfrm>
                <a:off x="5474257" y="337733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29" name="任意多边形: 形状 1228"/>
              <p:cNvSpPr/>
              <p:nvPr>
                <p:custDataLst>
                  <p:tags r:id="rId655"/>
                </p:custDataLst>
              </p:nvPr>
            </p:nvSpPr>
            <p:spPr>
              <a:xfrm>
                <a:off x="5474257" y="346227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30" name="任意多边形: 形状 1229"/>
              <p:cNvSpPr/>
              <p:nvPr>
                <p:custDataLst>
                  <p:tags r:id="rId656"/>
                </p:custDataLst>
              </p:nvPr>
            </p:nvSpPr>
            <p:spPr>
              <a:xfrm>
                <a:off x="5474257" y="354632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31" name="任意多边形: 形状 1230"/>
              <p:cNvSpPr/>
              <p:nvPr>
                <p:custDataLst>
                  <p:tags r:id="rId657"/>
                </p:custDataLst>
              </p:nvPr>
            </p:nvSpPr>
            <p:spPr>
              <a:xfrm>
                <a:off x="5474257" y="363036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32" name="任意多边形: 形状 1231"/>
              <p:cNvSpPr/>
              <p:nvPr>
                <p:custDataLst>
                  <p:tags r:id="rId658"/>
                </p:custDataLst>
              </p:nvPr>
            </p:nvSpPr>
            <p:spPr>
              <a:xfrm>
                <a:off x="5474257" y="371531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33" name="任意多边形: 形状 1232"/>
              <p:cNvSpPr/>
              <p:nvPr>
                <p:custDataLst>
                  <p:tags r:id="rId659"/>
                </p:custDataLst>
              </p:nvPr>
            </p:nvSpPr>
            <p:spPr>
              <a:xfrm>
                <a:off x="5474257" y="37993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34" name="任意多边形: 形状 1233"/>
              <p:cNvSpPr/>
              <p:nvPr>
                <p:custDataLst>
                  <p:tags r:id="rId660"/>
                </p:custDataLst>
              </p:nvPr>
            </p:nvSpPr>
            <p:spPr>
              <a:xfrm>
                <a:off x="5474257" y="388430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35" name="任意多边形: 形状 1234"/>
              <p:cNvSpPr/>
              <p:nvPr>
                <p:custDataLst>
                  <p:tags r:id="rId661"/>
                </p:custDataLst>
              </p:nvPr>
            </p:nvSpPr>
            <p:spPr>
              <a:xfrm>
                <a:off x="5474257" y="39683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36" name="任意多边形: 形状 1235"/>
              <p:cNvSpPr/>
              <p:nvPr>
                <p:custDataLst>
                  <p:tags r:id="rId662"/>
                </p:custDataLst>
              </p:nvPr>
            </p:nvSpPr>
            <p:spPr>
              <a:xfrm>
                <a:off x="5474257" y="40523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37" name="任意多边形: 形状 1236"/>
              <p:cNvSpPr/>
              <p:nvPr>
                <p:custDataLst>
                  <p:tags r:id="rId663"/>
                </p:custDataLst>
              </p:nvPr>
            </p:nvSpPr>
            <p:spPr>
              <a:xfrm>
                <a:off x="5474257" y="41373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38" name="任意多边形: 形状 1237"/>
              <p:cNvSpPr/>
              <p:nvPr>
                <p:custDataLst>
                  <p:tags r:id="rId664"/>
                </p:custDataLst>
              </p:nvPr>
            </p:nvSpPr>
            <p:spPr>
              <a:xfrm>
                <a:off x="5474257" y="42213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39" name="任意多边形: 形状 1238"/>
              <p:cNvSpPr/>
              <p:nvPr>
                <p:custDataLst>
                  <p:tags r:id="rId665"/>
                </p:custDataLst>
              </p:nvPr>
            </p:nvSpPr>
            <p:spPr>
              <a:xfrm>
                <a:off x="5474257" y="43063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40" name="任意多边形: 形状 1239"/>
              <p:cNvSpPr/>
              <p:nvPr>
                <p:custDataLst>
                  <p:tags r:id="rId666"/>
                </p:custDataLst>
              </p:nvPr>
            </p:nvSpPr>
            <p:spPr>
              <a:xfrm>
                <a:off x="5474257" y="4390373"/>
                <a:ext cx="27110" cy="27110"/>
              </a:xfrm>
              <a:custGeom>
                <a:avLst/>
                <a:gdLst>
                  <a:gd name="connsiteX0" fmla="*/ 13555 w 27110"/>
                  <a:gd name="connsiteY0" fmla="*/ 0 h 27110"/>
                  <a:gd name="connsiteX1" fmla="*/ 27111 w 27110"/>
                  <a:gd name="connsiteY1" fmla="*/ 13556 h 27110"/>
                  <a:gd name="connsiteX2" fmla="*/ 13555 w 27110"/>
                  <a:gd name="connsiteY2" fmla="*/ 27111 h 27110"/>
                  <a:gd name="connsiteX3" fmla="*/ 0 w 27110"/>
                  <a:gd name="connsiteY3" fmla="*/ 13556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6"/>
                    </a:cubicBezTo>
                    <a:cubicBezTo>
                      <a:pt x="27111" y="20785"/>
                      <a:pt x="20785" y="27111"/>
                      <a:pt x="13555" y="27111"/>
                    </a:cubicBezTo>
                    <a:cubicBezTo>
                      <a:pt x="6326" y="27111"/>
                      <a:pt x="0" y="20785"/>
                      <a:pt x="0" y="13556"/>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41" name="任意多边形: 形状 1240"/>
              <p:cNvSpPr/>
              <p:nvPr>
                <p:custDataLst>
                  <p:tags r:id="rId667"/>
                </p:custDataLst>
              </p:nvPr>
            </p:nvSpPr>
            <p:spPr>
              <a:xfrm>
                <a:off x="5474257" y="447441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42" name="任意多边形: 形状 1241"/>
              <p:cNvSpPr/>
              <p:nvPr>
                <p:custDataLst>
                  <p:tags r:id="rId668"/>
                </p:custDataLst>
              </p:nvPr>
            </p:nvSpPr>
            <p:spPr>
              <a:xfrm>
                <a:off x="5474257" y="455936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43" name="任意多边形: 形状 1242"/>
              <p:cNvSpPr/>
              <p:nvPr>
                <p:custDataLst>
                  <p:tags r:id="rId669"/>
                </p:custDataLst>
              </p:nvPr>
            </p:nvSpPr>
            <p:spPr>
              <a:xfrm>
                <a:off x="5474257" y="464340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44" name="任意多边形: 形状 1243"/>
              <p:cNvSpPr/>
              <p:nvPr>
                <p:custDataLst>
                  <p:tags r:id="rId670"/>
                </p:custDataLst>
              </p:nvPr>
            </p:nvSpPr>
            <p:spPr>
              <a:xfrm>
                <a:off x="5389310" y="282878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45" name="任意多边形: 形状 1244"/>
              <p:cNvSpPr/>
              <p:nvPr>
                <p:custDataLst>
                  <p:tags r:id="rId671"/>
                </p:custDataLst>
              </p:nvPr>
            </p:nvSpPr>
            <p:spPr>
              <a:xfrm>
                <a:off x="5389310" y="291373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46" name="任意多边形: 形状 1245"/>
              <p:cNvSpPr/>
              <p:nvPr>
                <p:custDataLst>
                  <p:tags r:id="rId672"/>
                </p:custDataLst>
              </p:nvPr>
            </p:nvSpPr>
            <p:spPr>
              <a:xfrm>
                <a:off x="5389310" y="299777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47" name="任意多边形: 形状 1246"/>
              <p:cNvSpPr/>
              <p:nvPr>
                <p:custDataLst>
                  <p:tags r:id="rId673"/>
                </p:custDataLst>
              </p:nvPr>
            </p:nvSpPr>
            <p:spPr>
              <a:xfrm>
                <a:off x="5389310" y="308182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48" name="任意多边形: 形状 1247"/>
              <p:cNvSpPr/>
              <p:nvPr>
                <p:custDataLst>
                  <p:tags r:id="rId674"/>
                </p:custDataLst>
              </p:nvPr>
            </p:nvSpPr>
            <p:spPr>
              <a:xfrm>
                <a:off x="5389310" y="316677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49" name="任意多边形: 形状 1248"/>
              <p:cNvSpPr/>
              <p:nvPr>
                <p:custDataLst>
                  <p:tags r:id="rId675"/>
                </p:custDataLst>
              </p:nvPr>
            </p:nvSpPr>
            <p:spPr>
              <a:xfrm>
                <a:off x="5389310" y="32508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50" name="任意多边形: 形状 1249"/>
              <p:cNvSpPr/>
              <p:nvPr>
                <p:custDataLst>
                  <p:tags r:id="rId676"/>
                </p:custDataLst>
              </p:nvPr>
            </p:nvSpPr>
            <p:spPr>
              <a:xfrm>
                <a:off x="5389310" y="33348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51" name="任意多边形: 形状 1250"/>
              <p:cNvSpPr/>
              <p:nvPr>
                <p:custDataLst>
                  <p:tags r:id="rId677"/>
                </p:custDataLst>
              </p:nvPr>
            </p:nvSpPr>
            <p:spPr>
              <a:xfrm>
                <a:off x="5389310" y="34198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52" name="任意多边形: 形状 1251"/>
              <p:cNvSpPr/>
              <p:nvPr>
                <p:custDataLst>
                  <p:tags r:id="rId678"/>
                </p:custDataLst>
              </p:nvPr>
            </p:nvSpPr>
            <p:spPr>
              <a:xfrm>
                <a:off x="5389310" y="35038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53" name="任意多边形: 形状 1252"/>
              <p:cNvSpPr/>
              <p:nvPr>
                <p:custDataLst>
                  <p:tags r:id="rId679"/>
                </p:custDataLst>
              </p:nvPr>
            </p:nvSpPr>
            <p:spPr>
              <a:xfrm>
                <a:off x="5389310" y="35887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54" name="任意多边形: 形状 1253"/>
              <p:cNvSpPr/>
              <p:nvPr>
                <p:custDataLst>
                  <p:tags r:id="rId680"/>
                </p:custDataLst>
              </p:nvPr>
            </p:nvSpPr>
            <p:spPr>
              <a:xfrm>
                <a:off x="5389310" y="36728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55" name="任意多边形: 形状 1254"/>
              <p:cNvSpPr/>
              <p:nvPr>
                <p:custDataLst>
                  <p:tags r:id="rId681"/>
                </p:custDataLst>
              </p:nvPr>
            </p:nvSpPr>
            <p:spPr>
              <a:xfrm>
                <a:off x="5389310" y="375688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56" name="任意多边形: 形状 1255"/>
              <p:cNvSpPr/>
              <p:nvPr>
                <p:custDataLst>
                  <p:tags r:id="rId682"/>
                </p:custDataLst>
              </p:nvPr>
            </p:nvSpPr>
            <p:spPr>
              <a:xfrm>
                <a:off x="5389310" y="38418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57" name="任意多边形: 形状 1256"/>
              <p:cNvSpPr/>
              <p:nvPr>
                <p:custDataLst>
                  <p:tags r:id="rId683"/>
                </p:custDataLst>
              </p:nvPr>
            </p:nvSpPr>
            <p:spPr>
              <a:xfrm>
                <a:off x="5389310" y="392587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58" name="任意多边形: 形状 1257"/>
              <p:cNvSpPr/>
              <p:nvPr>
                <p:custDataLst>
                  <p:tags r:id="rId684"/>
                </p:custDataLst>
              </p:nvPr>
            </p:nvSpPr>
            <p:spPr>
              <a:xfrm>
                <a:off x="5389310" y="401082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59" name="任意多边形: 形状 1258"/>
              <p:cNvSpPr/>
              <p:nvPr>
                <p:custDataLst>
                  <p:tags r:id="rId685"/>
                </p:custDataLst>
              </p:nvPr>
            </p:nvSpPr>
            <p:spPr>
              <a:xfrm>
                <a:off x="5389310" y="409486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60" name="任意多边形: 形状 1259"/>
              <p:cNvSpPr/>
              <p:nvPr>
                <p:custDataLst>
                  <p:tags r:id="rId686"/>
                </p:custDataLst>
              </p:nvPr>
            </p:nvSpPr>
            <p:spPr>
              <a:xfrm>
                <a:off x="5389310" y="417981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61" name="任意多边形: 形状 1260"/>
              <p:cNvSpPr/>
              <p:nvPr>
                <p:custDataLst>
                  <p:tags r:id="rId687"/>
                </p:custDataLst>
              </p:nvPr>
            </p:nvSpPr>
            <p:spPr>
              <a:xfrm>
                <a:off x="5389310" y="426385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62" name="任意多边形: 形状 1261"/>
              <p:cNvSpPr/>
              <p:nvPr>
                <p:custDataLst>
                  <p:tags r:id="rId688"/>
                </p:custDataLst>
              </p:nvPr>
            </p:nvSpPr>
            <p:spPr>
              <a:xfrm>
                <a:off x="5389310" y="434790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63" name="任意多边形: 形状 1262"/>
              <p:cNvSpPr/>
              <p:nvPr>
                <p:custDataLst>
                  <p:tags r:id="rId689"/>
                </p:custDataLst>
              </p:nvPr>
            </p:nvSpPr>
            <p:spPr>
              <a:xfrm>
                <a:off x="5389310" y="443284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64" name="任意多边形: 形状 1263"/>
              <p:cNvSpPr/>
              <p:nvPr>
                <p:custDataLst>
                  <p:tags r:id="rId690"/>
                </p:custDataLst>
              </p:nvPr>
            </p:nvSpPr>
            <p:spPr>
              <a:xfrm>
                <a:off x="5389310" y="45168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65" name="任意多边形: 形状 1264"/>
              <p:cNvSpPr/>
              <p:nvPr>
                <p:custDataLst>
                  <p:tags r:id="rId691"/>
                </p:custDataLst>
              </p:nvPr>
            </p:nvSpPr>
            <p:spPr>
              <a:xfrm>
                <a:off x="5389310" y="460093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66" name="任意多边形: 形状 1265"/>
              <p:cNvSpPr/>
              <p:nvPr>
                <p:custDataLst>
                  <p:tags r:id="rId692"/>
                </p:custDataLst>
              </p:nvPr>
            </p:nvSpPr>
            <p:spPr>
              <a:xfrm>
                <a:off x="5389310" y="46858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67" name="任意多边形: 形状 1266"/>
              <p:cNvSpPr/>
              <p:nvPr>
                <p:custDataLst>
                  <p:tags r:id="rId693"/>
                </p:custDataLst>
              </p:nvPr>
            </p:nvSpPr>
            <p:spPr>
              <a:xfrm>
                <a:off x="5305266" y="27863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68" name="任意多边形: 形状 1267"/>
              <p:cNvSpPr/>
              <p:nvPr>
                <p:custDataLst>
                  <p:tags r:id="rId694"/>
                </p:custDataLst>
              </p:nvPr>
            </p:nvSpPr>
            <p:spPr>
              <a:xfrm>
                <a:off x="5305266" y="287126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69" name="任意多边形: 形状 1268"/>
              <p:cNvSpPr/>
              <p:nvPr>
                <p:custDataLst>
                  <p:tags r:id="rId695"/>
                </p:custDataLst>
              </p:nvPr>
            </p:nvSpPr>
            <p:spPr>
              <a:xfrm>
                <a:off x="5305266" y="29553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70" name="任意多边形: 形状 1269"/>
              <p:cNvSpPr/>
              <p:nvPr>
                <p:custDataLst>
                  <p:tags r:id="rId696"/>
                </p:custDataLst>
              </p:nvPr>
            </p:nvSpPr>
            <p:spPr>
              <a:xfrm>
                <a:off x="5305266" y="304025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71" name="任意多边形: 形状 1270"/>
              <p:cNvSpPr/>
              <p:nvPr>
                <p:custDataLst>
                  <p:tags r:id="rId697"/>
                </p:custDataLst>
              </p:nvPr>
            </p:nvSpPr>
            <p:spPr>
              <a:xfrm>
                <a:off x="5305266" y="31242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72" name="任意多边形: 形状 1271"/>
              <p:cNvSpPr/>
              <p:nvPr>
                <p:custDataLst>
                  <p:tags r:id="rId698"/>
                </p:custDataLst>
              </p:nvPr>
            </p:nvSpPr>
            <p:spPr>
              <a:xfrm>
                <a:off x="5305266" y="320834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73" name="任意多边形: 形状 1272"/>
              <p:cNvSpPr/>
              <p:nvPr>
                <p:custDataLst>
                  <p:tags r:id="rId699"/>
                </p:custDataLst>
              </p:nvPr>
            </p:nvSpPr>
            <p:spPr>
              <a:xfrm>
                <a:off x="5305266" y="329328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74" name="任意多边形: 形状 1273"/>
              <p:cNvSpPr/>
              <p:nvPr>
                <p:custDataLst>
                  <p:tags r:id="rId700"/>
                </p:custDataLst>
              </p:nvPr>
            </p:nvSpPr>
            <p:spPr>
              <a:xfrm>
                <a:off x="5305266" y="337733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75" name="任意多边形: 形状 1274"/>
              <p:cNvSpPr/>
              <p:nvPr>
                <p:custDataLst>
                  <p:tags r:id="rId701"/>
                </p:custDataLst>
              </p:nvPr>
            </p:nvSpPr>
            <p:spPr>
              <a:xfrm>
                <a:off x="5305266" y="346227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76" name="任意多边形: 形状 1275"/>
              <p:cNvSpPr/>
              <p:nvPr>
                <p:custDataLst>
                  <p:tags r:id="rId702"/>
                </p:custDataLst>
              </p:nvPr>
            </p:nvSpPr>
            <p:spPr>
              <a:xfrm>
                <a:off x="5305266" y="354632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77" name="任意多边形: 形状 1276"/>
              <p:cNvSpPr/>
              <p:nvPr>
                <p:custDataLst>
                  <p:tags r:id="rId703"/>
                </p:custDataLst>
              </p:nvPr>
            </p:nvSpPr>
            <p:spPr>
              <a:xfrm>
                <a:off x="5305266" y="363036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78" name="任意多边形: 形状 1277"/>
              <p:cNvSpPr/>
              <p:nvPr>
                <p:custDataLst>
                  <p:tags r:id="rId704"/>
                </p:custDataLst>
              </p:nvPr>
            </p:nvSpPr>
            <p:spPr>
              <a:xfrm>
                <a:off x="5305266" y="371531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79" name="任意多边形: 形状 1278"/>
              <p:cNvSpPr/>
              <p:nvPr>
                <p:custDataLst>
                  <p:tags r:id="rId705"/>
                </p:custDataLst>
              </p:nvPr>
            </p:nvSpPr>
            <p:spPr>
              <a:xfrm>
                <a:off x="5305266" y="37993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80" name="任意多边形: 形状 1279"/>
              <p:cNvSpPr/>
              <p:nvPr>
                <p:custDataLst>
                  <p:tags r:id="rId706"/>
                </p:custDataLst>
              </p:nvPr>
            </p:nvSpPr>
            <p:spPr>
              <a:xfrm>
                <a:off x="5305266" y="388430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81" name="任意多边形: 形状 1280"/>
              <p:cNvSpPr/>
              <p:nvPr>
                <p:custDataLst>
                  <p:tags r:id="rId707"/>
                </p:custDataLst>
              </p:nvPr>
            </p:nvSpPr>
            <p:spPr>
              <a:xfrm>
                <a:off x="5305266" y="39683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82" name="任意多边形: 形状 1281"/>
              <p:cNvSpPr/>
              <p:nvPr>
                <p:custDataLst>
                  <p:tags r:id="rId708"/>
                </p:custDataLst>
              </p:nvPr>
            </p:nvSpPr>
            <p:spPr>
              <a:xfrm>
                <a:off x="5305266" y="40523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83" name="任意多边形: 形状 1282"/>
              <p:cNvSpPr/>
              <p:nvPr>
                <p:custDataLst>
                  <p:tags r:id="rId709"/>
                </p:custDataLst>
              </p:nvPr>
            </p:nvSpPr>
            <p:spPr>
              <a:xfrm>
                <a:off x="5305266" y="41373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84" name="任意多边形: 形状 1283"/>
              <p:cNvSpPr/>
              <p:nvPr>
                <p:custDataLst>
                  <p:tags r:id="rId710"/>
                </p:custDataLst>
              </p:nvPr>
            </p:nvSpPr>
            <p:spPr>
              <a:xfrm>
                <a:off x="5305266" y="42213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85" name="任意多边形: 形状 1284"/>
              <p:cNvSpPr/>
              <p:nvPr>
                <p:custDataLst>
                  <p:tags r:id="rId711"/>
                </p:custDataLst>
              </p:nvPr>
            </p:nvSpPr>
            <p:spPr>
              <a:xfrm>
                <a:off x="5305266" y="43063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86" name="任意多边形: 形状 1285"/>
              <p:cNvSpPr/>
              <p:nvPr>
                <p:custDataLst>
                  <p:tags r:id="rId712"/>
                </p:custDataLst>
              </p:nvPr>
            </p:nvSpPr>
            <p:spPr>
              <a:xfrm>
                <a:off x="5305266" y="4390373"/>
                <a:ext cx="27110" cy="27110"/>
              </a:xfrm>
              <a:custGeom>
                <a:avLst/>
                <a:gdLst>
                  <a:gd name="connsiteX0" fmla="*/ 13555 w 27110"/>
                  <a:gd name="connsiteY0" fmla="*/ 0 h 27110"/>
                  <a:gd name="connsiteX1" fmla="*/ 27111 w 27110"/>
                  <a:gd name="connsiteY1" fmla="*/ 13556 h 27110"/>
                  <a:gd name="connsiteX2" fmla="*/ 13555 w 27110"/>
                  <a:gd name="connsiteY2" fmla="*/ 27111 h 27110"/>
                  <a:gd name="connsiteX3" fmla="*/ 0 w 27110"/>
                  <a:gd name="connsiteY3" fmla="*/ 13556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6"/>
                    </a:cubicBezTo>
                    <a:cubicBezTo>
                      <a:pt x="27111" y="20785"/>
                      <a:pt x="20785" y="27111"/>
                      <a:pt x="13555" y="27111"/>
                    </a:cubicBezTo>
                    <a:cubicBezTo>
                      <a:pt x="6326" y="27111"/>
                      <a:pt x="0" y="20785"/>
                      <a:pt x="0" y="13556"/>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87" name="任意多边形: 形状 1286"/>
              <p:cNvSpPr/>
              <p:nvPr>
                <p:custDataLst>
                  <p:tags r:id="rId713"/>
                </p:custDataLst>
              </p:nvPr>
            </p:nvSpPr>
            <p:spPr>
              <a:xfrm>
                <a:off x="5305266" y="447441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88" name="任意多边形: 形状 1287"/>
              <p:cNvSpPr/>
              <p:nvPr>
                <p:custDataLst>
                  <p:tags r:id="rId714"/>
                </p:custDataLst>
              </p:nvPr>
            </p:nvSpPr>
            <p:spPr>
              <a:xfrm>
                <a:off x="5305266" y="455936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89" name="任意多边形: 形状 1288"/>
              <p:cNvSpPr/>
              <p:nvPr>
                <p:custDataLst>
                  <p:tags r:id="rId715"/>
                </p:custDataLst>
              </p:nvPr>
            </p:nvSpPr>
            <p:spPr>
              <a:xfrm>
                <a:off x="5305266" y="464340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90" name="任意多边形: 形状 1289"/>
              <p:cNvSpPr/>
              <p:nvPr>
                <p:custDataLst>
                  <p:tags r:id="rId716"/>
                </p:custDataLst>
              </p:nvPr>
            </p:nvSpPr>
            <p:spPr>
              <a:xfrm>
                <a:off x="5220319" y="282878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91" name="任意多边形: 形状 1290"/>
              <p:cNvSpPr/>
              <p:nvPr>
                <p:custDataLst>
                  <p:tags r:id="rId717"/>
                </p:custDataLst>
              </p:nvPr>
            </p:nvSpPr>
            <p:spPr>
              <a:xfrm>
                <a:off x="5220319" y="291373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92" name="任意多边形: 形状 1291"/>
              <p:cNvSpPr/>
              <p:nvPr>
                <p:custDataLst>
                  <p:tags r:id="rId718"/>
                </p:custDataLst>
              </p:nvPr>
            </p:nvSpPr>
            <p:spPr>
              <a:xfrm>
                <a:off x="5220319" y="299777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93" name="任意多边形: 形状 1292"/>
              <p:cNvSpPr/>
              <p:nvPr>
                <p:custDataLst>
                  <p:tags r:id="rId719"/>
                </p:custDataLst>
              </p:nvPr>
            </p:nvSpPr>
            <p:spPr>
              <a:xfrm>
                <a:off x="5220319" y="308182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94" name="任意多边形: 形状 1293"/>
              <p:cNvSpPr/>
              <p:nvPr>
                <p:custDataLst>
                  <p:tags r:id="rId720"/>
                </p:custDataLst>
              </p:nvPr>
            </p:nvSpPr>
            <p:spPr>
              <a:xfrm>
                <a:off x="5220319" y="316677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95" name="任意多边形: 形状 1294"/>
              <p:cNvSpPr/>
              <p:nvPr>
                <p:custDataLst>
                  <p:tags r:id="rId721"/>
                </p:custDataLst>
              </p:nvPr>
            </p:nvSpPr>
            <p:spPr>
              <a:xfrm>
                <a:off x="5220319" y="32508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96" name="任意多边形: 形状 1295"/>
              <p:cNvSpPr/>
              <p:nvPr>
                <p:custDataLst>
                  <p:tags r:id="rId722"/>
                </p:custDataLst>
              </p:nvPr>
            </p:nvSpPr>
            <p:spPr>
              <a:xfrm>
                <a:off x="5220319" y="33348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97" name="任意多边形: 形状 1296"/>
              <p:cNvSpPr/>
              <p:nvPr>
                <p:custDataLst>
                  <p:tags r:id="rId723"/>
                </p:custDataLst>
              </p:nvPr>
            </p:nvSpPr>
            <p:spPr>
              <a:xfrm>
                <a:off x="5220319" y="34198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98" name="任意多边形: 形状 1297"/>
              <p:cNvSpPr/>
              <p:nvPr>
                <p:custDataLst>
                  <p:tags r:id="rId724"/>
                </p:custDataLst>
              </p:nvPr>
            </p:nvSpPr>
            <p:spPr>
              <a:xfrm>
                <a:off x="5220319" y="35038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299" name="任意多边形: 形状 1298"/>
              <p:cNvSpPr/>
              <p:nvPr>
                <p:custDataLst>
                  <p:tags r:id="rId725"/>
                </p:custDataLst>
              </p:nvPr>
            </p:nvSpPr>
            <p:spPr>
              <a:xfrm>
                <a:off x="5220319" y="35887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00" name="任意多边形: 形状 1299"/>
              <p:cNvSpPr/>
              <p:nvPr>
                <p:custDataLst>
                  <p:tags r:id="rId726"/>
                </p:custDataLst>
              </p:nvPr>
            </p:nvSpPr>
            <p:spPr>
              <a:xfrm>
                <a:off x="5220319" y="36728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01" name="任意多边形: 形状 1300"/>
              <p:cNvSpPr/>
              <p:nvPr>
                <p:custDataLst>
                  <p:tags r:id="rId727"/>
                </p:custDataLst>
              </p:nvPr>
            </p:nvSpPr>
            <p:spPr>
              <a:xfrm>
                <a:off x="5220319" y="375688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02" name="任意多边形: 形状 1301"/>
              <p:cNvSpPr/>
              <p:nvPr>
                <p:custDataLst>
                  <p:tags r:id="rId728"/>
                </p:custDataLst>
              </p:nvPr>
            </p:nvSpPr>
            <p:spPr>
              <a:xfrm>
                <a:off x="5220319" y="38418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03" name="任意多边形: 形状 1302"/>
              <p:cNvSpPr/>
              <p:nvPr>
                <p:custDataLst>
                  <p:tags r:id="rId729"/>
                </p:custDataLst>
              </p:nvPr>
            </p:nvSpPr>
            <p:spPr>
              <a:xfrm>
                <a:off x="5220319" y="392587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04" name="任意多边形: 形状 1303"/>
              <p:cNvSpPr/>
              <p:nvPr>
                <p:custDataLst>
                  <p:tags r:id="rId730"/>
                </p:custDataLst>
              </p:nvPr>
            </p:nvSpPr>
            <p:spPr>
              <a:xfrm>
                <a:off x="5220319" y="401082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05" name="任意多边形: 形状 1304"/>
              <p:cNvSpPr/>
              <p:nvPr>
                <p:custDataLst>
                  <p:tags r:id="rId731"/>
                </p:custDataLst>
              </p:nvPr>
            </p:nvSpPr>
            <p:spPr>
              <a:xfrm>
                <a:off x="5220319" y="409486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06" name="任意多边形: 形状 1305"/>
              <p:cNvSpPr/>
              <p:nvPr>
                <p:custDataLst>
                  <p:tags r:id="rId732"/>
                </p:custDataLst>
              </p:nvPr>
            </p:nvSpPr>
            <p:spPr>
              <a:xfrm>
                <a:off x="5220319" y="417981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07" name="任意多边形: 形状 1306"/>
              <p:cNvSpPr/>
              <p:nvPr>
                <p:custDataLst>
                  <p:tags r:id="rId733"/>
                </p:custDataLst>
              </p:nvPr>
            </p:nvSpPr>
            <p:spPr>
              <a:xfrm>
                <a:off x="5220319" y="426385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08" name="任意多边形: 形状 1307"/>
              <p:cNvSpPr/>
              <p:nvPr>
                <p:custDataLst>
                  <p:tags r:id="rId734"/>
                </p:custDataLst>
              </p:nvPr>
            </p:nvSpPr>
            <p:spPr>
              <a:xfrm>
                <a:off x="5220319" y="434790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09" name="任意多边形: 形状 1308"/>
              <p:cNvSpPr/>
              <p:nvPr>
                <p:custDataLst>
                  <p:tags r:id="rId735"/>
                </p:custDataLst>
              </p:nvPr>
            </p:nvSpPr>
            <p:spPr>
              <a:xfrm>
                <a:off x="5220319" y="443284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10" name="任意多边形: 形状 1309"/>
              <p:cNvSpPr/>
              <p:nvPr>
                <p:custDataLst>
                  <p:tags r:id="rId736"/>
                </p:custDataLst>
              </p:nvPr>
            </p:nvSpPr>
            <p:spPr>
              <a:xfrm>
                <a:off x="5220319" y="45168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11" name="任意多边形: 形状 1310"/>
              <p:cNvSpPr/>
              <p:nvPr>
                <p:custDataLst>
                  <p:tags r:id="rId737"/>
                </p:custDataLst>
              </p:nvPr>
            </p:nvSpPr>
            <p:spPr>
              <a:xfrm>
                <a:off x="5220319" y="460093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12" name="任意多边形: 形状 1311"/>
              <p:cNvSpPr/>
              <p:nvPr>
                <p:custDataLst>
                  <p:tags r:id="rId738"/>
                </p:custDataLst>
              </p:nvPr>
            </p:nvSpPr>
            <p:spPr>
              <a:xfrm>
                <a:off x="5220319" y="46858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13" name="任意多边形: 形状 1312"/>
              <p:cNvSpPr/>
              <p:nvPr>
                <p:custDataLst>
                  <p:tags r:id="rId739"/>
                </p:custDataLst>
              </p:nvPr>
            </p:nvSpPr>
            <p:spPr>
              <a:xfrm>
                <a:off x="5136275" y="27863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14" name="任意多边形: 形状 1313"/>
              <p:cNvSpPr/>
              <p:nvPr>
                <p:custDataLst>
                  <p:tags r:id="rId740"/>
                </p:custDataLst>
              </p:nvPr>
            </p:nvSpPr>
            <p:spPr>
              <a:xfrm>
                <a:off x="5136275" y="287126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15" name="任意多边形: 形状 1314"/>
              <p:cNvSpPr/>
              <p:nvPr>
                <p:custDataLst>
                  <p:tags r:id="rId741"/>
                </p:custDataLst>
              </p:nvPr>
            </p:nvSpPr>
            <p:spPr>
              <a:xfrm>
                <a:off x="5136275" y="29553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16" name="任意多边形: 形状 1315"/>
              <p:cNvSpPr/>
              <p:nvPr>
                <p:custDataLst>
                  <p:tags r:id="rId742"/>
                </p:custDataLst>
              </p:nvPr>
            </p:nvSpPr>
            <p:spPr>
              <a:xfrm>
                <a:off x="5136275" y="304025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17" name="任意多边形: 形状 1316"/>
              <p:cNvSpPr/>
              <p:nvPr>
                <p:custDataLst>
                  <p:tags r:id="rId743"/>
                </p:custDataLst>
              </p:nvPr>
            </p:nvSpPr>
            <p:spPr>
              <a:xfrm>
                <a:off x="5136275" y="31242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18" name="任意多边形: 形状 1317"/>
              <p:cNvSpPr/>
              <p:nvPr>
                <p:custDataLst>
                  <p:tags r:id="rId744"/>
                </p:custDataLst>
              </p:nvPr>
            </p:nvSpPr>
            <p:spPr>
              <a:xfrm>
                <a:off x="5136275" y="320834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19" name="任意多边形: 形状 1318"/>
              <p:cNvSpPr/>
              <p:nvPr>
                <p:custDataLst>
                  <p:tags r:id="rId745"/>
                </p:custDataLst>
              </p:nvPr>
            </p:nvSpPr>
            <p:spPr>
              <a:xfrm>
                <a:off x="5136275" y="329328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20" name="任意多边形: 形状 1319"/>
              <p:cNvSpPr/>
              <p:nvPr>
                <p:custDataLst>
                  <p:tags r:id="rId746"/>
                </p:custDataLst>
              </p:nvPr>
            </p:nvSpPr>
            <p:spPr>
              <a:xfrm>
                <a:off x="5136275" y="337733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21" name="任意多边形: 形状 1320"/>
              <p:cNvSpPr/>
              <p:nvPr>
                <p:custDataLst>
                  <p:tags r:id="rId747"/>
                </p:custDataLst>
              </p:nvPr>
            </p:nvSpPr>
            <p:spPr>
              <a:xfrm>
                <a:off x="5136275" y="346227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22" name="任意多边形: 形状 1321"/>
              <p:cNvSpPr/>
              <p:nvPr>
                <p:custDataLst>
                  <p:tags r:id="rId748"/>
                </p:custDataLst>
              </p:nvPr>
            </p:nvSpPr>
            <p:spPr>
              <a:xfrm>
                <a:off x="5136275" y="354632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23" name="任意多边形: 形状 1322"/>
              <p:cNvSpPr/>
              <p:nvPr>
                <p:custDataLst>
                  <p:tags r:id="rId749"/>
                </p:custDataLst>
              </p:nvPr>
            </p:nvSpPr>
            <p:spPr>
              <a:xfrm>
                <a:off x="5136275" y="363036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24" name="任意多边形: 形状 1323"/>
              <p:cNvSpPr/>
              <p:nvPr>
                <p:custDataLst>
                  <p:tags r:id="rId750"/>
                </p:custDataLst>
              </p:nvPr>
            </p:nvSpPr>
            <p:spPr>
              <a:xfrm>
                <a:off x="5136275" y="371531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25" name="任意多边形: 形状 1324"/>
              <p:cNvSpPr/>
              <p:nvPr>
                <p:custDataLst>
                  <p:tags r:id="rId751"/>
                </p:custDataLst>
              </p:nvPr>
            </p:nvSpPr>
            <p:spPr>
              <a:xfrm>
                <a:off x="5136275" y="37993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26" name="任意多边形: 形状 1325"/>
              <p:cNvSpPr/>
              <p:nvPr>
                <p:custDataLst>
                  <p:tags r:id="rId752"/>
                </p:custDataLst>
              </p:nvPr>
            </p:nvSpPr>
            <p:spPr>
              <a:xfrm>
                <a:off x="5136275" y="388430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27" name="任意多边形: 形状 1326"/>
              <p:cNvSpPr/>
              <p:nvPr>
                <p:custDataLst>
                  <p:tags r:id="rId753"/>
                </p:custDataLst>
              </p:nvPr>
            </p:nvSpPr>
            <p:spPr>
              <a:xfrm>
                <a:off x="5136275" y="39683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28" name="任意多边形: 形状 1327"/>
              <p:cNvSpPr/>
              <p:nvPr>
                <p:custDataLst>
                  <p:tags r:id="rId754"/>
                </p:custDataLst>
              </p:nvPr>
            </p:nvSpPr>
            <p:spPr>
              <a:xfrm>
                <a:off x="5136275" y="40523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29" name="任意多边形: 形状 1328"/>
              <p:cNvSpPr/>
              <p:nvPr>
                <p:custDataLst>
                  <p:tags r:id="rId755"/>
                </p:custDataLst>
              </p:nvPr>
            </p:nvSpPr>
            <p:spPr>
              <a:xfrm>
                <a:off x="5136275" y="41373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30" name="任意多边形: 形状 1329"/>
              <p:cNvSpPr/>
              <p:nvPr>
                <p:custDataLst>
                  <p:tags r:id="rId756"/>
                </p:custDataLst>
              </p:nvPr>
            </p:nvSpPr>
            <p:spPr>
              <a:xfrm>
                <a:off x="5136275" y="42213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31" name="任意多边形: 形状 1330"/>
              <p:cNvSpPr/>
              <p:nvPr>
                <p:custDataLst>
                  <p:tags r:id="rId757"/>
                </p:custDataLst>
              </p:nvPr>
            </p:nvSpPr>
            <p:spPr>
              <a:xfrm>
                <a:off x="5136275" y="43063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32" name="任意多边形: 形状 1331"/>
              <p:cNvSpPr/>
              <p:nvPr>
                <p:custDataLst>
                  <p:tags r:id="rId758"/>
                </p:custDataLst>
              </p:nvPr>
            </p:nvSpPr>
            <p:spPr>
              <a:xfrm>
                <a:off x="5136275" y="4390373"/>
                <a:ext cx="27110" cy="27110"/>
              </a:xfrm>
              <a:custGeom>
                <a:avLst/>
                <a:gdLst>
                  <a:gd name="connsiteX0" fmla="*/ 13555 w 27110"/>
                  <a:gd name="connsiteY0" fmla="*/ 0 h 27110"/>
                  <a:gd name="connsiteX1" fmla="*/ 27111 w 27110"/>
                  <a:gd name="connsiteY1" fmla="*/ 13556 h 27110"/>
                  <a:gd name="connsiteX2" fmla="*/ 13555 w 27110"/>
                  <a:gd name="connsiteY2" fmla="*/ 27111 h 27110"/>
                  <a:gd name="connsiteX3" fmla="*/ 0 w 27110"/>
                  <a:gd name="connsiteY3" fmla="*/ 13556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6"/>
                    </a:cubicBezTo>
                    <a:cubicBezTo>
                      <a:pt x="27111" y="20785"/>
                      <a:pt x="20785" y="27111"/>
                      <a:pt x="13555" y="27111"/>
                    </a:cubicBezTo>
                    <a:cubicBezTo>
                      <a:pt x="6326" y="27111"/>
                      <a:pt x="0" y="20785"/>
                      <a:pt x="0" y="13556"/>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33" name="任意多边形: 形状 1332"/>
              <p:cNvSpPr/>
              <p:nvPr>
                <p:custDataLst>
                  <p:tags r:id="rId759"/>
                </p:custDataLst>
              </p:nvPr>
            </p:nvSpPr>
            <p:spPr>
              <a:xfrm>
                <a:off x="5136275" y="447441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34" name="任意多边形: 形状 1333"/>
              <p:cNvSpPr/>
              <p:nvPr>
                <p:custDataLst>
                  <p:tags r:id="rId760"/>
                </p:custDataLst>
              </p:nvPr>
            </p:nvSpPr>
            <p:spPr>
              <a:xfrm>
                <a:off x="5136275" y="455936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35" name="任意多边形: 形状 1334"/>
              <p:cNvSpPr/>
              <p:nvPr>
                <p:custDataLst>
                  <p:tags r:id="rId761"/>
                </p:custDataLst>
              </p:nvPr>
            </p:nvSpPr>
            <p:spPr>
              <a:xfrm>
                <a:off x="5136275" y="464340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36" name="任意多边形: 形状 1335"/>
              <p:cNvSpPr/>
              <p:nvPr>
                <p:custDataLst>
                  <p:tags r:id="rId762"/>
                </p:custDataLst>
              </p:nvPr>
            </p:nvSpPr>
            <p:spPr>
              <a:xfrm>
                <a:off x="5052231" y="282878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37" name="任意多边形: 形状 1336"/>
              <p:cNvSpPr/>
              <p:nvPr>
                <p:custDataLst>
                  <p:tags r:id="rId763"/>
                </p:custDataLst>
              </p:nvPr>
            </p:nvSpPr>
            <p:spPr>
              <a:xfrm>
                <a:off x="5052231" y="291373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38" name="任意多边形: 形状 1337"/>
              <p:cNvSpPr/>
              <p:nvPr>
                <p:custDataLst>
                  <p:tags r:id="rId764"/>
                </p:custDataLst>
              </p:nvPr>
            </p:nvSpPr>
            <p:spPr>
              <a:xfrm>
                <a:off x="5052231" y="299777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39" name="任意多边形: 形状 1338"/>
              <p:cNvSpPr/>
              <p:nvPr>
                <p:custDataLst>
                  <p:tags r:id="rId765"/>
                </p:custDataLst>
              </p:nvPr>
            </p:nvSpPr>
            <p:spPr>
              <a:xfrm>
                <a:off x="5052231" y="308182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40" name="任意多边形: 形状 1339"/>
              <p:cNvSpPr/>
              <p:nvPr>
                <p:custDataLst>
                  <p:tags r:id="rId766"/>
                </p:custDataLst>
              </p:nvPr>
            </p:nvSpPr>
            <p:spPr>
              <a:xfrm>
                <a:off x="5052231" y="316677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41" name="任意多边形: 形状 1340"/>
              <p:cNvSpPr/>
              <p:nvPr>
                <p:custDataLst>
                  <p:tags r:id="rId767"/>
                </p:custDataLst>
              </p:nvPr>
            </p:nvSpPr>
            <p:spPr>
              <a:xfrm>
                <a:off x="5052231" y="32508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42" name="任意多边形: 形状 1341"/>
              <p:cNvSpPr/>
              <p:nvPr>
                <p:custDataLst>
                  <p:tags r:id="rId768"/>
                </p:custDataLst>
              </p:nvPr>
            </p:nvSpPr>
            <p:spPr>
              <a:xfrm>
                <a:off x="5052231" y="33348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43" name="任意多边形: 形状 1342"/>
              <p:cNvSpPr/>
              <p:nvPr>
                <p:custDataLst>
                  <p:tags r:id="rId769"/>
                </p:custDataLst>
              </p:nvPr>
            </p:nvSpPr>
            <p:spPr>
              <a:xfrm>
                <a:off x="5052231" y="34198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44" name="任意多边形: 形状 1343"/>
              <p:cNvSpPr/>
              <p:nvPr>
                <p:custDataLst>
                  <p:tags r:id="rId770"/>
                </p:custDataLst>
              </p:nvPr>
            </p:nvSpPr>
            <p:spPr>
              <a:xfrm>
                <a:off x="5052231" y="35038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45" name="任意多边形: 形状 1344"/>
              <p:cNvSpPr/>
              <p:nvPr>
                <p:custDataLst>
                  <p:tags r:id="rId771"/>
                </p:custDataLst>
              </p:nvPr>
            </p:nvSpPr>
            <p:spPr>
              <a:xfrm>
                <a:off x="5052231" y="35887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46" name="任意多边形: 形状 1345"/>
              <p:cNvSpPr/>
              <p:nvPr>
                <p:custDataLst>
                  <p:tags r:id="rId772"/>
                </p:custDataLst>
              </p:nvPr>
            </p:nvSpPr>
            <p:spPr>
              <a:xfrm>
                <a:off x="5052231" y="36728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47" name="任意多边形: 形状 1346"/>
              <p:cNvSpPr/>
              <p:nvPr>
                <p:custDataLst>
                  <p:tags r:id="rId773"/>
                </p:custDataLst>
              </p:nvPr>
            </p:nvSpPr>
            <p:spPr>
              <a:xfrm>
                <a:off x="5052231" y="375688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48" name="任意多边形: 形状 1347"/>
              <p:cNvSpPr/>
              <p:nvPr>
                <p:custDataLst>
                  <p:tags r:id="rId774"/>
                </p:custDataLst>
              </p:nvPr>
            </p:nvSpPr>
            <p:spPr>
              <a:xfrm>
                <a:off x="5052231" y="38418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49" name="任意多边形: 形状 1348"/>
              <p:cNvSpPr/>
              <p:nvPr>
                <p:custDataLst>
                  <p:tags r:id="rId775"/>
                </p:custDataLst>
              </p:nvPr>
            </p:nvSpPr>
            <p:spPr>
              <a:xfrm>
                <a:off x="5052231" y="392587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50" name="任意多边形: 形状 1349"/>
              <p:cNvSpPr/>
              <p:nvPr>
                <p:custDataLst>
                  <p:tags r:id="rId776"/>
                </p:custDataLst>
              </p:nvPr>
            </p:nvSpPr>
            <p:spPr>
              <a:xfrm>
                <a:off x="5052231" y="401082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51" name="任意多边形: 形状 1350"/>
              <p:cNvSpPr/>
              <p:nvPr>
                <p:custDataLst>
                  <p:tags r:id="rId777"/>
                </p:custDataLst>
              </p:nvPr>
            </p:nvSpPr>
            <p:spPr>
              <a:xfrm>
                <a:off x="5052231" y="409486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52" name="任意多边形: 形状 1351"/>
              <p:cNvSpPr/>
              <p:nvPr>
                <p:custDataLst>
                  <p:tags r:id="rId778"/>
                </p:custDataLst>
              </p:nvPr>
            </p:nvSpPr>
            <p:spPr>
              <a:xfrm>
                <a:off x="5052231" y="417981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53" name="任意多边形: 形状 1352"/>
              <p:cNvSpPr/>
              <p:nvPr>
                <p:custDataLst>
                  <p:tags r:id="rId779"/>
                </p:custDataLst>
              </p:nvPr>
            </p:nvSpPr>
            <p:spPr>
              <a:xfrm>
                <a:off x="5052231" y="426385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54" name="任意多边形: 形状 1353"/>
              <p:cNvSpPr/>
              <p:nvPr>
                <p:custDataLst>
                  <p:tags r:id="rId780"/>
                </p:custDataLst>
              </p:nvPr>
            </p:nvSpPr>
            <p:spPr>
              <a:xfrm>
                <a:off x="5052231" y="434790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55" name="任意多边形: 形状 1354"/>
              <p:cNvSpPr/>
              <p:nvPr>
                <p:custDataLst>
                  <p:tags r:id="rId781"/>
                </p:custDataLst>
              </p:nvPr>
            </p:nvSpPr>
            <p:spPr>
              <a:xfrm>
                <a:off x="5052231" y="443284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56" name="任意多边形: 形状 1355"/>
              <p:cNvSpPr/>
              <p:nvPr>
                <p:custDataLst>
                  <p:tags r:id="rId782"/>
                </p:custDataLst>
              </p:nvPr>
            </p:nvSpPr>
            <p:spPr>
              <a:xfrm>
                <a:off x="5052231" y="45168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57" name="任意多边形: 形状 1356"/>
              <p:cNvSpPr/>
              <p:nvPr>
                <p:custDataLst>
                  <p:tags r:id="rId783"/>
                </p:custDataLst>
              </p:nvPr>
            </p:nvSpPr>
            <p:spPr>
              <a:xfrm>
                <a:off x="5052231" y="460093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58" name="任意多边形: 形状 1357"/>
              <p:cNvSpPr/>
              <p:nvPr>
                <p:custDataLst>
                  <p:tags r:id="rId784"/>
                </p:custDataLst>
              </p:nvPr>
            </p:nvSpPr>
            <p:spPr>
              <a:xfrm>
                <a:off x="5052231" y="46858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59" name="任意多边形: 形状 1358"/>
              <p:cNvSpPr/>
              <p:nvPr>
                <p:custDataLst>
                  <p:tags r:id="rId785"/>
                </p:custDataLst>
              </p:nvPr>
            </p:nvSpPr>
            <p:spPr>
              <a:xfrm>
                <a:off x="4967284" y="27863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60" name="任意多边形: 形状 1359"/>
              <p:cNvSpPr/>
              <p:nvPr>
                <p:custDataLst>
                  <p:tags r:id="rId786"/>
                </p:custDataLst>
              </p:nvPr>
            </p:nvSpPr>
            <p:spPr>
              <a:xfrm>
                <a:off x="4967284" y="287126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61" name="任意多边形: 形状 1360"/>
              <p:cNvSpPr/>
              <p:nvPr>
                <p:custDataLst>
                  <p:tags r:id="rId787"/>
                </p:custDataLst>
              </p:nvPr>
            </p:nvSpPr>
            <p:spPr>
              <a:xfrm>
                <a:off x="4967284" y="29553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62" name="任意多边形: 形状 1361"/>
              <p:cNvSpPr/>
              <p:nvPr>
                <p:custDataLst>
                  <p:tags r:id="rId788"/>
                </p:custDataLst>
              </p:nvPr>
            </p:nvSpPr>
            <p:spPr>
              <a:xfrm>
                <a:off x="4967284" y="304025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63" name="任意多边形: 形状 1362"/>
              <p:cNvSpPr/>
              <p:nvPr>
                <p:custDataLst>
                  <p:tags r:id="rId789"/>
                </p:custDataLst>
              </p:nvPr>
            </p:nvSpPr>
            <p:spPr>
              <a:xfrm>
                <a:off x="4967284" y="31242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64" name="任意多边形: 形状 1363"/>
              <p:cNvSpPr/>
              <p:nvPr>
                <p:custDataLst>
                  <p:tags r:id="rId790"/>
                </p:custDataLst>
              </p:nvPr>
            </p:nvSpPr>
            <p:spPr>
              <a:xfrm>
                <a:off x="4967284" y="320834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65" name="任意多边形: 形状 1364"/>
              <p:cNvSpPr/>
              <p:nvPr>
                <p:custDataLst>
                  <p:tags r:id="rId791"/>
                </p:custDataLst>
              </p:nvPr>
            </p:nvSpPr>
            <p:spPr>
              <a:xfrm>
                <a:off x="4967284" y="329328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66" name="任意多边形: 形状 1365"/>
              <p:cNvSpPr/>
              <p:nvPr>
                <p:custDataLst>
                  <p:tags r:id="rId792"/>
                </p:custDataLst>
              </p:nvPr>
            </p:nvSpPr>
            <p:spPr>
              <a:xfrm>
                <a:off x="4967284" y="337733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67" name="任意多边形: 形状 1366"/>
              <p:cNvSpPr/>
              <p:nvPr>
                <p:custDataLst>
                  <p:tags r:id="rId793"/>
                </p:custDataLst>
              </p:nvPr>
            </p:nvSpPr>
            <p:spPr>
              <a:xfrm>
                <a:off x="4967284" y="346227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68" name="任意多边形: 形状 1367"/>
              <p:cNvSpPr/>
              <p:nvPr>
                <p:custDataLst>
                  <p:tags r:id="rId794"/>
                </p:custDataLst>
              </p:nvPr>
            </p:nvSpPr>
            <p:spPr>
              <a:xfrm>
                <a:off x="4967284" y="354632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69" name="任意多边形: 形状 1368"/>
              <p:cNvSpPr/>
              <p:nvPr>
                <p:custDataLst>
                  <p:tags r:id="rId795"/>
                </p:custDataLst>
              </p:nvPr>
            </p:nvSpPr>
            <p:spPr>
              <a:xfrm>
                <a:off x="4967284" y="363036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70" name="任意多边形: 形状 1369"/>
              <p:cNvSpPr/>
              <p:nvPr>
                <p:custDataLst>
                  <p:tags r:id="rId796"/>
                </p:custDataLst>
              </p:nvPr>
            </p:nvSpPr>
            <p:spPr>
              <a:xfrm>
                <a:off x="4967284" y="371531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71" name="任意多边形: 形状 1370"/>
              <p:cNvSpPr/>
              <p:nvPr>
                <p:custDataLst>
                  <p:tags r:id="rId797"/>
                </p:custDataLst>
              </p:nvPr>
            </p:nvSpPr>
            <p:spPr>
              <a:xfrm>
                <a:off x="4967284" y="37993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72" name="任意多边形: 形状 1371"/>
              <p:cNvSpPr/>
              <p:nvPr>
                <p:custDataLst>
                  <p:tags r:id="rId798"/>
                </p:custDataLst>
              </p:nvPr>
            </p:nvSpPr>
            <p:spPr>
              <a:xfrm>
                <a:off x="4967284" y="388430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73" name="任意多边形: 形状 1372"/>
              <p:cNvSpPr/>
              <p:nvPr>
                <p:custDataLst>
                  <p:tags r:id="rId799"/>
                </p:custDataLst>
              </p:nvPr>
            </p:nvSpPr>
            <p:spPr>
              <a:xfrm>
                <a:off x="4967284" y="39683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74" name="任意多边形: 形状 1373"/>
              <p:cNvSpPr/>
              <p:nvPr>
                <p:custDataLst>
                  <p:tags r:id="rId800"/>
                </p:custDataLst>
              </p:nvPr>
            </p:nvSpPr>
            <p:spPr>
              <a:xfrm>
                <a:off x="4967284" y="40523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75" name="任意多边形: 形状 1374"/>
              <p:cNvSpPr/>
              <p:nvPr>
                <p:custDataLst>
                  <p:tags r:id="rId801"/>
                </p:custDataLst>
              </p:nvPr>
            </p:nvSpPr>
            <p:spPr>
              <a:xfrm>
                <a:off x="4967284" y="41373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76" name="任意多边形: 形状 1375"/>
              <p:cNvSpPr/>
              <p:nvPr>
                <p:custDataLst>
                  <p:tags r:id="rId802"/>
                </p:custDataLst>
              </p:nvPr>
            </p:nvSpPr>
            <p:spPr>
              <a:xfrm>
                <a:off x="4967284" y="42213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77" name="任意多边形: 形状 1376"/>
              <p:cNvSpPr/>
              <p:nvPr>
                <p:custDataLst>
                  <p:tags r:id="rId803"/>
                </p:custDataLst>
              </p:nvPr>
            </p:nvSpPr>
            <p:spPr>
              <a:xfrm>
                <a:off x="4967284" y="43063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78" name="任意多边形: 形状 1377"/>
              <p:cNvSpPr/>
              <p:nvPr>
                <p:custDataLst>
                  <p:tags r:id="rId804"/>
                </p:custDataLst>
              </p:nvPr>
            </p:nvSpPr>
            <p:spPr>
              <a:xfrm>
                <a:off x="4967284" y="4390373"/>
                <a:ext cx="27110" cy="27110"/>
              </a:xfrm>
              <a:custGeom>
                <a:avLst/>
                <a:gdLst>
                  <a:gd name="connsiteX0" fmla="*/ 13555 w 27110"/>
                  <a:gd name="connsiteY0" fmla="*/ 0 h 27110"/>
                  <a:gd name="connsiteX1" fmla="*/ 27111 w 27110"/>
                  <a:gd name="connsiteY1" fmla="*/ 13556 h 27110"/>
                  <a:gd name="connsiteX2" fmla="*/ 13555 w 27110"/>
                  <a:gd name="connsiteY2" fmla="*/ 27111 h 27110"/>
                  <a:gd name="connsiteX3" fmla="*/ 0 w 27110"/>
                  <a:gd name="connsiteY3" fmla="*/ 13556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6"/>
                    </a:cubicBezTo>
                    <a:cubicBezTo>
                      <a:pt x="27111" y="20785"/>
                      <a:pt x="20785" y="27111"/>
                      <a:pt x="13555" y="27111"/>
                    </a:cubicBezTo>
                    <a:cubicBezTo>
                      <a:pt x="6326" y="27111"/>
                      <a:pt x="0" y="20785"/>
                      <a:pt x="0" y="13556"/>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79" name="任意多边形: 形状 1378"/>
              <p:cNvSpPr/>
              <p:nvPr>
                <p:custDataLst>
                  <p:tags r:id="rId805"/>
                </p:custDataLst>
              </p:nvPr>
            </p:nvSpPr>
            <p:spPr>
              <a:xfrm>
                <a:off x="4967284" y="447441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80" name="任意多边形: 形状 1379"/>
              <p:cNvSpPr/>
              <p:nvPr>
                <p:custDataLst>
                  <p:tags r:id="rId806"/>
                </p:custDataLst>
              </p:nvPr>
            </p:nvSpPr>
            <p:spPr>
              <a:xfrm>
                <a:off x="4967284" y="455936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81" name="任意多边形: 形状 1380"/>
              <p:cNvSpPr/>
              <p:nvPr>
                <p:custDataLst>
                  <p:tags r:id="rId807"/>
                </p:custDataLst>
              </p:nvPr>
            </p:nvSpPr>
            <p:spPr>
              <a:xfrm>
                <a:off x="4967284" y="464340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82" name="任意多边形: 形状 1381"/>
              <p:cNvSpPr/>
              <p:nvPr>
                <p:custDataLst>
                  <p:tags r:id="rId808"/>
                </p:custDataLst>
              </p:nvPr>
            </p:nvSpPr>
            <p:spPr>
              <a:xfrm>
                <a:off x="4883240" y="282878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83" name="任意多边形: 形状 1382"/>
              <p:cNvSpPr/>
              <p:nvPr>
                <p:custDataLst>
                  <p:tags r:id="rId809"/>
                </p:custDataLst>
              </p:nvPr>
            </p:nvSpPr>
            <p:spPr>
              <a:xfrm>
                <a:off x="4883240" y="291373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84" name="任意多边形: 形状 1383"/>
              <p:cNvSpPr/>
              <p:nvPr>
                <p:custDataLst>
                  <p:tags r:id="rId810"/>
                </p:custDataLst>
              </p:nvPr>
            </p:nvSpPr>
            <p:spPr>
              <a:xfrm>
                <a:off x="4883240" y="299777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85" name="任意多边形: 形状 1384"/>
              <p:cNvSpPr/>
              <p:nvPr>
                <p:custDataLst>
                  <p:tags r:id="rId811"/>
                </p:custDataLst>
              </p:nvPr>
            </p:nvSpPr>
            <p:spPr>
              <a:xfrm>
                <a:off x="4883240" y="308182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86" name="任意多边形: 形状 1385"/>
              <p:cNvSpPr/>
              <p:nvPr>
                <p:custDataLst>
                  <p:tags r:id="rId812"/>
                </p:custDataLst>
              </p:nvPr>
            </p:nvSpPr>
            <p:spPr>
              <a:xfrm>
                <a:off x="4883240" y="316677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87" name="任意多边形: 形状 1386"/>
              <p:cNvSpPr/>
              <p:nvPr>
                <p:custDataLst>
                  <p:tags r:id="rId813"/>
                </p:custDataLst>
              </p:nvPr>
            </p:nvSpPr>
            <p:spPr>
              <a:xfrm>
                <a:off x="4883240" y="32508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88" name="任意多边形: 形状 1387"/>
              <p:cNvSpPr/>
              <p:nvPr>
                <p:custDataLst>
                  <p:tags r:id="rId814"/>
                </p:custDataLst>
              </p:nvPr>
            </p:nvSpPr>
            <p:spPr>
              <a:xfrm>
                <a:off x="4883240" y="33348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89" name="任意多边形: 形状 1388"/>
              <p:cNvSpPr/>
              <p:nvPr>
                <p:custDataLst>
                  <p:tags r:id="rId815"/>
                </p:custDataLst>
              </p:nvPr>
            </p:nvSpPr>
            <p:spPr>
              <a:xfrm>
                <a:off x="4883240" y="34198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90" name="任意多边形: 形状 1389"/>
              <p:cNvSpPr/>
              <p:nvPr>
                <p:custDataLst>
                  <p:tags r:id="rId816"/>
                </p:custDataLst>
              </p:nvPr>
            </p:nvSpPr>
            <p:spPr>
              <a:xfrm>
                <a:off x="4883240" y="35038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91" name="任意多边形: 形状 1390"/>
              <p:cNvSpPr/>
              <p:nvPr>
                <p:custDataLst>
                  <p:tags r:id="rId817"/>
                </p:custDataLst>
              </p:nvPr>
            </p:nvSpPr>
            <p:spPr>
              <a:xfrm>
                <a:off x="4883240" y="35887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92" name="任意多边形: 形状 1391"/>
              <p:cNvSpPr/>
              <p:nvPr>
                <p:custDataLst>
                  <p:tags r:id="rId818"/>
                </p:custDataLst>
              </p:nvPr>
            </p:nvSpPr>
            <p:spPr>
              <a:xfrm>
                <a:off x="4883240" y="36728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93" name="任意多边形: 形状 1392"/>
              <p:cNvSpPr/>
              <p:nvPr>
                <p:custDataLst>
                  <p:tags r:id="rId819"/>
                </p:custDataLst>
              </p:nvPr>
            </p:nvSpPr>
            <p:spPr>
              <a:xfrm>
                <a:off x="4883240" y="375688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94" name="任意多边形: 形状 1393"/>
              <p:cNvSpPr/>
              <p:nvPr>
                <p:custDataLst>
                  <p:tags r:id="rId820"/>
                </p:custDataLst>
              </p:nvPr>
            </p:nvSpPr>
            <p:spPr>
              <a:xfrm>
                <a:off x="4883240" y="38418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95" name="任意多边形: 形状 1394"/>
              <p:cNvSpPr/>
              <p:nvPr>
                <p:custDataLst>
                  <p:tags r:id="rId821"/>
                </p:custDataLst>
              </p:nvPr>
            </p:nvSpPr>
            <p:spPr>
              <a:xfrm>
                <a:off x="4883240" y="392587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96" name="任意多边形: 形状 1395"/>
              <p:cNvSpPr/>
              <p:nvPr>
                <p:custDataLst>
                  <p:tags r:id="rId822"/>
                </p:custDataLst>
              </p:nvPr>
            </p:nvSpPr>
            <p:spPr>
              <a:xfrm>
                <a:off x="4883240" y="401082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97" name="任意多边形: 形状 1396"/>
              <p:cNvSpPr/>
              <p:nvPr>
                <p:custDataLst>
                  <p:tags r:id="rId823"/>
                </p:custDataLst>
              </p:nvPr>
            </p:nvSpPr>
            <p:spPr>
              <a:xfrm>
                <a:off x="4883240" y="409486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98" name="任意多边形: 形状 1397"/>
              <p:cNvSpPr/>
              <p:nvPr>
                <p:custDataLst>
                  <p:tags r:id="rId824"/>
                </p:custDataLst>
              </p:nvPr>
            </p:nvSpPr>
            <p:spPr>
              <a:xfrm>
                <a:off x="4883240" y="417981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399" name="任意多边形: 形状 1398"/>
              <p:cNvSpPr/>
              <p:nvPr>
                <p:custDataLst>
                  <p:tags r:id="rId825"/>
                </p:custDataLst>
              </p:nvPr>
            </p:nvSpPr>
            <p:spPr>
              <a:xfrm>
                <a:off x="4883240" y="426385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00" name="任意多边形: 形状 1399"/>
              <p:cNvSpPr/>
              <p:nvPr>
                <p:custDataLst>
                  <p:tags r:id="rId826"/>
                </p:custDataLst>
              </p:nvPr>
            </p:nvSpPr>
            <p:spPr>
              <a:xfrm>
                <a:off x="4883240" y="434790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01" name="任意多边形: 形状 1400"/>
              <p:cNvSpPr/>
              <p:nvPr>
                <p:custDataLst>
                  <p:tags r:id="rId827"/>
                </p:custDataLst>
              </p:nvPr>
            </p:nvSpPr>
            <p:spPr>
              <a:xfrm>
                <a:off x="4883240" y="443284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02" name="任意多边形: 形状 1401"/>
              <p:cNvSpPr/>
              <p:nvPr>
                <p:custDataLst>
                  <p:tags r:id="rId828"/>
                </p:custDataLst>
              </p:nvPr>
            </p:nvSpPr>
            <p:spPr>
              <a:xfrm>
                <a:off x="4883240" y="45168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03" name="任意多边形: 形状 1402"/>
              <p:cNvSpPr/>
              <p:nvPr>
                <p:custDataLst>
                  <p:tags r:id="rId829"/>
                </p:custDataLst>
              </p:nvPr>
            </p:nvSpPr>
            <p:spPr>
              <a:xfrm>
                <a:off x="4883240" y="460093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04" name="任意多边形: 形状 1403"/>
              <p:cNvSpPr/>
              <p:nvPr>
                <p:custDataLst>
                  <p:tags r:id="rId830"/>
                </p:custDataLst>
              </p:nvPr>
            </p:nvSpPr>
            <p:spPr>
              <a:xfrm>
                <a:off x="4883240" y="46858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05" name="任意多边形: 形状 1404"/>
              <p:cNvSpPr/>
              <p:nvPr>
                <p:custDataLst>
                  <p:tags r:id="rId831"/>
                </p:custDataLst>
              </p:nvPr>
            </p:nvSpPr>
            <p:spPr>
              <a:xfrm>
                <a:off x="4799197" y="27863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06" name="任意多边形: 形状 1405"/>
              <p:cNvSpPr/>
              <p:nvPr>
                <p:custDataLst>
                  <p:tags r:id="rId832"/>
                </p:custDataLst>
              </p:nvPr>
            </p:nvSpPr>
            <p:spPr>
              <a:xfrm>
                <a:off x="4799197" y="287126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07" name="任意多边形: 形状 1406"/>
              <p:cNvSpPr/>
              <p:nvPr>
                <p:custDataLst>
                  <p:tags r:id="rId833"/>
                </p:custDataLst>
              </p:nvPr>
            </p:nvSpPr>
            <p:spPr>
              <a:xfrm>
                <a:off x="4799197" y="29553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08" name="任意多边形: 形状 1407"/>
              <p:cNvSpPr/>
              <p:nvPr>
                <p:custDataLst>
                  <p:tags r:id="rId834"/>
                </p:custDataLst>
              </p:nvPr>
            </p:nvSpPr>
            <p:spPr>
              <a:xfrm>
                <a:off x="4799197" y="304025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09" name="任意多边形: 形状 1408"/>
              <p:cNvSpPr/>
              <p:nvPr>
                <p:custDataLst>
                  <p:tags r:id="rId835"/>
                </p:custDataLst>
              </p:nvPr>
            </p:nvSpPr>
            <p:spPr>
              <a:xfrm>
                <a:off x="4799197" y="31242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10" name="任意多边形: 形状 1409"/>
              <p:cNvSpPr/>
              <p:nvPr>
                <p:custDataLst>
                  <p:tags r:id="rId836"/>
                </p:custDataLst>
              </p:nvPr>
            </p:nvSpPr>
            <p:spPr>
              <a:xfrm>
                <a:off x="4799197" y="320834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11" name="任意多边形: 形状 1410"/>
              <p:cNvSpPr/>
              <p:nvPr>
                <p:custDataLst>
                  <p:tags r:id="rId837"/>
                </p:custDataLst>
              </p:nvPr>
            </p:nvSpPr>
            <p:spPr>
              <a:xfrm>
                <a:off x="4799197" y="329328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12" name="任意多边形: 形状 1411"/>
              <p:cNvSpPr/>
              <p:nvPr>
                <p:custDataLst>
                  <p:tags r:id="rId838"/>
                </p:custDataLst>
              </p:nvPr>
            </p:nvSpPr>
            <p:spPr>
              <a:xfrm>
                <a:off x="4799197" y="337733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13" name="任意多边形: 形状 1412"/>
              <p:cNvSpPr/>
              <p:nvPr>
                <p:custDataLst>
                  <p:tags r:id="rId839"/>
                </p:custDataLst>
              </p:nvPr>
            </p:nvSpPr>
            <p:spPr>
              <a:xfrm>
                <a:off x="4799197" y="346227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14" name="任意多边形: 形状 1413"/>
              <p:cNvSpPr/>
              <p:nvPr>
                <p:custDataLst>
                  <p:tags r:id="rId840"/>
                </p:custDataLst>
              </p:nvPr>
            </p:nvSpPr>
            <p:spPr>
              <a:xfrm>
                <a:off x="4799197" y="354632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15" name="任意多边形: 形状 1414"/>
              <p:cNvSpPr/>
              <p:nvPr>
                <p:custDataLst>
                  <p:tags r:id="rId841"/>
                </p:custDataLst>
              </p:nvPr>
            </p:nvSpPr>
            <p:spPr>
              <a:xfrm>
                <a:off x="4799197" y="363036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16" name="任意多边形: 形状 1415"/>
              <p:cNvSpPr/>
              <p:nvPr>
                <p:custDataLst>
                  <p:tags r:id="rId842"/>
                </p:custDataLst>
              </p:nvPr>
            </p:nvSpPr>
            <p:spPr>
              <a:xfrm>
                <a:off x="4799197" y="371531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17" name="任意多边形: 形状 1416"/>
              <p:cNvSpPr/>
              <p:nvPr>
                <p:custDataLst>
                  <p:tags r:id="rId843"/>
                </p:custDataLst>
              </p:nvPr>
            </p:nvSpPr>
            <p:spPr>
              <a:xfrm>
                <a:off x="4799197" y="37993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18" name="任意多边形: 形状 1417"/>
              <p:cNvSpPr/>
              <p:nvPr>
                <p:custDataLst>
                  <p:tags r:id="rId844"/>
                </p:custDataLst>
              </p:nvPr>
            </p:nvSpPr>
            <p:spPr>
              <a:xfrm>
                <a:off x="4799197" y="388430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19" name="任意多边形: 形状 1418"/>
              <p:cNvSpPr/>
              <p:nvPr>
                <p:custDataLst>
                  <p:tags r:id="rId845"/>
                </p:custDataLst>
              </p:nvPr>
            </p:nvSpPr>
            <p:spPr>
              <a:xfrm>
                <a:off x="4799197" y="39683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20" name="任意多边形: 形状 1419"/>
              <p:cNvSpPr/>
              <p:nvPr>
                <p:custDataLst>
                  <p:tags r:id="rId846"/>
                </p:custDataLst>
              </p:nvPr>
            </p:nvSpPr>
            <p:spPr>
              <a:xfrm>
                <a:off x="4799197" y="40523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21" name="任意多边形: 形状 1420"/>
              <p:cNvSpPr/>
              <p:nvPr>
                <p:custDataLst>
                  <p:tags r:id="rId847"/>
                </p:custDataLst>
              </p:nvPr>
            </p:nvSpPr>
            <p:spPr>
              <a:xfrm>
                <a:off x="4799197" y="41373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22" name="任意多边形: 形状 1421"/>
              <p:cNvSpPr/>
              <p:nvPr>
                <p:custDataLst>
                  <p:tags r:id="rId848"/>
                </p:custDataLst>
              </p:nvPr>
            </p:nvSpPr>
            <p:spPr>
              <a:xfrm>
                <a:off x="4799197" y="42213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23" name="任意多边形: 形状 1422"/>
              <p:cNvSpPr/>
              <p:nvPr>
                <p:custDataLst>
                  <p:tags r:id="rId849"/>
                </p:custDataLst>
              </p:nvPr>
            </p:nvSpPr>
            <p:spPr>
              <a:xfrm>
                <a:off x="4799197" y="43063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24" name="任意多边形: 形状 1423"/>
              <p:cNvSpPr/>
              <p:nvPr>
                <p:custDataLst>
                  <p:tags r:id="rId850"/>
                </p:custDataLst>
              </p:nvPr>
            </p:nvSpPr>
            <p:spPr>
              <a:xfrm>
                <a:off x="4799197" y="4390373"/>
                <a:ext cx="27110" cy="27110"/>
              </a:xfrm>
              <a:custGeom>
                <a:avLst/>
                <a:gdLst>
                  <a:gd name="connsiteX0" fmla="*/ 13555 w 27110"/>
                  <a:gd name="connsiteY0" fmla="*/ 0 h 27110"/>
                  <a:gd name="connsiteX1" fmla="*/ 27111 w 27110"/>
                  <a:gd name="connsiteY1" fmla="*/ 13556 h 27110"/>
                  <a:gd name="connsiteX2" fmla="*/ 13555 w 27110"/>
                  <a:gd name="connsiteY2" fmla="*/ 27111 h 27110"/>
                  <a:gd name="connsiteX3" fmla="*/ 0 w 27110"/>
                  <a:gd name="connsiteY3" fmla="*/ 13556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6"/>
                    </a:cubicBezTo>
                    <a:cubicBezTo>
                      <a:pt x="27111" y="20785"/>
                      <a:pt x="20785" y="27111"/>
                      <a:pt x="13555" y="27111"/>
                    </a:cubicBezTo>
                    <a:cubicBezTo>
                      <a:pt x="6326" y="27111"/>
                      <a:pt x="0" y="20785"/>
                      <a:pt x="0" y="13556"/>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25" name="任意多边形: 形状 1424"/>
              <p:cNvSpPr/>
              <p:nvPr>
                <p:custDataLst>
                  <p:tags r:id="rId851"/>
                </p:custDataLst>
              </p:nvPr>
            </p:nvSpPr>
            <p:spPr>
              <a:xfrm>
                <a:off x="4799197" y="447441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26" name="任意多边形: 形状 1425"/>
              <p:cNvSpPr/>
              <p:nvPr>
                <p:custDataLst>
                  <p:tags r:id="rId852"/>
                </p:custDataLst>
              </p:nvPr>
            </p:nvSpPr>
            <p:spPr>
              <a:xfrm>
                <a:off x="4799197" y="455936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27" name="任意多边形: 形状 1426"/>
              <p:cNvSpPr/>
              <p:nvPr>
                <p:custDataLst>
                  <p:tags r:id="rId853"/>
                </p:custDataLst>
              </p:nvPr>
            </p:nvSpPr>
            <p:spPr>
              <a:xfrm>
                <a:off x="4799197" y="464340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28" name="任意多边形: 形状 1427"/>
              <p:cNvSpPr/>
              <p:nvPr>
                <p:custDataLst>
                  <p:tags r:id="rId854"/>
                </p:custDataLst>
              </p:nvPr>
            </p:nvSpPr>
            <p:spPr>
              <a:xfrm>
                <a:off x="4714249" y="282878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29" name="任意多边形: 形状 1428"/>
              <p:cNvSpPr/>
              <p:nvPr>
                <p:custDataLst>
                  <p:tags r:id="rId855"/>
                </p:custDataLst>
              </p:nvPr>
            </p:nvSpPr>
            <p:spPr>
              <a:xfrm>
                <a:off x="4714249" y="291373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30" name="任意多边形: 形状 1429"/>
              <p:cNvSpPr/>
              <p:nvPr>
                <p:custDataLst>
                  <p:tags r:id="rId856"/>
                </p:custDataLst>
              </p:nvPr>
            </p:nvSpPr>
            <p:spPr>
              <a:xfrm>
                <a:off x="4714249" y="299777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31" name="任意多边形: 形状 1430"/>
              <p:cNvSpPr/>
              <p:nvPr>
                <p:custDataLst>
                  <p:tags r:id="rId857"/>
                </p:custDataLst>
              </p:nvPr>
            </p:nvSpPr>
            <p:spPr>
              <a:xfrm>
                <a:off x="4714249" y="308182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32" name="任意多边形: 形状 1431"/>
              <p:cNvSpPr/>
              <p:nvPr>
                <p:custDataLst>
                  <p:tags r:id="rId858"/>
                </p:custDataLst>
              </p:nvPr>
            </p:nvSpPr>
            <p:spPr>
              <a:xfrm>
                <a:off x="4714249" y="316677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33" name="任意多边形: 形状 1432"/>
              <p:cNvSpPr/>
              <p:nvPr>
                <p:custDataLst>
                  <p:tags r:id="rId859"/>
                </p:custDataLst>
              </p:nvPr>
            </p:nvSpPr>
            <p:spPr>
              <a:xfrm>
                <a:off x="4714249" y="32508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34" name="任意多边形: 形状 1433"/>
              <p:cNvSpPr/>
              <p:nvPr>
                <p:custDataLst>
                  <p:tags r:id="rId860"/>
                </p:custDataLst>
              </p:nvPr>
            </p:nvSpPr>
            <p:spPr>
              <a:xfrm>
                <a:off x="4714249" y="33348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35" name="任意多边形: 形状 1434"/>
              <p:cNvSpPr/>
              <p:nvPr>
                <p:custDataLst>
                  <p:tags r:id="rId861"/>
                </p:custDataLst>
              </p:nvPr>
            </p:nvSpPr>
            <p:spPr>
              <a:xfrm>
                <a:off x="4714249" y="34198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36" name="任意多边形: 形状 1435"/>
              <p:cNvSpPr/>
              <p:nvPr>
                <p:custDataLst>
                  <p:tags r:id="rId862"/>
                </p:custDataLst>
              </p:nvPr>
            </p:nvSpPr>
            <p:spPr>
              <a:xfrm>
                <a:off x="4714249" y="35038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37" name="任意多边形: 形状 1436"/>
              <p:cNvSpPr/>
              <p:nvPr>
                <p:custDataLst>
                  <p:tags r:id="rId863"/>
                </p:custDataLst>
              </p:nvPr>
            </p:nvSpPr>
            <p:spPr>
              <a:xfrm>
                <a:off x="4714249" y="35887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38" name="任意多边形: 形状 1437"/>
              <p:cNvSpPr/>
              <p:nvPr>
                <p:custDataLst>
                  <p:tags r:id="rId864"/>
                </p:custDataLst>
              </p:nvPr>
            </p:nvSpPr>
            <p:spPr>
              <a:xfrm>
                <a:off x="4714249" y="36728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39" name="任意多边形: 形状 1438"/>
              <p:cNvSpPr/>
              <p:nvPr>
                <p:custDataLst>
                  <p:tags r:id="rId865"/>
                </p:custDataLst>
              </p:nvPr>
            </p:nvSpPr>
            <p:spPr>
              <a:xfrm>
                <a:off x="4714249" y="375688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40" name="任意多边形: 形状 1439"/>
              <p:cNvSpPr/>
              <p:nvPr>
                <p:custDataLst>
                  <p:tags r:id="rId866"/>
                </p:custDataLst>
              </p:nvPr>
            </p:nvSpPr>
            <p:spPr>
              <a:xfrm>
                <a:off x="4714249" y="38418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41" name="任意多边形: 形状 1440"/>
              <p:cNvSpPr/>
              <p:nvPr>
                <p:custDataLst>
                  <p:tags r:id="rId867"/>
                </p:custDataLst>
              </p:nvPr>
            </p:nvSpPr>
            <p:spPr>
              <a:xfrm>
                <a:off x="4714249" y="392587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42" name="任意多边形: 形状 1441"/>
              <p:cNvSpPr/>
              <p:nvPr>
                <p:custDataLst>
                  <p:tags r:id="rId868"/>
                </p:custDataLst>
              </p:nvPr>
            </p:nvSpPr>
            <p:spPr>
              <a:xfrm>
                <a:off x="4714249" y="401082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43" name="任意多边形: 形状 1442"/>
              <p:cNvSpPr/>
              <p:nvPr>
                <p:custDataLst>
                  <p:tags r:id="rId869"/>
                </p:custDataLst>
              </p:nvPr>
            </p:nvSpPr>
            <p:spPr>
              <a:xfrm>
                <a:off x="4714249" y="409486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44" name="任意多边形: 形状 1443"/>
              <p:cNvSpPr/>
              <p:nvPr>
                <p:custDataLst>
                  <p:tags r:id="rId870"/>
                </p:custDataLst>
              </p:nvPr>
            </p:nvSpPr>
            <p:spPr>
              <a:xfrm>
                <a:off x="4714249" y="417981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45" name="任意多边形: 形状 1444"/>
              <p:cNvSpPr/>
              <p:nvPr>
                <p:custDataLst>
                  <p:tags r:id="rId871"/>
                </p:custDataLst>
              </p:nvPr>
            </p:nvSpPr>
            <p:spPr>
              <a:xfrm>
                <a:off x="4714249" y="426385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46" name="任意多边形: 形状 1445"/>
              <p:cNvSpPr/>
              <p:nvPr>
                <p:custDataLst>
                  <p:tags r:id="rId872"/>
                </p:custDataLst>
              </p:nvPr>
            </p:nvSpPr>
            <p:spPr>
              <a:xfrm>
                <a:off x="4714249" y="434790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47" name="任意多边形: 形状 1446"/>
              <p:cNvSpPr/>
              <p:nvPr>
                <p:custDataLst>
                  <p:tags r:id="rId873"/>
                </p:custDataLst>
              </p:nvPr>
            </p:nvSpPr>
            <p:spPr>
              <a:xfrm>
                <a:off x="4714249" y="443284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48" name="任意多边形: 形状 1447"/>
              <p:cNvSpPr/>
              <p:nvPr>
                <p:custDataLst>
                  <p:tags r:id="rId874"/>
                </p:custDataLst>
              </p:nvPr>
            </p:nvSpPr>
            <p:spPr>
              <a:xfrm>
                <a:off x="4714249" y="45168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49" name="任意多边形: 形状 1448"/>
              <p:cNvSpPr/>
              <p:nvPr>
                <p:custDataLst>
                  <p:tags r:id="rId875"/>
                </p:custDataLst>
              </p:nvPr>
            </p:nvSpPr>
            <p:spPr>
              <a:xfrm>
                <a:off x="4714249" y="460093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50" name="任意多边形: 形状 1449"/>
              <p:cNvSpPr/>
              <p:nvPr>
                <p:custDataLst>
                  <p:tags r:id="rId876"/>
                </p:custDataLst>
              </p:nvPr>
            </p:nvSpPr>
            <p:spPr>
              <a:xfrm>
                <a:off x="4714249" y="46858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51" name="任意多边形: 形状 1450"/>
              <p:cNvSpPr/>
              <p:nvPr>
                <p:custDataLst>
                  <p:tags r:id="rId877"/>
                </p:custDataLst>
              </p:nvPr>
            </p:nvSpPr>
            <p:spPr>
              <a:xfrm>
                <a:off x="4630206" y="27863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52" name="任意多边形: 形状 1451"/>
              <p:cNvSpPr/>
              <p:nvPr>
                <p:custDataLst>
                  <p:tags r:id="rId878"/>
                </p:custDataLst>
              </p:nvPr>
            </p:nvSpPr>
            <p:spPr>
              <a:xfrm>
                <a:off x="4630206" y="287126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53" name="任意多边形: 形状 1452"/>
              <p:cNvSpPr/>
              <p:nvPr>
                <p:custDataLst>
                  <p:tags r:id="rId879"/>
                </p:custDataLst>
              </p:nvPr>
            </p:nvSpPr>
            <p:spPr>
              <a:xfrm>
                <a:off x="4630206" y="29553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54" name="任意多边形: 形状 1453"/>
              <p:cNvSpPr/>
              <p:nvPr>
                <p:custDataLst>
                  <p:tags r:id="rId880"/>
                </p:custDataLst>
              </p:nvPr>
            </p:nvSpPr>
            <p:spPr>
              <a:xfrm>
                <a:off x="4630206" y="304025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55" name="任意多边形: 形状 1454"/>
              <p:cNvSpPr/>
              <p:nvPr>
                <p:custDataLst>
                  <p:tags r:id="rId881"/>
                </p:custDataLst>
              </p:nvPr>
            </p:nvSpPr>
            <p:spPr>
              <a:xfrm>
                <a:off x="4630206" y="31242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56" name="任意多边形: 形状 1455"/>
              <p:cNvSpPr/>
              <p:nvPr>
                <p:custDataLst>
                  <p:tags r:id="rId882"/>
                </p:custDataLst>
              </p:nvPr>
            </p:nvSpPr>
            <p:spPr>
              <a:xfrm>
                <a:off x="4630206" y="320834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57" name="任意多边形: 形状 1456"/>
              <p:cNvSpPr/>
              <p:nvPr>
                <p:custDataLst>
                  <p:tags r:id="rId883"/>
                </p:custDataLst>
              </p:nvPr>
            </p:nvSpPr>
            <p:spPr>
              <a:xfrm>
                <a:off x="4630206" y="329328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58" name="任意多边形: 形状 1457"/>
              <p:cNvSpPr/>
              <p:nvPr>
                <p:custDataLst>
                  <p:tags r:id="rId884"/>
                </p:custDataLst>
              </p:nvPr>
            </p:nvSpPr>
            <p:spPr>
              <a:xfrm>
                <a:off x="4630206" y="337733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59" name="任意多边形: 形状 1458"/>
              <p:cNvSpPr/>
              <p:nvPr>
                <p:custDataLst>
                  <p:tags r:id="rId885"/>
                </p:custDataLst>
              </p:nvPr>
            </p:nvSpPr>
            <p:spPr>
              <a:xfrm>
                <a:off x="4630206" y="346227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60" name="任意多边形: 形状 1459"/>
              <p:cNvSpPr/>
              <p:nvPr>
                <p:custDataLst>
                  <p:tags r:id="rId886"/>
                </p:custDataLst>
              </p:nvPr>
            </p:nvSpPr>
            <p:spPr>
              <a:xfrm>
                <a:off x="4630206" y="354632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61" name="任意多边形: 形状 1460"/>
              <p:cNvSpPr/>
              <p:nvPr>
                <p:custDataLst>
                  <p:tags r:id="rId887"/>
                </p:custDataLst>
              </p:nvPr>
            </p:nvSpPr>
            <p:spPr>
              <a:xfrm>
                <a:off x="4630206" y="363036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62" name="任意多边形: 形状 1461"/>
              <p:cNvSpPr/>
              <p:nvPr>
                <p:custDataLst>
                  <p:tags r:id="rId888"/>
                </p:custDataLst>
              </p:nvPr>
            </p:nvSpPr>
            <p:spPr>
              <a:xfrm>
                <a:off x="4630206" y="371531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63" name="任意多边形: 形状 1462"/>
              <p:cNvSpPr/>
              <p:nvPr>
                <p:custDataLst>
                  <p:tags r:id="rId889"/>
                </p:custDataLst>
              </p:nvPr>
            </p:nvSpPr>
            <p:spPr>
              <a:xfrm>
                <a:off x="4630206" y="37993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64" name="任意多边形: 形状 1463"/>
              <p:cNvSpPr/>
              <p:nvPr>
                <p:custDataLst>
                  <p:tags r:id="rId890"/>
                </p:custDataLst>
              </p:nvPr>
            </p:nvSpPr>
            <p:spPr>
              <a:xfrm>
                <a:off x="4630206" y="388430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65" name="任意多边形: 形状 1464"/>
              <p:cNvSpPr/>
              <p:nvPr>
                <p:custDataLst>
                  <p:tags r:id="rId891"/>
                </p:custDataLst>
              </p:nvPr>
            </p:nvSpPr>
            <p:spPr>
              <a:xfrm>
                <a:off x="4630206" y="39683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66" name="任意多边形: 形状 1465"/>
              <p:cNvSpPr/>
              <p:nvPr>
                <p:custDataLst>
                  <p:tags r:id="rId892"/>
                </p:custDataLst>
              </p:nvPr>
            </p:nvSpPr>
            <p:spPr>
              <a:xfrm>
                <a:off x="4630206" y="40523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67" name="任意多边形: 形状 1466"/>
              <p:cNvSpPr/>
              <p:nvPr>
                <p:custDataLst>
                  <p:tags r:id="rId893"/>
                </p:custDataLst>
              </p:nvPr>
            </p:nvSpPr>
            <p:spPr>
              <a:xfrm>
                <a:off x="4630206" y="41373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68" name="任意多边形: 形状 1467"/>
              <p:cNvSpPr/>
              <p:nvPr>
                <p:custDataLst>
                  <p:tags r:id="rId894"/>
                </p:custDataLst>
              </p:nvPr>
            </p:nvSpPr>
            <p:spPr>
              <a:xfrm>
                <a:off x="4630206" y="42213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69" name="任意多边形: 形状 1468"/>
              <p:cNvSpPr/>
              <p:nvPr>
                <p:custDataLst>
                  <p:tags r:id="rId895"/>
                </p:custDataLst>
              </p:nvPr>
            </p:nvSpPr>
            <p:spPr>
              <a:xfrm>
                <a:off x="4630206" y="43063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70" name="任意多边形: 形状 1469"/>
              <p:cNvSpPr/>
              <p:nvPr>
                <p:custDataLst>
                  <p:tags r:id="rId896"/>
                </p:custDataLst>
              </p:nvPr>
            </p:nvSpPr>
            <p:spPr>
              <a:xfrm>
                <a:off x="4630206" y="4390373"/>
                <a:ext cx="27110" cy="27110"/>
              </a:xfrm>
              <a:custGeom>
                <a:avLst/>
                <a:gdLst>
                  <a:gd name="connsiteX0" fmla="*/ 13555 w 27110"/>
                  <a:gd name="connsiteY0" fmla="*/ 0 h 27110"/>
                  <a:gd name="connsiteX1" fmla="*/ 27111 w 27110"/>
                  <a:gd name="connsiteY1" fmla="*/ 13556 h 27110"/>
                  <a:gd name="connsiteX2" fmla="*/ 13555 w 27110"/>
                  <a:gd name="connsiteY2" fmla="*/ 27111 h 27110"/>
                  <a:gd name="connsiteX3" fmla="*/ 0 w 27110"/>
                  <a:gd name="connsiteY3" fmla="*/ 13556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6"/>
                    </a:cubicBezTo>
                    <a:cubicBezTo>
                      <a:pt x="27111" y="20785"/>
                      <a:pt x="20785" y="27111"/>
                      <a:pt x="13555" y="27111"/>
                    </a:cubicBezTo>
                    <a:cubicBezTo>
                      <a:pt x="6326" y="27111"/>
                      <a:pt x="0" y="20785"/>
                      <a:pt x="0" y="13556"/>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71" name="任意多边形: 形状 1470"/>
              <p:cNvSpPr/>
              <p:nvPr>
                <p:custDataLst>
                  <p:tags r:id="rId897"/>
                </p:custDataLst>
              </p:nvPr>
            </p:nvSpPr>
            <p:spPr>
              <a:xfrm>
                <a:off x="4630206" y="447441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72" name="任意多边形: 形状 1471"/>
              <p:cNvSpPr/>
              <p:nvPr>
                <p:custDataLst>
                  <p:tags r:id="rId898"/>
                </p:custDataLst>
              </p:nvPr>
            </p:nvSpPr>
            <p:spPr>
              <a:xfrm>
                <a:off x="4630206" y="455936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73" name="任意多边形: 形状 1472"/>
              <p:cNvSpPr/>
              <p:nvPr>
                <p:custDataLst>
                  <p:tags r:id="rId899"/>
                </p:custDataLst>
              </p:nvPr>
            </p:nvSpPr>
            <p:spPr>
              <a:xfrm>
                <a:off x="4630206" y="464340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74" name="任意多边形: 形状 1473"/>
              <p:cNvSpPr/>
              <p:nvPr>
                <p:custDataLst>
                  <p:tags r:id="rId900"/>
                </p:custDataLst>
              </p:nvPr>
            </p:nvSpPr>
            <p:spPr>
              <a:xfrm>
                <a:off x="4545258" y="282878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75" name="任意多边形: 形状 1474"/>
              <p:cNvSpPr/>
              <p:nvPr>
                <p:custDataLst>
                  <p:tags r:id="rId901"/>
                </p:custDataLst>
              </p:nvPr>
            </p:nvSpPr>
            <p:spPr>
              <a:xfrm>
                <a:off x="4545258" y="291373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76" name="任意多边形: 形状 1475"/>
              <p:cNvSpPr/>
              <p:nvPr>
                <p:custDataLst>
                  <p:tags r:id="rId902"/>
                </p:custDataLst>
              </p:nvPr>
            </p:nvSpPr>
            <p:spPr>
              <a:xfrm>
                <a:off x="4545258" y="299777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77" name="任意多边形: 形状 1476"/>
              <p:cNvSpPr/>
              <p:nvPr>
                <p:custDataLst>
                  <p:tags r:id="rId903"/>
                </p:custDataLst>
              </p:nvPr>
            </p:nvSpPr>
            <p:spPr>
              <a:xfrm>
                <a:off x="4545258" y="308182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78" name="任意多边形: 形状 1477"/>
              <p:cNvSpPr/>
              <p:nvPr>
                <p:custDataLst>
                  <p:tags r:id="rId904"/>
                </p:custDataLst>
              </p:nvPr>
            </p:nvSpPr>
            <p:spPr>
              <a:xfrm>
                <a:off x="4545258" y="316677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79" name="任意多边形: 形状 1478"/>
              <p:cNvSpPr/>
              <p:nvPr>
                <p:custDataLst>
                  <p:tags r:id="rId905"/>
                </p:custDataLst>
              </p:nvPr>
            </p:nvSpPr>
            <p:spPr>
              <a:xfrm>
                <a:off x="4545258" y="32508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80" name="任意多边形: 形状 1479"/>
              <p:cNvSpPr/>
              <p:nvPr>
                <p:custDataLst>
                  <p:tags r:id="rId906"/>
                </p:custDataLst>
              </p:nvPr>
            </p:nvSpPr>
            <p:spPr>
              <a:xfrm>
                <a:off x="4545258" y="33348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81" name="任意多边形: 形状 1480"/>
              <p:cNvSpPr/>
              <p:nvPr>
                <p:custDataLst>
                  <p:tags r:id="rId907"/>
                </p:custDataLst>
              </p:nvPr>
            </p:nvSpPr>
            <p:spPr>
              <a:xfrm>
                <a:off x="4545258" y="34198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82" name="任意多边形: 形状 1481"/>
              <p:cNvSpPr/>
              <p:nvPr>
                <p:custDataLst>
                  <p:tags r:id="rId908"/>
                </p:custDataLst>
              </p:nvPr>
            </p:nvSpPr>
            <p:spPr>
              <a:xfrm>
                <a:off x="4545258" y="35038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83" name="任意多边形: 形状 1482"/>
              <p:cNvSpPr/>
              <p:nvPr>
                <p:custDataLst>
                  <p:tags r:id="rId909"/>
                </p:custDataLst>
              </p:nvPr>
            </p:nvSpPr>
            <p:spPr>
              <a:xfrm>
                <a:off x="4545258" y="35887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84" name="任意多边形: 形状 1483"/>
              <p:cNvSpPr/>
              <p:nvPr>
                <p:custDataLst>
                  <p:tags r:id="rId910"/>
                </p:custDataLst>
              </p:nvPr>
            </p:nvSpPr>
            <p:spPr>
              <a:xfrm>
                <a:off x="4545258" y="36728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85" name="任意多边形: 形状 1484"/>
              <p:cNvSpPr/>
              <p:nvPr>
                <p:custDataLst>
                  <p:tags r:id="rId911"/>
                </p:custDataLst>
              </p:nvPr>
            </p:nvSpPr>
            <p:spPr>
              <a:xfrm>
                <a:off x="4545258" y="375688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86" name="任意多边形: 形状 1485"/>
              <p:cNvSpPr/>
              <p:nvPr>
                <p:custDataLst>
                  <p:tags r:id="rId912"/>
                </p:custDataLst>
              </p:nvPr>
            </p:nvSpPr>
            <p:spPr>
              <a:xfrm>
                <a:off x="4545258" y="38418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87" name="任意多边形: 形状 1486"/>
              <p:cNvSpPr/>
              <p:nvPr>
                <p:custDataLst>
                  <p:tags r:id="rId913"/>
                </p:custDataLst>
              </p:nvPr>
            </p:nvSpPr>
            <p:spPr>
              <a:xfrm>
                <a:off x="4545258" y="392587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88" name="任意多边形: 形状 1487"/>
              <p:cNvSpPr/>
              <p:nvPr>
                <p:custDataLst>
                  <p:tags r:id="rId914"/>
                </p:custDataLst>
              </p:nvPr>
            </p:nvSpPr>
            <p:spPr>
              <a:xfrm>
                <a:off x="4545258" y="401082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89" name="任意多边形: 形状 1488"/>
              <p:cNvSpPr/>
              <p:nvPr>
                <p:custDataLst>
                  <p:tags r:id="rId915"/>
                </p:custDataLst>
              </p:nvPr>
            </p:nvSpPr>
            <p:spPr>
              <a:xfrm>
                <a:off x="4545258" y="409486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90" name="任意多边形: 形状 1489"/>
              <p:cNvSpPr/>
              <p:nvPr>
                <p:custDataLst>
                  <p:tags r:id="rId916"/>
                </p:custDataLst>
              </p:nvPr>
            </p:nvSpPr>
            <p:spPr>
              <a:xfrm>
                <a:off x="4545258" y="417981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91" name="任意多边形: 形状 1490"/>
              <p:cNvSpPr/>
              <p:nvPr>
                <p:custDataLst>
                  <p:tags r:id="rId917"/>
                </p:custDataLst>
              </p:nvPr>
            </p:nvSpPr>
            <p:spPr>
              <a:xfrm>
                <a:off x="4545258" y="426385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92" name="任意多边形: 形状 1491"/>
              <p:cNvSpPr/>
              <p:nvPr>
                <p:custDataLst>
                  <p:tags r:id="rId918"/>
                </p:custDataLst>
              </p:nvPr>
            </p:nvSpPr>
            <p:spPr>
              <a:xfrm>
                <a:off x="4545258" y="434790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93" name="任意多边形: 形状 1492"/>
              <p:cNvSpPr/>
              <p:nvPr>
                <p:custDataLst>
                  <p:tags r:id="rId919"/>
                </p:custDataLst>
              </p:nvPr>
            </p:nvSpPr>
            <p:spPr>
              <a:xfrm>
                <a:off x="4545258" y="443284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94" name="任意多边形: 形状 1493"/>
              <p:cNvSpPr/>
              <p:nvPr>
                <p:custDataLst>
                  <p:tags r:id="rId920"/>
                </p:custDataLst>
              </p:nvPr>
            </p:nvSpPr>
            <p:spPr>
              <a:xfrm>
                <a:off x="4545258" y="45168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95" name="任意多边形: 形状 1494"/>
              <p:cNvSpPr/>
              <p:nvPr>
                <p:custDataLst>
                  <p:tags r:id="rId921"/>
                </p:custDataLst>
              </p:nvPr>
            </p:nvSpPr>
            <p:spPr>
              <a:xfrm>
                <a:off x="4545258" y="460093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96" name="任意多边形: 形状 1495"/>
              <p:cNvSpPr/>
              <p:nvPr>
                <p:custDataLst>
                  <p:tags r:id="rId922"/>
                </p:custDataLst>
              </p:nvPr>
            </p:nvSpPr>
            <p:spPr>
              <a:xfrm>
                <a:off x="4545258" y="46858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97" name="任意多边形: 形状 1496"/>
              <p:cNvSpPr/>
              <p:nvPr>
                <p:custDataLst>
                  <p:tags r:id="rId923"/>
                </p:custDataLst>
              </p:nvPr>
            </p:nvSpPr>
            <p:spPr>
              <a:xfrm>
                <a:off x="4461215" y="27863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98" name="任意多边形: 形状 1497"/>
              <p:cNvSpPr/>
              <p:nvPr>
                <p:custDataLst>
                  <p:tags r:id="rId924"/>
                </p:custDataLst>
              </p:nvPr>
            </p:nvSpPr>
            <p:spPr>
              <a:xfrm>
                <a:off x="4461215" y="287126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499" name="任意多边形: 形状 1498"/>
              <p:cNvSpPr/>
              <p:nvPr>
                <p:custDataLst>
                  <p:tags r:id="rId925"/>
                </p:custDataLst>
              </p:nvPr>
            </p:nvSpPr>
            <p:spPr>
              <a:xfrm>
                <a:off x="4461215" y="29553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00" name="任意多边形: 形状 1499"/>
              <p:cNvSpPr/>
              <p:nvPr>
                <p:custDataLst>
                  <p:tags r:id="rId926"/>
                </p:custDataLst>
              </p:nvPr>
            </p:nvSpPr>
            <p:spPr>
              <a:xfrm>
                <a:off x="4461215" y="304025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01" name="任意多边形: 形状 1500"/>
              <p:cNvSpPr/>
              <p:nvPr>
                <p:custDataLst>
                  <p:tags r:id="rId927"/>
                </p:custDataLst>
              </p:nvPr>
            </p:nvSpPr>
            <p:spPr>
              <a:xfrm>
                <a:off x="4461215" y="31242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02" name="任意多边形: 形状 1501"/>
              <p:cNvSpPr/>
              <p:nvPr>
                <p:custDataLst>
                  <p:tags r:id="rId928"/>
                </p:custDataLst>
              </p:nvPr>
            </p:nvSpPr>
            <p:spPr>
              <a:xfrm>
                <a:off x="4461215" y="320834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03" name="任意多边形: 形状 1502"/>
              <p:cNvSpPr/>
              <p:nvPr>
                <p:custDataLst>
                  <p:tags r:id="rId929"/>
                </p:custDataLst>
              </p:nvPr>
            </p:nvSpPr>
            <p:spPr>
              <a:xfrm>
                <a:off x="4461215" y="329328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04" name="任意多边形: 形状 1503"/>
              <p:cNvSpPr/>
              <p:nvPr>
                <p:custDataLst>
                  <p:tags r:id="rId930"/>
                </p:custDataLst>
              </p:nvPr>
            </p:nvSpPr>
            <p:spPr>
              <a:xfrm>
                <a:off x="4461215" y="337733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05" name="任意多边形: 形状 1504"/>
              <p:cNvSpPr/>
              <p:nvPr>
                <p:custDataLst>
                  <p:tags r:id="rId931"/>
                </p:custDataLst>
              </p:nvPr>
            </p:nvSpPr>
            <p:spPr>
              <a:xfrm>
                <a:off x="4461215" y="346227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06" name="任意多边形: 形状 1505"/>
              <p:cNvSpPr/>
              <p:nvPr>
                <p:custDataLst>
                  <p:tags r:id="rId932"/>
                </p:custDataLst>
              </p:nvPr>
            </p:nvSpPr>
            <p:spPr>
              <a:xfrm>
                <a:off x="4461215" y="354632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07" name="任意多边形: 形状 1506"/>
              <p:cNvSpPr/>
              <p:nvPr>
                <p:custDataLst>
                  <p:tags r:id="rId933"/>
                </p:custDataLst>
              </p:nvPr>
            </p:nvSpPr>
            <p:spPr>
              <a:xfrm>
                <a:off x="4461215" y="363036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08" name="任意多边形: 形状 1507"/>
              <p:cNvSpPr/>
              <p:nvPr>
                <p:custDataLst>
                  <p:tags r:id="rId934"/>
                </p:custDataLst>
              </p:nvPr>
            </p:nvSpPr>
            <p:spPr>
              <a:xfrm>
                <a:off x="4461215" y="371531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09" name="任意多边形: 形状 1508"/>
              <p:cNvSpPr/>
              <p:nvPr>
                <p:custDataLst>
                  <p:tags r:id="rId935"/>
                </p:custDataLst>
              </p:nvPr>
            </p:nvSpPr>
            <p:spPr>
              <a:xfrm>
                <a:off x="4461215" y="37993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10" name="任意多边形: 形状 1509"/>
              <p:cNvSpPr/>
              <p:nvPr>
                <p:custDataLst>
                  <p:tags r:id="rId936"/>
                </p:custDataLst>
              </p:nvPr>
            </p:nvSpPr>
            <p:spPr>
              <a:xfrm>
                <a:off x="4461215" y="388430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11" name="任意多边形: 形状 1510"/>
              <p:cNvSpPr/>
              <p:nvPr>
                <p:custDataLst>
                  <p:tags r:id="rId937"/>
                </p:custDataLst>
              </p:nvPr>
            </p:nvSpPr>
            <p:spPr>
              <a:xfrm>
                <a:off x="4461215" y="39683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12" name="任意多边形: 形状 1511"/>
              <p:cNvSpPr/>
              <p:nvPr>
                <p:custDataLst>
                  <p:tags r:id="rId938"/>
                </p:custDataLst>
              </p:nvPr>
            </p:nvSpPr>
            <p:spPr>
              <a:xfrm>
                <a:off x="4461215" y="40523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13" name="任意多边形: 形状 1512"/>
              <p:cNvSpPr/>
              <p:nvPr>
                <p:custDataLst>
                  <p:tags r:id="rId939"/>
                </p:custDataLst>
              </p:nvPr>
            </p:nvSpPr>
            <p:spPr>
              <a:xfrm>
                <a:off x="4461215" y="41373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14" name="任意多边形: 形状 1513"/>
              <p:cNvSpPr/>
              <p:nvPr>
                <p:custDataLst>
                  <p:tags r:id="rId940"/>
                </p:custDataLst>
              </p:nvPr>
            </p:nvSpPr>
            <p:spPr>
              <a:xfrm>
                <a:off x="4461215" y="42213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15" name="任意多边形: 形状 1514"/>
              <p:cNvSpPr/>
              <p:nvPr>
                <p:custDataLst>
                  <p:tags r:id="rId941"/>
                </p:custDataLst>
              </p:nvPr>
            </p:nvSpPr>
            <p:spPr>
              <a:xfrm>
                <a:off x="4461215" y="43063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16" name="任意多边形: 形状 1515"/>
              <p:cNvSpPr/>
              <p:nvPr>
                <p:custDataLst>
                  <p:tags r:id="rId942"/>
                </p:custDataLst>
              </p:nvPr>
            </p:nvSpPr>
            <p:spPr>
              <a:xfrm>
                <a:off x="4461215" y="4390373"/>
                <a:ext cx="27110" cy="27110"/>
              </a:xfrm>
              <a:custGeom>
                <a:avLst/>
                <a:gdLst>
                  <a:gd name="connsiteX0" fmla="*/ 13555 w 27110"/>
                  <a:gd name="connsiteY0" fmla="*/ 0 h 27110"/>
                  <a:gd name="connsiteX1" fmla="*/ 27111 w 27110"/>
                  <a:gd name="connsiteY1" fmla="*/ 13556 h 27110"/>
                  <a:gd name="connsiteX2" fmla="*/ 13555 w 27110"/>
                  <a:gd name="connsiteY2" fmla="*/ 27111 h 27110"/>
                  <a:gd name="connsiteX3" fmla="*/ 0 w 27110"/>
                  <a:gd name="connsiteY3" fmla="*/ 13556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6"/>
                    </a:cubicBezTo>
                    <a:cubicBezTo>
                      <a:pt x="27111" y="20785"/>
                      <a:pt x="20785" y="27111"/>
                      <a:pt x="13555" y="27111"/>
                    </a:cubicBezTo>
                    <a:cubicBezTo>
                      <a:pt x="6326" y="27111"/>
                      <a:pt x="0" y="20785"/>
                      <a:pt x="0" y="13556"/>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17" name="任意多边形: 形状 1516"/>
              <p:cNvSpPr/>
              <p:nvPr>
                <p:custDataLst>
                  <p:tags r:id="rId943"/>
                </p:custDataLst>
              </p:nvPr>
            </p:nvSpPr>
            <p:spPr>
              <a:xfrm>
                <a:off x="4461215" y="447441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18" name="任意多边形: 形状 1517"/>
              <p:cNvSpPr/>
              <p:nvPr>
                <p:custDataLst>
                  <p:tags r:id="rId944"/>
                </p:custDataLst>
              </p:nvPr>
            </p:nvSpPr>
            <p:spPr>
              <a:xfrm>
                <a:off x="4461215" y="455936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19" name="任意多边形: 形状 1518"/>
              <p:cNvSpPr/>
              <p:nvPr>
                <p:custDataLst>
                  <p:tags r:id="rId945"/>
                </p:custDataLst>
              </p:nvPr>
            </p:nvSpPr>
            <p:spPr>
              <a:xfrm>
                <a:off x="4461215" y="464340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20" name="任意多边形: 形状 1519"/>
              <p:cNvSpPr/>
              <p:nvPr>
                <p:custDataLst>
                  <p:tags r:id="rId946"/>
                </p:custDataLst>
              </p:nvPr>
            </p:nvSpPr>
            <p:spPr>
              <a:xfrm>
                <a:off x="4377171" y="282878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21" name="任意多边形: 形状 1520"/>
              <p:cNvSpPr/>
              <p:nvPr>
                <p:custDataLst>
                  <p:tags r:id="rId947"/>
                </p:custDataLst>
              </p:nvPr>
            </p:nvSpPr>
            <p:spPr>
              <a:xfrm>
                <a:off x="4377171" y="291373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22" name="任意多边形: 形状 1521"/>
              <p:cNvSpPr/>
              <p:nvPr>
                <p:custDataLst>
                  <p:tags r:id="rId948"/>
                </p:custDataLst>
              </p:nvPr>
            </p:nvSpPr>
            <p:spPr>
              <a:xfrm>
                <a:off x="4377171" y="299777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23" name="任意多边形: 形状 1522"/>
              <p:cNvSpPr/>
              <p:nvPr>
                <p:custDataLst>
                  <p:tags r:id="rId949"/>
                </p:custDataLst>
              </p:nvPr>
            </p:nvSpPr>
            <p:spPr>
              <a:xfrm>
                <a:off x="4377171" y="308182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24" name="任意多边形: 形状 1523"/>
              <p:cNvSpPr/>
              <p:nvPr>
                <p:custDataLst>
                  <p:tags r:id="rId950"/>
                </p:custDataLst>
              </p:nvPr>
            </p:nvSpPr>
            <p:spPr>
              <a:xfrm>
                <a:off x="4377171" y="316677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25" name="任意多边形: 形状 1524"/>
              <p:cNvSpPr/>
              <p:nvPr>
                <p:custDataLst>
                  <p:tags r:id="rId951"/>
                </p:custDataLst>
              </p:nvPr>
            </p:nvSpPr>
            <p:spPr>
              <a:xfrm>
                <a:off x="4377171" y="32508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26" name="任意多边形: 形状 1525"/>
              <p:cNvSpPr/>
              <p:nvPr>
                <p:custDataLst>
                  <p:tags r:id="rId952"/>
                </p:custDataLst>
              </p:nvPr>
            </p:nvSpPr>
            <p:spPr>
              <a:xfrm>
                <a:off x="4377171" y="33348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27" name="任意多边形: 形状 1526"/>
              <p:cNvSpPr/>
              <p:nvPr>
                <p:custDataLst>
                  <p:tags r:id="rId953"/>
                </p:custDataLst>
              </p:nvPr>
            </p:nvSpPr>
            <p:spPr>
              <a:xfrm>
                <a:off x="4377171" y="34198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28" name="任意多边形: 形状 1527"/>
              <p:cNvSpPr/>
              <p:nvPr>
                <p:custDataLst>
                  <p:tags r:id="rId954"/>
                </p:custDataLst>
              </p:nvPr>
            </p:nvSpPr>
            <p:spPr>
              <a:xfrm>
                <a:off x="4377171" y="35038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29" name="任意多边形: 形状 1528"/>
              <p:cNvSpPr/>
              <p:nvPr>
                <p:custDataLst>
                  <p:tags r:id="rId955"/>
                </p:custDataLst>
              </p:nvPr>
            </p:nvSpPr>
            <p:spPr>
              <a:xfrm>
                <a:off x="4377171" y="35887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30" name="任意多边形: 形状 1529"/>
              <p:cNvSpPr/>
              <p:nvPr>
                <p:custDataLst>
                  <p:tags r:id="rId956"/>
                </p:custDataLst>
              </p:nvPr>
            </p:nvSpPr>
            <p:spPr>
              <a:xfrm>
                <a:off x="4377171" y="36728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31" name="任意多边形: 形状 1530"/>
              <p:cNvSpPr/>
              <p:nvPr>
                <p:custDataLst>
                  <p:tags r:id="rId957"/>
                </p:custDataLst>
              </p:nvPr>
            </p:nvSpPr>
            <p:spPr>
              <a:xfrm>
                <a:off x="4377171" y="375688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32" name="任意多边形: 形状 1531"/>
              <p:cNvSpPr/>
              <p:nvPr>
                <p:custDataLst>
                  <p:tags r:id="rId958"/>
                </p:custDataLst>
              </p:nvPr>
            </p:nvSpPr>
            <p:spPr>
              <a:xfrm>
                <a:off x="4377171" y="38418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33" name="任意多边形: 形状 1532"/>
              <p:cNvSpPr/>
              <p:nvPr>
                <p:custDataLst>
                  <p:tags r:id="rId959"/>
                </p:custDataLst>
              </p:nvPr>
            </p:nvSpPr>
            <p:spPr>
              <a:xfrm>
                <a:off x="4377171" y="392587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34" name="任意多边形: 形状 1533"/>
              <p:cNvSpPr/>
              <p:nvPr>
                <p:custDataLst>
                  <p:tags r:id="rId960"/>
                </p:custDataLst>
              </p:nvPr>
            </p:nvSpPr>
            <p:spPr>
              <a:xfrm>
                <a:off x="4377171" y="401082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35" name="任意多边形: 形状 1534"/>
              <p:cNvSpPr/>
              <p:nvPr>
                <p:custDataLst>
                  <p:tags r:id="rId961"/>
                </p:custDataLst>
              </p:nvPr>
            </p:nvSpPr>
            <p:spPr>
              <a:xfrm>
                <a:off x="4377171" y="409486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36" name="任意多边形: 形状 1535"/>
              <p:cNvSpPr/>
              <p:nvPr>
                <p:custDataLst>
                  <p:tags r:id="rId962"/>
                </p:custDataLst>
              </p:nvPr>
            </p:nvSpPr>
            <p:spPr>
              <a:xfrm>
                <a:off x="4377171" y="417981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37" name="任意多边形: 形状 1536"/>
              <p:cNvSpPr/>
              <p:nvPr>
                <p:custDataLst>
                  <p:tags r:id="rId963"/>
                </p:custDataLst>
              </p:nvPr>
            </p:nvSpPr>
            <p:spPr>
              <a:xfrm>
                <a:off x="4377171" y="426385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38" name="任意多边形: 形状 1537"/>
              <p:cNvSpPr/>
              <p:nvPr>
                <p:custDataLst>
                  <p:tags r:id="rId964"/>
                </p:custDataLst>
              </p:nvPr>
            </p:nvSpPr>
            <p:spPr>
              <a:xfrm>
                <a:off x="4377171" y="434790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39" name="任意多边形: 形状 1538"/>
              <p:cNvSpPr/>
              <p:nvPr>
                <p:custDataLst>
                  <p:tags r:id="rId965"/>
                </p:custDataLst>
              </p:nvPr>
            </p:nvSpPr>
            <p:spPr>
              <a:xfrm>
                <a:off x="4377171" y="443284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40" name="任意多边形: 形状 1539"/>
              <p:cNvSpPr/>
              <p:nvPr>
                <p:custDataLst>
                  <p:tags r:id="rId966"/>
                </p:custDataLst>
              </p:nvPr>
            </p:nvSpPr>
            <p:spPr>
              <a:xfrm>
                <a:off x="4377171" y="45168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41" name="任意多边形: 形状 1540"/>
              <p:cNvSpPr/>
              <p:nvPr>
                <p:custDataLst>
                  <p:tags r:id="rId967"/>
                </p:custDataLst>
              </p:nvPr>
            </p:nvSpPr>
            <p:spPr>
              <a:xfrm>
                <a:off x="4377171" y="460093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42" name="任意多边形: 形状 1541"/>
              <p:cNvSpPr/>
              <p:nvPr>
                <p:custDataLst>
                  <p:tags r:id="rId968"/>
                </p:custDataLst>
              </p:nvPr>
            </p:nvSpPr>
            <p:spPr>
              <a:xfrm>
                <a:off x="4377171" y="46858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43" name="任意多边形: 形状 1542"/>
              <p:cNvSpPr/>
              <p:nvPr>
                <p:custDataLst>
                  <p:tags r:id="rId969"/>
                </p:custDataLst>
              </p:nvPr>
            </p:nvSpPr>
            <p:spPr>
              <a:xfrm>
                <a:off x="8426630" y="281523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5"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44" name="任意多边形: 形状 1543"/>
              <p:cNvSpPr/>
              <p:nvPr>
                <p:custDataLst>
                  <p:tags r:id="rId970"/>
                </p:custDataLst>
              </p:nvPr>
            </p:nvSpPr>
            <p:spPr>
              <a:xfrm>
                <a:off x="8426630" y="290018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5"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45" name="任意多边形: 形状 1544"/>
              <p:cNvSpPr/>
              <p:nvPr>
                <p:custDataLst>
                  <p:tags r:id="rId971"/>
                </p:custDataLst>
              </p:nvPr>
            </p:nvSpPr>
            <p:spPr>
              <a:xfrm>
                <a:off x="8426630" y="298422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5"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46" name="任意多边形: 形状 1545"/>
              <p:cNvSpPr/>
              <p:nvPr>
                <p:custDataLst>
                  <p:tags r:id="rId972"/>
                </p:custDataLst>
              </p:nvPr>
            </p:nvSpPr>
            <p:spPr>
              <a:xfrm>
                <a:off x="8426630" y="306826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5"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47" name="任意多边形: 形状 1546"/>
              <p:cNvSpPr/>
              <p:nvPr>
                <p:custDataLst>
                  <p:tags r:id="rId973"/>
                </p:custDataLst>
              </p:nvPr>
            </p:nvSpPr>
            <p:spPr>
              <a:xfrm>
                <a:off x="8426630" y="315321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5"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48" name="任意多边形: 形状 1547"/>
              <p:cNvSpPr/>
              <p:nvPr>
                <p:custDataLst>
                  <p:tags r:id="rId974"/>
                </p:custDataLst>
              </p:nvPr>
            </p:nvSpPr>
            <p:spPr>
              <a:xfrm>
                <a:off x="8426630" y="323725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5"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49" name="任意多边形: 形状 1548"/>
              <p:cNvSpPr/>
              <p:nvPr>
                <p:custDataLst>
                  <p:tags r:id="rId975"/>
                </p:custDataLst>
              </p:nvPr>
            </p:nvSpPr>
            <p:spPr>
              <a:xfrm>
                <a:off x="8426630" y="33222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5"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50" name="任意多边形: 形状 1549"/>
              <p:cNvSpPr/>
              <p:nvPr>
                <p:custDataLst>
                  <p:tags r:id="rId976"/>
                </p:custDataLst>
              </p:nvPr>
            </p:nvSpPr>
            <p:spPr>
              <a:xfrm>
                <a:off x="8426630" y="340624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5"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51" name="任意多边形: 形状 1550"/>
              <p:cNvSpPr/>
              <p:nvPr>
                <p:custDataLst>
                  <p:tags r:id="rId977"/>
                </p:custDataLst>
              </p:nvPr>
            </p:nvSpPr>
            <p:spPr>
              <a:xfrm>
                <a:off x="8426630" y="34911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5"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52" name="任意多边形: 形状 1551"/>
              <p:cNvSpPr/>
              <p:nvPr>
                <p:custDataLst>
                  <p:tags r:id="rId978"/>
                </p:custDataLst>
              </p:nvPr>
            </p:nvSpPr>
            <p:spPr>
              <a:xfrm>
                <a:off x="8426630" y="357524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5"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53" name="任意多边形: 形状 1552"/>
              <p:cNvSpPr/>
              <p:nvPr>
                <p:custDataLst>
                  <p:tags r:id="rId979"/>
                </p:custDataLst>
              </p:nvPr>
            </p:nvSpPr>
            <p:spPr>
              <a:xfrm>
                <a:off x="8426630" y="365928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5"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54" name="任意多边形: 形状 1553"/>
              <p:cNvSpPr/>
              <p:nvPr>
                <p:custDataLst>
                  <p:tags r:id="rId980"/>
                </p:custDataLst>
              </p:nvPr>
            </p:nvSpPr>
            <p:spPr>
              <a:xfrm>
                <a:off x="8426630" y="374423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5"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55" name="任意多边形: 形状 1554"/>
              <p:cNvSpPr/>
              <p:nvPr>
                <p:custDataLst>
                  <p:tags r:id="rId981"/>
                </p:custDataLst>
              </p:nvPr>
            </p:nvSpPr>
            <p:spPr>
              <a:xfrm>
                <a:off x="8426630" y="382827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5"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56" name="任意多边形: 形状 1555"/>
              <p:cNvSpPr/>
              <p:nvPr>
                <p:custDataLst>
                  <p:tags r:id="rId982"/>
                </p:custDataLst>
              </p:nvPr>
            </p:nvSpPr>
            <p:spPr>
              <a:xfrm>
                <a:off x="8426630" y="391231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5"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57" name="任意多边形: 形状 1556"/>
              <p:cNvSpPr/>
              <p:nvPr>
                <p:custDataLst>
                  <p:tags r:id="rId983"/>
                </p:custDataLst>
              </p:nvPr>
            </p:nvSpPr>
            <p:spPr>
              <a:xfrm>
                <a:off x="8426630" y="399726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5"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58" name="任意多边形: 形状 1557"/>
              <p:cNvSpPr/>
              <p:nvPr>
                <p:custDataLst>
                  <p:tags r:id="rId984"/>
                </p:custDataLst>
              </p:nvPr>
            </p:nvSpPr>
            <p:spPr>
              <a:xfrm>
                <a:off x="8426630" y="408131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5"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59" name="任意多边形: 形状 1558"/>
              <p:cNvSpPr/>
              <p:nvPr>
                <p:custDataLst>
                  <p:tags r:id="rId985"/>
                </p:custDataLst>
              </p:nvPr>
            </p:nvSpPr>
            <p:spPr>
              <a:xfrm>
                <a:off x="8426630" y="41662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5"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60" name="任意多边形: 形状 1559"/>
              <p:cNvSpPr/>
              <p:nvPr>
                <p:custDataLst>
                  <p:tags r:id="rId986"/>
                </p:custDataLst>
              </p:nvPr>
            </p:nvSpPr>
            <p:spPr>
              <a:xfrm>
                <a:off x="8426630" y="425030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5"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61" name="任意多边形: 形状 1560"/>
              <p:cNvSpPr/>
              <p:nvPr>
                <p:custDataLst>
                  <p:tags r:id="rId987"/>
                </p:custDataLst>
              </p:nvPr>
            </p:nvSpPr>
            <p:spPr>
              <a:xfrm>
                <a:off x="8426630" y="433434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5"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62" name="任意多边形: 形状 1561"/>
              <p:cNvSpPr/>
              <p:nvPr>
                <p:custDataLst>
                  <p:tags r:id="rId988"/>
                </p:custDataLst>
              </p:nvPr>
            </p:nvSpPr>
            <p:spPr>
              <a:xfrm>
                <a:off x="8426630" y="44192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5"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63" name="任意多边形: 形状 1562"/>
              <p:cNvSpPr/>
              <p:nvPr>
                <p:custDataLst>
                  <p:tags r:id="rId989"/>
                </p:custDataLst>
              </p:nvPr>
            </p:nvSpPr>
            <p:spPr>
              <a:xfrm>
                <a:off x="8426630" y="450333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5"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64" name="任意多边形: 形状 1563"/>
              <p:cNvSpPr/>
              <p:nvPr>
                <p:custDataLst>
                  <p:tags r:id="rId990"/>
                </p:custDataLst>
              </p:nvPr>
            </p:nvSpPr>
            <p:spPr>
              <a:xfrm>
                <a:off x="8426630" y="458828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5"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65" name="任意多边形: 形状 1564"/>
              <p:cNvSpPr/>
              <p:nvPr>
                <p:custDataLst>
                  <p:tags r:id="rId991"/>
                </p:custDataLst>
              </p:nvPr>
            </p:nvSpPr>
            <p:spPr>
              <a:xfrm>
                <a:off x="8426630" y="467232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5"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66" name="任意多边形: 形状 1565"/>
              <p:cNvSpPr/>
              <p:nvPr>
                <p:custDataLst>
                  <p:tags r:id="rId992"/>
                </p:custDataLst>
              </p:nvPr>
            </p:nvSpPr>
            <p:spPr>
              <a:xfrm>
                <a:off x="4292224" y="27863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67" name="任意多边形: 形状 1566"/>
              <p:cNvSpPr/>
              <p:nvPr>
                <p:custDataLst>
                  <p:tags r:id="rId993"/>
                </p:custDataLst>
              </p:nvPr>
            </p:nvSpPr>
            <p:spPr>
              <a:xfrm>
                <a:off x="4292224" y="287126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68" name="任意多边形: 形状 1567"/>
              <p:cNvSpPr/>
              <p:nvPr>
                <p:custDataLst>
                  <p:tags r:id="rId994"/>
                </p:custDataLst>
              </p:nvPr>
            </p:nvSpPr>
            <p:spPr>
              <a:xfrm>
                <a:off x="4292224" y="29553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69" name="任意多边形: 形状 1568"/>
              <p:cNvSpPr/>
              <p:nvPr>
                <p:custDataLst>
                  <p:tags r:id="rId995"/>
                </p:custDataLst>
              </p:nvPr>
            </p:nvSpPr>
            <p:spPr>
              <a:xfrm>
                <a:off x="4292224" y="304025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70" name="任意多边形: 形状 1569"/>
              <p:cNvSpPr/>
              <p:nvPr>
                <p:custDataLst>
                  <p:tags r:id="rId996"/>
                </p:custDataLst>
              </p:nvPr>
            </p:nvSpPr>
            <p:spPr>
              <a:xfrm>
                <a:off x="4292224" y="31242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71" name="任意多边形: 形状 1570"/>
              <p:cNvSpPr/>
              <p:nvPr>
                <p:custDataLst>
                  <p:tags r:id="rId997"/>
                </p:custDataLst>
              </p:nvPr>
            </p:nvSpPr>
            <p:spPr>
              <a:xfrm>
                <a:off x="4292224" y="320834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72" name="任意多边形: 形状 1571"/>
              <p:cNvSpPr/>
              <p:nvPr>
                <p:custDataLst>
                  <p:tags r:id="rId998"/>
                </p:custDataLst>
              </p:nvPr>
            </p:nvSpPr>
            <p:spPr>
              <a:xfrm>
                <a:off x="4292224" y="329328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73" name="任意多边形: 形状 1572"/>
              <p:cNvSpPr/>
              <p:nvPr>
                <p:custDataLst>
                  <p:tags r:id="rId999"/>
                </p:custDataLst>
              </p:nvPr>
            </p:nvSpPr>
            <p:spPr>
              <a:xfrm>
                <a:off x="4292224" y="337733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74" name="任意多边形: 形状 1573"/>
              <p:cNvSpPr/>
              <p:nvPr>
                <p:custDataLst>
                  <p:tags r:id="rId1000"/>
                </p:custDataLst>
              </p:nvPr>
            </p:nvSpPr>
            <p:spPr>
              <a:xfrm>
                <a:off x="4292224" y="346227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75" name="任意多边形: 形状 1574"/>
              <p:cNvSpPr/>
              <p:nvPr>
                <p:custDataLst>
                  <p:tags r:id="rId1001"/>
                </p:custDataLst>
              </p:nvPr>
            </p:nvSpPr>
            <p:spPr>
              <a:xfrm>
                <a:off x="4292224" y="354632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76" name="任意多边形: 形状 1575"/>
              <p:cNvSpPr/>
              <p:nvPr>
                <p:custDataLst>
                  <p:tags r:id="rId1002"/>
                </p:custDataLst>
              </p:nvPr>
            </p:nvSpPr>
            <p:spPr>
              <a:xfrm>
                <a:off x="4292224" y="363036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77" name="任意多边形: 形状 1576"/>
              <p:cNvSpPr/>
              <p:nvPr>
                <p:custDataLst>
                  <p:tags r:id="rId1003"/>
                </p:custDataLst>
              </p:nvPr>
            </p:nvSpPr>
            <p:spPr>
              <a:xfrm>
                <a:off x="4292224" y="371531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78" name="任意多边形: 形状 1577"/>
              <p:cNvSpPr/>
              <p:nvPr>
                <p:custDataLst>
                  <p:tags r:id="rId1004"/>
                </p:custDataLst>
              </p:nvPr>
            </p:nvSpPr>
            <p:spPr>
              <a:xfrm>
                <a:off x="4292224" y="37993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79" name="任意多边形: 形状 1578"/>
              <p:cNvSpPr/>
              <p:nvPr>
                <p:custDataLst>
                  <p:tags r:id="rId1005"/>
                </p:custDataLst>
              </p:nvPr>
            </p:nvSpPr>
            <p:spPr>
              <a:xfrm>
                <a:off x="4292224" y="388430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80" name="任意多边形: 形状 1579"/>
              <p:cNvSpPr/>
              <p:nvPr>
                <p:custDataLst>
                  <p:tags r:id="rId1006"/>
                </p:custDataLst>
              </p:nvPr>
            </p:nvSpPr>
            <p:spPr>
              <a:xfrm>
                <a:off x="4292224" y="39683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81" name="任意多边形: 形状 1580"/>
              <p:cNvSpPr/>
              <p:nvPr>
                <p:custDataLst>
                  <p:tags r:id="rId1007"/>
                </p:custDataLst>
              </p:nvPr>
            </p:nvSpPr>
            <p:spPr>
              <a:xfrm>
                <a:off x="4292224" y="40523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82" name="任意多边形: 形状 1581"/>
              <p:cNvSpPr/>
              <p:nvPr>
                <p:custDataLst>
                  <p:tags r:id="rId1008"/>
                </p:custDataLst>
              </p:nvPr>
            </p:nvSpPr>
            <p:spPr>
              <a:xfrm>
                <a:off x="4292224" y="41373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83" name="任意多边形: 形状 1582"/>
              <p:cNvSpPr/>
              <p:nvPr>
                <p:custDataLst>
                  <p:tags r:id="rId1009"/>
                </p:custDataLst>
              </p:nvPr>
            </p:nvSpPr>
            <p:spPr>
              <a:xfrm>
                <a:off x="4292224" y="42213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84" name="任意多边形: 形状 1583"/>
              <p:cNvSpPr/>
              <p:nvPr>
                <p:custDataLst>
                  <p:tags r:id="rId1010"/>
                </p:custDataLst>
              </p:nvPr>
            </p:nvSpPr>
            <p:spPr>
              <a:xfrm>
                <a:off x="4292224" y="43063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85" name="任意多边形: 形状 1584"/>
              <p:cNvSpPr/>
              <p:nvPr>
                <p:custDataLst>
                  <p:tags r:id="rId1011"/>
                </p:custDataLst>
              </p:nvPr>
            </p:nvSpPr>
            <p:spPr>
              <a:xfrm>
                <a:off x="4292224" y="4390373"/>
                <a:ext cx="27110" cy="27110"/>
              </a:xfrm>
              <a:custGeom>
                <a:avLst/>
                <a:gdLst>
                  <a:gd name="connsiteX0" fmla="*/ 13555 w 27110"/>
                  <a:gd name="connsiteY0" fmla="*/ 0 h 27110"/>
                  <a:gd name="connsiteX1" fmla="*/ 27111 w 27110"/>
                  <a:gd name="connsiteY1" fmla="*/ 13556 h 27110"/>
                  <a:gd name="connsiteX2" fmla="*/ 13555 w 27110"/>
                  <a:gd name="connsiteY2" fmla="*/ 27111 h 27110"/>
                  <a:gd name="connsiteX3" fmla="*/ 0 w 27110"/>
                  <a:gd name="connsiteY3" fmla="*/ 13556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6"/>
                    </a:cubicBezTo>
                    <a:cubicBezTo>
                      <a:pt x="27111" y="20785"/>
                      <a:pt x="20785" y="27111"/>
                      <a:pt x="13555" y="27111"/>
                    </a:cubicBezTo>
                    <a:cubicBezTo>
                      <a:pt x="6326" y="27111"/>
                      <a:pt x="0" y="20785"/>
                      <a:pt x="0" y="13556"/>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86" name="任意多边形: 形状 1585"/>
              <p:cNvSpPr/>
              <p:nvPr>
                <p:custDataLst>
                  <p:tags r:id="rId1012"/>
                </p:custDataLst>
              </p:nvPr>
            </p:nvSpPr>
            <p:spPr>
              <a:xfrm>
                <a:off x="4292224" y="447441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87" name="任意多边形: 形状 1586"/>
              <p:cNvSpPr/>
              <p:nvPr>
                <p:custDataLst>
                  <p:tags r:id="rId1013"/>
                </p:custDataLst>
              </p:nvPr>
            </p:nvSpPr>
            <p:spPr>
              <a:xfrm>
                <a:off x="4292224" y="455936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88" name="任意多边形: 形状 1587"/>
              <p:cNvSpPr/>
              <p:nvPr>
                <p:custDataLst>
                  <p:tags r:id="rId1014"/>
                </p:custDataLst>
              </p:nvPr>
            </p:nvSpPr>
            <p:spPr>
              <a:xfrm>
                <a:off x="4292224" y="464340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89" name="任意多边形: 形状 1588"/>
              <p:cNvSpPr/>
              <p:nvPr>
                <p:custDataLst>
                  <p:tags r:id="rId1015"/>
                </p:custDataLst>
              </p:nvPr>
            </p:nvSpPr>
            <p:spPr>
              <a:xfrm>
                <a:off x="8341682" y="277366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90" name="任意多边形: 形状 1589"/>
              <p:cNvSpPr/>
              <p:nvPr>
                <p:custDataLst>
                  <p:tags r:id="rId1016"/>
                </p:custDataLst>
              </p:nvPr>
            </p:nvSpPr>
            <p:spPr>
              <a:xfrm>
                <a:off x="8341682" y="285770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91" name="任意多边形: 形状 1590"/>
              <p:cNvSpPr/>
              <p:nvPr>
                <p:custDataLst>
                  <p:tags r:id="rId1017"/>
                </p:custDataLst>
              </p:nvPr>
            </p:nvSpPr>
            <p:spPr>
              <a:xfrm>
                <a:off x="8341682" y="294175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92" name="任意多边形: 形状 1591"/>
              <p:cNvSpPr/>
              <p:nvPr>
                <p:custDataLst>
                  <p:tags r:id="rId1018"/>
                </p:custDataLst>
              </p:nvPr>
            </p:nvSpPr>
            <p:spPr>
              <a:xfrm>
                <a:off x="8341682" y="302669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93" name="任意多边形: 形状 1592"/>
              <p:cNvSpPr/>
              <p:nvPr>
                <p:custDataLst>
                  <p:tags r:id="rId1019"/>
                </p:custDataLst>
              </p:nvPr>
            </p:nvSpPr>
            <p:spPr>
              <a:xfrm>
                <a:off x="8341682" y="311074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94" name="任意多边形: 形状 1593"/>
              <p:cNvSpPr/>
              <p:nvPr>
                <p:custDataLst>
                  <p:tags r:id="rId1020"/>
                </p:custDataLst>
              </p:nvPr>
            </p:nvSpPr>
            <p:spPr>
              <a:xfrm>
                <a:off x="8341682" y="319568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95" name="任意多边形: 形状 1594"/>
              <p:cNvSpPr/>
              <p:nvPr>
                <p:custDataLst>
                  <p:tags r:id="rId1021"/>
                </p:custDataLst>
              </p:nvPr>
            </p:nvSpPr>
            <p:spPr>
              <a:xfrm>
                <a:off x="8341682" y="327973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96" name="任意多边形: 形状 1595"/>
              <p:cNvSpPr/>
              <p:nvPr>
                <p:custDataLst>
                  <p:tags r:id="rId1022"/>
                </p:custDataLst>
              </p:nvPr>
            </p:nvSpPr>
            <p:spPr>
              <a:xfrm>
                <a:off x="8341682" y="336377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97" name="任意多边形: 形状 1596"/>
              <p:cNvSpPr/>
              <p:nvPr>
                <p:custDataLst>
                  <p:tags r:id="rId1023"/>
                </p:custDataLst>
              </p:nvPr>
            </p:nvSpPr>
            <p:spPr>
              <a:xfrm>
                <a:off x="8341682" y="344872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98" name="任意多边形: 形状 1597"/>
              <p:cNvSpPr/>
              <p:nvPr>
                <p:custDataLst>
                  <p:tags r:id="rId1024"/>
                </p:custDataLst>
              </p:nvPr>
            </p:nvSpPr>
            <p:spPr>
              <a:xfrm>
                <a:off x="8341682" y="353276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599" name="任意多边形: 形状 1598"/>
              <p:cNvSpPr/>
              <p:nvPr>
                <p:custDataLst>
                  <p:tags r:id="rId1025"/>
                </p:custDataLst>
              </p:nvPr>
            </p:nvSpPr>
            <p:spPr>
              <a:xfrm>
                <a:off x="8341682" y="361681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00" name="任意多边形: 形状 1599"/>
              <p:cNvSpPr/>
              <p:nvPr>
                <p:custDataLst>
                  <p:tags r:id="rId1026"/>
                </p:custDataLst>
              </p:nvPr>
            </p:nvSpPr>
            <p:spPr>
              <a:xfrm>
                <a:off x="8341682" y="370175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01" name="任意多边形: 形状 1600"/>
              <p:cNvSpPr/>
              <p:nvPr>
                <p:custDataLst>
                  <p:tags r:id="rId1027"/>
                </p:custDataLst>
              </p:nvPr>
            </p:nvSpPr>
            <p:spPr>
              <a:xfrm>
                <a:off x="8341682" y="378580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02" name="任意多边形: 形状 1601"/>
              <p:cNvSpPr/>
              <p:nvPr>
                <p:custDataLst>
                  <p:tags r:id="rId1028"/>
                </p:custDataLst>
              </p:nvPr>
            </p:nvSpPr>
            <p:spPr>
              <a:xfrm>
                <a:off x="8341682" y="38707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03" name="任意多边形: 形状 1602"/>
              <p:cNvSpPr/>
              <p:nvPr>
                <p:custDataLst>
                  <p:tags r:id="rId1029"/>
                </p:custDataLst>
              </p:nvPr>
            </p:nvSpPr>
            <p:spPr>
              <a:xfrm>
                <a:off x="8341682" y="395479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04" name="任意多边形: 形状 1603"/>
              <p:cNvSpPr/>
              <p:nvPr>
                <p:custDataLst>
                  <p:tags r:id="rId1030"/>
                </p:custDataLst>
              </p:nvPr>
            </p:nvSpPr>
            <p:spPr>
              <a:xfrm>
                <a:off x="8341682" y="40397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05" name="任意多边形: 形状 1604"/>
              <p:cNvSpPr/>
              <p:nvPr>
                <p:custDataLst>
                  <p:tags r:id="rId1031"/>
                </p:custDataLst>
              </p:nvPr>
            </p:nvSpPr>
            <p:spPr>
              <a:xfrm>
                <a:off x="8341682" y="412378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06" name="任意多边形: 形状 1605"/>
              <p:cNvSpPr/>
              <p:nvPr>
                <p:custDataLst>
                  <p:tags r:id="rId1032"/>
                </p:custDataLst>
              </p:nvPr>
            </p:nvSpPr>
            <p:spPr>
              <a:xfrm>
                <a:off x="8341682" y="420782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07" name="任意多边形: 形状 1606"/>
              <p:cNvSpPr/>
              <p:nvPr>
                <p:custDataLst>
                  <p:tags r:id="rId1033"/>
                </p:custDataLst>
              </p:nvPr>
            </p:nvSpPr>
            <p:spPr>
              <a:xfrm>
                <a:off x="8341682" y="429277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08" name="任意多边形: 形状 1607"/>
              <p:cNvSpPr/>
              <p:nvPr>
                <p:custDataLst>
                  <p:tags r:id="rId1034"/>
                </p:custDataLst>
              </p:nvPr>
            </p:nvSpPr>
            <p:spPr>
              <a:xfrm>
                <a:off x="8341682" y="437681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09" name="任意多边形: 形状 1608"/>
              <p:cNvSpPr/>
              <p:nvPr>
                <p:custDataLst>
                  <p:tags r:id="rId1035"/>
                </p:custDataLst>
              </p:nvPr>
            </p:nvSpPr>
            <p:spPr>
              <a:xfrm>
                <a:off x="8341682" y="446176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10" name="任意多边形: 形状 1609"/>
              <p:cNvSpPr/>
              <p:nvPr>
                <p:custDataLst>
                  <p:tags r:id="rId1036"/>
                </p:custDataLst>
              </p:nvPr>
            </p:nvSpPr>
            <p:spPr>
              <a:xfrm>
                <a:off x="8341682" y="454580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11" name="任意多边形: 形状 1610"/>
              <p:cNvSpPr/>
              <p:nvPr>
                <p:custDataLst>
                  <p:tags r:id="rId1037"/>
                </p:custDataLst>
              </p:nvPr>
            </p:nvSpPr>
            <p:spPr>
              <a:xfrm>
                <a:off x="8341682" y="462985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12" name="任意多边形: 形状 1611"/>
              <p:cNvSpPr/>
              <p:nvPr>
                <p:custDataLst>
                  <p:tags r:id="rId1038"/>
                </p:custDataLst>
              </p:nvPr>
            </p:nvSpPr>
            <p:spPr>
              <a:xfrm>
                <a:off x="4208180" y="282878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13" name="任意多边形: 形状 1612"/>
              <p:cNvSpPr/>
              <p:nvPr>
                <p:custDataLst>
                  <p:tags r:id="rId1039"/>
                </p:custDataLst>
              </p:nvPr>
            </p:nvSpPr>
            <p:spPr>
              <a:xfrm>
                <a:off x="4208180" y="291373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14" name="任意多边形: 形状 1613"/>
              <p:cNvSpPr/>
              <p:nvPr>
                <p:custDataLst>
                  <p:tags r:id="rId1040"/>
                </p:custDataLst>
              </p:nvPr>
            </p:nvSpPr>
            <p:spPr>
              <a:xfrm>
                <a:off x="4208180" y="299777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15" name="任意多边形: 形状 1614"/>
              <p:cNvSpPr/>
              <p:nvPr>
                <p:custDataLst>
                  <p:tags r:id="rId1041"/>
                </p:custDataLst>
              </p:nvPr>
            </p:nvSpPr>
            <p:spPr>
              <a:xfrm>
                <a:off x="4208180" y="308182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16" name="任意多边形: 形状 1615"/>
              <p:cNvSpPr/>
              <p:nvPr>
                <p:custDataLst>
                  <p:tags r:id="rId1042"/>
                </p:custDataLst>
              </p:nvPr>
            </p:nvSpPr>
            <p:spPr>
              <a:xfrm>
                <a:off x="4208180" y="316677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17" name="任意多边形: 形状 1616"/>
              <p:cNvSpPr/>
              <p:nvPr>
                <p:custDataLst>
                  <p:tags r:id="rId1043"/>
                </p:custDataLst>
              </p:nvPr>
            </p:nvSpPr>
            <p:spPr>
              <a:xfrm>
                <a:off x="4208180" y="32508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18" name="任意多边形: 形状 1617"/>
              <p:cNvSpPr/>
              <p:nvPr>
                <p:custDataLst>
                  <p:tags r:id="rId1044"/>
                </p:custDataLst>
              </p:nvPr>
            </p:nvSpPr>
            <p:spPr>
              <a:xfrm>
                <a:off x="4208180" y="33348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19" name="任意多边形: 形状 1618"/>
              <p:cNvSpPr/>
              <p:nvPr>
                <p:custDataLst>
                  <p:tags r:id="rId1045"/>
                </p:custDataLst>
              </p:nvPr>
            </p:nvSpPr>
            <p:spPr>
              <a:xfrm>
                <a:off x="4208180" y="34198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20" name="任意多边形: 形状 1619"/>
              <p:cNvSpPr/>
              <p:nvPr>
                <p:custDataLst>
                  <p:tags r:id="rId1046"/>
                </p:custDataLst>
              </p:nvPr>
            </p:nvSpPr>
            <p:spPr>
              <a:xfrm>
                <a:off x="4208180" y="35038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21" name="任意多边形: 形状 1620"/>
              <p:cNvSpPr/>
              <p:nvPr>
                <p:custDataLst>
                  <p:tags r:id="rId1047"/>
                </p:custDataLst>
              </p:nvPr>
            </p:nvSpPr>
            <p:spPr>
              <a:xfrm>
                <a:off x="4208180" y="35887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22" name="任意多边形: 形状 1621"/>
              <p:cNvSpPr/>
              <p:nvPr>
                <p:custDataLst>
                  <p:tags r:id="rId1048"/>
                </p:custDataLst>
              </p:nvPr>
            </p:nvSpPr>
            <p:spPr>
              <a:xfrm>
                <a:off x="4208180" y="36728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23" name="任意多边形: 形状 1622"/>
              <p:cNvSpPr/>
              <p:nvPr>
                <p:custDataLst>
                  <p:tags r:id="rId1049"/>
                </p:custDataLst>
              </p:nvPr>
            </p:nvSpPr>
            <p:spPr>
              <a:xfrm>
                <a:off x="4208180" y="375688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24" name="任意多边形: 形状 1623"/>
              <p:cNvSpPr/>
              <p:nvPr>
                <p:custDataLst>
                  <p:tags r:id="rId1050"/>
                </p:custDataLst>
              </p:nvPr>
            </p:nvSpPr>
            <p:spPr>
              <a:xfrm>
                <a:off x="4208180" y="38418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25" name="任意多边形: 形状 1624"/>
              <p:cNvSpPr/>
              <p:nvPr>
                <p:custDataLst>
                  <p:tags r:id="rId1051"/>
                </p:custDataLst>
              </p:nvPr>
            </p:nvSpPr>
            <p:spPr>
              <a:xfrm>
                <a:off x="4208180" y="392587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26" name="任意多边形: 形状 1625"/>
              <p:cNvSpPr/>
              <p:nvPr>
                <p:custDataLst>
                  <p:tags r:id="rId1052"/>
                </p:custDataLst>
              </p:nvPr>
            </p:nvSpPr>
            <p:spPr>
              <a:xfrm>
                <a:off x="4208180" y="401082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27" name="任意多边形: 形状 1626"/>
              <p:cNvSpPr/>
              <p:nvPr>
                <p:custDataLst>
                  <p:tags r:id="rId1053"/>
                </p:custDataLst>
              </p:nvPr>
            </p:nvSpPr>
            <p:spPr>
              <a:xfrm>
                <a:off x="4208180" y="409486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28" name="任意多边形: 形状 1627"/>
              <p:cNvSpPr/>
              <p:nvPr>
                <p:custDataLst>
                  <p:tags r:id="rId1054"/>
                </p:custDataLst>
              </p:nvPr>
            </p:nvSpPr>
            <p:spPr>
              <a:xfrm>
                <a:off x="4208180" y="417981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29" name="任意多边形: 形状 1628"/>
              <p:cNvSpPr/>
              <p:nvPr>
                <p:custDataLst>
                  <p:tags r:id="rId1055"/>
                </p:custDataLst>
              </p:nvPr>
            </p:nvSpPr>
            <p:spPr>
              <a:xfrm>
                <a:off x="4208180" y="426385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30" name="任意多边形: 形状 1629"/>
              <p:cNvSpPr/>
              <p:nvPr>
                <p:custDataLst>
                  <p:tags r:id="rId1056"/>
                </p:custDataLst>
              </p:nvPr>
            </p:nvSpPr>
            <p:spPr>
              <a:xfrm>
                <a:off x="4208180" y="434790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31" name="任意多边形: 形状 1630"/>
              <p:cNvSpPr/>
              <p:nvPr>
                <p:custDataLst>
                  <p:tags r:id="rId1057"/>
                </p:custDataLst>
              </p:nvPr>
            </p:nvSpPr>
            <p:spPr>
              <a:xfrm>
                <a:off x="4208180" y="443284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32" name="任意多边形: 形状 1631"/>
              <p:cNvSpPr/>
              <p:nvPr>
                <p:custDataLst>
                  <p:tags r:id="rId1058"/>
                </p:custDataLst>
              </p:nvPr>
            </p:nvSpPr>
            <p:spPr>
              <a:xfrm>
                <a:off x="4208180" y="45168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33" name="任意多边形: 形状 1632"/>
              <p:cNvSpPr/>
              <p:nvPr>
                <p:custDataLst>
                  <p:tags r:id="rId1059"/>
                </p:custDataLst>
              </p:nvPr>
            </p:nvSpPr>
            <p:spPr>
              <a:xfrm>
                <a:off x="4208180" y="460093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34" name="任意多边形: 形状 1633"/>
              <p:cNvSpPr/>
              <p:nvPr>
                <p:custDataLst>
                  <p:tags r:id="rId1060"/>
                </p:custDataLst>
              </p:nvPr>
            </p:nvSpPr>
            <p:spPr>
              <a:xfrm>
                <a:off x="4208180" y="46858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35" name="任意多边形: 形状 1634"/>
              <p:cNvSpPr/>
              <p:nvPr>
                <p:custDataLst>
                  <p:tags r:id="rId1061"/>
                </p:custDataLst>
              </p:nvPr>
            </p:nvSpPr>
            <p:spPr>
              <a:xfrm>
                <a:off x="8257639" y="281523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36" name="任意多边形: 形状 1635"/>
              <p:cNvSpPr/>
              <p:nvPr>
                <p:custDataLst>
                  <p:tags r:id="rId1062"/>
                </p:custDataLst>
              </p:nvPr>
            </p:nvSpPr>
            <p:spPr>
              <a:xfrm>
                <a:off x="8257639" y="290018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37" name="任意多边形: 形状 1636"/>
              <p:cNvSpPr/>
              <p:nvPr>
                <p:custDataLst>
                  <p:tags r:id="rId1063"/>
                </p:custDataLst>
              </p:nvPr>
            </p:nvSpPr>
            <p:spPr>
              <a:xfrm>
                <a:off x="8257639" y="298422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38" name="任意多边形: 形状 1637"/>
              <p:cNvSpPr/>
              <p:nvPr>
                <p:custDataLst>
                  <p:tags r:id="rId1064"/>
                </p:custDataLst>
              </p:nvPr>
            </p:nvSpPr>
            <p:spPr>
              <a:xfrm>
                <a:off x="8257639" y="306826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39" name="任意多边形: 形状 1638"/>
              <p:cNvSpPr/>
              <p:nvPr>
                <p:custDataLst>
                  <p:tags r:id="rId1065"/>
                </p:custDataLst>
              </p:nvPr>
            </p:nvSpPr>
            <p:spPr>
              <a:xfrm>
                <a:off x="8257639" y="315321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40" name="任意多边形: 形状 1639"/>
              <p:cNvSpPr/>
              <p:nvPr>
                <p:custDataLst>
                  <p:tags r:id="rId1066"/>
                </p:custDataLst>
              </p:nvPr>
            </p:nvSpPr>
            <p:spPr>
              <a:xfrm>
                <a:off x="8257639" y="323725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41" name="任意多边形: 形状 1640"/>
              <p:cNvSpPr/>
              <p:nvPr>
                <p:custDataLst>
                  <p:tags r:id="rId1067"/>
                </p:custDataLst>
              </p:nvPr>
            </p:nvSpPr>
            <p:spPr>
              <a:xfrm>
                <a:off x="8257639" y="33222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42" name="任意多边形: 形状 1641"/>
              <p:cNvSpPr/>
              <p:nvPr>
                <p:custDataLst>
                  <p:tags r:id="rId1068"/>
                </p:custDataLst>
              </p:nvPr>
            </p:nvSpPr>
            <p:spPr>
              <a:xfrm>
                <a:off x="8257639" y="340624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43" name="任意多边形: 形状 1642"/>
              <p:cNvSpPr/>
              <p:nvPr>
                <p:custDataLst>
                  <p:tags r:id="rId1069"/>
                </p:custDataLst>
              </p:nvPr>
            </p:nvSpPr>
            <p:spPr>
              <a:xfrm>
                <a:off x="8257639" y="34911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44" name="任意多边形: 形状 1643"/>
              <p:cNvSpPr/>
              <p:nvPr>
                <p:custDataLst>
                  <p:tags r:id="rId1070"/>
                </p:custDataLst>
              </p:nvPr>
            </p:nvSpPr>
            <p:spPr>
              <a:xfrm>
                <a:off x="8257639" y="357524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45" name="任意多边形: 形状 1644"/>
              <p:cNvSpPr/>
              <p:nvPr>
                <p:custDataLst>
                  <p:tags r:id="rId1071"/>
                </p:custDataLst>
              </p:nvPr>
            </p:nvSpPr>
            <p:spPr>
              <a:xfrm>
                <a:off x="8257639" y="365928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46" name="任意多边形: 形状 1645"/>
              <p:cNvSpPr/>
              <p:nvPr>
                <p:custDataLst>
                  <p:tags r:id="rId1072"/>
                </p:custDataLst>
              </p:nvPr>
            </p:nvSpPr>
            <p:spPr>
              <a:xfrm>
                <a:off x="8257639" y="374423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47" name="任意多边形: 形状 1646"/>
              <p:cNvSpPr/>
              <p:nvPr>
                <p:custDataLst>
                  <p:tags r:id="rId1073"/>
                </p:custDataLst>
              </p:nvPr>
            </p:nvSpPr>
            <p:spPr>
              <a:xfrm>
                <a:off x="8257639" y="382827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48" name="任意多边形: 形状 1647"/>
              <p:cNvSpPr/>
              <p:nvPr>
                <p:custDataLst>
                  <p:tags r:id="rId1074"/>
                </p:custDataLst>
              </p:nvPr>
            </p:nvSpPr>
            <p:spPr>
              <a:xfrm>
                <a:off x="8257639" y="391231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49" name="任意多边形: 形状 1648"/>
              <p:cNvSpPr/>
              <p:nvPr>
                <p:custDataLst>
                  <p:tags r:id="rId1075"/>
                </p:custDataLst>
              </p:nvPr>
            </p:nvSpPr>
            <p:spPr>
              <a:xfrm>
                <a:off x="8257639" y="399726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50" name="任意多边形: 形状 1649"/>
              <p:cNvSpPr/>
              <p:nvPr>
                <p:custDataLst>
                  <p:tags r:id="rId1076"/>
                </p:custDataLst>
              </p:nvPr>
            </p:nvSpPr>
            <p:spPr>
              <a:xfrm>
                <a:off x="8257639" y="408131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51" name="任意多边形: 形状 1650"/>
              <p:cNvSpPr/>
              <p:nvPr>
                <p:custDataLst>
                  <p:tags r:id="rId1077"/>
                </p:custDataLst>
              </p:nvPr>
            </p:nvSpPr>
            <p:spPr>
              <a:xfrm>
                <a:off x="8257639" y="41662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52" name="任意多边形: 形状 1651"/>
              <p:cNvSpPr/>
              <p:nvPr>
                <p:custDataLst>
                  <p:tags r:id="rId1078"/>
                </p:custDataLst>
              </p:nvPr>
            </p:nvSpPr>
            <p:spPr>
              <a:xfrm>
                <a:off x="8257639" y="425030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53" name="任意多边形: 形状 1652"/>
              <p:cNvSpPr/>
              <p:nvPr>
                <p:custDataLst>
                  <p:tags r:id="rId1079"/>
                </p:custDataLst>
              </p:nvPr>
            </p:nvSpPr>
            <p:spPr>
              <a:xfrm>
                <a:off x="8257639" y="433434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54" name="任意多边形: 形状 1653"/>
              <p:cNvSpPr/>
              <p:nvPr>
                <p:custDataLst>
                  <p:tags r:id="rId1080"/>
                </p:custDataLst>
              </p:nvPr>
            </p:nvSpPr>
            <p:spPr>
              <a:xfrm>
                <a:off x="8257639" y="44192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55" name="任意多边形: 形状 1654"/>
              <p:cNvSpPr/>
              <p:nvPr>
                <p:custDataLst>
                  <p:tags r:id="rId1081"/>
                </p:custDataLst>
              </p:nvPr>
            </p:nvSpPr>
            <p:spPr>
              <a:xfrm>
                <a:off x="8257639" y="450333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56" name="任意多边形: 形状 1655"/>
              <p:cNvSpPr/>
              <p:nvPr>
                <p:custDataLst>
                  <p:tags r:id="rId1082"/>
                </p:custDataLst>
              </p:nvPr>
            </p:nvSpPr>
            <p:spPr>
              <a:xfrm>
                <a:off x="8257639" y="458828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57" name="任意多边形: 形状 1656"/>
              <p:cNvSpPr/>
              <p:nvPr>
                <p:custDataLst>
                  <p:tags r:id="rId1083"/>
                </p:custDataLst>
              </p:nvPr>
            </p:nvSpPr>
            <p:spPr>
              <a:xfrm>
                <a:off x="8257639" y="467232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58" name="任意多边形: 形状 1657"/>
              <p:cNvSpPr/>
              <p:nvPr>
                <p:custDataLst>
                  <p:tags r:id="rId1084"/>
                </p:custDataLst>
              </p:nvPr>
            </p:nvSpPr>
            <p:spPr>
              <a:xfrm>
                <a:off x="4123233" y="27863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59" name="任意多边形: 形状 1658"/>
              <p:cNvSpPr/>
              <p:nvPr>
                <p:custDataLst>
                  <p:tags r:id="rId1085"/>
                </p:custDataLst>
              </p:nvPr>
            </p:nvSpPr>
            <p:spPr>
              <a:xfrm>
                <a:off x="4123233" y="287126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60" name="任意多边形: 形状 1659"/>
              <p:cNvSpPr/>
              <p:nvPr>
                <p:custDataLst>
                  <p:tags r:id="rId1086"/>
                </p:custDataLst>
              </p:nvPr>
            </p:nvSpPr>
            <p:spPr>
              <a:xfrm>
                <a:off x="4123233" y="29553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61" name="任意多边形: 形状 1660"/>
              <p:cNvSpPr/>
              <p:nvPr>
                <p:custDataLst>
                  <p:tags r:id="rId1087"/>
                </p:custDataLst>
              </p:nvPr>
            </p:nvSpPr>
            <p:spPr>
              <a:xfrm>
                <a:off x="4123233" y="304025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62" name="任意多边形: 形状 1661"/>
              <p:cNvSpPr/>
              <p:nvPr>
                <p:custDataLst>
                  <p:tags r:id="rId1088"/>
                </p:custDataLst>
              </p:nvPr>
            </p:nvSpPr>
            <p:spPr>
              <a:xfrm>
                <a:off x="4123233" y="31242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63" name="任意多边形: 形状 1662"/>
              <p:cNvSpPr/>
              <p:nvPr>
                <p:custDataLst>
                  <p:tags r:id="rId1089"/>
                </p:custDataLst>
              </p:nvPr>
            </p:nvSpPr>
            <p:spPr>
              <a:xfrm>
                <a:off x="4123233" y="320834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64" name="任意多边形: 形状 1663"/>
              <p:cNvSpPr/>
              <p:nvPr>
                <p:custDataLst>
                  <p:tags r:id="rId1090"/>
                </p:custDataLst>
              </p:nvPr>
            </p:nvSpPr>
            <p:spPr>
              <a:xfrm>
                <a:off x="4123233" y="329328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65" name="任意多边形: 形状 1664"/>
              <p:cNvSpPr/>
              <p:nvPr>
                <p:custDataLst>
                  <p:tags r:id="rId1091"/>
                </p:custDataLst>
              </p:nvPr>
            </p:nvSpPr>
            <p:spPr>
              <a:xfrm>
                <a:off x="4123233" y="337733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66" name="任意多边形: 形状 1665"/>
              <p:cNvSpPr/>
              <p:nvPr>
                <p:custDataLst>
                  <p:tags r:id="rId1092"/>
                </p:custDataLst>
              </p:nvPr>
            </p:nvSpPr>
            <p:spPr>
              <a:xfrm>
                <a:off x="4123233" y="346227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67" name="任意多边形: 形状 1666"/>
              <p:cNvSpPr/>
              <p:nvPr>
                <p:custDataLst>
                  <p:tags r:id="rId1093"/>
                </p:custDataLst>
              </p:nvPr>
            </p:nvSpPr>
            <p:spPr>
              <a:xfrm>
                <a:off x="4123233" y="354632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68" name="任意多边形: 形状 1667"/>
              <p:cNvSpPr/>
              <p:nvPr>
                <p:custDataLst>
                  <p:tags r:id="rId1094"/>
                </p:custDataLst>
              </p:nvPr>
            </p:nvSpPr>
            <p:spPr>
              <a:xfrm>
                <a:off x="4123233" y="363036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69" name="任意多边形: 形状 1668"/>
              <p:cNvSpPr/>
              <p:nvPr>
                <p:custDataLst>
                  <p:tags r:id="rId1095"/>
                </p:custDataLst>
              </p:nvPr>
            </p:nvSpPr>
            <p:spPr>
              <a:xfrm>
                <a:off x="4123233" y="371531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70" name="任意多边形: 形状 1669"/>
              <p:cNvSpPr/>
              <p:nvPr>
                <p:custDataLst>
                  <p:tags r:id="rId1096"/>
                </p:custDataLst>
              </p:nvPr>
            </p:nvSpPr>
            <p:spPr>
              <a:xfrm>
                <a:off x="4123233" y="37993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71" name="任意多边形: 形状 1670"/>
              <p:cNvSpPr/>
              <p:nvPr>
                <p:custDataLst>
                  <p:tags r:id="rId1097"/>
                </p:custDataLst>
              </p:nvPr>
            </p:nvSpPr>
            <p:spPr>
              <a:xfrm>
                <a:off x="4123233" y="388430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72" name="任意多边形: 形状 1671"/>
              <p:cNvSpPr/>
              <p:nvPr>
                <p:custDataLst>
                  <p:tags r:id="rId1098"/>
                </p:custDataLst>
              </p:nvPr>
            </p:nvSpPr>
            <p:spPr>
              <a:xfrm>
                <a:off x="4123233" y="39683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73" name="任意多边形: 形状 1672"/>
              <p:cNvSpPr/>
              <p:nvPr>
                <p:custDataLst>
                  <p:tags r:id="rId1099"/>
                </p:custDataLst>
              </p:nvPr>
            </p:nvSpPr>
            <p:spPr>
              <a:xfrm>
                <a:off x="4123233" y="40523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74" name="任意多边形: 形状 1673"/>
              <p:cNvSpPr/>
              <p:nvPr>
                <p:custDataLst>
                  <p:tags r:id="rId1100"/>
                </p:custDataLst>
              </p:nvPr>
            </p:nvSpPr>
            <p:spPr>
              <a:xfrm>
                <a:off x="4123233" y="41373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75" name="任意多边形: 形状 1674"/>
              <p:cNvSpPr/>
              <p:nvPr>
                <p:custDataLst>
                  <p:tags r:id="rId1101"/>
                </p:custDataLst>
              </p:nvPr>
            </p:nvSpPr>
            <p:spPr>
              <a:xfrm>
                <a:off x="4123233" y="42213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76" name="任意多边形: 形状 1675"/>
              <p:cNvSpPr/>
              <p:nvPr>
                <p:custDataLst>
                  <p:tags r:id="rId1102"/>
                </p:custDataLst>
              </p:nvPr>
            </p:nvSpPr>
            <p:spPr>
              <a:xfrm>
                <a:off x="4123233" y="43063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77" name="任意多边形: 形状 1676"/>
              <p:cNvSpPr/>
              <p:nvPr>
                <p:custDataLst>
                  <p:tags r:id="rId1103"/>
                </p:custDataLst>
              </p:nvPr>
            </p:nvSpPr>
            <p:spPr>
              <a:xfrm>
                <a:off x="4123233" y="4390373"/>
                <a:ext cx="27110" cy="27110"/>
              </a:xfrm>
              <a:custGeom>
                <a:avLst/>
                <a:gdLst>
                  <a:gd name="connsiteX0" fmla="*/ 13555 w 27110"/>
                  <a:gd name="connsiteY0" fmla="*/ 0 h 27110"/>
                  <a:gd name="connsiteX1" fmla="*/ 27111 w 27110"/>
                  <a:gd name="connsiteY1" fmla="*/ 13556 h 27110"/>
                  <a:gd name="connsiteX2" fmla="*/ 13555 w 27110"/>
                  <a:gd name="connsiteY2" fmla="*/ 27111 h 27110"/>
                  <a:gd name="connsiteX3" fmla="*/ 0 w 27110"/>
                  <a:gd name="connsiteY3" fmla="*/ 13556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6"/>
                    </a:cubicBezTo>
                    <a:cubicBezTo>
                      <a:pt x="27111" y="20785"/>
                      <a:pt x="20785" y="27111"/>
                      <a:pt x="13555" y="27111"/>
                    </a:cubicBezTo>
                    <a:cubicBezTo>
                      <a:pt x="6326" y="27111"/>
                      <a:pt x="0" y="20785"/>
                      <a:pt x="0" y="13556"/>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78" name="任意多边形: 形状 1677"/>
              <p:cNvSpPr/>
              <p:nvPr>
                <p:custDataLst>
                  <p:tags r:id="rId1104"/>
                </p:custDataLst>
              </p:nvPr>
            </p:nvSpPr>
            <p:spPr>
              <a:xfrm>
                <a:off x="4123233" y="447441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79" name="任意多边形: 形状 1678"/>
              <p:cNvSpPr/>
              <p:nvPr>
                <p:custDataLst>
                  <p:tags r:id="rId1105"/>
                </p:custDataLst>
              </p:nvPr>
            </p:nvSpPr>
            <p:spPr>
              <a:xfrm>
                <a:off x="4123233" y="455936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80" name="任意多边形: 形状 1679"/>
              <p:cNvSpPr/>
              <p:nvPr>
                <p:custDataLst>
                  <p:tags r:id="rId1106"/>
                </p:custDataLst>
              </p:nvPr>
            </p:nvSpPr>
            <p:spPr>
              <a:xfrm>
                <a:off x="4123233" y="464340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81" name="任意多边形: 形状 1680"/>
              <p:cNvSpPr/>
              <p:nvPr>
                <p:custDataLst>
                  <p:tags r:id="rId1107"/>
                </p:custDataLst>
              </p:nvPr>
            </p:nvSpPr>
            <p:spPr>
              <a:xfrm>
                <a:off x="8172691" y="277366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82" name="任意多边形: 形状 1681"/>
              <p:cNvSpPr/>
              <p:nvPr>
                <p:custDataLst>
                  <p:tags r:id="rId1108"/>
                </p:custDataLst>
              </p:nvPr>
            </p:nvSpPr>
            <p:spPr>
              <a:xfrm>
                <a:off x="8172691" y="285770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83" name="任意多边形: 形状 1682"/>
              <p:cNvSpPr/>
              <p:nvPr>
                <p:custDataLst>
                  <p:tags r:id="rId1109"/>
                </p:custDataLst>
              </p:nvPr>
            </p:nvSpPr>
            <p:spPr>
              <a:xfrm>
                <a:off x="8172691" y="294175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84" name="任意多边形: 形状 1683"/>
              <p:cNvSpPr/>
              <p:nvPr>
                <p:custDataLst>
                  <p:tags r:id="rId1110"/>
                </p:custDataLst>
              </p:nvPr>
            </p:nvSpPr>
            <p:spPr>
              <a:xfrm>
                <a:off x="8172691" y="302669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85" name="任意多边形: 形状 1684"/>
              <p:cNvSpPr/>
              <p:nvPr>
                <p:custDataLst>
                  <p:tags r:id="rId1111"/>
                </p:custDataLst>
              </p:nvPr>
            </p:nvSpPr>
            <p:spPr>
              <a:xfrm>
                <a:off x="8172691" y="311074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86" name="任意多边形: 形状 1685"/>
              <p:cNvSpPr/>
              <p:nvPr>
                <p:custDataLst>
                  <p:tags r:id="rId1112"/>
                </p:custDataLst>
              </p:nvPr>
            </p:nvSpPr>
            <p:spPr>
              <a:xfrm>
                <a:off x="8172691" y="319568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87" name="任意多边形: 形状 1686"/>
              <p:cNvSpPr/>
              <p:nvPr>
                <p:custDataLst>
                  <p:tags r:id="rId1113"/>
                </p:custDataLst>
              </p:nvPr>
            </p:nvSpPr>
            <p:spPr>
              <a:xfrm>
                <a:off x="8172691" y="327973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88" name="任意多边形: 形状 1687"/>
              <p:cNvSpPr/>
              <p:nvPr>
                <p:custDataLst>
                  <p:tags r:id="rId1114"/>
                </p:custDataLst>
              </p:nvPr>
            </p:nvSpPr>
            <p:spPr>
              <a:xfrm>
                <a:off x="8172691" y="336377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89" name="任意多边形: 形状 1688"/>
              <p:cNvSpPr/>
              <p:nvPr>
                <p:custDataLst>
                  <p:tags r:id="rId1115"/>
                </p:custDataLst>
              </p:nvPr>
            </p:nvSpPr>
            <p:spPr>
              <a:xfrm>
                <a:off x="8172691" y="344872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90" name="任意多边形: 形状 1689"/>
              <p:cNvSpPr/>
              <p:nvPr>
                <p:custDataLst>
                  <p:tags r:id="rId1116"/>
                </p:custDataLst>
              </p:nvPr>
            </p:nvSpPr>
            <p:spPr>
              <a:xfrm>
                <a:off x="8172691" y="353276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91" name="任意多边形: 形状 1690"/>
              <p:cNvSpPr/>
              <p:nvPr>
                <p:custDataLst>
                  <p:tags r:id="rId1117"/>
                </p:custDataLst>
              </p:nvPr>
            </p:nvSpPr>
            <p:spPr>
              <a:xfrm>
                <a:off x="8172691" y="361681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92" name="任意多边形: 形状 1691"/>
              <p:cNvSpPr/>
              <p:nvPr>
                <p:custDataLst>
                  <p:tags r:id="rId1118"/>
                </p:custDataLst>
              </p:nvPr>
            </p:nvSpPr>
            <p:spPr>
              <a:xfrm>
                <a:off x="8172691" y="370175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93" name="任意多边形: 形状 1692"/>
              <p:cNvSpPr/>
              <p:nvPr>
                <p:custDataLst>
                  <p:tags r:id="rId1119"/>
                </p:custDataLst>
              </p:nvPr>
            </p:nvSpPr>
            <p:spPr>
              <a:xfrm>
                <a:off x="8172691" y="378580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94" name="任意多边形: 形状 1693"/>
              <p:cNvSpPr/>
              <p:nvPr>
                <p:custDataLst>
                  <p:tags r:id="rId1120"/>
                </p:custDataLst>
              </p:nvPr>
            </p:nvSpPr>
            <p:spPr>
              <a:xfrm>
                <a:off x="8172691" y="38707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95" name="任意多边形: 形状 1694"/>
              <p:cNvSpPr/>
              <p:nvPr>
                <p:custDataLst>
                  <p:tags r:id="rId1121"/>
                </p:custDataLst>
              </p:nvPr>
            </p:nvSpPr>
            <p:spPr>
              <a:xfrm>
                <a:off x="8172691" y="395479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96" name="任意多边形: 形状 1695"/>
              <p:cNvSpPr/>
              <p:nvPr>
                <p:custDataLst>
                  <p:tags r:id="rId1122"/>
                </p:custDataLst>
              </p:nvPr>
            </p:nvSpPr>
            <p:spPr>
              <a:xfrm>
                <a:off x="8172691" y="40397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97" name="任意多边形: 形状 1696"/>
              <p:cNvSpPr/>
              <p:nvPr>
                <p:custDataLst>
                  <p:tags r:id="rId1123"/>
                </p:custDataLst>
              </p:nvPr>
            </p:nvSpPr>
            <p:spPr>
              <a:xfrm>
                <a:off x="8172691" y="412378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98" name="任意多边形: 形状 1697"/>
              <p:cNvSpPr/>
              <p:nvPr>
                <p:custDataLst>
                  <p:tags r:id="rId1124"/>
                </p:custDataLst>
              </p:nvPr>
            </p:nvSpPr>
            <p:spPr>
              <a:xfrm>
                <a:off x="8172691" y="420782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699" name="任意多边形: 形状 1698"/>
              <p:cNvSpPr/>
              <p:nvPr>
                <p:custDataLst>
                  <p:tags r:id="rId1125"/>
                </p:custDataLst>
              </p:nvPr>
            </p:nvSpPr>
            <p:spPr>
              <a:xfrm>
                <a:off x="8172691" y="429277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00" name="任意多边形: 形状 1699"/>
              <p:cNvSpPr/>
              <p:nvPr>
                <p:custDataLst>
                  <p:tags r:id="rId1126"/>
                </p:custDataLst>
              </p:nvPr>
            </p:nvSpPr>
            <p:spPr>
              <a:xfrm>
                <a:off x="8172691" y="437681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01" name="任意多边形: 形状 1700"/>
              <p:cNvSpPr/>
              <p:nvPr>
                <p:custDataLst>
                  <p:tags r:id="rId1127"/>
                </p:custDataLst>
              </p:nvPr>
            </p:nvSpPr>
            <p:spPr>
              <a:xfrm>
                <a:off x="8172691" y="446176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02" name="任意多边形: 形状 1701"/>
              <p:cNvSpPr/>
              <p:nvPr>
                <p:custDataLst>
                  <p:tags r:id="rId1128"/>
                </p:custDataLst>
              </p:nvPr>
            </p:nvSpPr>
            <p:spPr>
              <a:xfrm>
                <a:off x="8172691" y="454580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03" name="任意多边形: 形状 1702"/>
              <p:cNvSpPr/>
              <p:nvPr>
                <p:custDataLst>
                  <p:tags r:id="rId1129"/>
                </p:custDataLst>
              </p:nvPr>
            </p:nvSpPr>
            <p:spPr>
              <a:xfrm>
                <a:off x="8172691" y="462985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04" name="任意多边形: 形状 1703"/>
              <p:cNvSpPr/>
              <p:nvPr>
                <p:custDataLst>
                  <p:tags r:id="rId1130"/>
                </p:custDataLst>
              </p:nvPr>
            </p:nvSpPr>
            <p:spPr>
              <a:xfrm>
                <a:off x="4039189" y="282878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05" name="任意多边形: 形状 1704"/>
              <p:cNvSpPr/>
              <p:nvPr>
                <p:custDataLst>
                  <p:tags r:id="rId1131"/>
                </p:custDataLst>
              </p:nvPr>
            </p:nvSpPr>
            <p:spPr>
              <a:xfrm>
                <a:off x="4039189" y="291373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06" name="任意多边形: 形状 1705"/>
              <p:cNvSpPr/>
              <p:nvPr>
                <p:custDataLst>
                  <p:tags r:id="rId1132"/>
                </p:custDataLst>
              </p:nvPr>
            </p:nvSpPr>
            <p:spPr>
              <a:xfrm>
                <a:off x="4039189" y="299777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07" name="任意多边形: 形状 1706"/>
              <p:cNvSpPr/>
              <p:nvPr>
                <p:custDataLst>
                  <p:tags r:id="rId1133"/>
                </p:custDataLst>
              </p:nvPr>
            </p:nvSpPr>
            <p:spPr>
              <a:xfrm>
                <a:off x="4039189" y="308182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08" name="任意多边形: 形状 1707"/>
              <p:cNvSpPr/>
              <p:nvPr>
                <p:custDataLst>
                  <p:tags r:id="rId1134"/>
                </p:custDataLst>
              </p:nvPr>
            </p:nvSpPr>
            <p:spPr>
              <a:xfrm>
                <a:off x="4039189" y="316677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09" name="任意多边形: 形状 1708"/>
              <p:cNvSpPr/>
              <p:nvPr>
                <p:custDataLst>
                  <p:tags r:id="rId1135"/>
                </p:custDataLst>
              </p:nvPr>
            </p:nvSpPr>
            <p:spPr>
              <a:xfrm>
                <a:off x="4039189" y="32508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10" name="任意多边形: 形状 1709"/>
              <p:cNvSpPr/>
              <p:nvPr>
                <p:custDataLst>
                  <p:tags r:id="rId1136"/>
                </p:custDataLst>
              </p:nvPr>
            </p:nvSpPr>
            <p:spPr>
              <a:xfrm>
                <a:off x="4039189" y="33348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11" name="任意多边形: 形状 1710"/>
              <p:cNvSpPr/>
              <p:nvPr>
                <p:custDataLst>
                  <p:tags r:id="rId1137"/>
                </p:custDataLst>
              </p:nvPr>
            </p:nvSpPr>
            <p:spPr>
              <a:xfrm>
                <a:off x="4039189" y="34198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12" name="任意多边形: 形状 1711"/>
              <p:cNvSpPr/>
              <p:nvPr>
                <p:custDataLst>
                  <p:tags r:id="rId1138"/>
                </p:custDataLst>
              </p:nvPr>
            </p:nvSpPr>
            <p:spPr>
              <a:xfrm>
                <a:off x="4039189" y="35038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13" name="任意多边形: 形状 1712"/>
              <p:cNvSpPr/>
              <p:nvPr>
                <p:custDataLst>
                  <p:tags r:id="rId1139"/>
                </p:custDataLst>
              </p:nvPr>
            </p:nvSpPr>
            <p:spPr>
              <a:xfrm>
                <a:off x="4039189" y="35887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14" name="任意多边形: 形状 1713"/>
              <p:cNvSpPr/>
              <p:nvPr>
                <p:custDataLst>
                  <p:tags r:id="rId1140"/>
                </p:custDataLst>
              </p:nvPr>
            </p:nvSpPr>
            <p:spPr>
              <a:xfrm>
                <a:off x="4039189" y="36728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15" name="任意多边形: 形状 1714"/>
              <p:cNvSpPr/>
              <p:nvPr>
                <p:custDataLst>
                  <p:tags r:id="rId1141"/>
                </p:custDataLst>
              </p:nvPr>
            </p:nvSpPr>
            <p:spPr>
              <a:xfrm>
                <a:off x="4039189" y="375688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16" name="任意多边形: 形状 1715"/>
              <p:cNvSpPr/>
              <p:nvPr>
                <p:custDataLst>
                  <p:tags r:id="rId1142"/>
                </p:custDataLst>
              </p:nvPr>
            </p:nvSpPr>
            <p:spPr>
              <a:xfrm>
                <a:off x="4039189" y="38418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17" name="任意多边形: 形状 1716"/>
              <p:cNvSpPr/>
              <p:nvPr>
                <p:custDataLst>
                  <p:tags r:id="rId1143"/>
                </p:custDataLst>
              </p:nvPr>
            </p:nvSpPr>
            <p:spPr>
              <a:xfrm>
                <a:off x="4039189" y="392587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18" name="任意多边形: 形状 1717"/>
              <p:cNvSpPr/>
              <p:nvPr>
                <p:custDataLst>
                  <p:tags r:id="rId1144"/>
                </p:custDataLst>
              </p:nvPr>
            </p:nvSpPr>
            <p:spPr>
              <a:xfrm>
                <a:off x="4039189" y="401082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19" name="任意多边形: 形状 1718"/>
              <p:cNvSpPr/>
              <p:nvPr>
                <p:custDataLst>
                  <p:tags r:id="rId1145"/>
                </p:custDataLst>
              </p:nvPr>
            </p:nvSpPr>
            <p:spPr>
              <a:xfrm>
                <a:off x="4039189" y="409486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20" name="任意多边形: 形状 1719"/>
              <p:cNvSpPr/>
              <p:nvPr>
                <p:custDataLst>
                  <p:tags r:id="rId1146"/>
                </p:custDataLst>
              </p:nvPr>
            </p:nvSpPr>
            <p:spPr>
              <a:xfrm>
                <a:off x="4039189" y="417981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21" name="任意多边形: 形状 1720"/>
              <p:cNvSpPr/>
              <p:nvPr>
                <p:custDataLst>
                  <p:tags r:id="rId1147"/>
                </p:custDataLst>
              </p:nvPr>
            </p:nvSpPr>
            <p:spPr>
              <a:xfrm>
                <a:off x="4039189" y="426385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22" name="任意多边形: 形状 1721"/>
              <p:cNvSpPr/>
              <p:nvPr>
                <p:custDataLst>
                  <p:tags r:id="rId1148"/>
                </p:custDataLst>
              </p:nvPr>
            </p:nvSpPr>
            <p:spPr>
              <a:xfrm>
                <a:off x="4039189" y="434790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23" name="任意多边形: 形状 1722"/>
              <p:cNvSpPr/>
              <p:nvPr>
                <p:custDataLst>
                  <p:tags r:id="rId1149"/>
                </p:custDataLst>
              </p:nvPr>
            </p:nvSpPr>
            <p:spPr>
              <a:xfrm>
                <a:off x="4039189" y="443284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24" name="任意多边形: 形状 1723"/>
              <p:cNvSpPr/>
              <p:nvPr>
                <p:custDataLst>
                  <p:tags r:id="rId1150"/>
                </p:custDataLst>
              </p:nvPr>
            </p:nvSpPr>
            <p:spPr>
              <a:xfrm>
                <a:off x="4039189" y="45168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25" name="任意多边形: 形状 1724"/>
              <p:cNvSpPr/>
              <p:nvPr>
                <p:custDataLst>
                  <p:tags r:id="rId1151"/>
                </p:custDataLst>
              </p:nvPr>
            </p:nvSpPr>
            <p:spPr>
              <a:xfrm>
                <a:off x="4039189" y="460093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26" name="任意多边形: 形状 1725"/>
              <p:cNvSpPr/>
              <p:nvPr>
                <p:custDataLst>
                  <p:tags r:id="rId1152"/>
                </p:custDataLst>
              </p:nvPr>
            </p:nvSpPr>
            <p:spPr>
              <a:xfrm>
                <a:off x="4039189" y="46858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27" name="任意多边形: 形状 1726"/>
              <p:cNvSpPr/>
              <p:nvPr>
                <p:custDataLst>
                  <p:tags r:id="rId1153"/>
                </p:custDataLst>
              </p:nvPr>
            </p:nvSpPr>
            <p:spPr>
              <a:xfrm>
                <a:off x="8088648" y="281523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28" name="任意多边形: 形状 1727"/>
              <p:cNvSpPr/>
              <p:nvPr>
                <p:custDataLst>
                  <p:tags r:id="rId1154"/>
                </p:custDataLst>
              </p:nvPr>
            </p:nvSpPr>
            <p:spPr>
              <a:xfrm>
                <a:off x="8088648" y="290018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29" name="任意多边形: 形状 1728"/>
              <p:cNvSpPr/>
              <p:nvPr>
                <p:custDataLst>
                  <p:tags r:id="rId1155"/>
                </p:custDataLst>
              </p:nvPr>
            </p:nvSpPr>
            <p:spPr>
              <a:xfrm>
                <a:off x="8088648" y="298422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30" name="任意多边形: 形状 1729"/>
              <p:cNvSpPr/>
              <p:nvPr>
                <p:custDataLst>
                  <p:tags r:id="rId1156"/>
                </p:custDataLst>
              </p:nvPr>
            </p:nvSpPr>
            <p:spPr>
              <a:xfrm>
                <a:off x="8088648" y="306826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31" name="任意多边形: 形状 1730"/>
              <p:cNvSpPr/>
              <p:nvPr>
                <p:custDataLst>
                  <p:tags r:id="rId1157"/>
                </p:custDataLst>
              </p:nvPr>
            </p:nvSpPr>
            <p:spPr>
              <a:xfrm>
                <a:off x="8088648" y="315321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32" name="任意多边形: 形状 1731"/>
              <p:cNvSpPr/>
              <p:nvPr>
                <p:custDataLst>
                  <p:tags r:id="rId1158"/>
                </p:custDataLst>
              </p:nvPr>
            </p:nvSpPr>
            <p:spPr>
              <a:xfrm>
                <a:off x="8088648" y="323725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33" name="任意多边形: 形状 1732"/>
              <p:cNvSpPr/>
              <p:nvPr>
                <p:custDataLst>
                  <p:tags r:id="rId1159"/>
                </p:custDataLst>
              </p:nvPr>
            </p:nvSpPr>
            <p:spPr>
              <a:xfrm>
                <a:off x="8088648" y="33222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34" name="任意多边形: 形状 1733"/>
              <p:cNvSpPr/>
              <p:nvPr>
                <p:custDataLst>
                  <p:tags r:id="rId1160"/>
                </p:custDataLst>
              </p:nvPr>
            </p:nvSpPr>
            <p:spPr>
              <a:xfrm>
                <a:off x="8088648" y="340624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35" name="任意多边形: 形状 1734"/>
              <p:cNvSpPr/>
              <p:nvPr>
                <p:custDataLst>
                  <p:tags r:id="rId1161"/>
                </p:custDataLst>
              </p:nvPr>
            </p:nvSpPr>
            <p:spPr>
              <a:xfrm>
                <a:off x="8088648" y="34911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36" name="任意多边形: 形状 1735"/>
              <p:cNvSpPr/>
              <p:nvPr>
                <p:custDataLst>
                  <p:tags r:id="rId1162"/>
                </p:custDataLst>
              </p:nvPr>
            </p:nvSpPr>
            <p:spPr>
              <a:xfrm>
                <a:off x="8088648" y="357524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37" name="任意多边形: 形状 1736"/>
              <p:cNvSpPr/>
              <p:nvPr>
                <p:custDataLst>
                  <p:tags r:id="rId1163"/>
                </p:custDataLst>
              </p:nvPr>
            </p:nvSpPr>
            <p:spPr>
              <a:xfrm>
                <a:off x="8088648" y="365928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38" name="任意多边形: 形状 1737"/>
              <p:cNvSpPr/>
              <p:nvPr>
                <p:custDataLst>
                  <p:tags r:id="rId1164"/>
                </p:custDataLst>
              </p:nvPr>
            </p:nvSpPr>
            <p:spPr>
              <a:xfrm>
                <a:off x="8088648" y="374423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39" name="任意多边形: 形状 1738"/>
              <p:cNvSpPr/>
              <p:nvPr>
                <p:custDataLst>
                  <p:tags r:id="rId1165"/>
                </p:custDataLst>
              </p:nvPr>
            </p:nvSpPr>
            <p:spPr>
              <a:xfrm>
                <a:off x="8088648" y="382827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40" name="任意多边形: 形状 1739"/>
              <p:cNvSpPr/>
              <p:nvPr>
                <p:custDataLst>
                  <p:tags r:id="rId1166"/>
                </p:custDataLst>
              </p:nvPr>
            </p:nvSpPr>
            <p:spPr>
              <a:xfrm>
                <a:off x="8088648" y="391231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41" name="任意多边形: 形状 1740"/>
              <p:cNvSpPr/>
              <p:nvPr>
                <p:custDataLst>
                  <p:tags r:id="rId1167"/>
                </p:custDataLst>
              </p:nvPr>
            </p:nvSpPr>
            <p:spPr>
              <a:xfrm>
                <a:off x="8088648" y="399726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42" name="任意多边形: 形状 1741"/>
              <p:cNvSpPr/>
              <p:nvPr>
                <p:custDataLst>
                  <p:tags r:id="rId1168"/>
                </p:custDataLst>
              </p:nvPr>
            </p:nvSpPr>
            <p:spPr>
              <a:xfrm>
                <a:off x="8088648" y="408131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43" name="任意多边形: 形状 1742"/>
              <p:cNvSpPr/>
              <p:nvPr>
                <p:custDataLst>
                  <p:tags r:id="rId1169"/>
                </p:custDataLst>
              </p:nvPr>
            </p:nvSpPr>
            <p:spPr>
              <a:xfrm>
                <a:off x="8088648" y="41662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44" name="任意多边形: 形状 1743"/>
              <p:cNvSpPr/>
              <p:nvPr>
                <p:custDataLst>
                  <p:tags r:id="rId1170"/>
                </p:custDataLst>
              </p:nvPr>
            </p:nvSpPr>
            <p:spPr>
              <a:xfrm>
                <a:off x="8088648" y="425030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45" name="任意多边形: 形状 1744"/>
              <p:cNvSpPr/>
              <p:nvPr>
                <p:custDataLst>
                  <p:tags r:id="rId1171"/>
                </p:custDataLst>
              </p:nvPr>
            </p:nvSpPr>
            <p:spPr>
              <a:xfrm>
                <a:off x="8088648" y="433434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46" name="任意多边形: 形状 1745"/>
              <p:cNvSpPr/>
              <p:nvPr>
                <p:custDataLst>
                  <p:tags r:id="rId1172"/>
                </p:custDataLst>
              </p:nvPr>
            </p:nvSpPr>
            <p:spPr>
              <a:xfrm>
                <a:off x="8088648" y="44192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47" name="任意多边形: 形状 1746"/>
              <p:cNvSpPr/>
              <p:nvPr>
                <p:custDataLst>
                  <p:tags r:id="rId1173"/>
                </p:custDataLst>
              </p:nvPr>
            </p:nvSpPr>
            <p:spPr>
              <a:xfrm>
                <a:off x="8088648" y="450333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48" name="任意多边形: 形状 1747"/>
              <p:cNvSpPr/>
              <p:nvPr>
                <p:custDataLst>
                  <p:tags r:id="rId1174"/>
                </p:custDataLst>
              </p:nvPr>
            </p:nvSpPr>
            <p:spPr>
              <a:xfrm>
                <a:off x="8088648" y="458828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49" name="任意多边形: 形状 1748"/>
              <p:cNvSpPr/>
              <p:nvPr>
                <p:custDataLst>
                  <p:tags r:id="rId1175"/>
                </p:custDataLst>
              </p:nvPr>
            </p:nvSpPr>
            <p:spPr>
              <a:xfrm>
                <a:off x="8088648" y="467232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50" name="任意多边形: 形状 1749"/>
              <p:cNvSpPr/>
              <p:nvPr>
                <p:custDataLst>
                  <p:tags r:id="rId1176"/>
                </p:custDataLst>
              </p:nvPr>
            </p:nvSpPr>
            <p:spPr>
              <a:xfrm>
                <a:off x="3954242" y="27863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51" name="任意多边形: 形状 1750"/>
              <p:cNvSpPr/>
              <p:nvPr>
                <p:custDataLst>
                  <p:tags r:id="rId1177"/>
                </p:custDataLst>
              </p:nvPr>
            </p:nvSpPr>
            <p:spPr>
              <a:xfrm>
                <a:off x="3954242" y="287126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52" name="任意多边形: 形状 1751"/>
              <p:cNvSpPr/>
              <p:nvPr>
                <p:custDataLst>
                  <p:tags r:id="rId1178"/>
                </p:custDataLst>
              </p:nvPr>
            </p:nvSpPr>
            <p:spPr>
              <a:xfrm>
                <a:off x="3954242" y="29553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53" name="任意多边形: 形状 1752"/>
              <p:cNvSpPr/>
              <p:nvPr>
                <p:custDataLst>
                  <p:tags r:id="rId1179"/>
                </p:custDataLst>
              </p:nvPr>
            </p:nvSpPr>
            <p:spPr>
              <a:xfrm>
                <a:off x="3954242" y="304025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54" name="任意多边形: 形状 1753"/>
              <p:cNvSpPr/>
              <p:nvPr>
                <p:custDataLst>
                  <p:tags r:id="rId1180"/>
                </p:custDataLst>
              </p:nvPr>
            </p:nvSpPr>
            <p:spPr>
              <a:xfrm>
                <a:off x="3954242" y="31242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55" name="任意多边形: 形状 1754"/>
              <p:cNvSpPr/>
              <p:nvPr>
                <p:custDataLst>
                  <p:tags r:id="rId1181"/>
                </p:custDataLst>
              </p:nvPr>
            </p:nvSpPr>
            <p:spPr>
              <a:xfrm>
                <a:off x="3954242" y="320834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56" name="任意多边形: 形状 1755"/>
              <p:cNvSpPr/>
              <p:nvPr>
                <p:custDataLst>
                  <p:tags r:id="rId1182"/>
                </p:custDataLst>
              </p:nvPr>
            </p:nvSpPr>
            <p:spPr>
              <a:xfrm>
                <a:off x="3954242" y="329328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57" name="任意多边形: 形状 1756"/>
              <p:cNvSpPr/>
              <p:nvPr>
                <p:custDataLst>
                  <p:tags r:id="rId1183"/>
                </p:custDataLst>
              </p:nvPr>
            </p:nvSpPr>
            <p:spPr>
              <a:xfrm>
                <a:off x="3954242" y="337733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58" name="任意多边形: 形状 1757"/>
              <p:cNvSpPr/>
              <p:nvPr>
                <p:custDataLst>
                  <p:tags r:id="rId1184"/>
                </p:custDataLst>
              </p:nvPr>
            </p:nvSpPr>
            <p:spPr>
              <a:xfrm>
                <a:off x="3954242" y="346227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59" name="任意多边形: 形状 1758"/>
              <p:cNvSpPr/>
              <p:nvPr>
                <p:custDataLst>
                  <p:tags r:id="rId1185"/>
                </p:custDataLst>
              </p:nvPr>
            </p:nvSpPr>
            <p:spPr>
              <a:xfrm>
                <a:off x="3954242" y="354632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60" name="任意多边形: 形状 1759"/>
              <p:cNvSpPr/>
              <p:nvPr>
                <p:custDataLst>
                  <p:tags r:id="rId1186"/>
                </p:custDataLst>
              </p:nvPr>
            </p:nvSpPr>
            <p:spPr>
              <a:xfrm>
                <a:off x="3954242" y="363036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61" name="任意多边形: 形状 1760"/>
              <p:cNvSpPr/>
              <p:nvPr>
                <p:custDataLst>
                  <p:tags r:id="rId1187"/>
                </p:custDataLst>
              </p:nvPr>
            </p:nvSpPr>
            <p:spPr>
              <a:xfrm>
                <a:off x="3954242" y="371531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62" name="任意多边形: 形状 1761"/>
              <p:cNvSpPr/>
              <p:nvPr>
                <p:custDataLst>
                  <p:tags r:id="rId1188"/>
                </p:custDataLst>
              </p:nvPr>
            </p:nvSpPr>
            <p:spPr>
              <a:xfrm>
                <a:off x="3954242" y="37993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63" name="任意多边形: 形状 1762"/>
              <p:cNvSpPr/>
              <p:nvPr>
                <p:custDataLst>
                  <p:tags r:id="rId1189"/>
                </p:custDataLst>
              </p:nvPr>
            </p:nvSpPr>
            <p:spPr>
              <a:xfrm>
                <a:off x="3954242" y="388430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64" name="任意多边形: 形状 1763"/>
              <p:cNvSpPr/>
              <p:nvPr>
                <p:custDataLst>
                  <p:tags r:id="rId1190"/>
                </p:custDataLst>
              </p:nvPr>
            </p:nvSpPr>
            <p:spPr>
              <a:xfrm>
                <a:off x="3954242" y="39683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65" name="任意多边形: 形状 1764"/>
              <p:cNvSpPr/>
              <p:nvPr>
                <p:custDataLst>
                  <p:tags r:id="rId1191"/>
                </p:custDataLst>
              </p:nvPr>
            </p:nvSpPr>
            <p:spPr>
              <a:xfrm>
                <a:off x="3954242" y="40523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66" name="任意多边形: 形状 1765"/>
              <p:cNvSpPr/>
              <p:nvPr>
                <p:custDataLst>
                  <p:tags r:id="rId1192"/>
                </p:custDataLst>
              </p:nvPr>
            </p:nvSpPr>
            <p:spPr>
              <a:xfrm>
                <a:off x="3954242" y="41373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67" name="任意多边形: 形状 1766"/>
              <p:cNvSpPr/>
              <p:nvPr>
                <p:custDataLst>
                  <p:tags r:id="rId1193"/>
                </p:custDataLst>
              </p:nvPr>
            </p:nvSpPr>
            <p:spPr>
              <a:xfrm>
                <a:off x="3954242" y="42213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68" name="任意多边形: 形状 1767"/>
              <p:cNvSpPr/>
              <p:nvPr>
                <p:custDataLst>
                  <p:tags r:id="rId1194"/>
                </p:custDataLst>
              </p:nvPr>
            </p:nvSpPr>
            <p:spPr>
              <a:xfrm>
                <a:off x="3954242" y="43063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69" name="任意多边形: 形状 1768"/>
              <p:cNvSpPr/>
              <p:nvPr>
                <p:custDataLst>
                  <p:tags r:id="rId1195"/>
                </p:custDataLst>
              </p:nvPr>
            </p:nvSpPr>
            <p:spPr>
              <a:xfrm>
                <a:off x="3954242" y="4390373"/>
                <a:ext cx="27110" cy="27110"/>
              </a:xfrm>
              <a:custGeom>
                <a:avLst/>
                <a:gdLst>
                  <a:gd name="connsiteX0" fmla="*/ 13555 w 27110"/>
                  <a:gd name="connsiteY0" fmla="*/ 0 h 27110"/>
                  <a:gd name="connsiteX1" fmla="*/ 27111 w 27110"/>
                  <a:gd name="connsiteY1" fmla="*/ 13556 h 27110"/>
                  <a:gd name="connsiteX2" fmla="*/ 13555 w 27110"/>
                  <a:gd name="connsiteY2" fmla="*/ 27111 h 27110"/>
                  <a:gd name="connsiteX3" fmla="*/ 0 w 27110"/>
                  <a:gd name="connsiteY3" fmla="*/ 13556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6"/>
                    </a:cubicBezTo>
                    <a:cubicBezTo>
                      <a:pt x="27111" y="20785"/>
                      <a:pt x="20785" y="27111"/>
                      <a:pt x="13555" y="27111"/>
                    </a:cubicBezTo>
                    <a:cubicBezTo>
                      <a:pt x="6326" y="27111"/>
                      <a:pt x="0" y="20785"/>
                      <a:pt x="0" y="13556"/>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70" name="任意多边形: 形状 1769"/>
              <p:cNvSpPr/>
              <p:nvPr>
                <p:custDataLst>
                  <p:tags r:id="rId1196"/>
                </p:custDataLst>
              </p:nvPr>
            </p:nvSpPr>
            <p:spPr>
              <a:xfrm>
                <a:off x="3954242" y="447441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71" name="任意多边形: 形状 1770"/>
              <p:cNvSpPr/>
              <p:nvPr>
                <p:custDataLst>
                  <p:tags r:id="rId1197"/>
                </p:custDataLst>
              </p:nvPr>
            </p:nvSpPr>
            <p:spPr>
              <a:xfrm>
                <a:off x="3954242" y="455936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72" name="任意多边形: 形状 1771"/>
              <p:cNvSpPr/>
              <p:nvPr>
                <p:custDataLst>
                  <p:tags r:id="rId1198"/>
                </p:custDataLst>
              </p:nvPr>
            </p:nvSpPr>
            <p:spPr>
              <a:xfrm>
                <a:off x="3954242" y="464340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904"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73" name="任意多边形: 形状 1772"/>
              <p:cNvSpPr/>
              <p:nvPr>
                <p:custDataLst>
                  <p:tags r:id="rId1199"/>
                </p:custDataLst>
              </p:nvPr>
            </p:nvSpPr>
            <p:spPr>
              <a:xfrm>
                <a:off x="8004604" y="277366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74" name="任意多边形: 形状 1773"/>
              <p:cNvSpPr/>
              <p:nvPr>
                <p:custDataLst>
                  <p:tags r:id="rId1200"/>
                </p:custDataLst>
              </p:nvPr>
            </p:nvSpPr>
            <p:spPr>
              <a:xfrm>
                <a:off x="8004604" y="285770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75" name="任意多边形: 形状 1774"/>
              <p:cNvSpPr/>
              <p:nvPr>
                <p:custDataLst>
                  <p:tags r:id="rId1201"/>
                </p:custDataLst>
              </p:nvPr>
            </p:nvSpPr>
            <p:spPr>
              <a:xfrm>
                <a:off x="8004604" y="294175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76" name="任意多边形: 形状 1775"/>
              <p:cNvSpPr/>
              <p:nvPr>
                <p:custDataLst>
                  <p:tags r:id="rId1202"/>
                </p:custDataLst>
              </p:nvPr>
            </p:nvSpPr>
            <p:spPr>
              <a:xfrm>
                <a:off x="8004604" y="302669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77" name="任意多边形: 形状 1776"/>
              <p:cNvSpPr/>
              <p:nvPr>
                <p:custDataLst>
                  <p:tags r:id="rId1203"/>
                </p:custDataLst>
              </p:nvPr>
            </p:nvSpPr>
            <p:spPr>
              <a:xfrm>
                <a:off x="8004604" y="311074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78" name="任意多边形: 形状 1777"/>
              <p:cNvSpPr/>
              <p:nvPr>
                <p:custDataLst>
                  <p:tags r:id="rId1204"/>
                </p:custDataLst>
              </p:nvPr>
            </p:nvSpPr>
            <p:spPr>
              <a:xfrm>
                <a:off x="8004604" y="319568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79" name="任意多边形: 形状 1778"/>
              <p:cNvSpPr/>
              <p:nvPr>
                <p:custDataLst>
                  <p:tags r:id="rId1205"/>
                </p:custDataLst>
              </p:nvPr>
            </p:nvSpPr>
            <p:spPr>
              <a:xfrm>
                <a:off x="8004604" y="327973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80" name="任意多边形: 形状 1779"/>
              <p:cNvSpPr/>
              <p:nvPr>
                <p:custDataLst>
                  <p:tags r:id="rId1206"/>
                </p:custDataLst>
              </p:nvPr>
            </p:nvSpPr>
            <p:spPr>
              <a:xfrm>
                <a:off x="8004604" y="336377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81" name="任意多边形: 形状 1780"/>
              <p:cNvSpPr/>
              <p:nvPr>
                <p:custDataLst>
                  <p:tags r:id="rId1207"/>
                </p:custDataLst>
              </p:nvPr>
            </p:nvSpPr>
            <p:spPr>
              <a:xfrm>
                <a:off x="8004604" y="344872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82" name="任意多边形: 形状 1781"/>
              <p:cNvSpPr/>
              <p:nvPr>
                <p:custDataLst>
                  <p:tags r:id="rId1208"/>
                </p:custDataLst>
              </p:nvPr>
            </p:nvSpPr>
            <p:spPr>
              <a:xfrm>
                <a:off x="8004604" y="353276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83" name="任意多边形: 形状 1782"/>
              <p:cNvSpPr/>
              <p:nvPr>
                <p:custDataLst>
                  <p:tags r:id="rId1209"/>
                </p:custDataLst>
              </p:nvPr>
            </p:nvSpPr>
            <p:spPr>
              <a:xfrm>
                <a:off x="8004604" y="361681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84" name="任意多边形: 形状 1783"/>
              <p:cNvSpPr/>
              <p:nvPr>
                <p:custDataLst>
                  <p:tags r:id="rId1210"/>
                </p:custDataLst>
              </p:nvPr>
            </p:nvSpPr>
            <p:spPr>
              <a:xfrm>
                <a:off x="8004604" y="370175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85" name="任意多边形: 形状 1784"/>
              <p:cNvSpPr/>
              <p:nvPr>
                <p:custDataLst>
                  <p:tags r:id="rId1211"/>
                </p:custDataLst>
              </p:nvPr>
            </p:nvSpPr>
            <p:spPr>
              <a:xfrm>
                <a:off x="8004604" y="378580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86" name="任意多边形: 形状 1785"/>
              <p:cNvSpPr/>
              <p:nvPr>
                <p:custDataLst>
                  <p:tags r:id="rId1212"/>
                </p:custDataLst>
              </p:nvPr>
            </p:nvSpPr>
            <p:spPr>
              <a:xfrm>
                <a:off x="8004604" y="38707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87" name="任意多边形: 形状 1786"/>
              <p:cNvSpPr/>
              <p:nvPr>
                <p:custDataLst>
                  <p:tags r:id="rId1213"/>
                </p:custDataLst>
              </p:nvPr>
            </p:nvSpPr>
            <p:spPr>
              <a:xfrm>
                <a:off x="8004604" y="395479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88" name="任意多边形: 形状 1787"/>
              <p:cNvSpPr/>
              <p:nvPr>
                <p:custDataLst>
                  <p:tags r:id="rId1214"/>
                </p:custDataLst>
              </p:nvPr>
            </p:nvSpPr>
            <p:spPr>
              <a:xfrm>
                <a:off x="8004604" y="40397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89" name="任意多边形: 形状 1788"/>
              <p:cNvSpPr/>
              <p:nvPr>
                <p:custDataLst>
                  <p:tags r:id="rId1215"/>
                </p:custDataLst>
              </p:nvPr>
            </p:nvSpPr>
            <p:spPr>
              <a:xfrm>
                <a:off x="8004604" y="412378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90" name="任意多边形: 形状 1789"/>
              <p:cNvSpPr/>
              <p:nvPr>
                <p:custDataLst>
                  <p:tags r:id="rId1216"/>
                </p:custDataLst>
              </p:nvPr>
            </p:nvSpPr>
            <p:spPr>
              <a:xfrm>
                <a:off x="8004604" y="420782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91" name="任意多边形: 形状 1790"/>
              <p:cNvSpPr/>
              <p:nvPr>
                <p:custDataLst>
                  <p:tags r:id="rId1217"/>
                </p:custDataLst>
              </p:nvPr>
            </p:nvSpPr>
            <p:spPr>
              <a:xfrm>
                <a:off x="8004604" y="429277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92" name="任意多边形: 形状 1791"/>
              <p:cNvSpPr/>
              <p:nvPr>
                <p:custDataLst>
                  <p:tags r:id="rId1218"/>
                </p:custDataLst>
              </p:nvPr>
            </p:nvSpPr>
            <p:spPr>
              <a:xfrm>
                <a:off x="8004604" y="437681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93" name="任意多边形: 形状 1792"/>
              <p:cNvSpPr/>
              <p:nvPr>
                <p:custDataLst>
                  <p:tags r:id="rId1219"/>
                </p:custDataLst>
              </p:nvPr>
            </p:nvSpPr>
            <p:spPr>
              <a:xfrm>
                <a:off x="8004604" y="446176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94" name="任意多边形: 形状 1793"/>
              <p:cNvSpPr/>
              <p:nvPr>
                <p:custDataLst>
                  <p:tags r:id="rId1220"/>
                </p:custDataLst>
              </p:nvPr>
            </p:nvSpPr>
            <p:spPr>
              <a:xfrm>
                <a:off x="8004604" y="454580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95" name="任意多边形: 形状 1794"/>
              <p:cNvSpPr/>
              <p:nvPr>
                <p:custDataLst>
                  <p:tags r:id="rId1221"/>
                </p:custDataLst>
              </p:nvPr>
            </p:nvSpPr>
            <p:spPr>
              <a:xfrm>
                <a:off x="8004604" y="462985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5422"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96" name="任意多边形: 形状 1795"/>
              <p:cNvSpPr/>
              <p:nvPr>
                <p:custDataLst>
                  <p:tags r:id="rId1222"/>
                </p:custDataLst>
              </p:nvPr>
            </p:nvSpPr>
            <p:spPr>
              <a:xfrm>
                <a:off x="3870198" y="282878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97" name="任意多边形: 形状 1796"/>
              <p:cNvSpPr/>
              <p:nvPr>
                <p:custDataLst>
                  <p:tags r:id="rId1223"/>
                </p:custDataLst>
              </p:nvPr>
            </p:nvSpPr>
            <p:spPr>
              <a:xfrm>
                <a:off x="3870198" y="291373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98" name="任意多边形: 形状 1797"/>
              <p:cNvSpPr/>
              <p:nvPr>
                <p:custDataLst>
                  <p:tags r:id="rId1224"/>
                </p:custDataLst>
              </p:nvPr>
            </p:nvSpPr>
            <p:spPr>
              <a:xfrm>
                <a:off x="3870198" y="299777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799" name="任意多边形: 形状 1798"/>
              <p:cNvSpPr/>
              <p:nvPr>
                <p:custDataLst>
                  <p:tags r:id="rId1225"/>
                </p:custDataLst>
              </p:nvPr>
            </p:nvSpPr>
            <p:spPr>
              <a:xfrm>
                <a:off x="3870198" y="308182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00" name="任意多边形: 形状 1799"/>
              <p:cNvSpPr/>
              <p:nvPr>
                <p:custDataLst>
                  <p:tags r:id="rId1226"/>
                </p:custDataLst>
              </p:nvPr>
            </p:nvSpPr>
            <p:spPr>
              <a:xfrm>
                <a:off x="3870198" y="316677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01" name="任意多边形: 形状 1800"/>
              <p:cNvSpPr/>
              <p:nvPr>
                <p:custDataLst>
                  <p:tags r:id="rId1227"/>
                </p:custDataLst>
              </p:nvPr>
            </p:nvSpPr>
            <p:spPr>
              <a:xfrm>
                <a:off x="3870198" y="325081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02" name="任意多边形: 形状 1801"/>
              <p:cNvSpPr/>
              <p:nvPr>
                <p:custDataLst>
                  <p:tags r:id="rId1228"/>
                </p:custDataLst>
              </p:nvPr>
            </p:nvSpPr>
            <p:spPr>
              <a:xfrm>
                <a:off x="3870198" y="33348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03" name="任意多边形: 形状 1802"/>
              <p:cNvSpPr/>
              <p:nvPr>
                <p:custDataLst>
                  <p:tags r:id="rId1229"/>
                </p:custDataLst>
              </p:nvPr>
            </p:nvSpPr>
            <p:spPr>
              <a:xfrm>
                <a:off x="3870198" y="34198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04" name="任意多边形: 形状 1803"/>
              <p:cNvSpPr/>
              <p:nvPr>
                <p:custDataLst>
                  <p:tags r:id="rId1230"/>
                </p:custDataLst>
              </p:nvPr>
            </p:nvSpPr>
            <p:spPr>
              <a:xfrm>
                <a:off x="3870198" y="350384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05" name="任意多边形: 形状 1804"/>
              <p:cNvSpPr/>
              <p:nvPr>
                <p:custDataLst>
                  <p:tags r:id="rId1231"/>
                </p:custDataLst>
              </p:nvPr>
            </p:nvSpPr>
            <p:spPr>
              <a:xfrm>
                <a:off x="3870198" y="35887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06" name="任意多边形: 形状 1805"/>
              <p:cNvSpPr/>
              <p:nvPr>
                <p:custDataLst>
                  <p:tags r:id="rId1232"/>
                </p:custDataLst>
              </p:nvPr>
            </p:nvSpPr>
            <p:spPr>
              <a:xfrm>
                <a:off x="3870198" y="367283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07" name="任意多边形: 形状 1806"/>
              <p:cNvSpPr/>
              <p:nvPr>
                <p:custDataLst>
                  <p:tags r:id="rId1233"/>
                </p:custDataLst>
              </p:nvPr>
            </p:nvSpPr>
            <p:spPr>
              <a:xfrm>
                <a:off x="3870198" y="375688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08" name="任意多边形: 形状 1807"/>
              <p:cNvSpPr/>
              <p:nvPr>
                <p:custDataLst>
                  <p:tags r:id="rId1234"/>
                </p:custDataLst>
              </p:nvPr>
            </p:nvSpPr>
            <p:spPr>
              <a:xfrm>
                <a:off x="3870198" y="384183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09" name="任意多边形: 形状 1808"/>
              <p:cNvSpPr/>
              <p:nvPr>
                <p:custDataLst>
                  <p:tags r:id="rId1235"/>
                </p:custDataLst>
              </p:nvPr>
            </p:nvSpPr>
            <p:spPr>
              <a:xfrm>
                <a:off x="3870198" y="392587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10" name="任意多边形: 形状 1809"/>
              <p:cNvSpPr/>
              <p:nvPr>
                <p:custDataLst>
                  <p:tags r:id="rId1236"/>
                </p:custDataLst>
              </p:nvPr>
            </p:nvSpPr>
            <p:spPr>
              <a:xfrm>
                <a:off x="3870198" y="401082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11" name="任意多边形: 形状 1810"/>
              <p:cNvSpPr/>
              <p:nvPr>
                <p:custDataLst>
                  <p:tags r:id="rId1237"/>
                </p:custDataLst>
              </p:nvPr>
            </p:nvSpPr>
            <p:spPr>
              <a:xfrm>
                <a:off x="3870198" y="409486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12" name="任意多边形: 形状 1811"/>
              <p:cNvSpPr/>
              <p:nvPr>
                <p:custDataLst>
                  <p:tags r:id="rId1238"/>
                </p:custDataLst>
              </p:nvPr>
            </p:nvSpPr>
            <p:spPr>
              <a:xfrm>
                <a:off x="3870198" y="417981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13" name="任意多边形: 形状 1812"/>
              <p:cNvSpPr/>
              <p:nvPr>
                <p:custDataLst>
                  <p:tags r:id="rId1239"/>
                </p:custDataLst>
              </p:nvPr>
            </p:nvSpPr>
            <p:spPr>
              <a:xfrm>
                <a:off x="3870198" y="426385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14" name="任意多边形: 形状 1813"/>
              <p:cNvSpPr/>
              <p:nvPr>
                <p:custDataLst>
                  <p:tags r:id="rId1240"/>
                </p:custDataLst>
              </p:nvPr>
            </p:nvSpPr>
            <p:spPr>
              <a:xfrm>
                <a:off x="3870198" y="434790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15" name="任意多边形: 形状 1814"/>
              <p:cNvSpPr/>
              <p:nvPr>
                <p:custDataLst>
                  <p:tags r:id="rId1241"/>
                </p:custDataLst>
              </p:nvPr>
            </p:nvSpPr>
            <p:spPr>
              <a:xfrm>
                <a:off x="3870198" y="443284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16" name="任意多边形: 形状 1815"/>
              <p:cNvSpPr/>
              <p:nvPr>
                <p:custDataLst>
                  <p:tags r:id="rId1242"/>
                </p:custDataLst>
              </p:nvPr>
            </p:nvSpPr>
            <p:spPr>
              <a:xfrm>
                <a:off x="3870198" y="45168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17" name="任意多边形: 形状 1816"/>
              <p:cNvSpPr/>
              <p:nvPr>
                <p:custDataLst>
                  <p:tags r:id="rId1243"/>
                </p:custDataLst>
              </p:nvPr>
            </p:nvSpPr>
            <p:spPr>
              <a:xfrm>
                <a:off x="3870198" y="460093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18" name="任意多边形: 形状 1817"/>
              <p:cNvSpPr/>
              <p:nvPr>
                <p:custDataLst>
                  <p:tags r:id="rId1244"/>
                </p:custDataLst>
              </p:nvPr>
            </p:nvSpPr>
            <p:spPr>
              <a:xfrm>
                <a:off x="3870198" y="468588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19" name="任意多边形: 形状 1818"/>
              <p:cNvSpPr/>
              <p:nvPr>
                <p:custDataLst>
                  <p:tags r:id="rId1245"/>
                </p:custDataLst>
              </p:nvPr>
            </p:nvSpPr>
            <p:spPr>
              <a:xfrm>
                <a:off x="7919657" y="2815232"/>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20" name="任意多边形: 形状 1819"/>
              <p:cNvSpPr/>
              <p:nvPr>
                <p:custDataLst>
                  <p:tags r:id="rId1246"/>
                </p:custDataLst>
              </p:nvPr>
            </p:nvSpPr>
            <p:spPr>
              <a:xfrm>
                <a:off x="7919657" y="290018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21" name="任意多边形: 形状 1820"/>
              <p:cNvSpPr/>
              <p:nvPr>
                <p:custDataLst>
                  <p:tags r:id="rId1247"/>
                </p:custDataLst>
              </p:nvPr>
            </p:nvSpPr>
            <p:spPr>
              <a:xfrm>
                <a:off x="7919657" y="298422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22" name="任意多边形: 形状 1821"/>
              <p:cNvSpPr/>
              <p:nvPr>
                <p:custDataLst>
                  <p:tags r:id="rId1248"/>
                </p:custDataLst>
              </p:nvPr>
            </p:nvSpPr>
            <p:spPr>
              <a:xfrm>
                <a:off x="7919657" y="306826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23" name="任意多边形: 形状 1822"/>
              <p:cNvSpPr/>
              <p:nvPr>
                <p:custDataLst>
                  <p:tags r:id="rId1249"/>
                </p:custDataLst>
              </p:nvPr>
            </p:nvSpPr>
            <p:spPr>
              <a:xfrm>
                <a:off x="7919657" y="315321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24" name="任意多边形: 形状 1823"/>
              <p:cNvSpPr/>
              <p:nvPr>
                <p:custDataLst>
                  <p:tags r:id="rId1250"/>
                </p:custDataLst>
              </p:nvPr>
            </p:nvSpPr>
            <p:spPr>
              <a:xfrm>
                <a:off x="7919657" y="3237258"/>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25" name="任意多边形: 形状 1824"/>
              <p:cNvSpPr/>
              <p:nvPr>
                <p:custDataLst>
                  <p:tags r:id="rId1251"/>
                </p:custDataLst>
              </p:nvPr>
            </p:nvSpPr>
            <p:spPr>
              <a:xfrm>
                <a:off x="7919657" y="332220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26" name="任意多边形: 形状 1825"/>
              <p:cNvSpPr/>
              <p:nvPr>
                <p:custDataLst>
                  <p:tags r:id="rId1252"/>
                </p:custDataLst>
              </p:nvPr>
            </p:nvSpPr>
            <p:spPr>
              <a:xfrm>
                <a:off x="7919657" y="340624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27" name="任意多边形: 形状 1826"/>
              <p:cNvSpPr/>
              <p:nvPr>
                <p:custDataLst>
                  <p:tags r:id="rId1253"/>
                </p:custDataLst>
              </p:nvPr>
            </p:nvSpPr>
            <p:spPr>
              <a:xfrm>
                <a:off x="7919657" y="349119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28" name="任意多边形: 形状 1827"/>
              <p:cNvSpPr/>
              <p:nvPr>
                <p:custDataLst>
                  <p:tags r:id="rId1254"/>
                </p:custDataLst>
              </p:nvPr>
            </p:nvSpPr>
            <p:spPr>
              <a:xfrm>
                <a:off x="7919657" y="357524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29" name="任意多边形: 形状 1828"/>
              <p:cNvSpPr/>
              <p:nvPr>
                <p:custDataLst>
                  <p:tags r:id="rId1255"/>
                </p:custDataLst>
              </p:nvPr>
            </p:nvSpPr>
            <p:spPr>
              <a:xfrm>
                <a:off x="7919657" y="365928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30" name="任意多边形: 形状 1829"/>
              <p:cNvSpPr/>
              <p:nvPr>
                <p:custDataLst>
                  <p:tags r:id="rId1256"/>
                </p:custDataLst>
              </p:nvPr>
            </p:nvSpPr>
            <p:spPr>
              <a:xfrm>
                <a:off x="7919657" y="374423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31" name="任意多边形: 形状 1830"/>
              <p:cNvSpPr/>
              <p:nvPr>
                <p:custDataLst>
                  <p:tags r:id="rId1257"/>
                </p:custDataLst>
              </p:nvPr>
            </p:nvSpPr>
            <p:spPr>
              <a:xfrm>
                <a:off x="7919657" y="382827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32" name="任意多边形: 形状 1831"/>
              <p:cNvSpPr/>
              <p:nvPr>
                <p:custDataLst>
                  <p:tags r:id="rId1258"/>
                </p:custDataLst>
              </p:nvPr>
            </p:nvSpPr>
            <p:spPr>
              <a:xfrm>
                <a:off x="7919657" y="3912319"/>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33" name="任意多边形: 形状 1832"/>
              <p:cNvSpPr/>
              <p:nvPr>
                <p:custDataLst>
                  <p:tags r:id="rId1259"/>
                </p:custDataLst>
              </p:nvPr>
            </p:nvSpPr>
            <p:spPr>
              <a:xfrm>
                <a:off x="7919657" y="399726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34" name="任意多边形: 形状 1833"/>
              <p:cNvSpPr/>
              <p:nvPr>
                <p:custDataLst>
                  <p:tags r:id="rId1260"/>
                </p:custDataLst>
              </p:nvPr>
            </p:nvSpPr>
            <p:spPr>
              <a:xfrm>
                <a:off x="7919657" y="4081310"/>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35" name="任意多边形: 形状 1834"/>
              <p:cNvSpPr/>
              <p:nvPr>
                <p:custDataLst>
                  <p:tags r:id="rId1261"/>
                </p:custDataLst>
              </p:nvPr>
            </p:nvSpPr>
            <p:spPr>
              <a:xfrm>
                <a:off x="7919657" y="4166257"/>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36" name="任意多边形: 形状 1835"/>
              <p:cNvSpPr/>
              <p:nvPr>
                <p:custDataLst>
                  <p:tags r:id="rId1262"/>
                </p:custDataLst>
              </p:nvPr>
            </p:nvSpPr>
            <p:spPr>
              <a:xfrm>
                <a:off x="7919657" y="425030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37" name="任意多边形: 形状 1836"/>
              <p:cNvSpPr/>
              <p:nvPr>
                <p:custDataLst>
                  <p:tags r:id="rId1263"/>
                </p:custDataLst>
              </p:nvPr>
            </p:nvSpPr>
            <p:spPr>
              <a:xfrm>
                <a:off x="7919657" y="4334344"/>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38" name="任意多边形: 形状 1837"/>
              <p:cNvSpPr/>
              <p:nvPr>
                <p:custDataLst>
                  <p:tags r:id="rId1264"/>
                </p:custDataLst>
              </p:nvPr>
            </p:nvSpPr>
            <p:spPr>
              <a:xfrm>
                <a:off x="7919657" y="4419291"/>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5422"/>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39" name="任意多边形: 形状 1838"/>
              <p:cNvSpPr/>
              <p:nvPr>
                <p:custDataLst>
                  <p:tags r:id="rId1265"/>
                </p:custDataLst>
              </p:nvPr>
            </p:nvSpPr>
            <p:spPr>
              <a:xfrm>
                <a:off x="7919657" y="4503335"/>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40" name="任意多边形: 形状 1839"/>
              <p:cNvSpPr/>
              <p:nvPr>
                <p:custDataLst>
                  <p:tags r:id="rId1266"/>
                </p:custDataLst>
              </p:nvPr>
            </p:nvSpPr>
            <p:spPr>
              <a:xfrm>
                <a:off x="7919657" y="4588283"/>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sp>
            <p:nvSpPr>
              <p:cNvPr id="1841" name="任意多边形: 形状 1840"/>
              <p:cNvSpPr/>
              <p:nvPr>
                <p:custDataLst>
                  <p:tags r:id="rId1267"/>
                </p:custDataLst>
              </p:nvPr>
            </p:nvSpPr>
            <p:spPr>
              <a:xfrm>
                <a:off x="7919657" y="4672326"/>
                <a:ext cx="27110" cy="27110"/>
              </a:xfrm>
              <a:custGeom>
                <a:avLst/>
                <a:gdLst>
                  <a:gd name="connsiteX0" fmla="*/ 13555 w 27110"/>
                  <a:gd name="connsiteY0" fmla="*/ 0 h 27110"/>
                  <a:gd name="connsiteX1" fmla="*/ 27111 w 27110"/>
                  <a:gd name="connsiteY1" fmla="*/ 13555 h 27110"/>
                  <a:gd name="connsiteX2" fmla="*/ 13555 w 27110"/>
                  <a:gd name="connsiteY2" fmla="*/ 27111 h 27110"/>
                  <a:gd name="connsiteX3" fmla="*/ 0 w 27110"/>
                  <a:gd name="connsiteY3" fmla="*/ 13555 h 27110"/>
                  <a:gd name="connsiteX4" fmla="*/ 13555 w 27110"/>
                  <a:gd name="connsiteY4" fmla="*/ 0 h 27110"/>
                  <a:gd name="connsiteX5" fmla="*/ 13555 w 27110"/>
                  <a:gd name="connsiteY5" fmla="*/ 0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0" h="27110">
                    <a:moveTo>
                      <a:pt x="13555" y="0"/>
                    </a:moveTo>
                    <a:cubicBezTo>
                      <a:pt x="20785" y="0"/>
                      <a:pt x="27111" y="6326"/>
                      <a:pt x="27111" y="13555"/>
                    </a:cubicBezTo>
                    <a:cubicBezTo>
                      <a:pt x="27111" y="20785"/>
                      <a:pt x="20785" y="27111"/>
                      <a:pt x="13555" y="27111"/>
                    </a:cubicBezTo>
                    <a:cubicBezTo>
                      <a:pt x="6326" y="27111"/>
                      <a:pt x="0" y="20785"/>
                      <a:pt x="0" y="13555"/>
                    </a:cubicBezTo>
                    <a:cubicBezTo>
                      <a:pt x="0" y="6326"/>
                      <a:pt x="6326" y="0"/>
                      <a:pt x="13555" y="0"/>
                    </a:cubicBezTo>
                    <a:lnTo>
                      <a:pt x="13555" y="0"/>
                    </a:lnTo>
                    <a:close/>
                  </a:path>
                </a:pathLst>
              </a:custGeom>
              <a:solidFill>
                <a:srgbClr val="CDA856"/>
              </a:solidFill>
              <a:ln w="9025" cap="flat">
                <a:noFill/>
                <a:prstDash val="solid"/>
                <a:miter/>
              </a:ln>
            </p:spPr>
            <p:txBody>
              <a:bodyPr rtlCol="0" anchor="ctr"/>
              <a:lstStyle/>
              <a:p>
                <a:endParaRPr lang="zh-CN" altLang="en-US"/>
              </a:p>
            </p:txBody>
          </p:sp>
        </p:grpSp>
        <p:sp>
          <p:nvSpPr>
            <p:cNvPr id="1842" name="图形 573"/>
            <p:cNvSpPr/>
            <p:nvPr>
              <p:custDataLst>
                <p:tags r:id="rId1268"/>
              </p:custDataLst>
            </p:nvPr>
          </p:nvSpPr>
          <p:spPr>
            <a:xfrm>
              <a:off x="2269" y="3086"/>
              <a:ext cx="14347" cy="5260"/>
            </a:xfrm>
            <a:custGeom>
              <a:avLst/>
              <a:gdLst>
                <a:gd name="connsiteX0" fmla="*/ 0 w 4699215"/>
                <a:gd name="connsiteY0" fmla="*/ 0 h 2013433"/>
                <a:gd name="connsiteX1" fmla="*/ 4699216 w 4699215"/>
                <a:gd name="connsiteY1" fmla="*/ 0 h 2013433"/>
                <a:gd name="connsiteX2" fmla="*/ 4699216 w 4699215"/>
                <a:gd name="connsiteY2" fmla="*/ 2013433 h 2013433"/>
                <a:gd name="connsiteX3" fmla="*/ 0 w 4699215"/>
                <a:gd name="connsiteY3" fmla="*/ 2013433 h 2013433"/>
              </a:gdLst>
              <a:ahLst/>
              <a:cxnLst>
                <a:cxn ang="0">
                  <a:pos x="connsiteX0" y="connsiteY0"/>
                </a:cxn>
                <a:cxn ang="0">
                  <a:pos x="connsiteX1" y="connsiteY1"/>
                </a:cxn>
                <a:cxn ang="0">
                  <a:pos x="connsiteX2" y="connsiteY2"/>
                </a:cxn>
                <a:cxn ang="0">
                  <a:pos x="connsiteX3" y="connsiteY3"/>
                </a:cxn>
              </a:cxnLst>
              <a:rect l="l" t="t" r="r" b="b"/>
              <a:pathLst>
                <a:path w="4699215" h="2013433">
                  <a:moveTo>
                    <a:pt x="0" y="0"/>
                  </a:moveTo>
                  <a:lnTo>
                    <a:pt x="4699216" y="0"/>
                  </a:lnTo>
                  <a:lnTo>
                    <a:pt x="4699216" y="2013433"/>
                  </a:lnTo>
                  <a:lnTo>
                    <a:pt x="0" y="2013433"/>
                  </a:lnTo>
                  <a:close/>
                </a:path>
              </a:pathLst>
            </a:custGeom>
            <a:solidFill>
              <a:srgbClr val="FFFFFF"/>
            </a:solidFill>
            <a:ln w="18049" cap="flat">
              <a:solidFill>
                <a:srgbClr val="231815"/>
              </a:solidFill>
              <a:prstDash val="solid"/>
              <a:miter/>
            </a:ln>
          </p:spPr>
          <p:txBody>
            <a:bodyPr rtlCol="0" anchor="ctr"/>
            <a:lstStyle/>
            <a:p>
              <a:endParaRPr lang="zh-CN" altLang="en-US"/>
            </a:p>
          </p:txBody>
        </p:sp>
      </p:grpSp>
      <p:pic>
        <p:nvPicPr>
          <p:cNvPr id="8" name="图片 7" descr="templates\docerresourceshop\icons\\303b32313539323234343bc3e6b0fcbbfa"/>
          <p:cNvPicPr>
            <a:picLocks noChangeAspect="1"/>
          </p:cNvPicPr>
          <p:nvPr>
            <p:custDataLst>
              <p:tags r:id="rId1269"/>
            </p:custDataLst>
          </p:nvPr>
        </p:nvPicPr>
        <p:blipFill>
          <a:blip r:embed="rId1270">
            <a:extLst>
              <a:ext uri="{96DAC541-7B7A-43D3-8B79-37D633B846F1}">
                <asvg:svgBlip xmlns:asvg="http://schemas.microsoft.com/office/drawing/2016/SVG/main" r:embed="rId1271"/>
              </a:ext>
            </a:extLst>
          </a:blip>
          <a:stretch>
            <a:fillRect/>
          </a:stretch>
        </p:blipFill>
        <p:spPr>
          <a:xfrm>
            <a:off x="193675" y="1052195"/>
            <a:ext cx="1080000" cy="1080000"/>
          </a:xfrm>
          <a:prstGeom prst="rect">
            <a:avLst/>
          </a:prstGeom>
        </p:spPr>
      </p:pic>
      <p:sp>
        <p:nvSpPr>
          <p:cNvPr id="11" name="Text Box 8" descr="7b0a202020202262756c6c6574223a20227b5c2263617465676f727949645c223a31303030362c5c2274656d706c61746549645c223a32303233313437387d222c0a20202020227461726765744964223a202270726f636573734f6e6c696e6542756c6c6574220a7d0a"/>
          <p:cNvSpPr txBox="1">
            <a:spLocks noChangeArrowheads="1"/>
          </p:cNvSpPr>
          <p:nvPr>
            <p:custDataLst>
              <p:tags r:id="rId1272"/>
            </p:custDataLst>
          </p:nvPr>
        </p:nvSpPr>
        <p:spPr bwMode="auto">
          <a:xfrm>
            <a:off x="975360" y="2396490"/>
            <a:ext cx="10160000" cy="2615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6200" indent="0" fontAlgn="auto">
              <a:lnSpc>
                <a:spcPts val="4000"/>
              </a:lnSpc>
              <a:spcBef>
                <a:spcPts val="500"/>
              </a:spcBef>
              <a:buClrTx/>
              <a:buSzPct val="200000"/>
              <a:buFontTx/>
              <a:buNone/>
            </a:pPr>
            <a:r>
              <a:rPr lang="en-US" altLang="zh-CN" sz="2800" b="0" dirty="0">
                <a:latin typeface="Times New Roman" panose="02020603050405020304" charset="0"/>
                <a:cs typeface="Times New Roman" panose="02020603050405020304" charset="0"/>
                <a:sym typeface="微软雅黑 Light" panose="020B0502040204020203" charset="-122"/>
              </a:rPr>
              <a:t>typedef struct _IMAGE_DATA_DIRECTORY {</a:t>
            </a:r>
            <a:endParaRPr lang="en-US" altLang="zh-CN" sz="2800" b="0" dirty="0">
              <a:latin typeface="Times New Roman" panose="02020603050405020304" charset="0"/>
              <a:cs typeface="Times New Roman" panose="02020603050405020304" charset="0"/>
              <a:sym typeface="微软雅黑 Light" panose="020B0502040204020203" charset="-122"/>
            </a:endParaRPr>
          </a:p>
          <a:p>
            <a:pPr marL="76200" indent="0" fontAlgn="auto">
              <a:lnSpc>
                <a:spcPts val="4000"/>
              </a:lnSpc>
              <a:spcBef>
                <a:spcPts val="500"/>
              </a:spcBef>
              <a:buClrTx/>
              <a:buSzPct val="200000"/>
              <a:buFontTx/>
              <a:buNone/>
            </a:pPr>
            <a:r>
              <a:rPr lang="en-US" altLang="zh-CN" sz="2800" b="0" dirty="0">
                <a:latin typeface="Times New Roman" panose="02020603050405020304" charset="0"/>
                <a:cs typeface="Times New Roman" panose="02020603050405020304" charset="0"/>
                <a:sym typeface="微软雅黑 Light" panose="020B0502040204020203" charset="-122"/>
              </a:rPr>
              <a:t>    DWORD   VirtualAddress;</a:t>
            </a:r>
            <a:endParaRPr lang="en-US" altLang="zh-CN" sz="2800" b="0" dirty="0">
              <a:latin typeface="Times New Roman" panose="02020603050405020304" charset="0"/>
              <a:cs typeface="Times New Roman" panose="02020603050405020304" charset="0"/>
              <a:sym typeface="微软雅黑 Light" panose="020B0502040204020203" charset="-122"/>
            </a:endParaRPr>
          </a:p>
          <a:p>
            <a:pPr marL="76200" indent="0" fontAlgn="auto">
              <a:lnSpc>
                <a:spcPts val="4000"/>
              </a:lnSpc>
              <a:spcBef>
                <a:spcPts val="500"/>
              </a:spcBef>
              <a:buClrTx/>
              <a:buSzPct val="200000"/>
              <a:buFontTx/>
              <a:buNone/>
            </a:pPr>
            <a:r>
              <a:rPr lang="en-US" altLang="zh-CN" sz="2800" b="0" dirty="0">
                <a:latin typeface="Times New Roman" panose="02020603050405020304" charset="0"/>
                <a:cs typeface="Times New Roman" panose="02020603050405020304" charset="0"/>
                <a:sym typeface="微软雅黑 Light" panose="020B0502040204020203" charset="-122"/>
              </a:rPr>
              <a:t>    DWORD   Size;</a:t>
            </a:r>
            <a:endParaRPr lang="en-US" altLang="zh-CN" sz="2800" b="0" dirty="0">
              <a:latin typeface="Times New Roman" panose="02020603050405020304" charset="0"/>
              <a:cs typeface="Times New Roman" panose="02020603050405020304" charset="0"/>
              <a:sym typeface="微软雅黑 Light" panose="020B0502040204020203" charset="-122"/>
            </a:endParaRPr>
          </a:p>
          <a:p>
            <a:pPr marL="76200" indent="0" fontAlgn="auto">
              <a:lnSpc>
                <a:spcPts val="4000"/>
              </a:lnSpc>
              <a:spcBef>
                <a:spcPts val="500"/>
              </a:spcBef>
              <a:buClrTx/>
              <a:buSzPct val="200000"/>
              <a:buFontTx/>
              <a:buNone/>
            </a:pPr>
            <a:r>
              <a:rPr lang="en-US" altLang="zh-CN" sz="2800" b="0" dirty="0">
                <a:latin typeface="Times New Roman" panose="02020603050405020304" charset="0"/>
                <a:cs typeface="Times New Roman" panose="02020603050405020304" charset="0"/>
                <a:sym typeface="微软雅黑 Light" panose="020B0502040204020203" charset="-122"/>
              </a:rPr>
              <a:t>} IMAGE_DATA_DIRECTORY, *PIMAGE_DATA_DIRECTORY;</a:t>
            </a:r>
            <a:endParaRPr lang="en-US" altLang="zh-CN" sz="2800" b="0" dirty="0">
              <a:latin typeface="Times New Roman" panose="02020603050405020304" charset="0"/>
              <a:cs typeface="Times New Roman" panose="02020603050405020304" charset="0"/>
              <a:sym typeface="微软雅黑 Light" panose="020B0502040204020203"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Data Directories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4" name="Text Box 8" descr="7b0a202020202262756c6c6574223a20227b5c2263617465676f727949645c223a31303030362c5c2274656d706c61746549645c223a32303233313437387d222c0a20202020227461726765744964223a202270726f636573734f6e6c696e6542756c6c6574220a7d0a"/>
          <p:cNvSpPr txBox="1">
            <a:spLocks noChangeArrowheads="1"/>
          </p:cNvSpPr>
          <p:nvPr>
            <p:custDataLst>
              <p:tags r:id="rId2"/>
            </p:custDataLst>
          </p:nvPr>
        </p:nvSpPr>
        <p:spPr bwMode="auto">
          <a:xfrm>
            <a:off x="791778" y="1127760"/>
            <a:ext cx="10608444" cy="4979035"/>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6200" indent="0" fontAlgn="auto">
              <a:lnSpc>
                <a:spcPts val="2400"/>
              </a:lnSpc>
              <a:buClrTx/>
              <a:buSzPct val="200000"/>
              <a:buNone/>
            </a:pPr>
            <a:r>
              <a:rPr lang="en-US" altLang="zh-CN" b="0" dirty="0">
                <a:latin typeface="Arial" panose="020B0604020202020204" pitchFamily="34" charset="0"/>
                <a:cs typeface="Arial" panose="020B0604020202020204" pitchFamily="34" charset="0"/>
                <a:sym typeface="微软雅黑 Light" panose="020B0502040204020203" charset="-122"/>
              </a:rPr>
              <a:t>#define IMAGE_DIRECTORY_ENTRY_EXPORT          0   </a:t>
            </a:r>
            <a:r>
              <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rPr>
              <a:t>// Export Directory</a:t>
            </a:r>
            <a:endParaRPr lang="en-US" altLang="zh-CN" b="0" dirty="0">
              <a:latin typeface="Arial" panose="020B0604020202020204" pitchFamily="34" charset="0"/>
              <a:cs typeface="Arial" panose="020B0604020202020204" pitchFamily="34" charset="0"/>
              <a:sym typeface="微软雅黑 Light" panose="020B0502040204020203" charset="-122"/>
            </a:endParaRPr>
          </a:p>
          <a:p>
            <a:pPr marL="76200" indent="0" fontAlgn="auto">
              <a:lnSpc>
                <a:spcPts val="2400"/>
              </a:lnSpc>
              <a:buClrTx/>
              <a:buSzPct val="200000"/>
              <a:buNone/>
            </a:pPr>
            <a:r>
              <a:rPr lang="en-US" altLang="zh-CN" b="0" dirty="0">
                <a:latin typeface="Arial" panose="020B0604020202020204" pitchFamily="34" charset="0"/>
                <a:cs typeface="Arial" panose="020B0604020202020204" pitchFamily="34" charset="0"/>
                <a:sym typeface="微软雅黑 Light" panose="020B0502040204020203" charset="-122"/>
              </a:rPr>
              <a:t>#define IMAGE_DIRECTORY_ENTRY_IMPORT          1   </a:t>
            </a:r>
            <a:r>
              <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rPr>
              <a:t>// Import Directory</a:t>
            </a:r>
            <a:endParaRPr lang="en-US" altLang="zh-CN" b="0" dirty="0">
              <a:latin typeface="Arial" panose="020B0604020202020204" pitchFamily="34" charset="0"/>
              <a:cs typeface="Arial" panose="020B0604020202020204" pitchFamily="34" charset="0"/>
              <a:sym typeface="微软雅黑 Light" panose="020B0502040204020203" charset="-122"/>
            </a:endParaRPr>
          </a:p>
          <a:p>
            <a:pPr marL="76200" indent="0" fontAlgn="auto">
              <a:lnSpc>
                <a:spcPts val="2400"/>
              </a:lnSpc>
              <a:buClrTx/>
              <a:buSzPct val="200000"/>
              <a:buNone/>
            </a:pPr>
            <a:r>
              <a:rPr lang="en-US" altLang="zh-CN" b="0" dirty="0">
                <a:latin typeface="Arial" panose="020B0604020202020204" pitchFamily="34" charset="0"/>
                <a:cs typeface="Arial" panose="020B0604020202020204" pitchFamily="34" charset="0"/>
                <a:sym typeface="微软雅黑 Light" panose="020B0502040204020203" charset="-122"/>
              </a:rPr>
              <a:t>#define IMAGE_DIRECTORY_ENTRY_RESOURCE        2   </a:t>
            </a:r>
            <a:r>
              <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rPr>
              <a:t>// Resource Directory</a:t>
            </a:r>
            <a:endPar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endParaRPr>
          </a:p>
          <a:p>
            <a:pPr marL="76200" indent="0" fontAlgn="auto">
              <a:lnSpc>
                <a:spcPts val="2400"/>
              </a:lnSpc>
              <a:buClrTx/>
              <a:buSzPct val="200000"/>
              <a:buNone/>
            </a:pPr>
            <a:r>
              <a:rPr lang="en-US" altLang="zh-CN" b="0" dirty="0">
                <a:latin typeface="Arial" panose="020B0604020202020204" pitchFamily="34" charset="0"/>
                <a:cs typeface="Arial" panose="020B0604020202020204" pitchFamily="34" charset="0"/>
                <a:sym typeface="微软雅黑 Light" panose="020B0502040204020203" charset="-122"/>
              </a:rPr>
              <a:t>#define IMAGE_DIRECTORY_ENTRY_EXCEPTION       3   </a:t>
            </a:r>
            <a:r>
              <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rPr>
              <a:t>// Exception Directory</a:t>
            </a:r>
            <a:endPar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endParaRPr>
          </a:p>
          <a:p>
            <a:pPr marL="76200" indent="0" fontAlgn="auto">
              <a:lnSpc>
                <a:spcPts val="2400"/>
              </a:lnSpc>
              <a:buClrTx/>
              <a:buSzPct val="200000"/>
              <a:buNone/>
            </a:pPr>
            <a:r>
              <a:rPr lang="en-US" altLang="zh-CN" b="0" dirty="0">
                <a:latin typeface="Arial" panose="020B0604020202020204" pitchFamily="34" charset="0"/>
                <a:cs typeface="Arial" panose="020B0604020202020204" pitchFamily="34" charset="0"/>
                <a:sym typeface="微软雅黑 Light" panose="020B0502040204020203" charset="-122"/>
              </a:rPr>
              <a:t>#define IMAGE_DIRECTORY_ENTRY_SECURITY        4   </a:t>
            </a:r>
            <a:r>
              <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rPr>
              <a:t>// Security Directory</a:t>
            </a:r>
            <a:endPar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endParaRPr>
          </a:p>
          <a:p>
            <a:pPr marL="76200" indent="0" fontAlgn="auto">
              <a:lnSpc>
                <a:spcPts val="2400"/>
              </a:lnSpc>
              <a:buClrTx/>
              <a:buSzPct val="200000"/>
              <a:buNone/>
            </a:pPr>
            <a:r>
              <a:rPr lang="en-US" altLang="zh-CN" b="0" dirty="0">
                <a:latin typeface="Arial" panose="020B0604020202020204" pitchFamily="34" charset="0"/>
                <a:cs typeface="Arial" panose="020B0604020202020204" pitchFamily="34" charset="0"/>
                <a:sym typeface="微软雅黑 Light" panose="020B0502040204020203" charset="-122"/>
              </a:rPr>
              <a:t>#define IMAGE_DIRECTORY_ENTRY_BASERELOC       5  </a:t>
            </a:r>
            <a:r>
              <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rPr>
              <a:t> // Base Relocation Table</a:t>
            </a:r>
            <a:endParaRPr lang="en-US" altLang="zh-CN" b="0" dirty="0">
              <a:latin typeface="Arial" panose="020B0604020202020204" pitchFamily="34" charset="0"/>
              <a:cs typeface="Arial" panose="020B0604020202020204" pitchFamily="34" charset="0"/>
              <a:sym typeface="微软雅黑 Light" panose="020B0502040204020203" charset="-122"/>
            </a:endParaRPr>
          </a:p>
          <a:p>
            <a:pPr marL="76200" indent="0" fontAlgn="auto">
              <a:lnSpc>
                <a:spcPts val="2400"/>
              </a:lnSpc>
              <a:buClrTx/>
              <a:buSzPct val="200000"/>
              <a:buNone/>
            </a:pPr>
            <a:r>
              <a:rPr lang="en-US" altLang="zh-CN" b="0" dirty="0">
                <a:latin typeface="Arial" panose="020B0604020202020204" pitchFamily="34" charset="0"/>
                <a:cs typeface="Arial" panose="020B0604020202020204" pitchFamily="34" charset="0"/>
                <a:sym typeface="微软雅黑 Light" panose="020B0502040204020203" charset="-122"/>
              </a:rPr>
              <a:t>#define IMAGE_DIRECTORY_ENTRY_DEBUG           6   </a:t>
            </a:r>
            <a:r>
              <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rPr>
              <a:t>// Debug Directory</a:t>
            </a:r>
            <a:endParaRPr lang="en-US" altLang="zh-CN" b="0" dirty="0">
              <a:latin typeface="Arial" panose="020B0604020202020204" pitchFamily="34" charset="0"/>
              <a:cs typeface="Arial" panose="020B0604020202020204" pitchFamily="34" charset="0"/>
              <a:sym typeface="微软雅黑 Light" panose="020B0502040204020203" charset="-122"/>
            </a:endParaRPr>
          </a:p>
          <a:p>
            <a:pPr marL="76200" indent="0" fontAlgn="auto">
              <a:lnSpc>
                <a:spcPts val="2400"/>
              </a:lnSpc>
              <a:buClrTx/>
              <a:buSzPct val="200000"/>
              <a:buNone/>
            </a:pPr>
            <a:r>
              <a:rPr lang="en-US" altLang="zh-CN" b="0" dirty="0">
                <a:latin typeface="Arial" panose="020B0604020202020204" pitchFamily="34" charset="0"/>
                <a:cs typeface="Arial" panose="020B0604020202020204" pitchFamily="34" charset="0"/>
                <a:sym typeface="微软雅黑 Light" panose="020B0502040204020203" charset="-122"/>
              </a:rPr>
              <a:t>//      IMAGE_DIRECTORY_ENTRY_COPYRIGHT       7   </a:t>
            </a:r>
            <a:r>
              <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rPr>
              <a:t>// (X86 usage)</a:t>
            </a:r>
            <a:endParaRPr lang="en-US" altLang="zh-CN" b="0" dirty="0">
              <a:latin typeface="Arial" panose="020B0604020202020204" pitchFamily="34" charset="0"/>
              <a:cs typeface="Arial" panose="020B0604020202020204" pitchFamily="34" charset="0"/>
              <a:sym typeface="微软雅黑 Light" panose="020B0502040204020203" charset="-122"/>
            </a:endParaRPr>
          </a:p>
          <a:p>
            <a:pPr marL="76200" indent="0" fontAlgn="auto">
              <a:lnSpc>
                <a:spcPts val="2400"/>
              </a:lnSpc>
              <a:buClrTx/>
              <a:buSzPct val="200000"/>
              <a:buNone/>
            </a:pPr>
            <a:r>
              <a:rPr lang="en-US" altLang="zh-CN" b="0" dirty="0">
                <a:latin typeface="Arial" panose="020B0604020202020204" pitchFamily="34" charset="0"/>
                <a:cs typeface="Arial" panose="020B0604020202020204" pitchFamily="34" charset="0"/>
                <a:sym typeface="微软雅黑 Light" panose="020B0502040204020203" charset="-122"/>
              </a:rPr>
              <a:t>#define IMAGE_DIRECTORY_ENTRY_ARCHITECTURE    7   </a:t>
            </a:r>
            <a:r>
              <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rPr>
              <a:t>// Architecture Specific Data</a:t>
            </a:r>
            <a:endParaRPr lang="en-US" altLang="zh-CN" b="0" dirty="0">
              <a:latin typeface="Arial" panose="020B0604020202020204" pitchFamily="34" charset="0"/>
              <a:cs typeface="Arial" panose="020B0604020202020204" pitchFamily="34" charset="0"/>
              <a:sym typeface="微软雅黑 Light" panose="020B0502040204020203" charset="-122"/>
            </a:endParaRPr>
          </a:p>
          <a:p>
            <a:pPr marL="76200" indent="0" fontAlgn="auto">
              <a:lnSpc>
                <a:spcPts val="2400"/>
              </a:lnSpc>
              <a:buClrTx/>
              <a:buSzPct val="200000"/>
              <a:buNone/>
            </a:pPr>
            <a:r>
              <a:rPr lang="en-US" altLang="zh-CN" b="0" dirty="0">
                <a:latin typeface="Arial" panose="020B0604020202020204" pitchFamily="34" charset="0"/>
                <a:cs typeface="Arial" panose="020B0604020202020204" pitchFamily="34" charset="0"/>
                <a:sym typeface="微软雅黑 Light" panose="020B0502040204020203" charset="-122"/>
              </a:rPr>
              <a:t>#define IMAGE_DIRECTORY_ENTRY_GLOBALPTR       8   </a:t>
            </a:r>
            <a:r>
              <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rPr>
              <a:t>// RVA of GP</a:t>
            </a:r>
            <a:endParaRPr lang="en-US" altLang="zh-CN" b="0" dirty="0">
              <a:latin typeface="Arial" panose="020B0604020202020204" pitchFamily="34" charset="0"/>
              <a:cs typeface="Arial" panose="020B0604020202020204" pitchFamily="34" charset="0"/>
              <a:sym typeface="微软雅黑 Light" panose="020B0502040204020203" charset="-122"/>
            </a:endParaRPr>
          </a:p>
          <a:p>
            <a:pPr marL="76200" indent="0" fontAlgn="auto">
              <a:lnSpc>
                <a:spcPts val="2400"/>
              </a:lnSpc>
              <a:buClrTx/>
              <a:buSzPct val="200000"/>
              <a:buNone/>
            </a:pPr>
            <a:r>
              <a:rPr lang="en-US" altLang="zh-CN" b="0" dirty="0">
                <a:latin typeface="Arial" panose="020B0604020202020204" pitchFamily="34" charset="0"/>
                <a:cs typeface="Arial" panose="020B0604020202020204" pitchFamily="34" charset="0"/>
                <a:sym typeface="微软雅黑 Light" panose="020B0502040204020203" charset="-122"/>
              </a:rPr>
              <a:t>#define IMAGE_DIRECTORY_ENTRY_TLS             9   </a:t>
            </a:r>
            <a:r>
              <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rPr>
              <a:t>// TLS Directory</a:t>
            </a:r>
            <a:endParaRPr lang="en-US" altLang="zh-CN" b="0" dirty="0">
              <a:latin typeface="Arial" panose="020B0604020202020204" pitchFamily="34" charset="0"/>
              <a:cs typeface="Arial" panose="020B0604020202020204" pitchFamily="34" charset="0"/>
              <a:sym typeface="微软雅黑 Light" panose="020B0502040204020203" charset="-122"/>
            </a:endParaRPr>
          </a:p>
          <a:p>
            <a:pPr marL="76200" indent="0" fontAlgn="auto">
              <a:lnSpc>
                <a:spcPts val="2400"/>
              </a:lnSpc>
              <a:buClrTx/>
              <a:buSzPct val="200000"/>
              <a:buNone/>
            </a:pPr>
            <a:r>
              <a:rPr lang="en-US" altLang="zh-CN" b="0" dirty="0">
                <a:latin typeface="Arial" panose="020B0604020202020204" pitchFamily="34" charset="0"/>
                <a:cs typeface="Arial" panose="020B0604020202020204" pitchFamily="34" charset="0"/>
                <a:sym typeface="微软雅黑 Light" panose="020B0502040204020203" charset="-122"/>
              </a:rPr>
              <a:t>#define IMAGE_DIRECTORY_ENTRY_LOAD_CONFIG    10   </a:t>
            </a:r>
            <a:r>
              <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rPr>
              <a:t>// Load Configuration Directory</a:t>
            </a:r>
            <a:endParaRPr lang="en-US" altLang="zh-CN" b="0" dirty="0">
              <a:latin typeface="Arial" panose="020B0604020202020204" pitchFamily="34" charset="0"/>
              <a:cs typeface="Arial" panose="020B0604020202020204" pitchFamily="34" charset="0"/>
              <a:sym typeface="微软雅黑 Light" panose="020B0502040204020203" charset="-122"/>
            </a:endParaRPr>
          </a:p>
          <a:p>
            <a:pPr marL="76200" indent="0" fontAlgn="auto">
              <a:lnSpc>
                <a:spcPts val="2400"/>
              </a:lnSpc>
              <a:buClrTx/>
              <a:buSzPct val="200000"/>
              <a:buNone/>
            </a:pPr>
            <a:r>
              <a:rPr lang="en-US" altLang="zh-CN" b="0" dirty="0">
                <a:latin typeface="Arial" panose="020B0604020202020204" pitchFamily="34" charset="0"/>
                <a:cs typeface="Arial" panose="020B0604020202020204" pitchFamily="34" charset="0"/>
                <a:sym typeface="微软雅黑 Light" panose="020B0502040204020203" charset="-122"/>
              </a:rPr>
              <a:t>#define IMAGE_DIRECTORY_ENTRY_BOUND_IMPORT   11   </a:t>
            </a:r>
            <a:r>
              <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rPr>
              <a:t>// Bound Import Directory in headers</a:t>
            </a:r>
            <a:endParaRPr lang="en-US" altLang="zh-CN" b="0" dirty="0">
              <a:latin typeface="Arial" panose="020B0604020202020204" pitchFamily="34" charset="0"/>
              <a:cs typeface="Arial" panose="020B0604020202020204" pitchFamily="34" charset="0"/>
              <a:sym typeface="微软雅黑 Light" panose="020B0502040204020203" charset="-122"/>
            </a:endParaRPr>
          </a:p>
          <a:p>
            <a:pPr marL="76200" indent="0" fontAlgn="auto">
              <a:lnSpc>
                <a:spcPts val="2400"/>
              </a:lnSpc>
              <a:buClrTx/>
              <a:buSzPct val="200000"/>
              <a:buNone/>
            </a:pPr>
            <a:r>
              <a:rPr lang="en-US" altLang="zh-CN" b="0" dirty="0">
                <a:latin typeface="Arial" panose="020B0604020202020204" pitchFamily="34" charset="0"/>
                <a:cs typeface="Arial" panose="020B0604020202020204" pitchFamily="34" charset="0"/>
                <a:sym typeface="微软雅黑 Light" panose="020B0502040204020203" charset="-122"/>
              </a:rPr>
              <a:t>#define IMAGE_DIRECTORY_ENTRY_IAT            12   </a:t>
            </a:r>
            <a:r>
              <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rPr>
              <a:t>// Import Address Table</a:t>
            </a:r>
            <a:endPar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endParaRPr>
          </a:p>
          <a:p>
            <a:pPr marL="76200" indent="0" fontAlgn="auto">
              <a:lnSpc>
                <a:spcPts val="2400"/>
              </a:lnSpc>
              <a:buClrTx/>
              <a:buSzPct val="200000"/>
              <a:buNone/>
            </a:pPr>
            <a:r>
              <a:rPr lang="en-US" altLang="zh-CN" b="0" dirty="0">
                <a:latin typeface="Arial" panose="020B0604020202020204" pitchFamily="34" charset="0"/>
                <a:cs typeface="Arial" panose="020B0604020202020204" pitchFamily="34" charset="0"/>
                <a:sym typeface="微软雅黑 Light" panose="020B0502040204020203" charset="-122"/>
              </a:rPr>
              <a:t>#define IMAGE_DIRECTORY_ENTRY_DELAY_IMPORT   13  </a:t>
            </a:r>
            <a:r>
              <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rPr>
              <a:t> // Delay Load Import Descriptors</a:t>
            </a:r>
            <a:endPar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endParaRPr>
          </a:p>
          <a:p>
            <a:pPr marL="76200" indent="0" fontAlgn="auto">
              <a:lnSpc>
                <a:spcPts val="2400"/>
              </a:lnSpc>
              <a:buClrTx/>
              <a:buSzPct val="200000"/>
              <a:buNone/>
            </a:pPr>
            <a:r>
              <a:rPr lang="en-US" altLang="zh-CN" b="0" dirty="0">
                <a:latin typeface="Arial" panose="020B0604020202020204" pitchFamily="34" charset="0"/>
                <a:cs typeface="Arial" panose="020B0604020202020204" pitchFamily="34" charset="0"/>
                <a:sym typeface="微软雅黑 Light" panose="020B0502040204020203" charset="-122"/>
              </a:rPr>
              <a:t>#define IMAGE_DIRECTORY_ENTRY_COM_DESCRIPTOR 14   </a:t>
            </a:r>
            <a:r>
              <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rPr>
              <a:t>// COM Runtime descriptor</a:t>
            </a:r>
            <a:endPar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Data Directories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pic>
        <p:nvPicPr>
          <p:cNvPr id="3" name="Picture 1"/>
          <p:cNvPicPr>
            <a:picLocks noChangeAspect="1"/>
          </p:cNvPicPr>
          <p:nvPr>
            <p:custDataLst>
              <p:tags r:id="rId2"/>
            </p:custDataLst>
          </p:nvPr>
        </p:nvPicPr>
        <p:blipFill>
          <a:blip r:embed="rId3"/>
          <a:stretch>
            <a:fillRect/>
          </a:stretch>
        </p:blipFill>
        <p:spPr>
          <a:xfrm>
            <a:off x="2496000" y="982663"/>
            <a:ext cx="7200000" cy="5431034"/>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Import Directory Table</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2" name="Text Box 8" descr="7b0a202020202262756c6c6574223a20227b5c2263617465676f727949645c223a31303030362c5c2274656d706c61746549645c223a32303233313234377d222c0a20202020227461726765744964223a202270726f636573734f6e6c696e6542756c6c6574220a7d0a"/>
          <p:cNvSpPr txBox="1">
            <a:spLocks noChangeArrowheads="1"/>
          </p:cNvSpPr>
          <p:nvPr>
            <p:custDataLst>
              <p:tags r:id="rId2"/>
            </p:custDataLst>
          </p:nvPr>
        </p:nvSpPr>
        <p:spPr bwMode="auto">
          <a:xfrm>
            <a:off x="288925" y="1113790"/>
            <a:ext cx="11398250" cy="353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33400">
              <a:lnSpc>
                <a:spcPts val="3500"/>
              </a:lnSpc>
              <a:spcBef>
                <a:spcPts val="10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The Import Directory Table is a Data Directory located at the .idata section.</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ts val="3500"/>
              </a:lnSpc>
              <a:spcBef>
                <a:spcPts val="10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It consists of an array of IMAGE_IMPORT_DESCRIPTOR structures, each one of them is for a DLL.</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ts val="3500"/>
              </a:lnSpc>
              <a:spcBef>
                <a:spcPts val="10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It doesn’t have a fixed size, so the last IMAGE_IMPORT_DESCRIPTOR of the array is zeroed-out (NULL-Padded) to indicate the end of the Import Directory Table.</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p:txBody>
      </p:sp>
      <p:pic>
        <p:nvPicPr>
          <p:cNvPr id="7" name="图片 6" descr="2355 [转换]"/>
          <p:cNvPicPr>
            <a:picLocks noChangeAspect="1"/>
          </p:cNvPicPr>
          <p:nvPr>
            <p:custDataLst>
              <p:tags r:id="rId4"/>
            </p:custDataLst>
          </p:nvPr>
        </p:nvPicPr>
        <p:blipFill>
          <a:blip r:embed="rId5"/>
          <a:srcRect r="83433"/>
          <a:stretch>
            <a:fillRect/>
          </a:stretch>
        </p:blipFill>
        <p:spPr>
          <a:xfrm>
            <a:off x="453073" y="5169285"/>
            <a:ext cx="972821" cy="1440000"/>
          </a:xfrm>
          <a:custGeom>
            <a:avLst/>
            <a:gdLst/>
            <a:ahLst/>
            <a:cxnLst>
              <a:cxn ang="3">
                <a:pos x="hc" y="t"/>
              </a:cxn>
              <a:cxn ang="cd2">
                <a:pos x="l" y="vc"/>
              </a:cxn>
              <a:cxn ang="cd4">
                <a:pos x="hc" y="b"/>
              </a:cxn>
              <a:cxn ang="0">
                <a:pos x="r" y="vc"/>
              </a:cxn>
            </a:cxnLst>
            <a:rect l="l" t="t" r="r" b="b"/>
            <a:pathLst>
              <a:path w="2043" h="3022">
                <a:moveTo>
                  <a:pt x="0" y="0"/>
                </a:moveTo>
                <a:lnTo>
                  <a:pt x="2043" y="0"/>
                </a:lnTo>
                <a:lnTo>
                  <a:pt x="2043" y="3004"/>
                </a:lnTo>
                <a:cubicBezTo>
                  <a:pt x="2012" y="2919"/>
                  <a:pt x="1705" y="2827"/>
                  <a:pt x="1517" y="2801"/>
                </a:cubicBezTo>
                <a:lnTo>
                  <a:pt x="1446" y="2640"/>
                </a:lnTo>
                <a:lnTo>
                  <a:pt x="1312" y="2757"/>
                </a:lnTo>
                <a:lnTo>
                  <a:pt x="1234" y="2767"/>
                </a:lnTo>
                <a:lnTo>
                  <a:pt x="1171" y="2729"/>
                </a:lnTo>
                <a:lnTo>
                  <a:pt x="931" y="2716"/>
                </a:lnTo>
                <a:lnTo>
                  <a:pt x="828" y="2723"/>
                </a:lnTo>
                <a:lnTo>
                  <a:pt x="718" y="2736"/>
                </a:lnTo>
                <a:lnTo>
                  <a:pt x="615" y="2757"/>
                </a:lnTo>
                <a:lnTo>
                  <a:pt x="512" y="2805"/>
                </a:lnTo>
                <a:lnTo>
                  <a:pt x="580" y="2750"/>
                </a:lnTo>
                <a:lnTo>
                  <a:pt x="473" y="2828"/>
                </a:lnTo>
                <a:cubicBezTo>
                  <a:pt x="278" y="2866"/>
                  <a:pt x="84" y="2970"/>
                  <a:pt x="76" y="3022"/>
                </a:cubicBezTo>
                <a:lnTo>
                  <a:pt x="0" y="3022"/>
                </a:lnTo>
                <a:lnTo>
                  <a:pt x="0" y="0"/>
                </a:lnTo>
                <a:close/>
              </a:path>
            </a:pathLst>
          </a:custGeom>
        </p:spPr>
      </p:pic>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00.xml><?xml version="1.0" encoding="utf-8"?>
<p:tagLst xmlns:p="http://schemas.openxmlformats.org/presentationml/2006/main">
  <p:tag name="KSO_WM_BEAUTIFY_FLAG" val=""/>
</p:tagLst>
</file>

<file path=ppt/tags/tag1001.xml><?xml version="1.0" encoding="utf-8"?>
<p:tagLst xmlns:p="http://schemas.openxmlformats.org/presentationml/2006/main">
  <p:tag name="KSO_WM_BEAUTIFY_FLAG" val=""/>
</p:tagLst>
</file>

<file path=ppt/tags/tag1002.xml><?xml version="1.0" encoding="utf-8"?>
<p:tagLst xmlns:p="http://schemas.openxmlformats.org/presentationml/2006/main">
  <p:tag name="KSO_WM_BEAUTIFY_FLAG" val=""/>
</p:tagLst>
</file>

<file path=ppt/tags/tag1003.xml><?xml version="1.0" encoding="utf-8"?>
<p:tagLst xmlns:p="http://schemas.openxmlformats.org/presentationml/2006/main">
  <p:tag name="KSO_WM_BEAUTIFY_FLAG" val=""/>
</p:tagLst>
</file>

<file path=ppt/tags/tag1004.xml><?xml version="1.0" encoding="utf-8"?>
<p:tagLst xmlns:p="http://schemas.openxmlformats.org/presentationml/2006/main">
  <p:tag name="KSO_WM_BEAUTIFY_FLAG" val=""/>
</p:tagLst>
</file>

<file path=ppt/tags/tag1005.xml><?xml version="1.0" encoding="utf-8"?>
<p:tagLst xmlns:p="http://schemas.openxmlformats.org/presentationml/2006/main">
  <p:tag name="KSO_WM_BEAUTIFY_FLAG" val=""/>
</p:tagLst>
</file>

<file path=ppt/tags/tag1006.xml><?xml version="1.0" encoding="utf-8"?>
<p:tagLst xmlns:p="http://schemas.openxmlformats.org/presentationml/2006/main">
  <p:tag name="KSO_WM_BEAUTIFY_FLAG" val=""/>
</p:tagLst>
</file>

<file path=ppt/tags/tag1007.xml><?xml version="1.0" encoding="utf-8"?>
<p:tagLst xmlns:p="http://schemas.openxmlformats.org/presentationml/2006/main">
  <p:tag name="KSO_WM_BEAUTIFY_FLAG" val=""/>
</p:tagLst>
</file>

<file path=ppt/tags/tag1008.xml><?xml version="1.0" encoding="utf-8"?>
<p:tagLst xmlns:p="http://schemas.openxmlformats.org/presentationml/2006/main">
  <p:tag name="KSO_WM_BEAUTIFY_FLAG" val=""/>
</p:tagLst>
</file>

<file path=ppt/tags/tag1009.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10.xml><?xml version="1.0" encoding="utf-8"?>
<p:tagLst xmlns:p="http://schemas.openxmlformats.org/presentationml/2006/main">
  <p:tag name="KSO_WM_BEAUTIFY_FLAG" val=""/>
</p:tagLst>
</file>

<file path=ppt/tags/tag1011.xml><?xml version="1.0" encoding="utf-8"?>
<p:tagLst xmlns:p="http://schemas.openxmlformats.org/presentationml/2006/main">
  <p:tag name="KSO_WM_BEAUTIFY_FLAG" val=""/>
</p:tagLst>
</file>

<file path=ppt/tags/tag1012.xml><?xml version="1.0" encoding="utf-8"?>
<p:tagLst xmlns:p="http://schemas.openxmlformats.org/presentationml/2006/main">
  <p:tag name="KSO_WM_BEAUTIFY_FLAG" val=""/>
</p:tagLst>
</file>

<file path=ppt/tags/tag1013.xml><?xml version="1.0" encoding="utf-8"?>
<p:tagLst xmlns:p="http://schemas.openxmlformats.org/presentationml/2006/main">
  <p:tag name="KSO_WM_BEAUTIFY_FLAG" val=""/>
</p:tagLst>
</file>

<file path=ppt/tags/tag1014.xml><?xml version="1.0" encoding="utf-8"?>
<p:tagLst xmlns:p="http://schemas.openxmlformats.org/presentationml/2006/main">
  <p:tag name="KSO_WM_BEAUTIFY_FLAG" val=""/>
</p:tagLst>
</file>

<file path=ppt/tags/tag1015.xml><?xml version="1.0" encoding="utf-8"?>
<p:tagLst xmlns:p="http://schemas.openxmlformats.org/presentationml/2006/main">
  <p:tag name="KSO_WM_BEAUTIFY_FLAG" val=""/>
</p:tagLst>
</file>

<file path=ppt/tags/tag1016.xml><?xml version="1.0" encoding="utf-8"?>
<p:tagLst xmlns:p="http://schemas.openxmlformats.org/presentationml/2006/main">
  <p:tag name="KSO_WM_BEAUTIFY_FLAG" val=""/>
</p:tagLst>
</file>

<file path=ppt/tags/tag1017.xml><?xml version="1.0" encoding="utf-8"?>
<p:tagLst xmlns:p="http://schemas.openxmlformats.org/presentationml/2006/main">
  <p:tag name="KSO_WM_BEAUTIFY_FLAG" val=""/>
</p:tagLst>
</file>

<file path=ppt/tags/tag1018.xml><?xml version="1.0" encoding="utf-8"?>
<p:tagLst xmlns:p="http://schemas.openxmlformats.org/presentationml/2006/main">
  <p:tag name="KSO_WM_BEAUTIFY_FLAG" val=""/>
</p:tagLst>
</file>

<file path=ppt/tags/tag1019.xml><?xml version="1.0" encoding="utf-8"?>
<p:tagLst xmlns:p="http://schemas.openxmlformats.org/presentationml/2006/main">
  <p:tag name="KSO_WM_BEAUTIFY_FLAG" val=""/>
</p:tagLst>
</file>

<file path=ppt/tags/tag10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20.xml><?xml version="1.0" encoding="utf-8"?>
<p:tagLst xmlns:p="http://schemas.openxmlformats.org/presentationml/2006/main">
  <p:tag name="KSO_WM_BEAUTIFY_FLAG" val=""/>
</p:tagLst>
</file>

<file path=ppt/tags/tag1021.xml><?xml version="1.0" encoding="utf-8"?>
<p:tagLst xmlns:p="http://schemas.openxmlformats.org/presentationml/2006/main">
  <p:tag name="KSO_WM_BEAUTIFY_FLAG" val=""/>
</p:tagLst>
</file>

<file path=ppt/tags/tag1022.xml><?xml version="1.0" encoding="utf-8"?>
<p:tagLst xmlns:p="http://schemas.openxmlformats.org/presentationml/2006/main">
  <p:tag name="KSO_WM_BEAUTIFY_FLAG" val=""/>
</p:tagLst>
</file>

<file path=ppt/tags/tag1023.xml><?xml version="1.0" encoding="utf-8"?>
<p:tagLst xmlns:p="http://schemas.openxmlformats.org/presentationml/2006/main">
  <p:tag name="KSO_WM_BEAUTIFY_FLAG" val=""/>
</p:tagLst>
</file>

<file path=ppt/tags/tag1024.xml><?xml version="1.0" encoding="utf-8"?>
<p:tagLst xmlns:p="http://schemas.openxmlformats.org/presentationml/2006/main">
  <p:tag name="KSO_WM_BEAUTIFY_FLAG" val=""/>
</p:tagLst>
</file>

<file path=ppt/tags/tag1025.xml><?xml version="1.0" encoding="utf-8"?>
<p:tagLst xmlns:p="http://schemas.openxmlformats.org/presentationml/2006/main">
  <p:tag name="KSO_WM_BEAUTIFY_FLAG" val=""/>
</p:tagLst>
</file>

<file path=ppt/tags/tag1026.xml><?xml version="1.0" encoding="utf-8"?>
<p:tagLst xmlns:p="http://schemas.openxmlformats.org/presentationml/2006/main">
  <p:tag name="KSO_WM_BEAUTIFY_FLAG" val=""/>
</p:tagLst>
</file>

<file path=ppt/tags/tag1027.xml><?xml version="1.0" encoding="utf-8"?>
<p:tagLst xmlns:p="http://schemas.openxmlformats.org/presentationml/2006/main">
  <p:tag name="KSO_WM_BEAUTIFY_FLAG" val=""/>
</p:tagLst>
</file>

<file path=ppt/tags/tag1028.xml><?xml version="1.0" encoding="utf-8"?>
<p:tagLst xmlns:p="http://schemas.openxmlformats.org/presentationml/2006/main">
  <p:tag name="KSO_WM_BEAUTIFY_FLAG" val=""/>
</p:tagLst>
</file>

<file path=ppt/tags/tag1029.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30.xml><?xml version="1.0" encoding="utf-8"?>
<p:tagLst xmlns:p="http://schemas.openxmlformats.org/presentationml/2006/main">
  <p:tag name="KSO_WM_BEAUTIFY_FLAG" val=""/>
</p:tagLst>
</file>

<file path=ppt/tags/tag1031.xml><?xml version="1.0" encoding="utf-8"?>
<p:tagLst xmlns:p="http://schemas.openxmlformats.org/presentationml/2006/main">
  <p:tag name="KSO_WM_BEAUTIFY_FLAG" val=""/>
</p:tagLst>
</file>

<file path=ppt/tags/tag1032.xml><?xml version="1.0" encoding="utf-8"?>
<p:tagLst xmlns:p="http://schemas.openxmlformats.org/presentationml/2006/main">
  <p:tag name="KSO_WM_BEAUTIFY_FLAG" val=""/>
</p:tagLst>
</file>

<file path=ppt/tags/tag1033.xml><?xml version="1.0" encoding="utf-8"?>
<p:tagLst xmlns:p="http://schemas.openxmlformats.org/presentationml/2006/main">
  <p:tag name="KSO_WM_BEAUTIFY_FLAG" val=""/>
</p:tagLst>
</file>

<file path=ppt/tags/tag1034.xml><?xml version="1.0" encoding="utf-8"?>
<p:tagLst xmlns:p="http://schemas.openxmlformats.org/presentationml/2006/main">
  <p:tag name="KSO_WM_BEAUTIFY_FLAG" val=""/>
</p:tagLst>
</file>

<file path=ppt/tags/tag1035.xml><?xml version="1.0" encoding="utf-8"?>
<p:tagLst xmlns:p="http://schemas.openxmlformats.org/presentationml/2006/main">
  <p:tag name="KSO_WM_BEAUTIFY_FLAG" val=""/>
</p:tagLst>
</file>

<file path=ppt/tags/tag1036.xml><?xml version="1.0" encoding="utf-8"?>
<p:tagLst xmlns:p="http://schemas.openxmlformats.org/presentationml/2006/main">
  <p:tag name="KSO_WM_BEAUTIFY_FLAG" val=""/>
</p:tagLst>
</file>

<file path=ppt/tags/tag1037.xml><?xml version="1.0" encoding="utf-8"?>
<p:tagLst xmlns:p="http://schemas.openxmlformats.org/presentationml/2006/main">
  <p:tag name="KSO_WM_BEAUTIFY_FLAG" val=""/>
</p:tagLst>
</file>

<file path=ppt/tags/tag1038.xml><?xml version="1.0" encoding="utf-8"?>
<p:tagLst xmlns:p="http://schemas.openxmlformats.org/presentationml/2006/main">
  <p:tag name="KSO_WM_BEAUTIFY_FLAG" val=""/>
</p:tagLst>
</file>

<file path=ppt/tags/tag1039.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40.xml><?xml version="1.0" encoding="utf-8"?>
<p:tagLst xmlns:p="http://schemas.openxmlformats.org/presentationml/2006/main">
  <p:tag name="KSO_WM_BEAUTIFY_FLAG" val=""/>
</p:tagLst>
</file>

<file path=ppt/tags/tag1041.xml><?xml version="1.0" encoding="utf-8"?>
<p:tagLst xmlns:p="http://schemas.openxmlformats.org/presentationml/2006/main">
  <p:tag name="KSO_WM_BEAUTIFY_FLAG" val=""/>
</p:tagLst>
</file>

<file path=ppt/tags/tag1042.xml><?xml version="1.0" encoding="utf-8"?>
<p:tagLst xmlns:p="http://schemas.openxmlformats.org/presentationml/2006/main">
  <p:tag name="KSO_WM_BEAUTIFY_FLAG" val=""/>
</p:tagLst>
</file>

<file path=ppt/tags/tag1043.xml><?xml version="1.0" encoding="utf-8"?>
<p:tagLst xmlns:p="http://schemas.openxmlformats.org/presentationml/2006/main">
  <p:tag name="KSO_WM_BEAUTIFY_FLAG" val=""/>
</p:tagLst>
</file>

<file path=ppt/tags/tag1044.xml><?xml version="1.0" encoding="utf-8"?>
<p:tagLst xmlns:p="http://schemas.openxmlformats.org/presentationml/2006/main">
  <p:tag name="KSO_WM_BEAUTIFY_FLAG" val=""/>
</p:tagLst>
</file>

<file path=ppt/tags/tag1045.xml><?xml version="1.0" encoding="utf-8"?>
<p:tagLst xmlns:p="http://schemas.openxmlformats.org/presentationml/2006/main">
  <p:tag name="KSO_WM_BEAUTIFY_FLAG" val=""/>
</p:tagLst>
</file>

<file path=ppt/tags/tag1046.xml><?xml version="1.0" encoding="utf-8"?>
<p:tagLst xmlns:p="http://schemas.openxmlformats.org/presentationml/2006/main">
  <p:tag name="KSO_WM_BEAUTIFY_FLAG" val=""/>
</p:tagLst>
</file>

<file path=ppt/tags/tag1047.xml><?xml version="1.0" encoding="utf-8"?>
<p:tagLst xmlns:p="http://schemas.openxmlformats.org/presentationml/2006/main">
  <p:tag name="KSO_WM_BEAUTIFY_FLAG" val=""/>
</p:tagLst>
</file>

<file path=ppt/tags/tag1048.xml><?xml version="1.0" encoding="utf-8"?>
<p:tagLst xmlns:p="http://schemas.openxmlformats.org/presentationml/2006/main">
  <p:tag name="KSO_WM_BEAUTIFY_FLAG" val=""/>
</p:tagLst>
</file>

<file path=ppt/tags/tag1049.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50.xml><?xml version="1.0" encoding="utf-8"?>
<p:tagLst xmlns:p="http://schemas.openxmlformats.org/presentationml/2006/main">
  <p:tag name="KSO_WM_BEAUTIFY_FLAG" val=""/>
</p:tagLst>
</file>

<file path=ppt/tags/tag1051.xml><?xml version="1.0" encoding="utf-8"?>
<p:tagLst xmlns:p="http://schemas.openxmlformats.org/presentationml/2006/main">
  <p:tag name="KSO_WM_BEAUTIFY_FLAG" val=""/>
</p:tagLst>
</file>

<file path=ppt/tags/tag1052.xml><?xml version="1.0" encoding="utf-8"?>
<p:tagLst xmlns:p="http://schemas.openxmlformats.org/presentationml/2006/main">
  <p:tag name="KSO_WM_BEAUTIFY_FLAG" val=""/>
</p:tagLst>
</file>

<file path=ppt/tags/tag1053.xml><?xml version="1.0" encoding="utf-8"?>
<p:tagLst xmlns:p="http://schemas.openxmlformats.org/presentationml/2006/main">
  <p:tag name="KSO_WM_BEAUTIFY_FLAG" val=""/>
</p:tagLst>
</file>

<file path=ppt/tags/tag1054.xml><?xml version="1.0" encoding="utf-8"?>
<p:tagLst xmlns:p="http://schemas.openxmlformats.org/presentationml/2006/main">
  <p:tag name="KSO_WM_BEAUTIFY_FLAG" val=""/>
</p:tagLst>
</file>

<file path=ppt/tags/tag1055.xml><?xml version="1.0" encoding="utf-8"?>
<p:tagLst xmlns:p="http://schemas.openxmlformats.org/presentationml/2006/main">
  <p:tag name="KSO_WM_BEAUTIFY_FLAG" val=""/>
</p:tagLst>
</file>

<file path=ppt/tags/tag1056.xml><?xml version="1.0" encoding="utf-8"?>
<p:tagLst xmlns:p="http://schemas.openxmlformats.org/presentationml/2006/main">
  <p:tag name="KSO_WM_BEAUTIFY_FLAG" val=""/>
</p:tagLst>
</file>

<file path=ppt/tags/tag1057.xml><?xml version="1.0" encoding="utf-8"?>
<p:tagLst xmlns:p="http://schemas.openxmlformats.org/presentationml/2006/main">
  <p:tag name="KSO_WM_BEAUTIFY_FLAG" val=""/>
</p:tagLst>
</file>

<file path=ppt/tags/tag1058.xml><?xml version="1.0" encoding="utf-8"?>
<p:tagLst xmlns:p="http://schemas.openxmlformats.org/presentationml/2006/main">
  <p:tag name="KSO_WM_BEAUTIFY_FLAG" val=""/>
</p:tagLst>
</file>

<file path=ppt/tags/tag1059.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60.xml><?xml version="1.0" encoding="utf-8"?>
<p:tagLst xmlns:p="http://schemas.openxmlformats.org/presentationml/2006/main">
  <p:tag name="KSO_WM_BEAUTIFY_FLAG" val=""/>
</p:tagLst>
</file>

<file path=ppt/tags/tag1061.xml><?xml version="1.0" encoding="utf-8"?>
<p:tagLst xmlns:p="http://schemas.openxmlformats.org/presentationml/2006/main">
  <p:tag name="KSO_WM_BEAUTIFY_FLAG" val=""/>
</p:tagLst>
</file>

<file path=ppt/tags/tag1062.xml><?xml version="1.0" encoding="utf-8"?>
<p:tagLst xmlns:p="http://schemas.openxmlformats.org/presentationml/2006/main">
  <p:tag name="KSO_WM_BEAUTIFY_FLAG" val=""/>
</p:tagLst>
</file>

<file path=ppt/tags/tag1063.xml><?xml version="1.0" encoding="utf-8"?>
<p:tagLst xmlns:p="http://schemas.openxmlformats.org/presentationml/2006/main">
  <p:tag name="KSO_WM_BEAUTIFY_FLAG" val=""/>
</p:tagLst>
</file>

<file path=ppt/tags/tag1064.xml><?xml version="1.0" encoding="utf-8"?>
<p:tagLst xmlns:p="http://schemas.openxmlformats.org/presentationml/2006/main">
  <p:tag name="KSO_WM_BEAUTIFY_FLAG" val=""/>
</p:tagLst>
</file>

<file path=ppt/tags/tag1065.xml><?xml version="1.0" encoding="utf-8"?>
<p:tagLst xmlns:p="http://schemas.openxmlformats.org/presentationml/2006/main">
  <p:tag name="KSO_WM_BEAUTIFY_FLAG" val=""/>
</p:tagLst>
</file>

<file path=ppt/tags/tag1066.xml><?xml version="1.0" encoding="utf-8"?>
<p:tagLst xmlns:p="http://schemas.openxmlformats.org/presentationml/2006/main">
  <p:tag name="KSO_WM_BEAUTIFY_FLAG" val=""/>
</p:tagLst>
</file>

<file path=ppt/tags/tag1067.xml><?xml version="1.0" encoding="utf-8"?>
<p:tagLst xmlns:p="http://schemas.openxmlformats.org/presentationml/2006/main">
  <p:tag name="KSO_WM_BEAUTIFY_FLAG" val=""/>
</p:tagLst>
</file>

<file path=ppt/tags/tag1068.xml><?xml version="1.0" encoding="utf-8"?>
<p:tagLst xmlns:p="http://schemas.openxmlformats.org/presentationml/2006/main">
  <p:tag name="KSO_WM_BEAUTIFY_FLAG" val=""/>
</p:tagLst>
</file>

<file path=ppt/tags/tag1069.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70.xml><?xml version="1.0" encoding="utf-8"?>
<p:tagLst xmlns:p="http://schemas.openxmlformats.org/presentationml/2006/main">
  <p:tag name="KSO_WM_BEAUTIFY_FLAG" val=""/>
</p:tagLst>
</file>

<file path=ppt/tags/tag1071.xml><?xml version="1.0" encoding="utf-8"?>
<p:tagLst xmlns:p="http://schemas.openxmlformats.org/presentationml/2006/main">
  <p:tag name="KSO_WM_BEAUTIFY_FLAG" val=""/>
</p:tagLst>
</file>

<file path=ppt/tags/tag1072.xml><?xml version="1.0" encoding="utf-8"?>
<p:tagLst xmlns:p="http://schemas.openxmlformats.org/presentationml/2006/main">
  <p:tag name="KSO_WM_BEAUTIFY_FLAG" val=""/>
</p:tagLst>
</file>

<file path=ppt/tags/tag1073.xml><?xml version="1.0" encoding="utf-8"?>
<p:tagLst xmlns:p="http://schemas.openxmlformats.org/presentationml/2006/main">
  <p:tag name="KSO_WM_BEAUTIFY_FLAG" val=""/>
</p:tagLst>
</file>

<file path=ppt/tags/tag1074.xml><?xml version="1.0" encoding="utf-8"?>
<p:tagLst xmlns:p="http://schemas.openxmlformats.org/presentationml/2006/main">
  <p:tag name="KSO_WM_BEAUTIFY_FLAG" val=""/>
</p:tagLst>
</file>

<file path=ppt/tags/tag1075.xml><?xml version="1.0" encoding="utf-8"?>
<p:tagLst xmlns:p="http://schemas.openxmlformats.org/presentationml/2006/main">
  <p:tag name="KSO_WM_BEAUTIFY_FLAG" val=""/>
</p:tagLst>
</file>

<file path=ppt/tags/tag1076.xml><?xml version="1.0" encoding="utf-8"?>
<p:tagLst xmlns:p="http://schemas.openxmlformats.org/presentationml/2006/main">
  <p:tag name="KSO_WM_BEAUTIFY_FLAG" val=""/>
</p:tagLst>
</file>

<file path=ppt/tags/tag1077.xml><?xml version="1.0" encoding="utf-8"?>
<p:tagLst xmlns:p="http://schemas.openxmlformats.org/presentationml/2006/main">
  <p:tag name="KSO_WM_BEAUTIFY_FLAG" val=""/>
</p:tagLst>
</file>

<file path=ppt/tags/tag1078.xml><?xml version="1.0" encoding="utf-8"?>
<p:tagLst xmlns:p="http://schemas.openxmlformats.org/presentationml/2006/main">
  <p:tag name="KSO_WM_BEAUTIFY_FLAG" val=""/>
</p:tagLst>
</file>

<file path=ppt/tags/tag1079.xml><?xml version="1.0" encoding="utf-8"?>
<p:tagLst xmlns:p="http://schemas.openxmlformats.org/presentationml/2006/main">
  <p:tag name="KSO_WM_BEAUTIFY_FLAG" val=""/>
</p:tagLst>
</file>

<file path=ppt/tags/tag10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80.xml><?xml version="1.0" encoding="utf-8"?>
<p:tagLst xmlns:p="http://schemas.openxmlformats.org/presentationml/2006/main">
  <p:tag name="KSO_WM_BEAUTIFY_FLAG" val=""/>
</p:tagLst>
</file>

<file path=ppt/tags/tag1081.xml><?xml version="1.0" encoding="utf-8"?>
<p:tagLst xmlns:p="http://schemas.openxmlformats.org/presentationml/2006/main">
  <p:tag name="KSO_WM_BEAUTIFY_FLAG" val=""/>
</p:tagLst>
</file>

<file path=ppt/tags/tag1082.xml><?xml version="1.0" encoding="utf-8"?>
<p:tagLst xmlns:p="http://schemas.openxmlformats.org/presentationml/2006/main">
  <p:tag name="KSO_WM_BEAUTIFY_FLAG" val=""/>
</p:tagLst>
</file>

<file path=ppt/tags/tag1083.xml><?xml version="1.0" encoding="utf-8"?>
<p:tagLst xmlns:p="http://schemas.openxmlformats.org/presentationml/2006/main">
  <p:tag name="KSO_WM_BEAUTIFY_FLAG" val=""/>
</p:tagLst>
</file>

<file path=ppt/tags/tag1084.xml><?xml version="1.0" encoding="utf-8"?>
<p:tagLst xmlns:p="http://schemas.openxmlformats.org/presentationml/2006/main">
  <p:tag name="KSO_WM_BEAUTIFY_FLAG" val=""/>
</p:tagLst>
</file>

<file path=ppt/tags/tag1085.xml><?xml version="1.0" encoding="utf-8"?>
<p:tagLst xmlns:p="http://schemas.openxmlformats.org/presentationml/2006/main">
  <p:tag name="KSO_WM_BEAUTIFY_FLAG" val=""/>
</p:tagLst>
</file>

<file path=ppt/tags/tag1086.xml><?xml version="1.0" encoding="utf-8"?>
<p:tagLst xmlns:p="http://schemas.openxmlformats.org/presentationml/2006/main">
  <p:tag name="KSO_WM_BEAUTIFY_FLAG" val=""/>
</p:tagLst>
</file>

<file path=ppt/tags/tag1087.xml><?xml version="1.0" encoding="utf-8"?>
<p:tagLst xmlns:p="http://schemas.openxmlformats.org/presentationml/2006/main">
  <p:tag name="KSO_WM_BEAUTIFY_FLAG" val=""/>
</p:tagLst>
</file>

<file path=ppt/tags/tag1088.xml><?xml version="1.0" encoding="utf-8"?>
<p:tagLst xmlns:p="http://schemas.openxmlformats.org/presentationml/2006/main">
  <p:tag name="KSO_WM_BEAUTIFY_FLAG" val=""/>
</p:tagLst>
</file>

<file path=ppt/tags/tag1089.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090.xml><?xml version="1.0" encoding="utf-8"?>
<p:tagLst xmlns:p="http://schemas.openxmlformats.org/presentationml/2006/main">
  <p:tag name="KSO_WM_BEAUTIFY_FLAG" val=""/>
</p:tagLst>
</file>

<file path=ppt/tags/tag1091.xml><?xml version="1.0" encoding="utf-8"?>
<p:tagLst xmlns:p="http://schemas.openxmlformats.org/presentationml/2006/main">
  <p:tag name="KSO_WM_BEAUTIFY_FLAG" val=""/>
</p:tagLst>
</file>

<file path=ppt/tags/tag1092.xml><?xml version="1.0" encoding="utf-8"?>
<p:tagLst xmlns:p="http://schemas.openxmlformats.org/presentationml/2006/main">
  <p:tag name="KSO_WM_BEAUTIFY_FLAG" val=""/>
</p:tagLst>
</file>

<file path=ppt/tags/tag1093.xml><?xml version="1.0" encoding="utf-8"?>
<p:tagLst xmlns:p="http://schemas.openxmlformats.org/presentationml/2006/main">
  <p:tag name="KSO_WM_BEAUTIFY_FLAG" val=""/>
</p:tagLst>
</file>

<file path=ppt/tags/tag1094.xml><?xml version="1.0" encoding="utf-8"?>
<p:tagLst xmlns:p="http://schemas.openxmlformats.org/presentationml/2006/main">
  <p:tag name="KSO_WM_BEAUTIFY_FLAG" val=""/>
</p:tagLst>
</file>

<file path=ppt/tags/tag1095.xml><?xml version="1.0" encoding="utf-8"?>
<p:tagLst xmlns:p="http://schemas.openxmlformats.org/presentationml/2006/main">
  <p:tag name="KSO_WM_BEAUTIFY_FLAG" val=""/>
</p:tagLst>
</file>

<file path=ppt/tags/tag1096.xml><?xml version="1.0" encoding="utf-8"?>
<p:tagLst xmlns:p="http://schemas.openxmlformats.org/presentationml/2006/main">
  <p:tag name="KSO_WM_BEAUTIFY_FLAG" val=""/>
</p:tagLst>
</file>

<file path=ppt/tags/tag1097.xml><?xml version="1.0" encoding="utf-8"?>
<p:tagLst xmlns:p="http://schemas.openxmlformats.org/presentationml/2006/main">
  <p:tag name="KSO_WM_BEAUTIFY_FLAG" val=""/>
</p:tagLst>
</file>

<file path=ppt/tags/tag1098.xml><?xml version="1.0" encoding="utf-8"?>
<p:tagLst xmlns:p="http://schemas.openxmlformats.org/presentationml/2006/main">
  <p:tag name="KSO_WM_BEAUTIFY_FLAG" val=""/>
</p:tagLst>
</file>

<file path=ppt/tags/tag109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00.xml><?xml version="1.0" encoding="utf-8"?>
<p:tagLst xmlns:p="http://schemas.openxmlformats.org/presentationml/2006/main">
  <p:tag name="KSO_WM_BEAUTIFY_FLAG" val=""/>
</p:tagLst>
</file>

<file path=ppt/tags/tag1101.xml><?xml version="1.0" encoding="utf-8"?>
<p:tagLst xmlns:p="http://schemas.openxmlformats.org/presentationml/2006/main">
  <p:tag name="KSO_WM_BEAUTIFY_FLAG" val=""/>
</p:tagLst>
</file>

<file path=ppt/tags/tag1102.xml><?xml version="1.0" encoding="utf-8"?>
<p:tagLst xmlns:p="http://schemas.openxmlformats.org/presentationml/2006/main">
  <p:tag name="KSO_WM_BEAUTIFY_FLAG" val=""/>
</p:tagLst>
</file>

<file path=ppt/tags/tag1103.xml><?xml version="1.0" encoding="utf-8"?>
<p:tagLst xmlns:p="http://schemas.openxmlformats.org/presentationml/2006/main">
  <p:tag name="KSO_WM_BEAUTIFY_FLAG" val=""/>
</p:tagLst>
</file>

<file path=ppt/tags/tag1104.xml><?xml version="1.0" encoding="utf-8"?>
<p:tagLst xmlns:p="http://schemas.openxmlformats.org/presentationml/2006/main">
  <p:tag name="KSO_WM_BEAUTIFY_FLAG" val=""/>
</p:tagLst>
</file>

<file path=ppt/tags/tag1105.xml><?xml version="1.0" encoding="utf-8"?>
<p:tagLst xmlns:p="http://schemas.openxmlformats.org/presentationml/2006/main">
  <p:tag name="KSO_WM_BEAUTIFY_FLAG" val=""/>
</p:tagLst>
</file>

<file path=ppt/tags/tag1106.xml><?xml version="1.0" encoding="utf-8"?>
<p:tagLst xmlns:p="http://schemas.openxmlformats.org/presentationml/2006/main">
  <p:tag name="KSO_WM_BEAUTIFY_FLAG" val=""/>
</p:tagLst>
</file>

<file path=ppt/tags/tag1107.xml><?xml version="1.0" encoding="utf-8"?>
<p:tagLst xmlns:p="http://schemas.openxmlformats.org/presentationml/2006/main">
  <p:tag name="KSO_WM_BEAUTIFY_FLAG" val=""/>
</p:tagLst>
</file>

<file path=ppt/tags/tag1108.xml><?xml version="1.0" encoding="utf-8"?>
<p:tagLst xmlns:p="http://schemas.openxmlformats.org/presentationml/2006/main">
  <p:tag name="KSO_WM_BEAUTIFY_FLAG" val=""/>
</p:tagLst>
</file>

<file path=ppt/tags/tag1109.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10.xml><?xml version="1.0" encoding="utf-8"?>
<p:tagLst xmlns:p="http://schemas.openxmlformats.org/presentationml/2006/main">
  <p:tag name="KSO_WM_BEAUTIFY_FLAG" val=""/>
</p:tagLst>
</file>

<file path=ppt/tags/tag1111.xml><?xml version="1.0" encoding="utf-8"?>
<p:tagLst xmlns:p="http://schemas.openxmlformats.org/presentationml/2006/main">
  <p:tag name="KSO_WM_BEAUTIFY_FLAG" val=""/>
</p:tagLst>
</file>

<file path=ppt/tags/tag1112.xml><?xml version="1.0" encoding="utf-8"?>
<p:tagLst xmlns:p="http://schemas.openxmlformats.org/presentationml/2006/main">
  <p:tag name="KSO_WM_BEAUTIFY_FLAG" val=""/>
</p:tagLst>
</file>

<file path=ppt/tags/tag1113.xml><?xml version="1.0" encoding="utf-8"?>
<p:tagLst xmlns:p="http://schemas.openxmlformats.org/presentationml/2006/main">
  <p:tag name="KSO_WM_BEAUTIFY_FLAG" val=""/>
</p:tagLst>
</file>

<file path=ppt/tags/tag1114.xml><?xml version="1.0" encoding="utf-8"?>
<p:tagLst xmlns:p="http://schemas.openxmlformats.org/presentationml/2006/main">
  <p:tag name="KSO_WM_BEAUTIFY_FLAG" val=""/>
</p:tagLst>
</file>

<file path=ppt/tags/tag1115.xml><?xml version="1.0" encoding="utf-8"?>
<p:tagLst xmlns:p="http://schemas.openxmlformats.org/presentationml/2006/main">
  <p:tag name="KSO_WM_BEAUTIFY_FLAG" val=""/>
</p:tagLst>
</file>

<file path=ppt/tags/tag1116.xml><?xml version="1.0" encoding="utf-8"?>
<p:tagLst xmlns:p="http://schemas.openxmlformats.org/presentationml/2006/main">
  <p:tag name="KSO_WM_BEAUTIFY_FLAG" val=""/>
</p:tagLst>
</file>

<file path=ppt/tags/tag1117.xml><?xml version="1.0" encoding="utf-8"?>
<p:tagLst xmlns:p="http://schemas.openxmlformats.org/presentationml/2006/main">
  <p:tag name="KSO_WM_BEAUTIFY_FLAG" val=""/>
</p:tagLst>
</file>

<file path=ppt/tags/tag1118.xml><?xml version="1.0" encoding="utf-8"?>
<p:tagLst xmlns:p="http://schemas.openxmlformats.org/presentationml/2006/main">
  <p:tag name="KSO_WM_BEAUTIFY_FLAG" val=""/>
</p:tagLst>
</file>

<file path=ppt/tags/tag1119.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20.xml><?xml version="1.0" encoding="utf-8"?>
<p:tagLst xmlns:p="http://schemas.openxmlformats.org/presentationml/2006/main">
  <p:tag name="KSO_WM_BEAUTIFY_FLAG" val=""/>
</p:tagLst>
</file>

<file path=ppt/tags/tag1121.xml><?xml version="1.0" encoding="utf-8"?>
<p:tagLst xmlns:p="http://schemas.openxmlformats.org/presentationml/2006/main">
  <p:tag name="KSO_WM_BEAUTIFY_FLAG" val=""/>
</p:tagLst>
</file>

<file path=ppt/tags/tag1122.xml><?xml version="1.0" encoding="utf-8"?>
<p:tagLst xmlns:p="http://schemas.openxmlformats.org/presentationml/2006/main">
  <p:tag name="KSO_WM_BEAUTIFY_FLAG" val=""/>
</p:tagLst>
</file>

<file path=ppt/tags/tag1123.xml><?xml version="1.0" encoding="utf-8"?>
<p:tagLst xmlns:p="http://schemas.openxmlformats.org/presentationml/2006/main">
  <p:tag name="KSO_WM_BEAUTIFY_FLAG" val=""/>
</p:tagLst>
</file>

<file path=ppt/tags/tag1124.xml><?xml version="1.0" encoding="utf-8"?>
<p:tagLst xmlns:p="http://schemas.openxmlformats.org/presentationml/2006/main">
  <p:tag name="KSO_WM_BEAUTIFY_FLAG" val=""/>
</p:tagLst>
</file>

<file path=ppt/tags/tag1125.xml><?xml version="1.0" encoding="utf-8"?>
<p:tagLst xmlns:p="http://schemas.openxmlformats.org/presentationml/2006/main">
  <p:tag name="KSO_WM_BEAUTIFY_FLAG" val=""/>
</p:tagLst>
</file>

<file path=ppt/tags/tag1126.xml><?xml version="1.0" encoding="utf-8"?>
<p:tagLst xmlns:p="http://schemas.openxmlformats.org/presentationml/2006/main">
  <p:tag name="KSO_WM_BEAUTIFY_FLAG" val=""/>
</p:tagLst>
</file>

<file path=ppt/tags/tag1127.xml><?xml version="1.0" encoding="utf-8"?>
<p:tagLst xmlns:p="http://schemas.openxmlformats.org/presentationml/2006/main">
  <p:tag name="KSO_WM_BEAUTIFY_FLAG" val=""/>
</p:tagLst>
</file>

<file path=ppt/tags/tag1128.xml><?xml version="1.0" encoding="utf-8"?>
<p:tagLst xmlns:p="http://schemas.openxmlformats.org/presentationml/2006/main">
  <p:tag name="KSO_WM_BEAUTIFY_FLAG" val=""/>
</p:tagLst>
</file>

<file path=ppt/tags/tag1129.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30.xml><?xml version="1.0" encoding="utf-8"?>
<p:tagLst xmlns:p="http://schemas.openxmlformats.org/presentationml/2006/main">
  <p:tag name="KSO_WM_BEAUTIFY_FLAG" val=""/>
</p:tagLst>
</file>

<file path=ppt/tags/tag1131.xml><?xml version="1.0" encoding="utf-8"?>
<p:tagLst xmlns:p="http://schemas.openxmlformats.org/presentationml/2006/main">
  <p:tag name="KSO_WM_BEAUTIFY_FLAG" val=""/>
</p:tagLst>
</file>

<file path=ppt/tags/tag1132.xml><?xml version="1.0" encoding="utf-8"?>
<p:tagLst xmlns:p="http://schemas.openxmlformats.org/presentationml/2006/main">
  <p:tag name="KSO_WM_BEAUTIFY_FLAG" val=""/>
</p:tagLst>
</file>

<file path=ppt/tags/tag1133.xml><?xml version="1.0" encoding="utf-8"?>
<p:tagLst xmlns:p="http://schemas.openxmlformats.org/presentationml/2006/main">
  <p:tag name="KSO_WM_BEAUTIFY_FLAG" val=""/>
</p:tagLst>
</file>

<file path=ppt/tags/tag1134.xml><?xml version="1.0" encoding="utf-8"?>
<p:tagLst xmlns:p="http://schemas.openxmlformats.org/presentationml/2006/main">
  <p:tag name="KSO_WM_BEAUTIFY_FLAG" val=""/>
</p:tagLst>
</file>

<file path=ppt/tags/tag1135.xml><?xml version="1.0" encoding="utf-8"?>
<p:tagLst xmlns:p="http://schemas.openxmlformats.org/presentationml/2006/main">
  <p:tag name="KSO_WM_BEAUTIFY_FLAG" val=""/>
</p:tagLst>
</file>

<file path=ppt/tags/tag1136.xml><?xml version="1.0" encoding="utf-8"?>
<p:tagLst xmlns:p="http://schemas.openxmlformats.org/presentationml/2006/main">
  <p:tag name="KSO_WM_BEAUTIFY_FLAG" val=""/>
</p:tagLst>
</file>

<file path=ppt/tags/tag1137.xml><?xml version="1.0" encoding="utf-8"?>
<p:tagLst xmlns:p="http://schemas.openxmlformats.org/presentationml/2006/main">
  <p:tag name="KSO_WM_BEAUTIFY_FLAG" val=""/>
</p:tagLst>
</file>

<file path=ppt/tags/tag1138.xml><?xml version="1.0" encoding="utf-8"?>
<p:tagLst xmlns:p="http://schemas.openxmlformats.org/presentationml/2006/main">
  <p:tag name="KSO_WM_BEAUTIFY_FLAG" val=""/>
</p:tagLst>
</file>

<file path=ppt/tags/tag1139.xml><?xml version="1.0" encoding="utf-8"?>
<p:tagLst xmlns:p="http://schemas.openxmlformats.org/presentationml/2006/main">
  <p:tag name="KSO_WM_BEAUTIFY_FLAG" val=""/>
</p:tagLst>
</file>

<file path=ppt/tags/tag11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140.xml><?xml version="1.0" encoding="utf-8"?>
<p:tagLst xmlns:p="http://schemas.openxmlformats.org/presentationml/2006/main">
  <p:tag name="KSO_WM_BEAUTIFY_FLAG" val=""/>
</p:tagLst>
</file>

<file path=ppt/tags/tag1141.xml><?xml version="1.0" encoding="utf-8"?>
<p:tagLst xmlns:p="http://schemas.openxmlformats.org/presentationml/2006/main">
  <p:tag name="KSO_WM_BEAUTIFY_FLAG" val=""/>
</p:tagLst>
</file>

<file path=ppt/tags/tag1142.xml><?xml version="1.0" encoding="utf-8"?>
<p:tagLst xmlns:p="http://schemas.openxmlformats.org/presentationml/2006/main">
  <p:tag name="KSO_WM_BEAUTIFY_FLAG" val=""/>
</p:tagLst>
</file>

<file path=ppt/tags/tag1143.xml><?xml version="1.0" encoding="utf-8"?>
<p:tagLst xmlns:p="http://schemas.openxmlformats.org/presentationml/2006/main">
  <p:tag name="KSO_WM_BEAUTIFY_FLAG" val=""/>
</p:tagLst>
</file>

<file path=ppt/tags/tag1144.xml><?xml version="1.0" encoding="utf-8"?>
<p:tagLst xmlns:p="http://schemas.openxmlformats.org/presentationml/2006/main">
  <p:tag name="KSO_WM_BEAUTIFY_FLAG" val=""/>
</p:tagLst>
</file>

<file path=ppt/tags/tag1145.xml><?xml version="1.0" encoding="utf-8"?>
<p:tagLst xmlns:p="http://schemas.openxmlformats.org/presentationml/2006/main">
  <p:tag name="KSO_WM_BEAUTIFY_FLAG" val=""/>
</p:tagLst>
</file>

<file path=ppt/tags/tag1146.xml><?xml version="1.0" encoding="utf-8"?>
<p:tagLst xmlns:p="http://schemas.openxmlformats.org/presentationml/2006/main">
  <p:tag name="KSO_WM_BEAUTIFY_FLAG" val=""/>
</p:tagLst>
</file>

<file path=ppt/tags/tag1147.xml><?xml version="1.0" encoding="utf-8"?>
<p:tagLst xmlns:p="http://schemas.openxmlformats.org/presentationml/2006/main">
  <p:tag name="KSO_WM_BEAUTIFY_FLAG" val=""/>
</p:tagLst>
</file>

<file path=ppt/tags/tag1148.xml><?xml version="1.0" encoding="utf-8"?>
<p:tagLst xmlns:p="http://schemas.openxmlformats.org/presentationml/2006/main">
  <p:tag name="KSO_WM_BEAUTIFY_FLAG" val=""/>
</p:tagLst>
</file>

<file path=ppt/tags/tag1149.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50.xml><?xml version="1.0" encoding="utf-8"?>
<p:tagLst xmlns:p="http://schemas.openxmlformats.org/presentationml/2006/main">
  <p:tag name="KSO_WM_BEAUTIFY_FLAG" val=""/>
</p:tagLst>
</file>

<file path=ppt/tags/tag1151.xml><?xml version="1.0" encoding="utf-8"?>
<p:tagLst xmlns:p="http://schemas.openxmlformats.org/presentationml/2006/main">
  <p:tag name="KSO_WM_BEAUTIFY_FLAG" val=""/>
</p:tagLst>
</file>

<file path=ppt/tags/tag1152.xml><?xml version="1.0" encoding="utf-8"?>
<p:tagLst xmlns:p="http://schemas.openxmlformats.org/presentationml/2006/main">
  <p:tag name="KSO_WM_BEAUTIFY_FLAG" val=""/>
</p:tagLst>
</file>

<file path=ppt/tags/tag1153.xml><?xml version="1.0" encoding="utf-8"?>
<p:tagLst xmlns:p="http://schemas.openxmlformats.org/presentationml/2006/main">
  <p:tag name="KSO_WM_BEAUTIFY_FLAG" val=""/>
</p:tagLst>
</file>

<file path=ppt/tags/tag1154.xml><?xml version="1.0" encoding="utf-8"?>
<p:tagLst xmlns:p="http://schemas.openxmlformats.org/presentationml/2006/main">
  <p:tag name="KSO_WM_BEAUTIFY_FLAG" val=""/>
</p:tagLst>
</file>

<file path=ppt/tags/tag1155.xml><?xml version="1.0" encoding="utf-8"?>
<p:tagLst xmlns:p="http://schemas.openxmlformats.org/presentationml/2006/main">
  <p:tag name="KSO_WM_BEAUTIFY_FLAG" val=""/>
</p:tagLst>
</file>

<file path=ppt/tags/tag1156.xml><?xml version="1.0" encoding="utf-8"?>
<p:tagLst xmlns:p="http://schemas.openxmlformats.org/presentationml/2006/main">
  <p:tag name="KSO_WM_BEAUTIFY_FLAG" val=""/>
</p:tagLst>
</file>

<file path=ppt/tags/tag1157.xml><?xml version="1.0" encoding="utf-8"?>
<p:tagLst xmlns:p="http://schemas.openxmlformats.org/presentationml/2006/main">
  <p:tag name="KSO_WM_BEAUTIFY_FLAG" val=""/>
</p:tagLst>
</file>

<file path=ppt/tags/tag1158.xml><?xml version="1.0" encoding="utf-8"?>
<p:tagLst xmlns:p="http://schemas.openxmlformats.org/presentationml/2006/main">
  <p:tag name="KSO_WM_BEAUTIFY_FLAG" val=""/>
</p:tagLst>
</file>

<file path=ppt/tags/tag1159.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60.xml><?xml version="1.0" encoding="utf-8"?>
<p:tagLst xmlns:p="http://schemas.openxmlformats.org/presentationml/2006/main">
  <p:tag name="KSO_WM_BEAUTIFY_FLAG" val=""/>
</p:tagLst>
</file>

<file path=ppt/tags/tag1161.xml><?xml version="1.0" encoding="utf-8"?>
<p:tagLst xmlns:p="http://schemas.openxmlformats.org/presentationml/2006/main">
  <p:tag name="KSO_WM_BEAUTIFY_FLAG" val=""/>
</p:tagLst>
</file>

<file path=ppt/tags/tag1162.xml><?xml version="1.0" encoding="utf-8"?>
<p:tagLst xmlns:p="http://schemas.openxmlformats.org/presentationml/2006/main">
  <p:tag name="KSO_WM_BEAUTIFY_FLAG" val=""/>
</p:tagLst>
</file>

<file path=ppt/tags/tag1163.xml><?xml version="1.0" encoding="utf-8"?>
<p:tagLst xmlns:p="http://schemas.openxmlformats.org/presentationml/2006/main">
  <p:tag name="KSO_WM_BEAUTIFY_FLAG" val=""/>
</p:tagLst>
</file>

<file path=ppt/tags/tag1164.xml><?xml version="1.0" encoding="utf-8"?>
<p:tagLst xmlns:p="http://schemas.openxmlformats.org/presentationml/2006/main">
  <p:tag name="KSO_WM_BEAUTIFY_FLAG" val=""/>
</p:tagLst>
</file>

<file path=ppt/tags/tag1165.xml><?xml version="1.0" encoding="utf-8"?>
<p:tagLst xmlns:p="http://schemas.openxmlformats.org/presentationml/2006/main">
  <p:tag name="KSO_WM_BEAUTIFY_FLAG" val=""/>
</p:tagLst>
</file>

<file path=ppt/tags/tag1166.xml><?xml version="1.0" encoding="utf-8"?>
<p:tagLst xmlns:p="http://schemas.openxmlformats.org/presentationml/2006/main">
  <p:tag name="KSO_WM_BEAUTIFY_FLAG" val=""/>
</p:tagLst>
</file>

<file path=ppt/tags/tag1167.xml><?xml version="1.0" encoding="utf-8"?>
<p:tagLst xmlns:p="http://schemas.openxmlformats.org/presentationml/2006/main">
  <p:tag name="KSO_WM_BEAUTIFY_FLAG" val=""/>
</p:tagLst>
</file>

<file path=ppt/tags/tag1168.xml><?xml version="1.0" encoding="utf-8"?>
<p:tagLst xmlns:p="http://schemas.openxmlformats.org/presentationml/2006/main">
  <p:tag name="KSO_WM_BEAUTIFY_FLAG" val=""/>
</p:tagLst>
</file>

<file path=ppt/tags/tag1169.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70.xml><?xml version="1.0" encoding="utf-8"?>
<p:tagLst xmlns:p="http://schemas.openxmlformats.org/presentationml/2006/main">
  <p:tag name="KSO_WM_BEAUTIFY_FLAG" val=""/>
</p:tagLst>
</file>

<file path=ppt/tags/tag1171.xml><?xml version="1.0" encoding="utf-8"?>
<p:tagLst xmlns:p="http://schemas.openxmlformats.org/presentationml/2006/main">
  <p:tag name="KSO_WM_BEAUTIFY_FLAG" val=""/>
</p:tagLst>
</file>

<file path=ppt/tags/tag1172.xml><?xml version="1.0" encoding="utf-8"?>
<p:tagLst xmlns:p="http://schemas.openxmlformats.org/presentationml/2006/main">
  <p:tag name="KSO_WM_BEAUTIFY_FLAG" val=""/>
</p:tagLst>
</file>

<file path=ppt/tags/tag1173.xml><?xml version="1.0" encoding="utf-8"?>
<p:tagLst xmlns:p="http://schemas.openxmlformats.org/presentationml/2006/main">
  <p:tag name="KSO_WM_BEAUTIFY_FLAG" val=""/>
</p:tagLst>
</file>

<file path=ppt/tags/tag1174.xml><?xml version="1.0" encoding="utf-8"?>
<p:tagLst xmlns:p="http://schemas.openxmlformats.org/presentationml/2006/main">
  <p:tag name="KSO_WM_BEAUTIFY_FLAG" val=""/>
</p:tagLst>
</file>

<file path=ppt/tags/tag1175.xml><?xml version="1.0" encoding="utf-8"?>
<p:tagLst xmlns:p="http://schemas.openxmlformats.org/presentationml/2006/main">
  <p:tag name="KSO_WM_BEAUTIFY_FLAG" val=""/>
</p:tagLst>
</file>

<file path=ppt/tags/tag1176.xml><?xml version="1.0" encoding="utf-8"?>
<p:tagLst xmlns:p="http://schemas.openxmlformats.org/presentationml/2006/main">
  <p:tag name="KSO_WM_BEAUTIFY_FLAG" val=""/>
</p:tagLst>
</file>

<file path=ppt/tags/tag1177.xml><?xml version="1.0" encoding="utf-8"?>
<p:tagLst xmlns:p="http://schemas.openxmlformats.org/presentationml/2006/main">
  <p:tag name="KSO_WM_BEAUTIFY_FLAG" val=""/>
</p:tagLst>
</file>

<file path=ppt/tags/tag1178.xml><?xml version="1.0" encoding="utf-8"?>
<p:tagLst xmlns:p="http://schemas.openxmlformats.org/presentationml/2006/main">
  <p:tag name="KSO_WM_BEAUTIFY_FLAG" val=""/>
</p:tagLst>
</file>

<file path=ppt/tags/tag1179.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80.xml><?xml version="1.0" encoding="utf-8"?>
<p:tagLst xmlns:p="http://schemas.openxmlformats.org/presentationml/2006/main">
  <p:tag name="KSO_WM_BEAUTIFY_FLAG" val=""/>
</p:tagLst>
</file>

<file path=ppt/tags/tag1181.xml><?xml version="1.0" encoding="utf-8"?>
<p:tagLst xmlns:p="http://schemas.openxmlformats.org/presentationml/2006/main">
  <p:tag name="KSO_WM_BEAUTIFY_FLAG" val=""/>
</p:tagLst>
</file>

<file path=ppt/tags/tag1182.xml><?xml version="1.0" encoding="utf-8"?>
<p:tagLst xmlns:p="http://schemas.openxmlformats.org/presentationml/2006/main">
  <p:tag name="KSO_WM_BEAUTIFY_FLAG" val=""/>
</p:tagLst>
</file>

<file path=ppt/tags/tag1183.xml><?xml version="1.0" encoding="utf-8"?>
<p:tagLst xmlns:p="http://schemas.openxmlformats.org/presentationml/2006/main">
  <p:tag name="KSO_WM_BEAUTIFY_FLAG" val=""/>
</p:tagLst>
</file>

<file path=ppt/tags/tag1184.xml><?xml version="1.0" encoding="utf-8"?>
<p:tagLst xmlns:p="http://schemas.openxmlformats.org/presentationml/2006/main">
  <p:tag name="KSO_WM_BEAUTIFY_FLAG" val=""/>
</p:tagLst>
</file>

<file path=ppt/tags/tag1185.xml><?xml version="1.0" encoding="utf-8"?>
<p:tagLst xmlns:p="http://schemas.openxmlformats.org/presentationml/2006/main">
  <p:tag name="KSO_WM_BEAUTIFY_FLAG" val=""/>
</p:tagLst>
</file>

<file path=ppt/tags/tag1186.xml><?xml version="1.0" encoding="utf-8"?>
<p:tagLst xmlns:p="http://schemas.openxmlformats.org/presentationml/2006/main">
  <p:tag name="KSO_WM_BEAUTIFY_FLAG" val=""/>
</p:tagLst>
</file>

<file path=ppt/tags/tag1187.xml><?xml version="1.0" encoding="utf-8"?>
<p:tagLst xmlns:p="http://schemas.openxmlformats.org/presentationml/2006/main">
  <p:tag name="KSO_WM_BEAUTIFY_FLAG" val=""/>
</p:tagLst>
</file>

<file path=ppt/tags/tag1188.xml><?xml version="1.0" encoding="utf-8"?>
<p:tagLst xmlns:p="http://schemas.openxmlformats.org/presentationml/2006/main">
  <p:tag name="KSO_WM_BEAUTIFY_FLAG" val=""/>
</p:tagLst>
</file>

<file path=ppt/tags/tag1189.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190.xml><?xml version="1.0" encoding="utf-8"?>
<p:tagLst xmlns:p="http://schemas.openxmlformats.org/presentationml/2006/main">
  <p:tag name="KSO_WM_BEAUTIFY_FLAG" val=""/>
</p:tagLst>
</file>

<file path=ppt/tags/tag1191.xml><?xml version="1.0" encoding="utf-8"?>
<p:tagLst xmlns:p="http://schemas.openxmlformats.org/presentationml/2006/main">
  <p:tag name="KSO_WM_BEAUTIFY_FLAG" val=""/>
</p:tagLst>
</file>

<file path=ppt/tags/tag1192.xml><?xml version="1.0" encoding="utf-8"?>
<p:tagLst xmlns:p="http://schemas.openxmlformats.org/presentationml/2006/main">
  <p:tag name="KSO_WM_BEAUTIFY_FLAG" val=""/>
</p:tagLst>
</file>

<file path=ppt/tags/tag1193.xml><?xml version="1.0" encoding="utf-8"?>
<p:tagLst xmlns:p="http://schemas.openxmlformats.org/presentationml/2006/main">
  <p:tag name="KSO_WM_BEAUTIFY_FLAG" val=""/>
</p:tagLst>
</file>

<file path=ppt/tags/tag1194.xml><?xml version="1.0" encoding="utf-8"?>
<p:tagLst xmlns:p="http://schemas.openxmlformats.org/presentationml/2006/main">
  <p:tag name="KSO_WM_BEAUTIFY_FLAG" val=""/>
</p:tagLst>
</file>

<file path=ppt/tags/tag1195.xml><?xml version="1.0" encoding="utf-8"?>
<p:tagLst xmlns:p="http://schemas.openxmlformats.org/presentationml/2006/main">
  <p:tag name="KSO_WM_BEAUTIFY_FLAG" val=""/>
</p:tagLst>
</file>

<file path=ppt/tags/tag1196.xml><?xml version="1.0" encoding="utf-8"?>
<p:tagLst xmlns:p="http://schemas.openxmlformats.org/presentationml/2006/main">
  <p:tag name="KSO_WM_BEAUTIFY_FLAG" val=""/>
</p:tagLst>
</file>

<file path=ppt/tags/tag1197.xml><?xml version="1.0" encoding="utf-8"?>
<p:tagLst xmlns:p="http://schemas.openxmlformats.org/presentationml/2006/main">
  <p:tag name="KSO_WM_BEAUTIFY_FLAG" val=""/>
</p:tagLst>
</file>

<file path=ppt/tags/tag1198.xml><?xml version="1.0" encoding="utf-8"?>
<p:tagLst xmlns:p="http://schemas.openxmlformats.org/presentationml/2006/main">
  <p:tag name="KSO_WM_BEAUTIFY_FLAG" val=""/>
</p:tagLst>
</file>

<file path=ppt/tags/tag119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200.xml><?xml version="1.0" encoding="utf-8"?>
<p:tagLst xmlns:p="http://schemas.openxmlformats.org/presentationml/2006/main">
  <p:tag name="KSO_WM_BEAUTIFY_FLAG" val=""/>
</p:tagLst>
</file>

<file path=ppt/tags/tag1201.xml><?xml version="1.0" encoding="utf-8"?>
<p:tagLst xmlns:p="http://schemas.openxmlformats.org/presentationml/2006/main">
  <p:tag name="KSO_WM_BEAUTIFY_FLAG" val=""/>
</p:tagLst>
</file>

<file path=ppt/tags/tag1202.xml><?xml version="1.0" encoding="utf-8"?>
<p:tagLst xmlns:p="http://schemas.openxmlformats.org/presentationml/2006/main">
  <p:tag name="KSO_WM_BEAUTIFY_FLAG" val=""/>
</p:tagLst>
</file>

<file path=ppt/tags/tag1203.xml><?xml version="1.0" encoding="utf-8"?>
<p:tagLst xmlns:p="http://schemas.openxmlformats.org/presentationml/2006/main">
  <p:tag name="KSO_WM_BEAUTIFY_FLAG" val=""/>
</p:tagLst>
</file>

<file path=ppt/tags/tag1204.xml><?xml version="1.0" encoding="utf-8"?>
<p:tagLst xmlns:p="http://schemas.openxmlformats.org/presentationml/2006/main">
  <p:tag name="KSO_WM_BEAUTIFY_FLAG" val=""/>
</p:tagLst>
</file>

<file path=ppt/tags/tag1205.xml><?xml version="1.0" encoding="utf-8"?>
<p:tagLst xmlns:p="http://schemas.openxmlformats.org/presentationml/2006/main">
  <p:tag name="KSO_WM_BEAUTIFY_FLAG" val=""/>
</p:tagLst>
</file>

<file path=ppt/tags/tag1206.xml><?xml version="1.0" encoding="utf-8"?>
<p:tagLst xmlns:p="http://schemas.openxmlformats.org/presentationml/2006/main">
  <p:tag name="KSO_WM_BEAUTIFY_FLAG" val=""/>
</p:tagLst>
</file>

<file path=ppt/tags/tag1207.xml><?xml version="1.0" encoding="utf-8"?>
<p:tagLst xmlns:p="http://schemas.openxmlformats.org/presentationml/2006/main">
  <p:tag name="KSO_WM_BEAUTIFY_FLAG" val=""/>
</p:tagLst>
</file>

<file path=ppt/tags/tag1208.xml><?xml version="1.0" encoding="utf-8"?>
<p:tagLst xmlns:p="http://schemas.openxmlformats.org/presentationml/2006/main">
  <p:tag name="KSO_WM_BEAUTIFY_FLAG" val=""/>
</p:tagLst>
</file>

<file path=ppt/tags/tag1209.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10.xml><?xml version="1.0" encoding="utf-8"?>
<p:tagLst xmlns:p="http://schemas.openxmlformats.org/presentationml/2006/main">
  <p:tag name="KSO_WM_BEAUTIFY_FLAG" val=""/>
</p:tagLst>
</file>

<file path=ppt/tags/tag1211.xml><?xml version="1.0" encoding="utf-8"?>
<p:tagLst xmlns:p="http://schemas.openxmlformats.org/presentationml/2006/main">
  <p:tag name="KSO_WM_BEAUTIFY_FLAG" val=""/>
</p:tagLst>
</file>

<file path=ppt/tags/tag1212.xml><?xml version="1.0" encoding="utf-8"?>
<p:tagLst xmlns:p="http://schemas.openxmlformats.org/presentationml/2006/main">
  <p:tag name="KSO_WM_BEAUTIFY_FLAG" val=""/>
</p:tagLst>
</file>

<file path=ppt/tags/tag1213.xml><?xml version="1.0" encoding="utf-8"?>
<p:tagLst xmlns:p="http://schemas.openxmlformats.org/presentationml/2006/main">
  <p:tag name="KSO_WM_BEAUTIFY_FLAG" val=""/>
</p:tagLst>
</file>

<file path=ppt/tags/tag1214.xml><?xml version="1.0" encoding="utf-8"?>
<p:tagLst xmlns:p="http://schemas.openxmlformats.org/presentationml/2006/main">
  <p:tag name="KSO_WM_BEAUTIFY_FLAG" val=""/>
</p:tagLst>
</file>

<file path=ppt/tags/tag1215.xml><?xml version="1.0" encoding="utf-8"?>
<p:tagLst xmlns:p="http://schemas.openxmlformats.org/presentationml/2006/main">
  <p:tag name="KSO_WM_BEAUTIFY_FLAG" val=""/>
</p:tagLst>
</file>

<file path=ppt/tags/tag1216.xml><?xml version="1.0" encoding="utf-8"?>
<p:tagLst xmlns:p="http://schemas.openxmlformats.org/presentationml/2006/main">
  <p:tag name="KSO_WM_BEAUTIFY_FLAG" val=""/>
</p:tagLst>
</file>

<file path=ppt/tags/tag1217.xml><?xml version="1.0" encoding="utf-8"?>
<p:tagLst xmlns:p="http://schemas.openxmlformats.org/presentationml/2006/main">
  <p:tag name="KSO_WM_BEAUTIFY_FLAG" val=""/>
</p:tagLst>
</file>

<file path=ppt/tags/tag1218.xml><?xml version="1.0" encoding="utf-8"?>
<p:tagLst xmlns:p="http://schemas.openxmlformats.org/presentationml/2006/main">
  <p:tag name="KSO_WM_BEAUTIFY_FLAG" val=""/>
</p:tagLst>
</file>

<file path=ppt/tags/tag1219.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20.xml><?xml version="1.0" encoding="utf-8"?>
<p:tagLst xmlns:p="http://schemas.openxmlformats.org/presentationml/2006/main">
  <p:tag name="KSO_WM_BEAUTIFY_FLAG" val=""/>
</p:tagLst>
</file>

<file path=ppt/tags/tag1221.xml><?xml version="1.0" encoding="utf-8"?>
<p:tagLst xmlns:p="http://schemas.openxmlformats.org/presentationml/2006/main">
  <p:tag name="KSO_WM_BEAUTIFY_FLAG" val=""/>
</p:tagLst>
</file>

<file path=ppt/tags/tag1222.xml><?xml version="1.0" encoding="utf-8"?>
<p:tagLst xmlns:p="http://schemas.openxmlformats.org/presentationml/2006/main">
  <p:tag name="KSO_WM_BEAUTIFY_FLAG" val=""/>
</p:tagLst>
</file>

<file path=ppt/tags/tag1223.xml><?xml version="1.0" encoding="utf-8"?>
<p:tagLst xmlns:p="http://schemas.openxmlformats.org/presentationml/2006/main">
  <p:tag name="KSO_WM_BEAUTIFY_FLAG" val=""/>
</p:tagLst>
</file>

<file path=ppt/tags/tag1224.xml><?xml version="1.0" encoding="utf-8"?>
<p:tagLst xmlns:p="http://schemas.openxmlformats.org/presentationml/2006/main">
  <p:tag name="KSO_WM_BEAUTIFY_FLAG" val=""/>
</p:tagLst>
</file>

<file path=ppt/tags/tag1225.xml><?xml version="1.0" encoding="utf-8"?>
<p:tagLst xmlns:p="http://schemas.openxmlformats.org/presentationml/2006/main">
  <p:tag name="KSO_WM_BEAUTIFY_FLAG" val=""/>
</p:tagLst>
</file>

<file path=ppt/tags/tag1226.xml><?xml version="1.0" encoding="utf-8"?>
<p:tagLst xmlns:p="http://schemas.openxmlformats.org/presentationml/2006/main">
  <p:tag name="KSO_WM_BEAUTIFY_FLAG" val=""/>
</p:tagLst>
</file>

<file path=ppt/tags/tag1227.xml><?xml version="1.0" encoding="utf-8"?>
<p:tagLst xmlns:p="http://schemas.openxmlformats.org/presentationml/2006/main">
  <p:tag name="KSO_WM_BEAUTIFY_FLAG" val=""/>
</p:tagLst>
</file>

<file path=ppt/tags/tag1228.xml><?xml version="1.0" encoding="utf-8"?>
<p:tagLst xmlns:p="http://schemas.openxmlformats.org/presentationml/2006/main">
  <p:tag name="KSO_WM_BEAUTIFY_FLAG" val=""/>
</p:tagLst>
</file>

<file path=ppt/tags/tag1229.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30.xml><?xml version="1.0" encoding="utf-8"?>
<p:tagLst xmlns:p="http://schemas.openxmlformats.org/presentationml/2006/main">
  <p:tag name="KSO_WM_BEAUTIFY_FLAG" val=""/>
</p:tagLst>
</file>

<file path=ppt/tags/tag1231.xml><?xml version="1.0" encoding="utf-8"?>
<p:tagLst xmlns:p="http://schemas.openxmlformats.org/presentationml/2006/main">
  <p:tag name="KSO_WM_BEAUTIFY_FLAG" val=""/>
</p:tagLst>
</file>

<file path=ppt/tags/tag1232.xml><?xml version="1.0" encoding="utf-8"?>
<p:tagLst xmlns:p="http://schemas.openxmlformats.org/presentationml/2006/main">
  <p:tag name="KSO_WM_BEAUTIFY_FLAG" val=""/>
</p:tagLst>
</file>

<file path=ppt/tags/tag1233.xml><?xml version="1.0" encoding="utf-8"?>
<p:tagLst xmlns:p="http://schemas.openxmlformats.org/presentationml/2006/main">
  <p:tag name="KSO_WM_BEAUTIFY_FLAG" val=""/>
</p:tagLst>
</file>

<file path=ppt/tags/tag1234.xml><?xml version="1.0" encoding="utf-8"?>
<p:tagLst xmlns:p="http://schemas.openxmlformats.org/presentationml/2006/main">
  <p:tag name="KSO_WM_BEAUTIFY_FLAG" val=""/>
</p:tagLst>
</file>

<file path=ppt/tags/tag1235.xml><?xml version="1.0" encoding="utf-8"?>
<p:tagLst xmlns:p="http://schemas.openxmlformats.org/presentationml/2006/main">
  <p:tag name="KSO_WM_BEAUTIFY_FLAG" val=""/>
</p:tagLst>
</file>

<file path=ppt/tags/tag1236.xml><?xml version="1.0" encoding="utf-8"?>
<p:tagLst xmlns:p="http://schemas.openxmlformats.org/presentationml/2006/main">
  <p:tag name="KSO_WM_BEAUTIFY_FLAG" val=""/>
</p:tagLst>
</file>

<file path=ppt/tags/tag1237.xml><?xml version="1.0" encoding="utf-8"?>
<p:tagLst xmlns:p="http://schemas.openxmlformats.org/presentationml/2006/main">
  <p:tag name="KSO_WM_BEAUTIFY_FLAG" val=""/>
</p:tagLst>
</file>

<file path=ppt/tags/tag1238.xml><?xml version="1.0" encoding="utf-8"?>
<p:tagLst xmlns:p="http://schemas.openxmlformats.org/presentationml/2006/main">
  <p:tag name="KSO_WM_BEAUTIFY_FLAG" val=""/>
</p:tagLst>
</file>

<file path=ppt/tags/tag1239.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40.xml><?xml version="1.0" encoding="utf-8"?>
<p:tagLst xmlns:p="http://schemas.openxmlformats.org/presentationml/2006/main">
  <p:tag name="KSO_WM_BEAUTIFY_FLAG" val=""/>
</p:tagLst>
</file>

<file path=ppt/tags/tag1241.xml><?xml version="1.0" encoding="utf-8"?>
<p:tagLst xmlns:p="http://schemas.openxmlformats.org/presentationml/2006/main">
  <p:tag name="KSO_WM_BEAUTIFY_FLAG" val=""/>
</p:tagLst>
</file>

<file path=ppt/tags/tag1242.xml><?xml version="1.0" encoding="utf-8"?>
<p:tagLst xmlns:p="http://schemas.openxmlformats.org/presentationml/2006/main">
  <p:tag name="KSO_WM_BEAUTIFY_FLAG" val=""/>
</p:tagLst>
</file>

<file path=ppt/tags/tag1243.xml><?xml version="1.0" encoding="utf-8"?>
<p:tagLst xmlns:p="http://schemas.openxmlformats.org/presentationml/2006/main">
  <p:tag name="KSO_WM_BEAUTIFY_FLAG" val=""/>
</p:tagLst>
</file>

<file path=ppt/tags/tag1244.xml><?xml version="1.0" encoding="utf-8"?>
<p:tagLst xmlns:p="http://schemas.openxmlformats.org/presentationml/2006/main">
  <p:tag name="KSO_WM_BEAUTIFY_FLAG" val=""/>
</p:tagLst>
</file>

<file path=ppt/tags/tag1245.xml><?xml version="1.0" encoding="utf-8"?>
<p:tagLst xmlns:p="http://schemas.openxmlformats.org/presentationml/2006/main">
  <p:tag name="KSO_WM_BEAUTIFY_FLAG" val=""/>
</p:tagLst>
</file>

<file path=ppt/tags/tag1246.xml><?xml version="1.0" encoding="utf-8"?>
<p:tagLst xmlns:p="http://schemas.openxmlformats.org/presentationml/2006/main">
  <p:tag name="KSO_WM_BEAUTIFY_FLAG" val=""/>
</p:tagLst>
</file>

<file path=ppt/tags/tag1247.xml><?xml version="1.0" encoding="utf-8"?>
<p:tagLst xmlns:p="http://schemas.openxmlformats.org/presentationml/2006/main">
  <p:tag name="KSO_WM_BEAUTIFY_FLAG" val=""/>
</p:tagLst>
</file>

<file path=ppt/tags/tag1248.xml><?xml version="1.0" encoding="utf-8"?>
<p:tagLst xmlns:p="http://schemas.openxmlformats.org/presentationml/2006/main">
  <p:tag name="KSO_WM_BEAUTIFY_FLAG" val=""/>
</p:tagLst>
</file>

<file path=ppt/tags/tag1249.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50.xml><?xml version="1.0" encoding="utf-8"?>
<p:tagLst xmlns:p="http://schemas.openxmlformats.org/presentationml/2006/main">
  <p:tag name="KSO_WM_BEAUTIFY_FLAG" val=""/>
</p:tagLst>
</file>

<file path=ppt/tags/tag1251.xml><?xml version="1.0" encoding="utf-8"?>
<p:tagLst xmlns:p="http://schemas.openxmlformats.org/presentationml/2006/main">
  <p:tag name="KSO_WM_BEAUTIFY_FLAG" val=""/>
</p:tagLst>
</file>

<file path=ppt/tags/tag1252.xml><?xml version="1.0" encoding="utf-8"?>
<p:tagLst xmlns:p="http://schemas.openxmlformats.org/presentationml/2006/main">
  <p:tag name="KSO_WM_BEAUTIFY_FLAG" val=""/>
</p:tagLst>
</file>

<file path=ppt/tags/tag1253.xml><?xml version="1.0" encoding="utf-8"?>
<p:tagLst xmlns:p="http://schemas.openxmlformats.org/presentationml/2006/main">
  <p:tag name="KSO_WM_BEAUTIFY_FLAG" val=""/>
</p:tagLst>
</file>

<file path=ppt/tags/tag1254.xml><?xml version="1.0" encoding="utf-8"?>
<p:tagLst xmlns:p="http://schemas.openxmlformats.org/presentationml/2006/main">
  <p:tag name="KSO_WM_BEAUTIFY_FLAG" val=""/>
</p:tagLst>
</file>

<file path=ppt/tags/tag1255.xml><?xml version="1.0" encoding="utf-8"?>
<p:tagLst xmlns:p="http://schemas.openxmlformats.org/presentationml/2006/main">
  <p:tag name="KSO_WM_BEAUTIFY_FLAG" val=""/>
</p:tagLst>
</file>

<file path=ppt/tags/tag1256.xml><?xml version="1.0" encoding="utf-8"?>
<p:tagLst xmlns:p="http://schemas.openxmlformats.org/presentationml/2006/main">
  <p:tag name="KSO_WM_BEAUTIFY_FLAG" val=""/>
</p:tagLst>
</file>

<file path=ppt/tags/tag1257.xml><?xml version="1.0" encoding="utf-8"?>
<p:tagLst xmlns:p="http://schemas.openxmlformats.org/presentationml/2006/main">
  <p:tag name="KSO_WM_BEAUTIFY_FLAG" val=""/>
</p:tagLst>
</file>

<file path=ppt/tags/tag1258.xml><?xml version="1.0" encoding="utf-8"?>
<p:tagLst xmlns:p="http://schemas.openxmlformats.org/presentationml/2006/main">
  <p:tag name="KSO_WM_BEAUTIFY_FLAG" val=""/>
</p:tagLst>
</file>

<file path=ppt/tags/tag1259.xml><?xml version="1.0" encoding="utf-8"?>
<p:tagLst xmlns:p="http://schemas.openxmlformats.org/presentationml/2006/main">
  <p:tag name="KSO_WM_BEAUTIFY_FLAG" val=""/>
</p:tagLst>
</file>

<file path=ppt/tags/tag12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260.xml><?xml version="1.0" encoding="utf-8"?>
<p:tagLst xmlns:p="http://schemas.openxmlformats.org/presentationml/2006/main">
  <p:tag name="KSO_WM_BEAUTIFY_FLAG" val=""/>
</p:tagLst>
</file>

<file path=ppt/tags/tag1261.xml><?xml version="1.0" encoding="utf-8"?>
<p:tagLst xmlns:p="http://schemas.openxmlformats.org/presentationml/2006/main">
  <p:tag name="KSO_WM_BEAUTIFY_FLAG" val=""/>
</p:tagLst>
</file>

<file path=ppt/tags/tag1262.xml><?xml version="1.0" encoding="utf-8"?>
<p:tagLst xmlns:p="http://schemas.openxmlformats.org/presentationml/2006/main">
  <p:tag name="KSO_WM_BEAUTIFY_FLAG" val=""/>
</p:tagLst>
</file>

<file path=ppt/tags/tag1263.xml><?xml version="1.0" encoding="utf-8"?>
<p:tagLst xmlns:p="http://schemas.openxmlformats.org/presentationml/2006/main">
  <p:tag name="KSO_WM_BEAUTIFY_FLAG" val=""/>
</p:tagLst>
</file>

<file path=ppt/tags/tag1264.xml><?xml version="1.0" encoding="utf-8"?>
<p:tagLst xmlns:p="http://schemas.openxmlformats.org/presentationml/2006/main">
  <p:tag name="KSO_WM_BEAUTIFY_FLAG" val=""/>
</p:tagLst>
</file>

<file path=ppt/tags/tag1265.xml><?xml version="1.0" encoding="utf-8"?>
<p:tagLst xmlns:p="http://schemas.openxmlformats.org/presentationml/2006/main">
  <p:tag name="KSO_WM_BEAUTIFY_FLAG" val=""/>
</p:tagLst>
</file>

<file path=ppt/tags/tag1266.xml><?xml version="1.0" encoding="utf-8"?>
<p:tagLst xmlns:p="http://schemas.openxmlformats.org/presentationml/2006/main">
  <p:tag name="KSO_WM_BEAUTIFY_FLAG" val=""/>
</p:tagLst>
</file>

<file path=ppt/tags/tag1267.xml><?xml version="1.0" encoding="utf-8"?>
<p:tagLst xmlns:p="http://schemas.openxmlformats.org/presentationml/2006/main">
  <p:tag name="KSO_WM_BEAUTIFY_FLAG" val=""/>
</p:tagLst>
</file>

<file path=ppt/tags/tag1268.xml><?xml version="1.0" encoding="utf-8"?>
<p:tagLst xmlns:p="http://schemas.openxmlformats.org/presentationml/2006/main">
  <p:tag name="KSO_WM_BEAUTIFY_FLAG" val=""/>
</p:tagLst>
</file>

<file path=ppt/tags/tag1269.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70.xml><?xml version="1.0" encoding="utf-8"?>
<p:tagLst xmlns:p="http://schemas.openxmlformats.org/presentationml/2006/main">
  <p:tag name="KSO_WM_BEAUTIFY_FLAG" val=""/>
</p:tagLst>
</file>

<file path=ppt/tags/tag1271.xml><?xml version="1.0" encoding="utf-8"?>
<p:tagLst xmlns:p="http://schemas.openxmlformats.org/presentationml/2006/main">
  <p:tag name="KSO_WM_BEAUTIFY_FLAG" val=""/>
</p:tagLst>
</file>

<file path=ppt/tags/tag1272.xml><?xml version="1.0" encoding="utf-8"?>
<p:tagLst xmlns:p="http://schemas.openxmlformats.org/presentationml/2006/main">
  <p:tag name="KSO_WM_BEAUTIFY_FLAG" val=""/>
</p:tagLst>
</file>

<file path=ppt/tags/tag1273.xml><?xml version="1.0" encoding="utf-8"?>
<p:tagLst xmlns:p="http://schemas.openxmlformats.org/presentationml/2006/main">
  <p:tag name="KSO_WM_BEAUTIFY_FLAG" val=""/>
</p:tagLst>
</file>

<file path=ppt/tags/tag1274.xml><?xml version="1.0" encoding="utf-8"?>
<p:tagLst xmlns:p="http://schemas.openxmlformats.org/presentationml/2006/main">
  <p:tag name="KSO_WM_BEAUTIFY_FLAG" val=""/>
</p:tagLst>
</file>

<file path=ppt/tags/tag1275.xml><?xml version="1.0" encoding="utf-8"?>
<p:tagLst xmlns:p="http://schemas.openxmlformats.org/presentationml/2006/main">
  <p:tag name="KSO_WM_BEAUTIFY_FLAG" val=""/>
</p:tagLst>
</file>

<file path=ppt/tags/tag1276.xml><?xml version="1.0" encoding="utf-8"?>
<p:tagLst xmlns:p="http://schemas.openxmlformats.org/presentationml/2006/main">
  <p:tag name="KSO_WM_BEAUTIFY_FLAG" val=""/>
</p:tagLst>
</file>

<file path=ppt/tags/tag1277.xml><?xml version="1.0" encoding="utf-8"?>
<p:tagLst xmlns:p="http://schemas.openxmlformats.org/presentationml/2006/main">
  <p:tag name="KSO_WM_BEAUTIFY_FLAG" val=""/>
</p:tagLst>
</file>

<file path=ppt/tags/tag1278.xml><?xml version="1.0" encoding="utf-8"?>
<p:tagLst xmlns:p="http://schemas.openxmlformats.org/presentationml/2006/main">
  <p:tag name="KSO_WM_BEAUTIFY_FLAG" val=""/>
</p:tagLst>
</file>

<file path=ppt/tags/tag1279.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80.xml><?xml version="1.0" encoding="utf-8"?>
<p:tagLst xmlns:p="http://schemas.openxmlformats.org/presentationml/2006/main">
  <p:tag name="KSO_WM_BEAUTIFY_FLAG" val=""/>
</p:tagLst>
</file>

<file path=ppt/tags/tag1281.xml><?xml version="1.0" encoding="utf-8"?>
<p:tagLst xmlns:p="http://schemas.openxmlformats.org/presentationml/2006/main">
  <p:tag name="KSO_WM_BEAUTIFY_FLAG" val=""/>
</p:tagLst>
</file>

<file path=ppt/tags/tag1282.xml><?xml version="1.0" encoding="utf-8"?>
<p:tagLst xmlns:p="http://schemas.openxmlformats.org/presentationml/2006/main">
  <p:tag name="KSO_WM_BEAUTIFY_FLAG" val=""/>
</p:tagLst>
</file>

<file path=ppt/tags/tag1283.xml><?xml version="1.0" encoding="utf-8"?>
<p:tagLst xmlns:p="http://schemas.openxmlformats.org/presentationml/2006/main">
  <p:tag name="KSO_WM_BEAUTIFY_FLAG" val=""/>
</p:tagLst>
</file>

<file path=ppt/tags/tag1284.xml><?xml version="1.0" encoding="utf-8"?>
<p:tagLst xmlns:p="http://schemas.openxmlformats.org/presentationml/2006/main">
  <p:tag name="KSO_WM_BEAUTIFY_FLAG" val=""/>
</p:tagLst>
</file>

<file path=ppt/tags/tag1285.xml><?xml version="1.0" encoding="utf-8"?>
<p:tagLst xmlns:p="http://schemas.openxmlformats.org/presentationml/2006/main">
  <p:tag name="KSO_WM_BEAUTIFY_FLAG" val=""/>
</p:tagLst>
</file>

<file path=ppt/tags/tag1286.xml><?xml version="1.0" encoding="utf-8"?>
<p:tagLst xmlns:p="http://schemas.openxmlformats.org/presentationml/2006/main">
  <p:tag name="KSO_WM_BEAUTIFY_FLAG" val=""/>
</p:tagLst>
</file>

<file path=ppt/tags/tag1287.xml><?xml version="1.0" encoding="utf-8"?>
<p:tagLst xmlns:p="http://schemas.openxmlformats.org/presentationml/2006/main">
  <p:tag name="KSO_WM_BEAUTIFY_FLAG" val=""/>
</p:tagLst>
</file>

<file path=ppt/tags/tag1288.xml><?xml version="1.0" encoding="utf-8"?>
<p:tagLst xmlns:p="http://schemas.openxmlformats.org/presentationml/2006/main">
  <p:tag name="KSO_WM_BEAUTIFY_FLAG" val=""/>
</p:tagLst>
</file>

<file path=ppt/tags/tag1289.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290.xml><?xml version="1.0" encoding="utf-8"?>
<p:tagLst xmlns:p="http://schemas.openxmlformats.org/presentationml/2006/main">
  <p:tag name="KSO_WM_BEAUTIFY_FLAG" val=""/>
</p:tagLst>
</file>

<file path=ppt/tags/tag1291.xml><?xml version="1.0" encoding="utf-8"?>
<p:tagLst xmlns:p="http://schemas.openxmlformats.org/presentationml/2006/main">
  <p:tag name="KSO_WM_BEAUTIFY_FLAG" val=""/>
</p:tagLst>
</file>

<file path=ppt/tags/tag1292.xml><?xml version="1.0" encoding="utf-8"?>
<p:tagLst xmlns:p="http://schemas.openxmlformats.org/presentationml/2006/main">
  <p:tag name="KSO_WM_BEAUTIFY_FLAG" val=""/>
</p:tagLst>
</file>

<file path=ppt/tags/tag1293.xml><?xml version="1.0" encoding="utf-8"?>
<p:tagLst xmlns:p="http://schemas.openxmlformats.org/presentationml/2006/main">
  <p:tag name="KSO_WM_BEAUTIFY_FLAG" val=""/>
</p:tagLst>
</file>

<file path=ppt/tags/tag1294.xml><?xml version="1.0" encoding="utf-8"?>
<p:tagLst xmlns:p="http://schemas.openxmlformats.org/presentationml/2006/main">
  <p:tag name="KSO_WM_BEAUTIFY_FLAG" val=""/>
</p:tagLst>
</file>

<file path=ppt/tags/tag1295.xml><?xml version="1.0" encoding="utf-8"?>
<p:tagLst xmlns:p="http://schemas.openxmlformats.org/presentationml/2006/main">
  <p:tag name="KSO_WM_BEAUTIFY_FLAG" val=""/>
</p:tagLst>
</file>

<file path=ppt/tags/tag1296.xml><?xml version="1.0" encoding="utf-8"?>
<p:tagLst xmlns:p="http://schemas.openxmlformats.org/presentationml/2006/main">
  <p:tag name="KSO_WM_BEAUTIFY_FLAG" val=""/>
</p:tagLst>
</file>

<file path=ppt/tags/tag1297.xml><?xml version="1.0" encoding="utf-8"?>
<p:tagLst xmlns:p="http://schemas.openxmlformats.org/presentationml/2006/main">
  <p:tag name="KSO_WM_BEAUTIFY_FLAG" val=""/>
</p:tagLst>
</file>

<file path=ppt/tags/tag1298.xml><?xml version="1.0" encoding="utf-8"?>
<p:tagLst xmlns:p="http://schemas.openxmlformats.org/presentationml/2006/main">
  <p:tag name="KSO_WM_BEAUTIFY_FLAG" val=""/>
</p:tagLst>
</file>

<file path=ppt/tags/tag129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00.xml><?xml version="1.0" encoding="utf-8"?>
<p:tagLst xmlns:p="http://schemas.openxmlformats.org/presentationml/2006/main">
  <p:tag name="KSO_WM_BEAUTIFY_FLAG" val=""/>
</p:tagLst>
</file>

<file path=ppt/tags/tag1301.xml><?xml version="1.0" encoding="utf-8"?>
<p:tagLst xmlns:p="http://schemas.openxmlformats.org/presentationml/2006/main">
  <p:tag name="KSO_WM_BEAUTIFY_FLAG" val=""/>
</p:tagLst>
</file>

<file path=ppt/tags/tag1302.xml><?xml version="1.0" encoding="utf-8"?>
<p:tagLst xmlns:p="http://schemas.openxmlformats.org/presentationml/2006/main">
  <p:tag name="KSO_WM_BEAUTIFY_FLAG" val=""/>
</p:tagLst>
</file>

<file path=ppt/tags/tag1303.xml><?xml version="1.0" encoding="utf-8"?>
<p:tagLst xmlns:p="http://schemas.openxmlformats.org/presentationml/2006/main">
  <p:tag name="KSO_WM_BEAUTIFY_FLAG" val=""/>
</p:tagLst>
</file>

<file path=ppt/tags/tag1304.xml><?xml version="1.0" encoding="utf-8"?>
<p:tagLst xmlns:p="http://schemas.openxmlformats.org/presentationml/2006/main">
  <p:tag name="KSO_WM_BEAUTIFY_FLAG" val=""/>
</p:tagLst>
</file>

<file path=ppt/tags/tag1305.xml><?xml version="1.0" encoding="utf-8"?>
<p:tagLst xmlns:p="http://schemas.openxmlformats.org/presentationml/2006/main">
  <p:tag name="KSO_WM_BEAUTIFY_FLAG" val=""/>
</p:tagLst>
</file>

<file path=ppt/tags/tag1306.xml><?xml version="1.0" encoding="utf-8"?>
<p:tagLst xmlns:p="http://schemas.openxmlformats.org/presentationml/2006/main">
  <p:tag name="KSO_WM_BEAUTIFY_FLAG" val=""/>
</p:tagLst>
</file>

<file path=ppt/tags/tag1307.xml><?xml version="1.0" encoding="utf-8"?>
<p:tagLst xmlns:p="http://schemas.openxmlformats.org/presentationml/2006/main">
  <p:tag name="KSO_WM_BEAUTIFY_FLAG" val=""/>
</p:tagLst>
</file>

<file path=ppt/tags/tag1308.xml><?xml version="1.0" encoding="utf-8"?>
<p:tagLst xmlns:p="http://schemas.openxmlformats.org/presentationml/2006/main">
  <p:tag name="KSO_WM_BEAUTIFY_FLAG" val=""/>
</p:tagLst>
</file>

<file path=ppt/tags/tag1309.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10.xml><?xml version="1.0" encoding="utf-8"?>
<p:tagLst xmlns:p="http://schemas.openxmlformats.org/presentationml/2006/main">
  <p:tag name="KSO_WM_BEAUTIFY_FLAG" val=""/>
</p:tagLst>
</file>

<file path=ppt/tags/tag1311.xml><?xml version="1.0" encoding="utf-8"?>
<p:tagLst xmlns:p="http://schemas.openxmlformats.org/presentationml/2006/main">
  <p:tag name="KSO_WM_BEAUTIFY_FLAG" val=""/>
</p:tagLst>
</file>

<file path=ppt/tags/tag1312.xml><?xml version="1.0" encoding="utf-8"?>
<p:tagLst xmlns:p="http://schemas.openxmlformats.org/presentationml/2006/main">
  <p:tag name="KSO_WM_BEAUTIFY_FLAG" val=""/>
</p:tagLst>
</file>

<file path=ppt/tags/tag1313.xml><?xml version="1.0" encoding="utf-8"?>
<p:tagLst xmlns:p="http://schemas.openxmlformats.org/presentationml/2006/main">
  <p:tag name="KSO_WM_BEAUTIFY_FLAG" val=""/>
</p:tagLst>
</file>

<file path=ppt/tags/tag1314.xml><?xml version="1.0" encoding="utf-8"?>
<p:tagLst xmlns:p="http://schemas.openxmlformats.org/presentationml/2006/main">
  <p:tag name="KSO_WM_BEAUTIFY_FLAG" val=""/>
</p:tagLst>
</file>

<file path=ppt/tags/tag1315.xml><?xml version="1.0" encoding="utf-8"?>
<p:tagLst xmlns:p="http://schemas.openxmlformats.org/presentationml/2006/main">
  <p:tag name="KSO_WM_BEAUTIFY_FLAG" val=""/>
</p:tagLst>
</file>

<file path=ppt/tags/tag1316.xml><?xml version="1.0" encoding="utf-8"?>
<p:tagLst xmlns:p="http://schemas.openxmlformats.org/presentationml/2006/main">
  <p:tag name="KSO_WM_BEAUTIFY_FLAG" val=""/>
</p:tagLst>
</file>

<file path=ppt/tags/tag1317.xml><?xml version="1.0" encoding="utf-8"?>
<p:tagLst xmlns:p="http://schemas.openxmlformats.org/presentationml/2006/main">
  <p:tag name="KSO_WM_BEAUTIFY_FLAG" val=""/>
</p:tagLst>
</file>

<file path=ppt/tags/tag1318.xml><?xml version="1.0" encoding="utf-8"?>
<p:tagLst xmlns:p="http://schemas.openxmlformats.org/presentationml/2006/main">
  <p:tag name="KSO_WM_BEAUTIFY_FLAG" val=""/>
</p:tagLst>
</file>

<file path=ppt/tags/tag1319.xml><?xml version="1.0" encoding="utf-8"?>
<p:tagLst xmlns:p="http://schemas.openxmlformats.org/presentationml/2006/main">
  <p:tag name="KSO_WM_BEAUTIFY_FLAG" val=""/>
</p:tagLst>
</file>

<file path=ppt/tags/tag13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320.xml><?xml version="1.0" encoding="utf-8"?>
<p:tagLst xmlns:p="http://schemas.openxmlformats.org/presentationml/2006/main">
  <p:tag name="KSO_WM_BEAUTIFY_FLAG" val=""/>
</p:tagLst>
</file>

<file path=ppt/tags/tag1321.xml><?xml version="1.0" encoding="utf-8"?>
<p:tagLst xmlns:p="http://schemas.openxmlformats.org/presentationml/2006/main">
  <p:tag name="KSO_WM_BEAUTIFY_FLAG" val=""/>
</p:tagLst>
</file>

<file path=ppt/tags/tag1322.xml><?xml version="1.0" encoding="utf-8"?>
<p:tagLst xmlns:p="http://schemas.openxmlformats.org/presentationml/2006/main">
  <p:tag name="KSO_WM_BEAUTIFY_FLAG" val=""/>
</p:tagLst>
</file>

<file path=ppt/tags/tag1323.xml><?xml version="1.0" encoding="utf-8"?>
<p:tagLst xmlns:p="http://schemas.openxmlformats.org/presentationml/2006/main">
  <p:tag name="KSO_WM_BEAUTIFY_FLAG" val=""/>
</p:tagLst>
</file>

<file path=ppt/tags/tag1324.xml><?xml version="1.0" encoding="utf-8"?>
<p:tagLst xmlns:p="http://schemas.openxmlformats.org/presentationml/2006/main">
  <p:tag name="KSO_WM_BEAUTIFY_FLAG" val=""/>
</p:tagLst>
</file>

<file path=ppt/tags/tag1325.xml><?xml version="1.0" encoding="utf-8"?>
<p:tagLst xmlns:p="http://schemas.openxmlformats.org/presentationml/2006/main">
  <p:tag name="KSO_WM_BEAUTIFY_FLAG" val=""/>
</p:tagLst>
</file>

<file path=ppt/tags/tag1326.xml><?xml version="1.0" encoding="utf-8"?>
<p:tagLst xmlns:p="http://schemas.openxmlformats.org/presentationml/2006/main">
  <p:tag name="KSO_WM_BEAUTIFY_FLAG" val=""/>
</p:tagLst>
</file>

<file path=ppt/tags/tag1327.xml><?xml version="1.0" encoding="utf-8"?>
<p:tagLst xmlns:p="http://schemas.openxmlformats.org/presentationml/2006/main">
  <p:tag name="KSO_WM_BEAUTIFY_FLAG" val=""/>
</p:tagLst>
</file>

<file path=ppt/tags/tag1328.xml><?xml version="1.0" encoding="utf-8"?>
<p:tagLst xmlns:p="http://schemas.openxmlformats.org/presentationml/2006/main">
  <p:tag name="KSO_WM_BEAUTIFY_FLAG" val=""/>
</p:tagLst>
</file>

<file path=ppt/tags/tag1329.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30.xml><?xml version="1.0" encoding="utf-8"?>
<p:tagLst xmlns:p="http://schemas.openxmlformats.org/presentationml/2006/main">
  <p:tag name="KSO_WM_BEAUTIFY_FLAG" val=""/>
</p:tagLst>
</file>

<file path=ppt/tags/tag1331.xml><?xml version="1.0" encoding="utf-8"?>
<p:tagLst xmlns:p="http://schemas.openxmlformats.org/presentationml/2006/main">
  <p:tag name="KSO_WM_BEAUTIFY_FLAG" val=""/>
</p:tagLst>
</file>

<file path=ppt/tags/tag1332.xml><?xml version="1.0" encoding="utf-8"?>
<p:tagLst xmlns:p="http://schemas.openxmlformats.org/presentationml/2006/main">
  <p:tag name="KSO_WM_BEAUTIFY_FLAG" val=""/>
</p:tagLst>
</file>

<file path=ppt/tags/tag1333.xml><?xml version="1.0" encoding="utf-8"?>
<p:tagLst xmlns:p="http://schemas.openxmlformats.org/presentationml/2006/main">
  <p:tag name="KSO_WM_BEAUTIFY_FLAG" val=""/>
</p:tagLst>
</file>

<file path=ppt/tags/tag1334.xml><?xml version="1.0" encoding="utf-8"?>
<p:tagLst xmlns:p="http://schemas.openxmlformats.org/presentationml/2006/main">
  <p:tag name="KSO_WM_BEAUTIFY_FLAG" val=""/>
</p:tagLst>
</file>

<file path=ppt/tags/tag1335.xml><?xml version="1.0" encoding="utf-8"?>
<p:tagLst xmlns:p="http://schemas.openxmlformats.org/presentationml/2006/main">
  <p:tag name="KSO_WM_BEAUTIFY_FLAG" val=""/>
</p:tagLst>
</file>

<file path=ppt/tags/tag1336.xml><?xml version="1.0" encoding="utf-8"?>
<p:tagLst xmlns:p="http://schemas.openxmlformats.org/presentationml/2006/main">
  <p:tag name="KSO_WM_BEAUTIFY_FLAG" val=""/>
</p:tagLst>
</file>

<file path=ppt/tags/tag1337.xml><?xml version="1.0" encoding="utf-8"?>
<p:tagLst xmlns:p="http://schemas.openxmlformats.org/presentationml/2006/main">
  <p:tag name="KSO_WM_BEAUTIFY_FLAG" val=""/>
</p:tagLst>
</file>

<file path=ppt/tags/tag1338.xml><?xml version="1.0" encoding="utf-8"?>
<p:tagLst xmlns:p="http://schemas.openxmlformats.org/presentationml/2006/main">
  <p:tag name="KSO_WM_BEAUTIFY_FLAG" val=""/>
</p:tagLst>
</file>

<file path=ppt/tags/tag1339.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40.xml><?xml version="1.0" encoding="utf-8"?>
<p:tagLst xmlns:p="http://schemas.openxmlformats.org/presentationml/2006/main">
  <p:tag name="KSO_WM_BEAUTIFY_FLAG" val=""/>
</p:tagLst>
</file>

<file path=ppt/tags/tag1341.xml><?xml version="1.0" encoding="utf-8"?>
<p:tagLst xmlns:p="http://schemas.openxmlformats.org/presentationml/2006/main">
  <p:tag name="KSO_WM_BEAUTIFY_FLAG" val=""/>
</p:tagLst>
</file>

<file path=ppt/tags/tag1342.xml><?xml version="1.0" encoding="utf-8"?>
<p:tagLst xmlns:p="http://schemas.openxmlformats.org/presentationml/2006/main">
  <p:tag name="KSO_WM_BEAUTIFY_FLAG" val=""/>
</p:tagLst>
</file>

<file path=ppt/tags/tag1343.xml><?xml version="1.0" encoding="utf-8"?>
<p:tagLst xmlns:p="http://schemas.openxmlformats.org/presentationml/2006/main">
  <p:tag name="KSO_WM_BEAUTIFY_FLAG" val=""/>
</p:tagLst>
</file>

<file path=ppt/tags/tag1344.xml><?xml version="1.0" encoding="utf-8"?>
<p:tagLst xmlns:p="http://schemas.openxmlformats.org/presentationml/2006/main">
  <p:tag name="KSO_WM_BEAUTIFY_FLAG" val=""/>
</p:tagLst>
</file>

<file path=ppt/tags/tag1345.xml><?xml version="1.0" encoding="utf-8"?>
<p:tagLst xmlns:p="http://schemas.openxmlformats.org/presentationml/2006/main">
  <p:tag name="KSO_WM_BEAUTIFY_FLAG" val=""/>
</p:tagLst>
</file>

<file path=ppt/tags/tag1346.xml><?xml version="1.0" encoding="utf-8"?>
<p:tagLst xmlns:p="http://schemas.openxmlformats.org/presentationml/2006/main">
  <p:tag name="KSO_WM_BEAUTIFY_FLAG" val=""/>
</p:tagLst>
</file>

<file path=ppt/tags/tag1347.xml><?xml version="1.0" encoding="utf-8"?>
<p:tagLst xmlns:p="http://schemas.openxmlformats.org/presentationml/2006/main">
  <p:tag name="KSO_WM_BEAUTIFY_FLAG" val=""/>
</p:tagLst>
</file>

<file path=ppt/tags/tag1348.xml><?xml version="1.0" encoding="utf-8"?>
<p:tagLst xmlns:p="http://schemas.openxmlformats.org/presentationml/2006/main">
  <p:tag name="KSO_WM_BEAUTIFY_FLAG" val=""/>
</p:tagLst>
</file>

<file path=ppt/tags/tag1349.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50.xml><?xml version="1.0" encoding="utf-8"?>
<p:tagLst xmlns:p="http://schemas.openxmlformats.org/presentationml/2006/main">
  <p:tag name="KSO_WM_BEAUTIFY_FLAG" val=""/>
</p:tagLst>
</file>

<file path=ppt/tags/tag1351.xml><?xml version="1.0" encoding="utf-8"?>
<p:tagLst xmlns:p="http://schemas.openxmlformats.org/presentationml/2006/main">
  <p:tag name="KSO_WM_BEAUTIFY_FLAG" val=""/>
</p:tagLst>
</file>

<file path=ppt/tags/tag1352.xml><?xml version="1.0" encoding="utf-8"?>
<p:tagLst xmlns:p="http://schemas.openxmlformats.org/presentationml/2006/main">
  <p:tag name="KSO_WM_BEAUTIFY_FLAG" val=""/>
</p:tagLst>
</file>

<file path=ppt/tags/tag1353.xml><?xml version="1.0" encoding="utf-8"?>
<p:tagLst xmlns:p="http://schemas.openxmlformats.org/presentationml/2006/main">
  <p:tag name="KSO_WM_BEAUTIFY_FLAG" val=""/>
</p:tagLst>
</file>

<file path=ppt/tags/tag1354.xml><?xml version="1.0" encoding="utf-8"?>
<p:tagLst xmlns:p="http://schemas.openxmlformats.org/presentationml/2006/main">
  <p:tag name="KSO_WM_BEAUTIFY_FLAG" val=""/>
</p:tagLst>
</file>

<file path=ppt/tags/tag1355.xml><?xml version="1.0" encoding="utf-8"?>
<p:tagLst xmlns:p="http://schemas.openxmlformats.org/presentationml/2006/main">
  <p:tag name="KSO_WM_BEAUTIFY_FLAG" val=""/>
</p:tagLst>
</file>

<file path=ppt/tags/tag1356.xml><?xml version="1.0" encoding="utf-8"?>
<p:tagLst xmlns:p="http://schemas.openxmlformats.org/presentationml/2006/main">
  <p:tag name="KSO_WM_BEAUTIFY_FLAG" val=""/>
</p:tagLst>
</file>

<file path=ppt/tags/tag1357.xml><?xml version="1.0" encoding="utf-8"?>
<p:tagLst xmlns:p="http://schemas.openxmlformats.org/presentationml/2006/main">
  <p:tag name="KSO_WM_BEAUTIFY_FLAG" val=""/>
</p:tagLst>
</file>

<file path=ppt/tags/tag1358.xml><?xml version="1.0" encoding="utf-8"?>
<p:tagLst xmlns:p="http://schemas.openxmlformats.org/presentationml/2006/main">
  <p:tag name="KSO_WM_BEAUTIFY_FLAG" val=""/>
</p:tagLst>
</file>

<file path=ppt/tags/tag1359.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60.xml><?xml version="1.0" encoding="utf-8"?>
<p:tagLst xmlns:p="http://schemas.openxmlformats.org/presentationml/2006/main">
  <p:tag name="KSO_WM_BEAUTIFY_FLAG" val=""/>
</p:tagLst>
</file>

<file path=ppt/tags/tag1361.xml><?xml version="1.0" encoding="utf-8"?>
<p:tagLst xmlns:p="http://schemas.openxmlformats.org/presentationml/2006/main">
  <p:tag name="KSO_WM_BEAUTIFY_FLAG" val=""/>
</p:tagLst>
</file>

<file path=ppt/tags/tag1362.xml><?xml version="1.0" encoding="utf-8"?>
<p:tagLst xmlns:p="http://schemas.openxmlformats.org/presentationml/2006/main">
  <p:tag name="KSO_WM_BEAUTIFY_FLAG" val=""/>
</p:tagLst>
</file>

<file path=ppt/tags/tag1363.xml><?xml version="1.0" encoding="utf-8"?>
<p:tagLst xmlns:p="http://schemas.openxmlformats.org/presentationml/2006/main">
  <p:tag name="KSO_WM_BEAUTIFY_FLAG" val=""/>
</p:tagLst>
</file>

<file path=ppt/tags/tag1364.xml><?xml version="1.0" encoding="utf-8"?>
<p:tagLst xmlns:p="http://schemas.openxmlformats.org/presentationml/2006/main">
  <p:tag name="KSO_WM_BEAUTIFY_FLAG" val=""/>
</p:tagLst>
</file>

<file path=ppt/tags/tag1365.xml><?xml version="1.0" encoding="utf-8"?>
<p:tagLst xmlns:p="http://schemas.openxmlformats.org/presentationml/2006/main">
  <p:tag name="KSO_WM_BEAUTIFY_FLAG" val=""/>
</p:tagLst>
</file>

<file path=ppt/tags/tag1366.xml><?xml version="1.0" encoding="utf-8"?>
<p:tagLst xmlns:p="http://schemas.openxmlformats.org/presentationml/2006/main">
  <p:tag name="KSO_WM_BEAUTIFY_FLAG" val=""/>
</p:tagLst>
</file>

<file path=ppt/tags/tag1367.xml><?xml version="1.0" encoding="utf-8"?>
<p:tagLst xmlns:p="http://schemas.openxmlformats.org/presentationml/2006/main">
  <p:tag name="KSO_WM_BEAUTIFY_FLAG" val=""/>
</p:tagLst>
</file>

<file path=ppt/tags/tag1368.xml><?xml version="1.0" encoding="utf-8"?>
<p:tagLst xmlns:p="http://schemas.openxmlformats.org/presentationml/2006/main">
  <p:tag name="KSO_WM_BEAUTIFY_FLAG" val=""/>
</p:tagLst>
</file>

<file path=ppt/tags/tag1369.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70.xml><?xml version="1.0" encoding="utf-8"?>
<p:tagLst xmlns:p="http://schemas.openxmlformats.org/presentationml/2006/main">
  <p:tag name="KSO_WM_BEAUTIFY_FLAG" val=""/>
</p:tagLst>
</file>

<file path=ppt/tags/tag1371.xml><?xml version="1.0" encoding="utf-8"?>
<p:tagLst xmlns:p="http://schemas.openxmlformats.org/presentationml/2006/main">
  <p:tag name="KSO_WM_BEAUTIFY_FLAG" val=""/>
</p:tagLst>
</file>

<file path=ppt/tags/tag1372.xml><?xml version="1.0" encoding="utf-8"?>
<p:tagLst xmlns:p="http://schemas.openxmlformats.org/presentationml/2006/main">
  <p:tag name="KSO_WM_BEAUTIFY_FLAG" val=""/>
</p:tagLst>
</file>

<file path=ppt/tags/tag1373.xml><?xml version="1.0" encoding="utf-8"?>
<p:tagLst xmlns:p="http://schemas.openxmlformats.org/presentationml/2006/main">
  <p:tag name="KSO_WM_BEAUTIFY_FLAG" val=""/>
</p:tagLst>
</file>

<file path=ppt/tags/tag1374.xml><?xml version="1.0" encoding="utf-8"?>
<p:tagLst xmlns:p="http://schemas.openxmlformats.org/presentationml/2006/main">
  <p:tag name="KSO_WM_BEAUTIFY_FLAG" val=""/>
</p:tagLst>
</file>

<file path=ppt/tags/tag1375.xml><?xml version="1.0" encoding="utf-8"?>
<p:tagLst xmlns:p="http://schemas.openxmlformats.org/presentationml/2006/main">
  <p:tag name="KSO_WM_BEAUTIFY_FLAG" val=""/>
</p:tagLst>
</file>

<file path=ppt/tags/tag1376.xml><?xml version="1.0" encoding="utf-8"?>
<p:tagLst xmlns:p="http://schemas.openxmlformats.org/presentationml/2006/main">
  <p:tag name="KSO_WM_BEAUTIFY_FLAG" val=""/>
</p:tagLst>
</file>

<file path=ppt/tags/tag1377.xml><?xml version="1.0" encoding="utf-8"?>
<p:tagLst xmlns:p="http://schemas.openxmlformats.org/presentationml/2006/main">
  <p:tag name="KSO_WM_BEAUTIFY_FLAG" val=""/>
</p:tagLst>
</file>

<file path=ppt/tags/tag1378.xml><?xml version="1.0" encoding="utf-8"?>
<p:tagLst xmlns:p="http://schemas.openxmlformats.org/presentationml/2006/main">
  <p:tag name="KSO_WM_BEAUTIFY_FLAG" val=""/>
</p:tagLst>
</file>

<file path=ppt/tags/tag1379.xml><?xml version="1.0" encoding="utf-8"?>
<p:tagLst xmlns:p="http://schemas.openxmlformats.org/presentationml/2006/main">
  <p:tag name="KSO_WM_BEAUTIFY_FLAG" val=""/>
</p:tagLst>
</file>

<file path=ppt/tags/tag13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380.xml><?xml version="1.0" encoding="utf-8"?>
<p:tagLst xmlns:p="http://schemas.openxmlformats.org/presentationml/2006/main">
  <p:tag name="KSO_WM_BEAUTIFY_FLAG" val=""/>
</p:tagLst>
</file>

<file path=ppt/tags/tag1381.xml><?xml version="1.0" encoding="utf-8"?>
<p:tagLst xmlns:p="http://schemas.openxmlformats.org/presentationml/2006/main">
  <p:tag name="KSO_WM_BEAUTIFY_FLAG" val=""/>
</p:tagLst>
</file>

<file path=ppt/tags/tag1382.xml><?xml version="1.0" encoding="utf-8"?>
<p:tagLst xmlns:p="http://schemas.openxmlformats.org/presentationml/2006/main">
  <p:tag name="KSO_WM_BEAUTIFY_FLAG" val=""/>
</p:tagLst>
</file>

<file path=ppt/tags/tag1383.xml><?xml version="1.0" encoding="utf-8"?>
<p:tagLst xmlns:p="http://schemas.openxmlformats.org/presentationml/2006/main">
  <p:tag name="KSO_WM_BEAUTIFY_FLAG" val=""/>
</p:tagLst>
</file>

<file path=ppt/tags/tag1384.xml><?xml version="1.0" encoding="utf-8"?>
<p:tagLst xmlns:p="http://schemas.openxmlformats.org/presentationml/2006/main">
  <p:tag name="KSO_WM_BEAUTIFY_FLAG" val=""/>
</p:tagLst>
</file>

<file path=ppt/tags/tag1385.xml><?xml version="1.0" encoding="utf-8"?>
<p:tagLst xmlns:p="http://schemas.openxmlformats.org/presentationml/2006/main">
  <p:tag name="KSO_WM_BEAUTIFY_FLAG" val=""/>
</p:tagLst>
</file>

<file path=ppt/tags/tag1386.xml><?xml version="1.0" encoding="utf-8"?>
<p:tagLst xmlns:p="http://schemas.openxmlformats.org/presentationml/2006/main">
  <p:tag name="KSO_WM_BEAUTIFY_FLAG" val=""/>
</p:tagLst>
</file>

<file path=ppt/tags/tag1387.xml><?xml version="1.0" encoding="utf-8"?>
<p:tagLst xmlns:p="http://schemas.openxmlformats.org/presentationml/2006/main">
  <p:tag name="KSO_WM_BEAUTIFY_FLAG" val=""/>
</p:tagLst>
</file>

<file path=ppt/tags/tag1388.xml><?xml version="1.0" encoding="utf-8"?>
<p:tagLst xmlns:p="http://schemas.openxmlformats.org/presentationml/2006/main">
  <p:tag name="KSO_WM_BEAUTIFY_FLAG" val=""/>
</p:tagLst>
</file>

<file path=ppt/tags/tag1389.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390.xml><?xml version="1.0" encoding="utf-8"?>
<p:tagLst xmlns:p="http://schemas.openxmlformats.org/presentationml/2006/main">
  <p:tag name="KSO_WM_BEAUTIFY_FLAG" val=""/>
</p:tagLst>
</file>

<file path=ppt/tags/tag1391.xml><?xml version="1.0" encoding="utf-8"?>
<p:tagLst xmlns:p="http://schemas.openxmlformats.org/presentationml/2006/main">
  <p:tag name="KSO_WM_BEAUTIFY_FLAG" val=""/>
</p:tagLst>
</file>

<file path=ppt/tags/tag1392.xml><?xml version="1.0" encoding="utf-8"?>
<p:tagLst xmlns:p="http://schemas.openxmlformats.org/presentationml/2006/main">
  <p:tag name="KSO_WM_BEAUTIFY_FLAG" val=""/>
</p:tagLst>
</file>

<file path=ppt/tags/tag1393.xml><?xml version="1.0" encoding="utf-8"?>
<p:tagLst xmlns:p="http://schemas.openxmlformats.org/presentationml/2006/main">
  <p:tag name="KSO_WM_BEAUTIFY_FLAG" val=""/>
</p:tagLst>
</file>

<file path=ppt/tags/tag1394.xml><?xml version="1.0" encoding="utf-8"?>
<p:tagLst xmlns:p="http://schemas.openxmlformats.org/presentationml/2006/main">
  <p:tag name="KSO_WM_BEAUTIFY_FLAG" val=""/>
</p:tagLst>
</file>

<file path=ppt/tags/tag1395.xml><?xml version="1.0" encoding="utf-8"?>
<p:tagLst xmlns:p="http://schemas.openxmlformats.org/presentationml/2006/main">
  <p:tag name="KSO_WM_BEAUTIFY_FLAG" val=""/>
</p:tagLst>
</file>

<file path=ppt/tags/tag1396.xml><?xml version="1.0" encoding="utf-8"?>
<p:tagLst xmlns:p="http://schemas.openxmlformats.org/presentationml/2006/main">
  <p:tag name="KSO_WM_BEAUTIFY_FLAG" val=""/>
</p:tagLst>
</file>

<file path=ppt/tags/tag1397.xml><?xml version="1.0" encoding="utf-8"?>
<p:tagLst xmlns:p="http://schemas.openxmlformats.org/presentationml/2006/main">
  <p:tag name="KSO_WM_BEAUTIFY_FLAG" val=""/>
</p:tagLst>
</file>

<file path=ppt/tags/tag1398.xml><?xml version="1.0" encoding="utf-8"?>
<p:tagLst xmlns:p="http://schemas.openxmlformats.org/presentationml/2006/main">
  <p:tag name="KSO_WM_BEAUTIFY_FLAG" val=""/>
</p:tagLst>
</file>

<file path=ppt/tags/tag1399.xml><?xml version="1.0" encoding="utf-8"?>
<p:tagLst xmlns:p="http://schemas.openxmlformats.org/presentationml/2006/main">
  <p:tag name="KSO_WM_BEAUTIFY_FLAG" val=""/>
</p:tagLst>
</file>

<file path=ppt/tags/tag1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40.xml><?xml version="1.0" encoding="utf-8"?>
<p:tagLst xmlns:p="http://schemas.openxmlformats.org/presentationml/2006/main">
  <p:tag name="KSO_WM_BEAUTIFY_FLAG" val=""/>
</p:tagLst>
</file>

<file path=ppt/tags/tag1400.xml><?xml version="1.0" encoding="utf-8"?>
<p:tagLst xmlns:p="http://schemas.openxmlformats.org/presentationml/2006/main">
  <p:tag name="KSO_WM_BEAUTIFY_FLAG" val=""/>
</p:tagLst>
</file>

<file path=ppt/tags/tag1401.xml><?xml version="1.0" encoding="utf-8"?>
<p:tagLst xmlns:p="http://schemas.openxmlformats.org/presentationml/2006/main">
  <p:tag name="KSO_WM_BEAUTIFY_FLAG" val=""/>
</p:tagLst>
</file>

<file path=ppt/tags/tag1402.xml><?xml version="1.0" encoding="utf-8"?>
<p:tagLst xmlns:p="http://schemas.openxmlformats.org/presentationml/2006/main">
  <p:tag name="KSO_WM_BEAUTIFY_FLAG" val=""/>
</p:tagLst>
</file>

<file path=ppt/tags/tag1403.xml><?xml version="1.0" encoding="utf-8"?>
<p:tagLst xmlns:p="http://schemas.openxmlformats.org/presentationml/2006/main">
  <p:tag name="KSO_WM_BEAUTIFY_FLAG" val=""/>
</p:tagLst>
</file>

<file path=ppt/tags/tag1404.xml><?xml version="1.0" encoding="utf-8"?>
<p:tagLst xmlns:p="http://schemas.openxmlformats.org/presentationml/2006/main">
  <p:tag name="KSO_WM_BEAUTIFY_FLAG" val=""/>
</p:tagLst>
</file>

<file path=ppt/tags/tag1405.xml><?xml version="1.0" encoding="utf-8"?>
<p:tagLst xmlns:p="http://schemas.openxmlformats.org/presentationml/2006/main">
  <p:tag name="KSO_WM_BEAUTIFY_FLAG" val=""/>
</p:tagLst>
</file>

<file path=ppt/tags/tag1406.xml><?xml version="1.0" encoding="utf-8"?>
<p:tagLst xmlns:p="http://schemas.openxmlformats.org/presentationml/2006/main">
  <p:tag name="KSO_WM_BEAUTIFY_FLAG" val=""/>
</p:tagLst>
</file>

<file path=ppt/tags/tag1407.xml><?xml version="1.0" encoding="utf-8"?>
<p:tagLst xmlns:p="http://schemas.openxmlformats.org/presentationml/2006/main">
  <p:tag name="KSO_WM_BEAUTIFY_FLAG" val=""/>
</p:tagLst>
</file>

<file path=ppt/tags/tag1408.xml><?xml version="1.0" encoding="utf-8"?>
<p:tagLst xmlns:p="http://schemas.openxmlformats.org/presentationml/2006/main">
  <p:tag name="KSO_WM_BEAUTIFY_FLAG" val=""/>
</p:tagLst>
</file>

<file path=ppt/tags/tag1409.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10.xml><?xml version="1.0" encoding="utf-8"?>
<p:tagLst xmlns:p="http://schemas.openxmlformats.org/presentationml/2006/main">
  <p:tag name="KSO_WM_BEAUTIFY_FLAG" val=""/>
</p:tagLst>
</file>

<file path=ppt/tags/tag1411.xml><?xml version="1.0" encoding="utf-8"?>
<p:tagLst xmlns:p="http://schemas.openxmlformats.org/presentationml/2006/main">
  <p:tag name="KSO_WM_BEAUTIFY_FLAG" val=""/>
</p:tagLst>
</file>

<file path=ppt/tags/tag1412.xml><?xml version="1.0" encoding="utf-8"?>
<p:tagLst xmlns:p="http://schemas.openxmlformats.org/presentationml/2006/main">
  <p:tag name="KSO_WM_BEAUTIFY_FLAG" val=""/>
</p:tagLst>
</file>

<file path=ppt/tags/tag1413.xml><?xml version="1.0" encoding="utf-8"?>
<p:tagLst xmlns:p="http://schemas.openxmlformats.org/presentationml/2006/main">
  <p:tag name="KSO_WM_BEAUTIFY_FLAG" val=""/>
</p:tagLst>
</file>

<file path=ppt/tags/tag1414.xml><?xml version="1.0" encoding="utf-8"?>
<p:tagLst xmlns:p="http://schemas.openxmlformats.org/presentationml/2006/main">
  <p:tag name="KSO_WM_BEAUTIFY_FLAG" val=""/>
</p:tagLst>
</file>

<file path=ppt/tags/tag1415.xml><?xml version="1.0" encoding="utf-8"?>
<p:tagLst xmlns:p="http://schemas.openxmlformats.org/presentationml/2006/main">
  <p:tag name="KSO_WM_BEAUTIFY_FLAG" val=""/>
</p:tagLst>
</file>

<file path=ppt/tags/tag1416.xml><?xml version="1.0" encoding="utf-8"?>
<p:tagLst xmlns:p="http://schemas.openxmlformats.org/presentationml/2006/main">
  <p:tag name="KSO_WM_BEAUTIFY_FLAG" val=""/>
</p:tagLst>
</file>

<file path=ppt/tags/tag1417.xml><?xml version="1.0" encoding="utf-8"?>
<p:tagLst xmlns:p="http://schemas.openxmlformats.org/presentationml/2006/main">
  <p:tag name="KSO_WM_BEAUTIFY_FLAG" val=""/>
</p:tagLst>
</file>

<file path=ppt/tags/tag1418.xml><?xml version="1.0" encoding="utf-8"?>
<p:tagLst xmlns:p="http://schemas.openxmlformats.org/presentationml/2006/main">
  <p:tag name="KSO_WM_BEAUTIFY_FLAG" val=""/>
</p:tagLst>
</file>

<file path=ppt/tags/tag1419.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20.xml><?xml version="1.0" encoding="utf-8"?>
<p:tagLst xmlns:p="http://schemas.openxmlformats.org/presentationml/2006/main">
  <p:tag name="KSO_WM_BEAUTIFY_FLAG" val=""/>
</p:tagLst>
</file>

<file path=ppt/tags/tag1421.xml><?xml version="1.0" encoding="utf-8"?>
<p:tagLst xmlns:p="http://schemas.openxmlformats.org/presentationml/2006/main">
  <p:tag name="KSO_WM_BEAUTIFY_FLAG" val=""/>
</p:tagLst>
</file>

<file path=ppt/tags/tag1422.xml><?xml version="1.0" encoding="utf-8"?>
<p:tagLst xmlns:p="http://schemas.openxmlformats.org/presentationml/2006/main">
  <p:tag name="KSO_WM_BEAUTIFY_FLAG" val=""/>
</p:tagLst>
</file>

<file path=ppt/tags/tag1423.xml><?xml version="1.0" encoding="utf-8"?>
<p:tagLst xmlns:p="http://schemas.openxmlformats.org/presentationml/2006/main">
  <p:tag name="KSO_WM_BEAUTIFY_FLAG" val=""/>
</p:tagLst>
</file>

<file path=ppt/tags/tag1424.xml><?xml version="1.0" encoding="utf-8"?>
<p:tagLst xmlns:p="http://schemas.openxmlformats.org/presentationml/2006/main">
  <p:tag name="KSO_WM_BEAUTIFY_FLAG" val=""/>
</p:tagLst>
</file>

<file path=ppt/tags/tag1425.xml><?xml version="1.0" encoding="utf-8"?>
<p:tagLst xmlns:p="http://schemas.openxmlformats.org/presentationml/2006/main">
  <p:tag name="KSO_WM_BEAUTIFY_FLAG" val=""/>
</p:tagLst>
</file>

<file path=ppt/tags/tag1426.xml><?xml version="1.0" encoding="utf-8"?>
<p:tagLst xmlns:p="http://schemas.openxmlformats.org/presentationml/2006/main">
  <p:tag name="KSO_WM_BEAUTIFY_FLAG" val=""/>
</p:tagLst>
</file>

<file path=ppt/tags/tag1427.xml><?xml version="1.0" encoding="utf-8"?>
<p:tagLst xmlns:p="http://schemas.openxmlformats.org/presentationml/2006/main">
  <p:tag name="KSO_WM_BEAUTIFY_FLAG" val=""/>
</p:tagLst>
</file>

<file path=ppt/tags/tag1428.xml><?xml version="1.0" encoding="utf-8"?>
<p:tagLst xmlns:p="http://schemas.openxmlformats.org/presentationml/2006/main">
  <p:tag name="KSO_WM_BEAUTIFY_FLAG" val=""/>
</p:tagLst>
</file>

<file path=ppt/tags/tag1429.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30.xml><?xml version="1.0" encoding="utf-8"?>
<p:tagLst xmlns:p="http://schemas.openxmlformats.org/presentationml/2006/main">
  <p:tag name="KSO_WM_BEAUTIFY_FLAG" val=""/>
</p:tagLst>
</file>

<file path=ppt/tags/tag1431.xml><?xml version="1.0" encoding="utf-8"?>
<p:tagLst xmlns:p="http://schemas.openxmlformats.org/presentationml/2006/main">
  <p:tag name="KSO_WM_BEAUTIFY_FLAG" val=""/>
</p:tagLst>
</file>

<file path=ppt/tags/tag1432.xml><?xml version="1.0" encoding="utf-8"?>
<p:tagLst xmlns:p="http://schemas.openxmlformats.org/presentationml/2006/main">
  <p:tag name="KSO_WM_BEAUTIFY_FLAG" val=""/>
</p:tagLst>
</file>

<file path=ppt/tags/tag1433.xml><?xml version="1.0" encoding="utf-8"?>
<p:tagLst xmlns:p="http://schemas.openxmlformats.org/presentationml/2006/main">
  <p:tag name="KSO_WM_BEAUTIFY_FLAG" val=""/>
</p:tagLst>
</file>

<file path=ppt/tags/tag1434.xml><?xml version="1.0" encoding="utf-8"?>
<p:tagLst xmlns:p="http://schemas.openxmlformats.org/presentationml/2006/main">
  <p:tag name="KSO_WM_BEAUTIFY_FLAG" val=""/>
</p:tagLst>
</file>

<file path=ppt/tags/tag1435.xml><?xml version="1.0" encoding="utf-8"?>
<p:tagLst xmlns:p="http://schemas.openxmlformats.org/presentationml/2006/main">
  <p:tag name="KSO_WM_BEAUTIFY_FLAG" val=""/>
</p:tagLst>
</file>

<file path=ppt/tags/tag1436.xml><?xml version="1.0" encoding="utf-8"?>
<p:tagLst xmlns:p="http://schemas.openxmlformats.org/presentationml/2006/main">
  <p:tag name="KSO_WM_BEAUTIFY_FLAG" val=""/>
</p:tagLst>
</file>

<file path=ppt/tags/tag1437.xml><?xml version="1.0" encoding="utf-8"?>
<p:tagLst xmlns:p="http://schemas.openxmlformats.org/presentationml/2006/main">
  <p:tag name="KSO_WM_BEAUTIFY_FLAG" val=""/>
</p:tagLst>
</file>

<file path=ppt/tags/tag1438.xml><?xml version="1.0" encoding="utf-8"?>
<p:tagLst xmlns:p="http://schemas.openxmlformats.org/presentationml/2006/main">
  <p:tag name="KSO_WM_BEAUTIFY_FLAG" val=""/>
</p:tagLst>
</file>

<file path=ppt/tags/tag1439.xml><?xml version="1.0" encoding="utf-8"?>
<p:tagLst xmlns:p="http://schemas.openxmlformats.org/presentationml/2006/main">
  <p:tag name="KSO_WM_BEAUTIFY_FLAG" val=""/>
</p:tagLst>
</file>

<file path=ppt/tags/tag1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440.xml><?xml version="1.0" encoding="utf-8"?>
<p:tagLst xmlns:p="http://schemas.openxmlformats.org/presentationml/2006/main">
  <p:tag name="KSO_WM_BEAUTIFY_FLAG" val=""/>
</p:tagLst>
</file>

<file path=ppt/tags/tag1441.xml><?xml version="1.0" encoding="utf-8"?>
<p:tagLst xmlns:p="http://schemas.openxmlformats.org/presentationml/2006/main">
  <p:tag name="KSO_WM_BEAUTIFY_FLAG" val=""/>
</p:tagLst>
</file>

<file path=ppt/tags/tag1442.xml><?xml version="1.0" encoding="utf-8"?>
<p:tagLst xmlns:p="http://schemas.openxmlformats.org/presentationml/2006/main">
  <p:tag name="KSO_WM_BEAUTIFY_FLAG" val=""/>
</p:tagLst>
</file>

<file path=ppt/tags/tag1443.xml><?xml version="1.0" encoding="utf-8"?>
<p:tagLst xmlns:p="http://schemas.openxmlformats.org/presentationml/2006/main">
  <p:tag name="KSO_WM_BEAUTIFY_FLAG" val=""/>
</p:tagLst>
</file>

<file path=ppt/tags/tag1444.xml><?xml version="1.0" encoding="utf-8"?>
<p:tagLst xmlns:p="http://schemas.openxmlformats.org/presentationml/2006/main">
  <p:tag name="KSO_WM_BEAUTIFY_FLAG" val=""/>
</p:tagLst>
</file>

<file path=ppt/tags/tag1445.xml><?xml version="1.0" encoding="utf-8"?>
<p:tagLst xmlns:p="http://schemas.openxmlformats.org/presentationml/2006/main">
  <p:tag name="KSO_WM_BEAUTIFY_FLAG" val=""/>
</p:tagLst>
</file>

<file path=ppt/tags/tag1446.xml><?xml version="1.0" encoding="utf-8"?>
<p:tagLst xmlns:p="http://schemas.openxmlformats.org/presentationml/2006/main">
  <p:tag name="KSO_WM_BEAUTIFY_FLAG" val=""/>
</p:tagLst>
</file>

<file path=ppt/tags/tag1447.xml><?xml version="1.0" encoding="utf-8"?>
<p:tagLst xmlns:p="http://schemas.openxmlformats.org/presentationml/2006/main">
  <p:tag name="KSO_WM_BEAUTIFY_FLAG" val=""/>
</p:tagLst>
</file>

<file path=ppt/tags/tag1448.xml><?xml version="1.0" encoding="utf-8"?>
<p:tagLst xmlns:p="http://schemas.openxmlformats.org/presentationml/2006/main">
  <p:tag name="KSO_WM_BEAUTIFY_FLAG" val=""/>
</p:tagLst>
</file>

<file path=ppt/tags/tag1449.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50.xml><?xml version="1.0" encoding="utf-8"?>
<p:tagLst xmlns:p="http://schemas.openxmlformats.org/presentationml/2006/main">
  <p:tag name="KSO_WM_BEAUTIFY_FLAG" val=""/>
</p:tagLst>
</file>

<file path=ppt/tags/tag1451.xml><?xml version="1.0" encoding="utf-8"?>
<p:tagLst xmlns:p="http://schemas.openxmlformats.org/presentationml/2006/main">
  <p:tag name="KSO_WM_BEAUTIFY_FLAG" val=""/>
</p:tagLst>
</file>

<file path=ppt/tags/tag1452.xml><?xml version="1.0" encoding="utf-8"?>
<p:tagLst xmlns:p="http://schemas.openxmlformats.org/presentationml/2006/main">
  <p:tag name="KSO_WM_BEAUTIFY_FLAG" val=""/>
</p:tagLst>
</file>

<file path=ppt/tags/tag1453.xml><?xml version="1.0" encoding="utf-8"?>
<p:tagLst xmlns:p="http://schemas.openxmlformats.org/presentationml/2006/main">
  <p:tag name="KSO_WM_BEAUTIFY_FLAG" val=""/>
</p:tagLst>
</file>

<file path=ppt/tags/tag1454.xml><?xml version="1.0" encoding="utf-8"?>
<p:tagLst xmlns:p="http://schemas.openxmlformats.org/presentationml/2006/main">
  <p:tag name="KSO_WM_BEAUTIFY_FLAG" val=""/>
</p:tagLst>
</file>

<file path=ppt/tags/tag1455.xml><?xml version="1.0" encoding="utf-8"?>
<p:tagLst xmlns:p="http://schemas.openxmlformats.org/presentationml/2006/main">
  <p:tag name="KSO_WM_BEAUTIFY_FLAG" val=""/>
</p:tagLst>
</file>

<file path=ppt/tags/tag1456.xml><?xml version="1.0" encoding="utf-8"?>
<p:tagLst xmlns:p="http://schemas.openxmlformats.org/presentationml/2006/main">
  <p:tag name="KSO_WM_BEAUTIFY_FLAG" val=""/>
</p:tagLst>
</file>

<file path=ppt/tags/tag1457.xml><?xml version="1.0" encoding="utf-8"?>
<p:tagLst xmlns:p="http://schemas.openxmlformats.org/presentationml/2006/main">
  <p:tag name="KSO_WM_BEAUTIFY_FLAG" val=""/>
</p:tagLst>
</file>

<file path=ppt/tags/tag1458.xml><?xml version="1.0" encoding="utf-8"?>
<p:tagLst xmlns:p="http://schemas.openxmlformats.org/presentationml/2006/main">
  <p:tag name="KSO_WM_BEAUTIFY_FLAG" val=""/>
</p:tagLst>
</file>

<file path=ppt/tags/tag1459.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60.xml><?xml version="1.0" encoding="utf-8"?>
<p:tagLst xmlns:p="http://schemas.openxmlformats.org/presentationml/2006/main">
  <p:tag name="KSO_WM_BEAUTIFY_FLAG" val=""/>
</p:tagLst>
</file>

<file path=ppt/tags/tag1461.xml><?xml version="1.0" encoding="utf-8"?>
<p:tagLst xmlns:p="http://schemas.openxmlformats.org/presentationml/2006/main">
  <p:tag name="KSO_WM_BEAUTIFY_FLAG" val=""/>
</p:tagLst>
</file>

<file path=ppt/tags/tag1462.xml><?xml version="1.0" encoding="utf-8"?>
<p:tagLst xmlns:p="http://schemas.openxmlformats.org/presentationml/2006/main">
  <p:tag name="KSO_WM_BEAUTIFY_FLAG" val=""/>
</p:tagLst>
</file>

<file path=ppt/tags/tag1463.xml><?xml version="1.0" encoding="utf-8"?>
<p:tagLst xmlns:p="http://schemas.openxmlformats.org/presentationml/2006/main">
  <p:tag name="KSO_WM_BEAUTIFY_FLAG" val=""/>
</p:tagLst>
</file>

<file path=ppt/tags/tag1464.xml><?xml version="1.0" encoding="utf-8"?>
<p:tagLst xmlns:p="http://schemas.openxmlformats.org/presentationml/2006/main">
  <p:tag name="KSO_WM_BEAUTIFY_FLAG" val=""/>
</p:tagLst>
</file>

<file path=ppt/tags/tag1465.xml><?xml version="1.0" encoding="utf-8"?>
<p:tagLst xmlns:p="http://schemas.openxmlformats.org/presentationml/2006/main">
  <p:tag name="KSO_WM_BEAUTIFY_FLAG" val=""/>
</p:tagLst>
</file>

<file path=ppt/tags/tag1466.xml><?xml version="1.0" encoding="utf-8"?>
<p:tagLst xmlns:p="http://schemas.openxmlformats.org/presentationml/2006/main">
  <p:tag name="KSO_WM_BEAUTIFY_FLAG" val=""/>
</p:tagLst>
</file>

<file path=ppt/tags/tag1467.xml><?xml version="1.0" encoding="utf-8"?>
<p:tagLst xmlns:p="http://schemas.openxmlformats.org/presentationml/2006/main">
  <p:tag name="KSO_WM_BEAUTIFY_FLAG" val=""/>
</p:tagLst>
</file>

<file path=ppt/tags/tag1468.xml><?xml version="1.0" encoding="utf-8"?>
<p:tagLst xmlns:p="http://schemas.openxmlformats.org/presentationml/2006/main">
  <p:tag name="KSO_WM_BEAUTIFY_FLAG" val=""/>
</p:tagLst>
</file>

<file path=ppt/tags/tag1469.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70.xml><?xml version="1.0" encoding="utf-8"?>
<p:tagLst xmlns:p="http://schemas.openxmlformats.org/presentationml/2006/main">
  <p:tag name="KSO_WM_BEAUTIFY_FLAG" val=""/>
</p:tagLst>
</file>

<file path=ppt/tags/tag1471.xml><?xml version="1.0" encoding="utf-8"?>
<p:tagLst xmlns:p="http://schemas.openxmlformats.org/presentationml/2006/main">
  <p:tag name="KSO_WM_BEAUTIFY_FLAG" val=""/>
</p:tagLst>
</file>

<file path=ppt/tags/tag1472.xml><?xml version="1.0" encoding="utf-8"?>
<p:tagLst xmlns:p="http://schemas.openxmlformats.org/presentationml/2006/main">
  <p:tag name="KSO_WM_BEAUTIFY_FLAG" val=""/>
</p:tagLst>
</file>

<file path=ppt/tags/tag1473.xml><?xml version="1.0" encoding="utf-8"?>
<p:tagLst xmlns:p="http://schemas.openxmlformats.org/presentationml/2006/main">
  <p:tag name="KSO_WM_BEAUTIFY_FLAG" val=""/>
</p:tagLst>
</file>

<file path=ppt/tags/tag1474.xml><?xml version="1.0" encoding="utf-8"?>
<p:tagLst xmlns:p="http://schemas.openxmlformats.org/presentationml/2006/main">
  <p:tag name="KSO_WM_BEAUTIFY_FLAG" val=""/>
</p:tagLst>
</file>

<file path=ppt/tags/tag1475.xml><?xml version="1.0" encoding="utf-8"?>
<p:tagLst xmlns:p="http://schemas.openxmlformats.org/presentationml/2006/main">
  <p:tag name="KSO_WM_BEAUTIFY_FLAG" val=""/>
</p:tagLst>
</file>

<file path=ppt/tags/tag1476.xml><?xml version="1.0" encoding="utf-8"?>
<p:tagLst xmlns:p="http://schemas.openxmlformats.org/presentationml/2006/main">
  <p:tag name="KSO_WM_BEAUTIFY_FLAG" val=""/>
</p:tagLst>
</file>

<file path=ppt/tags/tag1477.xml><?xml version="1.0" encoding="utf-8"?>
<p:tagLst xmlns:p="http://schemas.openxmlformats.org/presentationml/2006/main">
  <p:tag name="KSO_WM_BEAUTIFY_FLAG" val=""/>
</p:tagLst>
</file>

<file path=ppt/tags/tag1478.xml><?xml version="1.0" encoding="utf-8"?>
<p:tagLst xmlns:p="http://schemas.openxmlformats.org/presentationml/2006/main">
  <p:tag name="KSO_WM_BEAUTIFY_FLAG" val=""/>
</p:tagLst>
</file>

<file path=ppt/tags/tag1479.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80.xml><?xml version="1.0" encoding="utf-8"?>
<p:tagLst xmlns:p="http://schemas.openxmlformats.org/presentationml/2006/main">
  <p:tag name="KSO_WM_BEAUTIFY_FLAG" val=""/>
</p:tagLst>
</file>

<file path=ppt/tags/tag1481.xml><?xml version="1.0" encoding="utf-8"?>
<p:tagLst xmlns:p="http://schemas.openxmlformats.org/presentationml/2006/main">
  <p:tag name="KSO_WM_BEAUTIFY_FLAG" val=""/>
</p:tagLst>
</file>

<file path=ppt/tags/tag1482.xml><?xml version="1.0" encoding="utf-8"?>
<p:tagLst xmlns:p="http://schemas.openxmlformats.org/presentationml/2006/main">
  <p:tag name="KSO_WM_BEAUTIFY_FLAG" val=""/>
</p:tagLst>
</file>

<file path=ppt/tags/tag1483.xml><?xml version="1.0" encoding="utf-8"?>
<p:tagLst xmlns:p="http://schemas.openxmlformats.org/presentationml/2006/main">
  <p:tag name="KSO_WM_BEAUTIFY_FLAG" val=""/>
</p:tagLst>
</file>

<file path=ppt/tags/tag1484.xml><?xml version="1.0" encoding="utf-8"?>
<p:tagLst xmlns:p="http://schemas.openxmlformats.org/presentationml/2006/main">
  <p:tag name="KSO_WM_BEAUTIFY_FLAG" val=""/>
</p:tagLst>
</file>

<file path=ppt/tags/tag1485.xml><?xml version="1.0" encoding="utf-8"?>
<p:tagLst xmlns:p="http://schemas.openxmlformats.org/presentationml/2006/main">
  <p:tag name="KSO_WM_BEAUTIFY_FLAG" val=""/>
</p:tagLst>
</file>

<file path=ppt/tags/tag1486.xml><?xml version="1.0" encoding="utf-8"?>
<p:tagLst xmlns:p="http://schemas.openxmlformats.org/presentationml/2006/main">
  <p:tag name="KSO_WM_BEAUTIFY_FLAG" val=""/>
</p:tagLst>
</file>

<file path=ppt/tags/tag1487.xml><?xml version="1.0" encoding="utf-8"?>
<p:tagLst xmlns:p="http://schemas.openxmlformats.org/presentationml/2006/main">
  <p:tag name="KSO_WM_BEAUTIFY_FLAG" val=""/>
</p:tagLst>
</file>

<file path=ppt/tags/tag1488.xml><?xml version="1.0" encoding="utf-8"?>
<p:tagLst xmlns:p="http://schemas.openxmlformats.org/presentationml/2006/main">
  <p:tag name="KSO_WM_BEAUTIFY_FLAG" val=""/>
</p:tagLst>
</file>

<file path=ppt/tags/tag1489.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490.xml><?xml version="1.0" encoding="utf-8"?>
<p:tagLst xmlns:p="http://schemas.openxmlformats.org/presentationml/2006/main">
  <p:tag name="KSO_WM_BEAUTIFY_FLAG" val=""/>
</p:tagLst>
</file>

<file path=ppt/tags/tag1491.xml><?xml version="1.0" encoding="utf-8"?>
<p:tagLst xmlns:p="http://schemas.openxmlformats.org/presentationml/2006/main">
  <p:tag name="KSO_WM_BEAUTIFY_FLAG" val=""/>
</p:tagLst>
</file>

<file path=ppt/tags/tag1492.xml><?xml version="1.0" encoding="utf-8"?>
<p:tagLst xmlns:p="http://schemas.openxmlformats.org/presentationml/2006/main">
  <p:tag name="KSO_WM_BEAUTIFY_FLAG" val=""/>
</p:tagLst>
</file>

<file path=ppt/tags/tag1493.xml><?xml version="1.0" encoding="utf-8"?>
<p:tagLst xmlns:p="http://schemas.openxmlformats.org/presentationml/2006/main">
  <p:tag name="KSO_WM_BEAUTIFY_FLAG" val=""/>
</p:tagLst>
</file>

<file path=ppt/tags/tag1494.xml><?xml version="1.0" encoding="utf-8"?>
<p:tagLst xmlns:p="http://schemas.openxmlformats.org/presentationml/2006/main">
  <p:tag name="KSO_WM_BEAUTIFY_FLAG" val=""/>
</p:tagLst>
</file>

<file path=ppt/tags/tag1495.xml><?xml version="1.0" encoding="utf-8"?>
<p:tagLst xmlns:p="http://schemas.openxmlformats.org/presentationml/2006/main">
  <p:tag name="KSO_WM_BEAUTIFY_FLAG" val=""/>
</p:tagLst>
</file>

<file path=ppt/tags/tag1496.xml><?xml version="1.0" encoding="utf-8"?>
<p:tagLst xmlns:p="http://schemas.openxmlformats.org/presentationml/2006/main">
  <p:tag name="KSO_WM_BEAUTIFY_FLAG" val=""/>
</p:tagLst>
</file>

<file path=ppt/tags/tag1497.xml><?xml version="1.0" encoding="utf-8"?>
<p:tagLst xmlns:p="http://schemas.openxmlformats.org/presentationml/2006/main">
  <p:tag name="KSO_WM_BEAUTIFY_FLAG" val=""/>
</p:tagLst>
</file>

<file path=ppt/tags/tag1498.xml><?xml version="1.0" encoding="utf-8"?>
<p:tagLst xmlns:p="http://schemas.openxmlformats.org/presentationml/2006/main">
  <p:tag name="KSO_WM_BEAUTIFY_FLAG" val=""/>
</p:tagLst>
</file>

<file path=ppt/tags/tag149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500.xml><?xml version="1.0" encoding="utf-8"?>
<p:tagLst xmlns:p="http://schemas.openxmlformats.org/presentationml/2006/main">
  <p:tag name="KSO_WM_BEAUTIFY_FLAG" val=""/>
</p:tagLst>
</file>

<file path=ppt/tags/tag1501.xml><?xml version="1.0" encoding="utf-8"?>
<p:tagLst xmlns:p="http://schemas.openxmlformats.org/presentationml/2006/main">
  <p:tag name="KSO_WM_BEAUTIFY_FLAG" val=""/>
</p:tagLst>
</file>

<file path=ppt/tags/tag1502.xml><?xml version="1.0" encoding="utf-8"?>
<p:tagLst xmlns:p="http://schemas.openxmlformats.org/presentationml/2006/main">
  <p:tag name="KSO_WM_BEAUTIFY_FLAG" val=""/>
</p:tagLst>
</file>

<file path=ppt/tags/tag1503.xml><?xml version="1.0" encoding="utf-8"?>
<p:tagLst xmlns:p="http://schemas.openxmlformats.org/presentationml/2006/main">
  <p:tag name="KSO_WM_BEAUTIFY_FLAG" val=""/>
</p:tagLst>
</file>

<file path=ppt/tags/tag1504.xml><?xml version="1.0" encoding="utf-8"?>
<p:tagLst xmlns:p="http://schemas.openxmlformats.org/presentationml/2006/main">
  <p:tag name="KSO_WM_BEAUTIFY_FLAG" val=""/>
</p:tagLst>
</file>

<file path=ppt/tags/tag1505.xml><?xml version="1.0" encoding="utf-8"?>
<p:tagLst xmlns:p="http://schemas.openxmlformats.org/presentationml/2006/main">
  <p:tag name="KSO_WM_BEAUTIFY_FLAG" val=""/>
</p:tagLst>
</file>

<file path=ppt/tags/tag1506.xml><?xml version="1.0" encoding="utf-8"?>
<p:tagLst xmlns:p="http://schemas.openxmlformats.org/presentationml/2006/main">
  <p:tag name="KSO_WM_BEAUTIFY_FLAG" val=""/>
</p:tagLst>
</file>

<file path=ppt/tags/tag1507.xml><?xml version="1.0" encoding="utf-8"?>
<p:tagLst xmlns:p="http://schemas.openxmlformats.org/presentationml/2006/main">
  <p:tag name="KSO_WM_BEAUTIFY_FLAG" val=""/>
</p:tagLst>
</file>

<file path=ppt/tags/tag1508.xml><?xml version="1.0" encoding="utf-8"?>
<p:tagLst xmlns:p="http://schemas.openxmlformats.org/presentationml/2006/main">
  <p:tag name="KSO_WM_BEAUTIFY_FLAG" val=""/>
</p:tagLst>
</file>

<file path=ppt/tags/tag1509.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10.xml><?xml version="1.0" encoding="utf-8"?>
<p:tagLst xmlns:p="http://schemas.openxmlformats.org/presentationml/2006/main">
  <p:tag name="KSO_WM_BEAUTIFY_FLAG" val=""/>
</p:tagLst>
</file>

<file path=ppt/tags/tag1511.xml><?xml version="1.0" encoding="utf-8"?>
<p:tagLst xmlns:p="http://schemas.openxmlformats.org/presentationml/2006/main">
  <p:tag name="KSO_WM_BEAUTIFY_FLAG" val=""/>
</p:tagLst>
</file>

<file path=ppt/tags/tag1512.xml><?xml version="1.0" encoding="utf-8"?>
<p:tagLst xmlns:p="http://schemas.openxmlformats.org/presentationml/2006/main">
  <p:tag name="KSO_WM_BEAUTIFY_FLAG" val=""/>
</p:tagLst>
</file>

<file path=ppt/tags/tag1513.xml><?xml version="1.0" encoding="utf-8"?>
<p:tagLst xmlns:p="http://schemas.openxmlformats.org/presentationml/2006/main">
  <p:tag name="KSO_WM_BEAUTIFY_FLAG" val=""/>
</p:tagLst>
</file>

<file path=ppt/tags/tag1514.xml><?xml version="1.0" encoding="utf-8"?>
<p:tagLst xmlns:p="http://schemas.openxmlformats.org/presentationml/2006/main">
  <p:tag name="KSO_WM_BEAUTIFY_FLAG" val=""/>
</p:tagLst>
</file>

<file path=ppt/tags/tag1515.xml><?xml version="1.0" encoding="utf-8"?>
<p:tagLst xmlns:p="http://schemas.openxmlformats.org/presentationml/2006/main">
  <p:tag name="KSO_WM_BEAUTIFY_FLAG" val=""/>
</p:tagLst>
</file>

<file path=ppt/tags/tag1516.xml><?xml version="1.0" encoding="utf-8"?>
<p:tagLst xmlns:p="http://schemas.openxmlformats.org/presentationml/2006/main">
  <p:tag name="KSO_WM_BEAUTIFY_FLAG" val=""/>
</p:tagLst>
</file>

<file path=ppt/tags/tag1517.xml><?xml version="1.0" encoding="utf-8"?>
<p:tagLst xmlns:p="http://schemas.openxmlformats.org/presentationml/2006/main">
  <p:tag name="KSO_WM_BEAUTIFY_FLAG" val=""/>
</p:tagLst>
</file>

<file path=ppt/tags/tag1518.xml><?xml version="1.0" encoding="utf-8"?>
<p:tagLst xmlns:p="http://schemas.openxmlformats.org/presentationml/2006/main">
  <p:tag name="KSO_WM_BEAUTIFY_FLAG" val=""/>
</p:tagLst>
</file>

<file path=ppt/tags/tag1519.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20.xml><?xml version="1.0" encoding="utf-8"?>
<p:tagLst xmlns:p="http://schemas.openxmlformats.org/presentationml/2006/main">
  <p:tag name="KSO_WM_BEAUTIFY_FLAG" val=""/>
</p:tagLst>
</file>

<file path=ppt/tags/tag1521.xml><?xml version="1.0" encoding="utf-8"?>
<p:tagLst xmlns:p="http://schemas.openxmlformats.org/presentationml/2006/main">
  <p:tag name="KSO_WM_BEAUTIFY_FLAG" val=""/>
</p:tagLst>
</file>

<file path=ppt/tags/tag1522.xml><?xml version="1.0" encoding="utf-8"?>
<p:tagLst xmlns:p="http://schemas.openxmlformats.org/presentationml/2006/main">
  <p:tag name="KSO_WM_BEAUTIFY_FLAG" val=""/>
</p:tagLst>
</file>

<file path=ppt/tags/tag1523.xml><?xml version="1.0" encoding="utf-8"?>
<p:tagLst xmlns:p="http://schemas.openxmlformats.org/presentationml/2006/main">
  <p:tag name="KSO_WM_BEAUTIFY_FLAG" val=""/>
</p:tagLst>
</file>

<file path=ppt/tags/tag1524.xml><?xml version="1.0" encoding="utf-8"?>
<p:tagLst xmlns:p="http://schemas.openxmlformats.org/presentationml/2006/main">
  <p:tag name="KSO_WM_BEAUTIFY_FLAG" val=""/>
</p:tagLst>
</file>

<file path=ppt/tags/tag1525.xml><?xml version="1.0" encoding="utf-8"?>
<p:tagLst xmlns:p="http://schemas.openxmlformats.org/presentationml/2006/main">
  <p:tag name="KSO_WM_BEAUTIFY_FLAG" val=""/>
</p:tagLst>
</file>

<file path=ppt/tags/tag1526.xml><?xml version="1.0" encoding="utf-8"?>
<p:tagLst xmlns:p="http://schemas.openxmlformats.org/presentationml/2006/main">
  <p:tag name="KSO_WM_BEAUTIFY_FLAG" val=""/>
</p:tagLst>
</file>

<file path=ppt/tags/tag1527.xml><?xml version="1.0" encoding="utf-8"?>
<p:tagLst xmlns:p="http://schemas.openxmlformats.org/presentationml/2006/main">
  <p:tag name="KSO_WM_BEAUTIFY_FLAG" val=""/>
</p:tagLst>
</file>

<file path=ppt/tags/tag1528.xml><?xml version="1.0" encoding="utf-8"?>
<p:tagLst xmlns:p="http://schemas.openxmlformats.org/presentationml/2006/main">
  <p:tag name="KSO_WM_BEAUTIFY_FLAG" val=""/>
</p:tagLst>
</file>

<file path=ppt/tags/tag1529.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30.xml><?xml version="1.0" encoding="utf-8"?>
<p:tagLst xmlns:p="http://schemas.openxmlformats.org/presentationml/2006/main">
  <p:tag name="KSO_WM_BEAUTIFY_FLAG" val=""/>
</p:tagLst>
</file>

<file path=ppt/tags/tag1531.xml><?xml version="1.0" encoding="utf-8"?>
<p:tagLst xmlns:p="http://schemas.openxmlformats.org/presentationml/2006/main">
  <p:tag name="KSO_WM_BEAUTIFY_FLAG" val=""/>
</p:tagLst>
</file>

<file path=ppt/tags/tag1532.xml><?xml version="1.0" encoding="utf-8"?>
<p:tagLst xmlns:p="http://schemas.openxmlformats.org/presentationml/2006/main">
  <p:tag name="KSO_WM_BEAUTIFY_FLAG" val=""/>
</p:tagLst>
</file>

<file path=ppt/tags/tag1533.xml><?xml version="1.0" encoding="utf-8"?>
<p:tagLst xmlns:p="http://schemas.openxmlformats.org/presentationml/2006/main">
  <p:tag name="KSO_WM_BEAUTIFY_FLAG" val=""/>
</p:tagLst>
</file>

<file path=ppt/tags/tag1534.xml><?xml version="1.0" encoding="utf-8"?>
<p:tagLst xmlns:p="http://schemas.openxmlformats.org/presentationml/2006/main">
  <p:tag name="KSO_WM_BEAUTIFY_FLAG" val=""/>
</p:tagLst>
</file>

<file path=ppt/tags/tag1535.xml><?xml version="1.0" encoding="utf-8"?>
<p:tagLst xmlns:p="http://schemas.openxmlformats.org/presentationml/2006/main">
  <p:tag name="KSO_WM_BEAUTIFY_FLAG" val=""/>
</p:tagLst>
</file>

<file path=ppt/tags/tag1536.xml><?xml version="1.0" encoding="utf-8"?>
<p:tagLst xmlns:p="http://schemas.openxmlformats.org/presentationml/2006/main">
  <p:tag name="KSO_WM_BEAUTIFY_FLAG" val=""/>
</p:tagLst>
</file>

<file path=ppt/tags/tag1537.xml><?xml version="1.0" encoding="utf-8"?>
<p:tagLst xmlns:p="http://schemas.openxmlformats.org/presentationml/2006/main">
  <p:tag name="KSO_WM_BEAUTIFY_FLAG" val=""/>
</p:tagLst>
</file>

<file path=ppt/tags/tag1538.xml><?xml version="1.0" encoding="utf-8"?>
<p:tagLst xmlns:p="http://schemas.openxmlformats.org/presentationml/2006/main">
  <p:tag name="KSO_WM_BEAUTIFY_FLAG" val=""/>
</p:tagLst>
</file>

<file path=ppt/tags/tag1539.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40.xml><?xml version="1.0" encoding="utf-8"?>
<p:tagLst xmlns:p="http://schemas.openxmlformats.org/presentationml/2006/main">
  <p:tag name="KSO_WM_BEAUTIFY_FLAG" val=""/>
</p:tagLst>
</file>

<file path=ppt/tags/tag1541.xml><?xml version="1.0" encoding="utf-8"?>
<p:tagLst xmlns:p="http://schemas.openxmlformats.org/presentationml/2006/main">
  <p:tag name="KSO_WM_BEAUTIFY_FLAG" val=""/>
</p:tagLst>
</file>

<file path=ppt/tags/tag1542.xml><?xml version="1.0" encoding="utf-8"?>
<p:tagLst xmlns:p="http://schemas.openxmlformats.org/presentationml/2006/main">
  <p:tag name="KSO_WM_BEAUTIFY_FLAG" val=""/>
</p:tagLst>
</file>

<file path=ppt/tags/tag1543.xml><?xml version="1.0" encoding="utf-8"?>
<p:tagLst xmlns:p="http://schemas.openxmlformats.org/presentationml/2006/main">
  <p:tag name="KSO_WM_BEAUTIFY_FLAG" val=""/>
</p:tagLst>
</file>

<file path=ppt/tags/tag1544.xml><?xml version="1.0" encoding="utf-8"?>
<p:tagLst xmlns:p="http://schemas.openxmlformats.org/presentationml/2006/main">
  <p:tag name="KSO_WM_BEAUTIFY_FLAG" val=""/>
</p:tagLst>
</file>

<file path=ppt/tags/tag1545.xml><?xml version="1.0" encoding="utf-8"?>
<p:tagLst xmlns:p="http://schemas.openxmlformats.org/presentationml/2006/main">
  <p:tag name="KSO_WM_BEAUTIFY_FLAG" val=""/>
</p:tagLst>
</file>

<file path=ppt/tags/tag1546.xml><?xml version="1.0" encoding="utf-8"?>
<p:tagLst xmlns:p="http://schemas.openxmlformats.org/presentationml/2006/main">
  <p:tag name="KSO_WM_BEAUTIFY_FLAG" val=""/>
</p:tagLst>
</file>

<file path=ppt/tags/tag1547.xml><?xml version="1.0" encoding="utf-8"?>
<p:tagLst xmlns:p="http://schemas.openxmlformats.org/presentationml/2006/main">
  <p:tag name="KSO_WM_BEAUTIFY_FLAG" val=""/>
</p:tagLst>
</file>

<file path=ppt/tags/tag1548.xml><?xml version="1.0" encoding="utf-8"?>
<p:tagLst xmlns:p="http://schemas.openxmlformats.org/presentationml/2006/main">
  <p:tag name="KSO_WM_BEAUTIFY_FLAG" val=""/>
</p:tagLst>
</file>

<file path=ppt/tags/tag1549.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50.xml><?xml version="1.0" encoding="utf-8"?>
<p:tagLst xmlns:p="http://schemas.openxmlformats.org/presentationml/2006/main">
  <p:tag name="KSO_WM_BEAUTIFY_FLAG" val=""/>
</p:tagLst>
</file>

<file path=ppt/tags/tag1551.xml><?xml version="1.0" encoding="utf-8"?>
<p:tagLst xmlns:p="http://schemas.openxmlformats.org/presentationml/2006/main">
  <p:tag name="KSO_WM_BEAUTIFY_FLAG" val=""/>
</p:tagLst>
</file>

<file path=ppt/tags/tag1552.xml><?xml version="1.0" encoding="utf-8"?>
<p:tagLst xmlns:p="http://schemas.openxmlformats.org/presentationml/2006/main">
  <p:tag name="KSO_WM_BEAUTIFY_FLAG" val=""/>
</p:tagLst>
</file>

<file path=ppt/tags/tag1553.xml><?xml version="1.0" encoding="utf-8"?>
<p:tagLst xmlns:p="http://schemas.openxmlformats.org/presentationml/2006/main">
  <p:tag name="KSO_WM_BEAUTIFY_FLAG" val=""/>
</p:tagLst>
</file>

<file path=ppt/tags/tag1554.xml><?xml version="1.0" encoding="utf-8"?>
<p:tagLst xmlns:p="http://schemas.openxmlformats.org/presentationml/2006/main">
  <p:tag name="KSO_WM_BEAUTIFY_FLAG" val=""/>
</p:tagLst>
</file>

<file path=ppt/tags/tag1555.xml><?xml version="1.0" encoding="utf-8"?>
<p:tagLst xmlns:p="http://schemas.openxmlformats.org/presentationml/2006/main">
  <p:tag name="KSO_WM_BEAUTIFY_FLAG" val=""/>
</p:tagLst>
</file>

<file path=ppt/tags/tag1556.xml><?xml version="1.0" encoding="utf-8"?>
<p:tagLst xmlns:p="http://schemas.openxmlformats.org/presentationml/2006/main">
  <p:tag name="KSO_WM_BEAUTIFY_FLAG" val=""/>
</p:tagLst>
</file>

<file path=ppt/tags/tag1557.xml><?xml version="1.0" encoding="utf-8"?>
<p:tagLst xmlns:p="http://schemas.openxmlformats.org/presentationml/2006/main">
  <p:tag name="KSO_WM_BEAUTIFY_FLAG" val=""/>
</p:tagLst>
</file>

<file path=ppt/tags/tag1558.xml><?xml version="1.0" encoding="utf-8"?>
<p:tagLst xmlns:p="http://schemas.openxmlformats.org/presentationml/2006/main">
  <p:tag name="KSO_WM_BEAUTIFY_FLAG" val=""/>
</p:tagLst>
</file>

<file path=ppt/tags/tag1559.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60.xml><?xml version="1.0" encoding="utf-8"?>
<p:tagLst xmlns:p="http://schemas.openxmlformats.org/presentationml/2006/main">
  <p:tag name="KSO_WM_BEAUTIFY_FLAG" val=""/>
</p:tagLst>
</file>

<file path=ppt/tags/tag1561.xml><?xml version="1.0" encoding="utf-8"?>
<p:tagLst xmlns:p="http://schemas.openxmlformats.org/presentationml/2006/main">
  <p:tag name="KSO_WM_BEAUTIFY_FLAG" val=""/>
</p:tagLst>
</file>

<file path=ppt/tags/tag1562.xml><?xml version="1.0" encoding="utf-8"?>
<p:tagLst xmlns:p="http://schemas.openxmlformats.org/presentationml/2006/main">
  <p:tag name="KSO_WM_BEAUTIFY_FLAG" val=""/>
</p:tagLst>
</file>

<file path=ppt/tags/tag1563.xml><?xml version="1.0" encoding="utf-8"?>
<p:tagLst xmlns:p="http://schemas.openxmlformats.org/presentationml/2006/main">
  <p:tag name="KSO_WM_BEAUTIFY_FLAG" val=""/>
</p:tagLst>
</file>

<file path=ppt/tags/tag1564.xml><?xml version="1.0" encoding="utf-8"?>
<p:tagLst xmlns:p="http://schemas.openxmlformats.org/presentationml/2006/main">
  <p:tag name="KSO_WM_BEAUTIFY_FLAG" val=""/>
</p:tagLst>
</file>

<file path=ppt/tags/tag1565.xml><?xml version="1.0" encoding="utf-8"?>
<p:tagLst xmlns:p="http://schemas.openxmlformats.org/presentationml/2006/main">
  <p:tag name="KSO_WM_BEAUTIFY_FLAG" val=""/>
</p:tagLst>
</file>

<file path=ppt/tags/tag1566.xml><?xml version="1.0" encoding="utf-8"?>
<p:tagLst xmlns:p="http://schemas.openxmlformats.org/presentationml/2006/main">
  <p:tag name="KSO_WM_BEAUTIFY_FLAG" val=""/>
</p:tagLst>
</file>

<file path=ppt/tags/tag1567.xml><?xml version="1.0" encoding="utf-8"?>
<p:tagLst xmlns:p="http://schemas.openxmlformats.org/presentationml/2006/main">
  <p:tag name="KSO_WM_BEAUTIFY_FLAG" val=""/>
</p:tagLst>
</file>

<file path=ppt/tags/tag1568.xml><?xml version="1.0" encoding="utf-8"?>
<p:tagLst xmlns:p="http://schemas.openxmlformats.org/presentationml/2006/main">
  <p:tag name="KSO_WM_BEAUTIFY_FLAG" val=""/>
</p:tagLst>
</file>

<file path=ppt/tags/tag1569.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70.xml><?xml version="1.0" encoding="utf-8"?>
<p:tagLst xmlns:p="http://schemas.openxmlformats.org/presentationml/2006/main">
  <p:tag name="KSO_WM_BEAUTIFY_FLAG" val=""/>
</p:tagLst>
</file>

<file path=ppt/tags/tag1571.xml><?xml version="1.0" encoding="utf-8"?>
<p:tagLst xmlns:p="http://schemas.openxmlformats.org/presentationml/2006/main">
  <p:tag name="KSO_WM_BEAUTIFY_FLAG" val=""/>
</p:tagLst>
</file>

<file path=ppt/tags/tag1572.xml><?xml version="1.0" encoding="utf-8"?>
<p:tagLst xmlns:p="http://schemas.openxmlformats.org/presentationml/2006/main">
  <p:tag name="KSO_WM_BEAUTIFY_FLAG" val=""/>
</p:tagLst>
</file>

<file path=ppt/tags/tag1573.xml><?xml version="1.0" encoding="utf-8"?>
<p:tagLst xmlns:p="http://schemas.openxmlformats.org/presentationml/2006/main">
  <p:tag name="KSO_WM_BEAUTIFY_FLAG" val=""/>
</p:tagLst>
</file>

<file path=ppt/tags/tag1574.xml><?xml version="1.0" encoding="utf-8"?>
<p:tagLst xmlns:p="http://schemas.openxmlformats.org/presentationml/2006/main">
  <p:tag name="KSO_WM_BEAUTIFY_FLAG" val=""/>
</p:tagLst>
</file>

<file path=ppt/tags/tag1575.xml><?xml version="1.0" encoding="utf-8"?>
<p:tagLst xmlns:p="http://schemas.openxmlformats.org/presentationml/2006/main">
  <p:tag name="KSO_WM_BEAUTIFY_FLAG" val=""/>
</p:tagLst>
</file>

<file path=ppt/tags/tag1576.xml><?xml version="1.0" encoding="utf-8"?>
<p:tagLst xmlns:p="http://schemas.openxmlformats.org/presentationml/2006/main">
  <p:tag name="KSO_WM_BEAUTIFY_FLAG" val=""/>
</p:tagLst>
</file>

<file path=ppt/tags/tag1577.xml><?xml version="1.0" encoding="utf-8"?>
<p:tagLst xmlns:p="http://schemas.openxmlformats.org/presentationml/2006/main">
  <p:tag name="KSO_WM_BEAUTIFY_FLAG" val=""/>
</p:tagLst>
</file>

<file path=ppt/tags/tag1578.xml><?xml version="1.0" encoding="utf-8"?>
<p:tagLst xmlns:p="http://schemas.openxmlformats.org/presentationml/2006/main">
  <p:tag name="KSO_WM_BEAUTIFY_FLAG" val=""/>
</p:tagLst>
</file>

<file path=ppt/tags/tag1579.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80.xml><?xml version="1.0" encoding="utf-8"?>
<p:tagLst xmlns:p="http://schemas.openxmlformats.org/presentationml/2006/main">
  <p:tag name="KSO_WM_BEAUTIFY_FLAG" val=""/>
</p:tagLst>
</file>

<file path=ppt/tags/tag1581.xml><?xml version="1.0" encoding="utf-8"?>
<p:tagLst xmlns:p="http://schemas.openxmlformats.org/presentationml/2006/main">
  <p:tag name="KSO_WM_BEAUTIFY_FLAG" val=""/>
</p:tagLst>
</file>

<file path=ppt/tags/tag1582.xml><?xml version="1.0" encoding="utf-8"?>
<p:tagLst xmlns:p="http://schemas.openxmlformats.org/presentationml/2006/main">
  <p:tag name="KSO_WM_BEAUTIFY_FLAG" val=""/>
</p:tagLst>
</file>

<file path=ppt/tags/tag1583.xml><?xml version="1.0" encoding="utf-8"?>
<p:tagLst xmlns:p="http://schemas.openxmlformats.org/presentationml/2006/main">
  <p:tag name="KSO_WM_BEAUTIFY_FLAG" val=""/>
</p:tagLst>
</file>

<file path=ppt/tags/tag1584.xml><?xml version="1.0" encoding="utf-8"?>
<p:tagLst xmlns:p="http://schemas.openxmlformats.org/presentationml/2006/main">
  <p:tag name="KSO_WM_BEAUTIFY_FLAG" val=""/>
</p:tagLst>
</file>

<file path=ppt/tags/tag1585.xml><?xml version="1.0" encoding="utf-8"?>
<p:tagLst xmlns:p="http://schemas.openxmlformats.org/presentationml/2006/main">
  <p:tag name="KSO_WM_BEAUTIFY_FLAG" val=""/>
</p:tagLst>
</file>

<file path=ppt/tags/tag1586.xml><?xml version="1.0" encoding="utf-8"?>
<p:tagLst xmlns:p="http://schemas.openxmlformats.org/presentationml/2006/main">
  <p:tag name="KSO_WM_BEAUTIFY_FLAG" val=""/>
</p:tagLst>
</file>

<file path=ppt/tags/tag1587.xml><?xml version="1.0" encoding="utf-8"?>
<p:tagLst xmlns:p="http://schemas.openxmlformats.org/presentationml/2006/main">
  <p:tag name="KSO_WM_BEAUTIFY_FLAG" val=""/>
</p:tagLst>
</file>

<file path=ppt/tags/tag1588.xml><?xml version="1.0" encoding="utf-8"?>
<p:tagLst xmlns:p="http://schemas.openxmlformats.org/presentationml/2006/main">
  <p:tag name="KSO_WM_BEAUTIFY_FLAG" val=""/>
</p:tagLst>
</file>

<file path=ppt/tags/tag1589.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590.xml><?xml version="1.0" encoding="utf-8"?>
<p:tagLst xmlns:p="http://schemas.openxmlformats.org/presentationml/2006/main">
  <p:tag name="KSO_WM_BEAUTIFY_FLAG" val=""/>
</p:tagLst>
</file>

<file path=ppt/tags/tag1591.xml><?xml version="1.0" encoding="utf-8"?>
<p:tagLst xmlns:p="http://schemas.openxmlformats.org/presentationml/2006/main">
  <p:tag name="KSO_WM_BEAUTIFY_FLAG" val=""/>
</p:tagLst>
</file>

<file path=ppt/tags/tag1592.xml><?xml version="1.0" encoding="utf-8"?>
<p:tagLst xmlns:p="http://schemas.openxmlformats.org/presentationml/2006/main">
  <p:tag name="KSO_WM_BEAUTIFY_FLAG" val=""/>
</p:tagLst>
</file>

<file path=ppt/tags/tag1593.xml><?xml version="1.0" encoding="utf-8"?>
<p:tagLst xmlns:p="http://schemas.openxmlformats.org/presentationml/2006/main">
  <p:tag name="KSO_WM_BEAUTIFY_FLAG" val=""/>
</p:tagLst>
</file>

<file path=ppt/tags/tag1594.xml><?xml version="1.0" encoding="utf-8"?>
<p:tagLst xmlns:p="http://schemas.openxmlformats.org/presentationml/2006/main">
  <p:tag name="KSO_WM_BEAUTIFY_FLAG" val=""/>
</p:tagLst>
</file>

<file path=ppt/tags/tag1595.xml><?xml version="1.0" encoding="utf-8"?>
<p:tagLst xmlns:p="http://schemas.openxmlformats.org/presentationml/2006/main">
  <p:tag name="KSO_WM_BEAUTIFY_FLAG" val=""/>
</p:tagLst>
</file>

<file path=ppt/tags/tag1596.xml><?xml version="1.0" encoding="utf-8"?>
<p:tagLst xmlns:p="http://schemas.openxmlformats.org/presentationml/2006/main">
  <p:tag name="KSO_WM_BEAUTIFY_FLAG" val=""/>
</p:tagLst>
</file>

<file path=ppt/tags/tag1597.xml><?xml version="1.0" encoding="utf-8"?>
<p:tagLst xmlns:p="http://schemas.openxmlformats.org/presentationml/2006/main">
  <p:tag name="KSO_WM_BEAUTIFY_FLAG" val=""/>
</p:tagLst>
</file>

<file path=ppt/tags/tag1598.xml><?xml version="1.0" encoding="utf-8"?>
<p:tagLst xmlns:p="http://schemas.openxmlformats.org/presentationml/2006/main">
  <p:tag name="KSO_WM_BEAUTIFY_FLAG" val=""/>
</p:tagLst>
</file>

<file path=ppt/tags/tag159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00.xml><?xml version="1.0" encoding="utf-8"?>
<p:tagLst xmlns:p="http://schemas.openxmlformats.org/presentationml/2006/main">
  <p:tag name="KSO_WM_BEAUTIFY_FLAG" val=""/>
</p:tagLst>
</file>

<file path=ppt/tags/tag1601.xml><?xml version="1.0" encoding="utf-8"?>
<p:tagLst xmlns:p="http://schemas.openxmlformats.org/presentationml/2006/main">
  <p:tag name="KSO_WM_BEAUTIFY_FLAG" val=""/>
</p:tagLst>
</file>

<file path=ppt/tags/tag1602.xml><?xml version="1.0" encoding="utf-8"?>
<p:tagLst xmlns:p="http://schemas.openxmlformats.org/presentationml/2006/main">
  <p:tag name="KSO_WM_BEAUTIFY_FLAG" val=""/>
</p:tagLst>
</file>

<file path=ppt/tags/tag1603.xml><?xml version="1.0" encoding="utf-8"?>
<p:tagLst xmlns:p="http://schemas.openxmlformats.org/presentationml/2006/main">
  <p:tag name="KSO_WM_BEAUTIFY_FLAG" val=""/>
</p:tagLst>
</file>

<file path=ppt/tags/tag1604.xml><?xml version="1.0" encoding="utf-8"?>
<p:tagLst xmlns:p="http://schemas.openxmlformats.org/presentationml/2006/main">
  <p:tag name="KSO_WM_BEAUTIFY_FLAG" val=""/>
</p:tagLst>
</file>

<file path=ppt/tags/tag1605.xml><?xml version="1.0" encoding="utf-8"?>
<p:tagLst xmlns:p="http://schemas.openxmlformats.org/presentationml/2006/main">
  <p:tag name="KSO_WM_BEAUTIFY_FLAG" val=""/>
</p:tagLst>
</file>

<file path=ppt/tags/tag1606.xml><?xml version="1.0" encoding="utf-8"?>
<p:tagLst xmlns:p="http://schemas.openxmlformats.org/presentationml/2006/main">
  <p:tag name="KSO_WM_BEAUTIFY_FLAG" val=""/>
</p:tagLst>
</file>

<file path=ppt/tags/tag1607.xml><?xml version="1.0" encoding="utf-8"?>
<p:tagLst xmlns:p="http://schemas.openxmlformats.org/presentationml/2006/main">
  <p:tag name="KSO_WM_BEAUTIFY_FLAG" val=""/>
</p:tagLst>
</file>

<file path=ppt/tags/tag1608.xml><?xml version="1.0" encoding="utf-8"?>
<p:tagLst xmlns:p="http://schemas.openxmlformats.org/presentationml/2006/main">
  <p:tag name="KSO_WM_BEAUTIFY_FLAG" val=""/>
</p:tagLst>
</file>

<file path=ppt/tags/tag1609.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10.xml><?xml version="1.0" encoding="utf-8"?>
<p:tagLst xmlns:p="http://schemas.openxmlformats.org/presentationml/2006/main">
  <p:tag name="KSO_WM_BEAUTIFY_FLAG" val=""/>
</p:tagLst>
</file>

<file path=ppt/tags/tag1611.xml><?xml version="1.0" encoding="utf-8"?>
<p:tagLst xmlns:p="http://schemas.openxmlformats.org/presentationml/2006/main">
  <p:tag name="KSO_WM_BEAUTIFY_FLAG" val=""/>
</p:tagLst>
</file>

<file path=ppt/tags/tag1612.xml><?xml version="1.0" encoding="utf-8"?>
<p:tagLst xmlns:p="http://schemas.openxmlformats.org/presentationml/2006/main">
  <p:tag name="KSO_WM_BEAUTIFY_FLAG" val=""/>
</p:tagLst>
</file>

<file path=ppt/tags/tag1613.xml><?xml version="1.0" encoding="utf-8"?>
<p:tagLst xmlns:p="http://schemas.openxmlformats.org/presentationml/2006/main">
  <p:tag name="KSO_WM_BEAUTIFY_FLAG" val=""/>
</p:tagLst>
</file>

<file path=ppt/tags/tag1614.xml><?xml version="1.0" encoding="utf-8"?>
<p:tagLst xmlns:p="http://schemas.openxmlformats.org/presentationml/2006/main">
  <p:tag name="KSO_WM_BEAUTIFY_FLAG" val=""/>
</p:tagLst>
</file>

<file path=ppt/tags/tag1615.xml><?xml version="1.0" encoding="utf-8"?>
<p:tagLst xmlns:p="http://schemas.openxmlformats.org/presentationml/2006/main">
  <p:tag name="KSO_WM_BEAUTIFY_FLAG" val=""/>
</p:tagLst>
</file>

<file path=ppt/tags/tag1616.xml><?xml version="1.0" encoding="utf-8"?>
<p:tagLst xmlns:p="http://schemas.openxmlformats.org/presentationml/2006/main">
  <p:tag name="KSO_WM_BEAUTIFY_FLAG" val=""/>
</p:tagLst>
</file>

<file path=ppt/tags/tag1617.xml><?xml version="1.0" encoding="utf-8"?>
<p:tagLst xmlns:p="http://schemas.openxmlformats.org/presentationml/2006/main">
  <p:tag name="KSO_WM_BEAUTIFY_FLAG" val=""/>
</p:tagLst>
</file>

<file path=ppt/tags/tag1618.xml><?xml version="1.0" encoding="utf-8"?>
<p:tagLst xmlns:p="http://schemas.openxmlformats.org/presentationml/2006/main">
  <p:tag name="KSO_WM_BEAUTIFY_FLAG" val=""/>
</p:tagLst>
</file>

<file path=ppt/tags/tag1619.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20.xml><?xml version="1.0" encoding="utf-8"?>
<p:tagLst xmlns:p="http://schemas.openxmlformats.org/presentationml/2006/main">
  <p:tag name="KSO_WM_BEAUTIFY_FLAG" val=""/>
</p:tagLst>
</file>

<file path=ppt/tags/tag1621.xml><?xml version="1.0" encoding="utf-8"?>
<p:tagLst xmlns:p="http://schemas.openxmlformats.org/presentationml/2006/main">
  <p:tag name="KSO_WM_BEAUTIFY_FLAG" val=""/>
</p:tagLst>
</file>

<file path=ppt/tags/tag1622.xml><?xml version="1.0" encoding="utf-8"?>
<p:tagLst xmlns:p="http://schemas.openxmlformats.org/presentationml/2006/main">
  <p:tag name="KSO_WM_BEAUTIFY_FLAG" val=""/>
</p:tagLst>
</file>

<file path=ppt/tags/tag1623.xml><?xml version="1.0" encoding="utf-8"?>
<p:tagLst xmlns:p="http://schemas.openxmlformats.org/presentationml/2006/main">
  <p:tag name="KSO_WM_BEAUTIFY_FLAG" val=""/>
</p:tagLst>
</file>

<file path=ppt/tags/tag1624.xml><?xml version="1.0" encoding="utf-8"?>
<p:tagLst xmlns:p="http://schemas.openxmlformats.org/presentationml/2006/main">
  <p:tag name="KSO_WM_BEAUTIFY_FLAG" val=""/>
</p:tagLst>
</file>

<file path=ppt/tags/tag1625.xml><?xml version="1.0" encoding="utf-8"?>
<p:tagLst xmlns:p="http://schemas.openxmlformats.org/presentationml/2006/main">
  <p:tag name="KSO_WM_BEAUTIFY_FLAG" val=""/>
</p:tagLst>
</file>

<file path=ppt/tags/tag1626.xml><?xml version="1.0" encoding="utf-8"?>
<p:tagLst xmlns:p="http://schemas.openxmlformats.org/presentationml/2006/main">
  <p:tag name="KSO_WM_BEAUTIFY_FLAG" val=""/>
</p:tagLst>
</file>

<file path=ppt/tags/tag1627.xml><?xml version="1.0" encoding="utf-8"?>
<p:tagLst xmlns:p="http://schemas.openxmlformats.org/presentationml/2006/main">
  <p:tag name="KSO_WM_BEAUTIFY_FLAG" val=""/>
</p:tagLst>
</file>

<file path=ppt/tags/tag1628.xml><?xml version="1.0" encoding="utf-8"?>
<p:tagLst xmlns:p="http://schemas.openxmlformats.org/presentationml/2006/main">
  <p:tag name="KSO_WM_BEAUTIFY_FLAG" val=""/>
</p:tagLst>
</file>

<file path=ppt/tags/tag1629.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30.xml><?xml version="1.0" encoding="utf-8"?>
<p:tagLst xmlns:p="http://schemas.openxmlformats.org/presentationml/2006/main">
  <p:tag name="KSO_WM_BEAUTIFY_FLAG" val=""/>
</p:tagLst>
</file>

<file path=ppt/tags/tag1631.xml><?xml version="1.0" encoding="utf-8"?>
<p:tagLst xmlns:p="http://schemas.openxmlformats.org/presentationml/2006/main">
  <p:tag name="KSO_WM_BEAUTIFY_FLAG" val=""/>
</p:tagLst>
</file>

<file path=ppt/tags/tag1632.xml><?xml version="1.0" encoding="utf-8"?>
<p:tagLst xmlns:p="http://schemas.openxmlformats.org/presentationml/2006/main">
  <p:tag name="KSO_WM_BEAUTIFY_FLAG" val=""/>
</p:tagLst>
</file>

<file path=ppt/tags/tag1633.xml><?xml version="1.0" encoding="utf-8"?>
<p:tagLst xmlns:p="http://schemas.openxmlformats.org/presentationml/2006/main">
  <p:tag name="KSO_WM_BEAUTIFY_FLAG" val=""/>
</p:tagLst>
</file>

<file path=ppt/tags/tag1634.xml><?xml version="1.0" encoding="utf-8"?>
<p:tagLst xmlns:p="http://schemas.openxmlformats.org/presentationml/2006/main">
  <p:tag name="KSO_WM_BEAUTIFY_FLAG" val=""/>
</p:tagLst>
</file>

<file path=ppt/tags/tag1635.xml><?xml version="1.0" encoding="utf-8"?>
<p:tagLst xmlns:p="http://schemas.openxmlformats.org/presentationml/2006/main">
  <p:tag name="KSO_WM_BEAUTIFY_FLAG" val=""/>
</p:tagLst>
</file>

<file path=ppt/tags/tag1636.xml><?xml version="1.0" encoding="utf-8"?>
<p:tagLst xmlns:p="http://schemas.openxmlformats.org/presentationml/2006/main">
  <p:tag name="KSO_WM_BEAUTIFY_FLAG" val=""/>
</p:tagLst>
</file>

<file path=ppt/tags/tag1637.xml><?xml version="1.0" encoding="utf-8"?>
<p:tagLst xmlns:p="http://schemas.openxmlformats.org/presentationml/2006/main">
  <p:tag name="KSO_WM_BEAUTIFY_FLAG" val=""/>
</p:tagLst>
</file>

<file path=ppt/tags/tag1638.xml><?xml version="1.0" encoding="utf-8"?>
<p:tagLst xmlns:p="http://schemas.openxmlformats.org/presentationml/2006/main">
  <p:tag name="KSO_WM_BEAUTIFY_FLAG" val=""/>
</p:tagLst>
</file>

<file path=ppt/tags/tag1639.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40.xml><?xml version="1.0" encoding="utf-8"?>
<p:tagLst xmlns:p="http://schemas.openxmlformats.org/presentationml/2006/main">
  <p:tag name="KSO_WM_BEAUTIFY_FLAG" val=""/>
</p:tagLst>
</file>

<file path=ppt/tags/tag1641.xml><?xml version="1.0" encoding="utf-8"?>
<p:tagLst xmlns:p="http://schemas.openxmlformats.org/presentationml/2006/main">
  <p:tag name="KSO_WM_BEAUTIFY_FLAG" val=""/>
</p:tagLst>
</file>

<file path=ppt/tags/tag1642.xml><?xml version="1.0" encoding="utf-8"?>
<p:tagLst xmlns:p="http://schemas.openxmlformats.org/presentationml/2006/main">
  <p:tag name="KSO_WM_BEAUTIFY_FLAG" val=""/>
</p:tagLst>
</file>

<file path=ppt/tags/tag1643.xml><?xml version="1.0" encoding="utf-8"?>
<p:tagLst xmlns:p="http://schemas.openxmlformats.org/presentationml/2006/main">
  <p:tag name="KSO_WM_BEAUTIFY_FLAG" val=""/>
</p:tagLst>
</file>

<file path=ppt/tags/tag1644.xml><?xml version="1.0" encoding="utf-8"?>
<p:tagLst xmlns:p="http://schemas.openxmlformats.org/presentationml/2006/main">
  <p:tag name="KSO_WM_BEAUTIFY_FLAG" val=""/>
</p:tagLst>
</file>

<file path=ppt/tags/tag1645.xml><?xml version="1.0" encoding="utf-8"?>
<p:tagLst xmlns:p="http://schemas.openxmlformats.org/presentationml/2006/main">
  <p:tag name="KSO_WM_BEAUTIFY_FLAG" val=""/>
</p:tagLst>
</file>

<file path=ppt/tags/tag1646.xml><?xml version="1.0" encoding="utf-8"?>
<p:tagLst xmlns:p="http://schemas.openxmlformats.org/presentationml/2006/main">
  <p:tag name="KSO_WM_BEAUTIFY_FLAG" val=""/>
</p:tagLst>
</file>

<file path=ppt/tags/tag1647.xml><?xml version="1.0" encoding="utf-8"?>
<p:tagLst xmlns:p="http://schemas.openxmlformats.org/presentationml/2006/main">
  <p:tag name="KSO_WM_BEAUTIFY_FLAG" val=""/>
</p:tagLst>
</file>

<file path=ppt/tags/tag1648.xml><?xml version="1.0" encoding="utf-8"?>
<p:tagLst xmlns:p="http://schemas.openxmlformats.org/presentationml/2006/main">
  <p:tag name="KSO_WM_BEAUTIFY_FLAG" val=""/>
</p:tagLst>
</file>

<file path=ppt/tags/tag1649.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50.xml><?xml version="1.0" encoding="utf-8"?>
<p:tagLst xmlns:p="http://schemas.openxmlformats.org/presentationml/2006/main">
  <p:tag name="KSO_WM_BEAUTIFY_FLAG" val=""/>
</p:tagLst>
</file>

<file path=ppt/tags/tag1651.xml><?xml version="1.0" encoding="utf-8"?>
<p:tagLst xmlns:p="http://schemas.openxmlformats.org/presentationml/2006/main">
  <p:tag name="KSO_WM_BEAUTIFY_FLAG" val=""/>
</p:tagLst>
</file>

<file path=ppt/tags/tag1652.xml><?xml version="1.0" encoding="utf-8"?>
<p:tagLst xmlns:p="http://schemas.openxmlformats.org/presentationml/2006/main">
  <p:tag name="KSO_WM_BEAUTIFY_FLAG" val=""/>
</p:tagLst>
</file>

<file path=ppt/tags/tag1653.xml><?xml version="1.0" encoding="utf-8"?>
<p:tagLst xmlns:p="http://schemas.openxmlformats.org/presentationml/2006/main">
  <p:tag name="KSO_WM_BEAUTIFY_FLAG" val=""/>
</p:tagLst>
</file>

<file path=ppt/tags/tag1654.xml><?xml version="1.0" encoding="utf-8"?>
<p:tagLst xmlns:p="http://schemas.openxmlformats.org/presentationml/2006/main">
  <p:tag name="KSO_WM_BEAUTIFY_FLAG" val=""/>
</p:tagLst>
</file>

<file path=ppt/tags/tag1655.xml><?xml version="1.0" encoding="utf-8"?>
<p:tagLst xmlns:p="http://schemas.openxmlformats.org/presentationml/2006/main">
  <p:tag name="KSO_WM_BEAUTIFY_FLAG" val=""/>
</p:tagLst>
</file>

<file path=ppt/tags/tag1656.xml><?xml version="1.0" encoding="utf-8"?>
<p:tagLst xmlns:p="http://schemas.openxmlformats.org/presentationml/2006/main">
  <p:tag name="KSO_WM_BEAUTIFY_FLAG" val=""/>
</p:tagLst>
</file>

<file path=ppt/tags/tag1657.xml><?xml version="1.0" encoding="utf-8"?>
<p:tagLst xmlns:p="http://schemas.openxmlformats.org/presentationml/2006/main">
  <p:tag name="KSO_WM_BEAUTIFY_FLAG" val=""/>
</p:tagLst>
</file>

<file path=ppt/tags/tag1658.xml><?xml version="1.0" encoding="utf-8"?>
<p:tagLst xmlns:p="http://schemas.openxmlformats.org/presentationml/2006/main">
  <p:tag name="KSO_WM_BEAUTIFY_FLAG" val=""/>
</p:tagLst>
</file>

<file path=ppt/tags/tag1659.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60.xml><?xml version="1.0" encoding="utf-8"?>
<p:tagLst xmlns:p="http://schemas.openxmlformats.org/presentationml/2006/main">
  <p:tag name="KSO_WM_BEAUTIFY_FLAG" val=""/>
</p:tagLst>
</file>

<file path=ppt/tags/tag1661.xml><?xml version="1.0" encoding="utf-8"?>
<p:tagLst xmlns:p="http://schemas.openxmlformats.org/presentationml/2006/main">
  <p:tag name="KSO_WM_BEAUTIFY_FLAG" val=""/>
</p:tagLst>
</file>

<file path=ppt/tags/tag1662.xml><?xml version="1.0" encoding="utf-8"?>
<p:tagLst xmlns:p="http://schemas.openxmlformats.org/presentationml/2006/main">
  <p:tag name="KSO_WM_BEAUTIFY_FLAG" val=""/>
</p:tagLst>
</file>

<file path=ppt/tags/tag1663.xml><?xml version="1.0" encoding="utf-8"?>
<p:tagLst xmlns:p="http://schemas.openxmlformats.org/presentationml/2006/main">
  <p:tag name="KSO_WM_BEAUTIFY_FLAG" val=""/>
</p:tagLst>
</file>

<file path=ppt/tags/tag1664.xml><?xml version="1.0" encoding="utf-8"?>
<p:tagLst xmlns:p="http://schemas.openxmlformats.org/presentationml/2006/main">
  <p:tag name="KSO_WM_BEAUTIFY_FLAG" val=""/>
</p:tagLst>
</file>

<file path=ppt/tags/tag1665.xml><?xml version="1.0" encoding="utf-8"?>
<p:tagLst xmlns:p="http://schemas.openxmlformats.org/presentationml/2006/main">
  <p:tag name="KSO_WM_BEAUTIFY_FLAG" val=""/>
</p:tagLst>
</file>

<file path=ppt/tags/tag1666.xml><?xml version="1.0" encoding="utf-8"?>
<p:tagLst xmlns:p="http://schemas.openxmlformats.org/presentationml/2006/main">
  <p:tag name="KSO_WM_BEAUTIFY_FLAG" val=""/>
</p:tagLst>
</file>

<file path=ppt/tags/tag1667.xml><?xml version="1.0" encoding="utf-8"?>
<p:tagLst xmlns:p="http://schemas.openxmlformats.org/presentationml/2006/main">
  <p:tag name="KSO_WM_BEAUTIFY_FLAG" val=""/>
</p:tagLst>
</file>

<file path=ppt/tags/tag1668.xml><?xml version="1.0" encoding="utf-8"?>
<p:tagLst xmlns:p="http://schemas.openxmlformats.org/presentationml/2006/main">
  <p:tag name="KSO_WM_BEAUTIFY_FLAG" val=""/>
</p:tagLst>
</file>

<file path=ppt/tags/tag1669.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70.xml><?xml version="1.0" encoding="utf-8"?>
<p:tagLst xmlns:p="http://schemas.openxmlformats.org/presentationml/2006/main">
  <p:tag name="KSO_WM_BEAUTIFY_FLAG" val=""/>
</p:tagLst>
</file>

<file path=ppt/tags/tag1671.xml><?xml version="1.0" encoding="utf-8"?>
<p:tagLst xmlns:p="http://schemas.openxmlformats.org/presentationml/2006/main">
  <p:tag name="KSO_WM_BEAUTIFY_FLAG" val=""/>
</p:tagLst>
</file>

<file path=ppt/tags/tag1672.xml><?xml version="1.0" encoding="utf-8"?>
<p:tagLst xmlns:p="http://schemas.openxmlformats.org/presentationml/2006/main">
  <p:tag name="KSO_WM_BEAUTIFY_FLAG" val=""/>
</p:tagLst>
</file>

<file path=ppt/tags/tag1673.xml><?xml version="1.0" encoding="utf-8"?>
<p:tagLst xmlns:p="http://schemas.openxmlformats.org/presentationml/2006/main">
  <p:tag name="KSO_WM_BEAUTIFY_FLAG" val=""/>
</p:tagLst>
</file>

<file path=ppt/tags/tag1674.xml><?xml version="1.0" encoding="utf-8"?>
<p:tagLst xmlns:p="http://schemas.openxmlformats.org/presentationml/2006/main">
  <p:tag name="KSO_WM_BEAUTIFY_FLAG" val=""/>
</p:tagLst>
</file>

<file path=ppt/tags/tag1675.xml><?xml version="1.0" encoding="utf-8"?>
<p:tagLst xmlns:p="http://schemas.openxmlformats.org/presentationml/2006/main">
  <p:tag name="KSO_WM_BEAUTIFY_FLAG" val=""/>
</p:tagLst>
</file>

<file path=ppt/tags/tag1676.xml><?xml version="1.0" encoding="utf-8"?>
<p:tagLst xmlns:p="http://schemas.openxmlformats.org/presentationml/2006/main">
  <p:tag name="KSO_WM_BEAUTIFY_FLAG" val=""/>
</p:tagLst>
</file>

<file path=ppt/tags/tag1677.xml><?xml version="1.0" encoding="utf-8"?>
<p:tagLst xmlns:p="http://schemas.openxmlformats.org/presentationml/2006/main">
  <p:tag name="KSO_WM_BEAUTIFY_FLAG" val=""/>
</p:tagLst>
</file>

<file path=ppt/tags/tag1678.xml><?xml version="1.0" encoding="utf-8"?>
<p:tagLst xmlns:p="http://schemas.openxmlformats.org/presentationml/2006/main">
  <p:tag name="KSO_WM_BEAUTIFY_FLAG" val=""/>
</p:tagLst>
</file>

<file path=ppt/tags/tag1679.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80.xml><?xml version="1.0" encoding="utf-8"?>
<p:tagLst xmlns:p="http://schemas.openxmlformats.org/presentationml/2006/main">
  <p:tag name="KSO_WM_BEAUTIFY_FLAG" val=""/>
</p:tagLst>
</file>

<file path=ppt/tags/tag1681.xml><?xml version="1.0" encoding="utf-8"?>
<p:tagLst xmlns:p="http://schemas.openxmlformats.org/presentationml/2006/main">
  <p:tag name="KSO_WM_BEAUTIFY_FLAG" val=""/>
</p:tagLst>
</file>

<file path=ppt/tags/tag1682.xml><?xml version="1.0" encoding="utf-8"?>
<p:tagLst xmlns:p="http://schemas.openxmlformats.org/presentationml/2006/main">
  <p:tag name="KSO_WM_BEAUTIFY_FLAG" val=""/>
</p:tagLst>
</file>

<file path=ppt/tags/tag1683.xml><?xml version="1.0" encoding="utf-8"?>
<p:tagLst xmlns:p="http://schemas.openxmlformats.org/presentationml/2006/main">
  <p:tag name="KSO_WM_BEAUTIFY_FLAG" val=""/>
</p:tagLst>
</file>

<file path=ppt/tags/tag1684.xml><?xml version="1.0" encoding="utf-8"?>
<p:tagLst xmlns:p="http://schemas.openxmlformats.org/presentationml/2006/main">
  <p:tag name="KSO_WM_BEAUTIFY_FLAG" val=""/>
</p:tagLst>
</file>

<file path=ppt/tags/tag1685.xml><?xml version="1.0" encoding="utf-8"?>
<p:tagLst xmlns:p="http://schemas.openxmlformats.org/presentationml/2006/main">
  <p:tag name="KSO_WM_BEAUTIFY_FLAG" val=""/>
</p:tagLst>
</file>

<file path=ppt/tags/tag1686.xml><?xml version="1.0" encoding="utf-8"?>
<p:tagLst xmlns:p="http://schemas.openxmlformats.org/presentationml/2006/main">
  <p:tag name="KSO_WM_BEAUTIFY_FLAG" val=""/>
</p:tagLst>
</file>

<file path=ppt/tags/tag1687.xml><?xml version="1.0" encoding="utf-8"?>
<p:tagLst xmlns:p="http://schemas.openxmlformats.org/presentationml/2006/main">
  <p:tag name="KSO_WM_BEAUTIFY_FLAG" val=""/>
</p:tagLst>
</file>

<file path=ppt/tags/tag1688.xml><?xml version="1.0" encoding="utf-8"?>
<p:tagLst xmlns:p="http://schemas.openxmlformats.org/presentationml/2006/main">
  <p:tag name="KSO_WM_BEAUTIFY_FLAG" val=""/>
</p:tagLst>
</file>

<file path=ppt/tags/tag1689.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690.xml><?xml version="1.0" encoding="utf-8"?>
<p:tagLst xmlns:p="http://schemas.openxmlformats.org/presentationml/2006/main">
  <p:tag name="KSO_WM_BEAUTIFY_FLAG" val=""/>
</p:tagLst>
</file>

<file path=ppt/tags/tag1691.xml><?xml version="1.0" encoding="utf-8"?>
<p:tagLst xmlns:p="http://schemas.openxmlformats.org/presentationml/2006/main">
  <p:tag name="KSO_WM_BEAUTIFY_FLAG" val=""/>
</p:tagLst>
</file>

<file path=ppt/tags/tag1692.xml><?xml version="1.0" encoding="utf-8"?>
<p:tagLst xmlns:p="http://schemas.openxmlformats.org/presentationml/2006/main">
  <p:tag name="KSO_WM_BEAUTIFY_FLAG" val=""/>
</p:tagLst>
</file>

<file path=ppt/tags/tag1693.xml><?xml version="1.0" encoding="utf-8"?>
<p:tagLst xmlns:p="http://schemas.openxmlformats.org/presentationml/2006/main">
  <p:tag name="KSO_WM_BEAUTIFY_FLAG" val=""/>
</p:tagLst>
</file>

<file path=ppt/tags/tag1694.xml><?xml version="1.0" encoding="utf-8"?>
<p:tagLst xmlns:p="http://schemas.openxmlformats.org/presentationml/2006/main">
  <p:tag name="KSO_WM_BEAUTIFY_FLAG" val=""/>
</p:tagLst>
</file>

<file path=ppt/tags/tag1695.xml><?xml version="1.0" encoding="utf-8"?>
<p:tagLst xmlns:p="http://schemas.openxmlformats.org/presentationml/2006/main">
  <p:tag name="KSO_WM_BEAUTIFY_FLAG" val=""/>
</p:tagLst>
</file>

<file path=ppt/tags/tag1696.xml><?xml version="1.0" encoding="utf-8"?>
<p:tagLst xmlns:p="http://schemas.openxmlformats.org/presentationml/2006/main">
  <p:tag name="KSO_WM_BEAUTIFY_FLAG" val=""/>
</p:tagLst>
</file>

<file path=ppt/tags/tag1697.xml><?xml version="1.0" encoding="utf-8"?>
<p:tagLst xmlns:p="http://schemas.openxmlformats.org/presentationml/2006/main">
  <p:tag name="KSO_WM_BEAUTIFY_FLAG" val=""/>
</p:tagLst>
</file>

<file path=ppt/tags/tag1698.xml><?xml version="1.0" encoding="utf-8"?>
<p:tagLst xmlns:p="http://schemas.openxmlformats.org/presentationml/2006/main">
  <p:tag name="KSO_WM_BEAUTIFY_FLAG" val=""/>
</p:tagLst>
</file>

<file path=ppt/tags/tag169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00.xml><?xml version="1.0" encoding="utf-8"?>
<p:tagLst xmlns:p="http://schemas.openxmlformats.org/presentationml/2006/main">
  <p:tag name="KSO_WM_BEAUTIFY_FLAG" val=""/>
</p:tagLst>
</file>

<file path=ppt/tags/tag1701.xml><?xml version="1.0" encoding="utf-8"?>
<p:tagLst xmlns:p="http://schemas.openxmlformats.org/presentationml/2006/main">
  <p:tag name="KSO_WM_BEAUTIFY_FLAG" val=""/>
</p:tagLst>
</file>

<file path=ppt/tags/tag1702.xml><?xml version="1.0" encoding="utf-8"?>
<p:tagLst xmlns:p="http://schemas.openxmlformats.org/presentationml/2006/main">
  <p:tag name="KSO_WM_BEAUTIFY_FLAG" val=""/>
</p:tagLst>
</file>

<file path=ppt/tags/tag1703.xml><?xml version="1.0" encoding="utf-8"?>
<p:tagLst xmlns:p="http://schemas.openxmlformats.org/presentationml/2006/main">
  <p:tag name="KSO_WM_BEAUTIFY_FLAG" val=""/>
</p:tagLst>
</file>

<file path=ppt/tags/tag1704.xml><?xml version="1.0" encoding="utf-8"?>
<p:tagLst xmlns:p="http://schemas.openxmlformats.org/presentationml/2006/main">
  <p:tag name="KSO_WM_BEAUTIFY_FLAG" val=""/>
</p:tagLst>
</file>

<file path=ppt/tags/tag1705.xml><?xml version="1.0" encoding="utf-8"?>
<p:tagLst xmlns:p="http://schemas.openxmlformats.org/presentationml/2006/main">
  <p:tag name="KSO_WM_BEAUTIFY_FLAG" val=""/>
</p:tagLst>
</file>

<file path=ppt/tags/tag1706.xml><?xml version="1.0" encoding="utf-8"?>
<p:tagLst xmlns:p="http://schemas.openxmlformats.org/presentationml/2006/main">
  <p:tag name="KSO_WM_BEAUTIFY_FLAG" val=""/>
</p:tagLst>
</file>

<file path=ppt/tags/tag1707.xml><?xml version="1.0" encoding="utf-8"?>
<p:tagLst xmlns:p="http://schemas.openxmlformats.org/presentationml/2006/main">
  <p:tag name="KSO_WM_BEAUTIFY_FLAG" val=""/>
</p:tagLst>
</file>

<file path=ppt/tags/tag1708.xml><?xml version="1.0" encoding="utf-8"?>
<p:tagLst xmlns:p="http://schemas.openxmlformats.org/presentationml/2006/main">
  <p:tag name="KSO_WM_BEAUTIFY_FLAG" val=""/>
</p:tagLst>
</file>

<file path=ppt/tags/tag1709.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10.xml><?xml version="1.0" encoding="utf-8"?>
<p:tagLst xmlns:p="http://schemas.openxmlformats.org/presentationml/2006/main">
  <p:tag name="KSO_WM_BEAUTIFY_FLAG" val=""/>
</p:tagLst>
</file>

<file path=ppt/tags/tag1711.xml><?xml version="1.0" encoding="utf-8"?>
<p:tagLst xmlns:p="http://schemas.openxmlformats.org/presentationml/2006/main">
  <p:tag name="KSO_WM_BEAUTIFY_FLAG" val=""/>
</p:tagLst>
</file>

<file path=ppt/tags/tag1712.xml><?xml version="1.0" encoding="utf-8"?>
<p:tagLst xmlns:p="http://schemas.openxmlformats.org/presentationml/2006/main">
  <p:tag name="KSO_WM_BEAUTIFY_FLAG" val=""/>
</p:tagLst>
</file>

<file path=ppt/tags/tag1713.xml><?xml version="1.0" encoding="utf-8"?>
<p:tagLst xmlns:p="http://schemas.openxmlformats.org/presentationml/2006/main">
  <p:tag name="KSO_WM_BEAUTIFY_FLAG" val=""/>
</p:tagLst>
</file>

<file path=ppt/tags/tag1714.xml><?xml version="1.0" encoding="utf-8"?>
<p:tagLst xmlns:p="http://schemas.openxmlformats.org/presentationml/2006/main">
  <p:tag name="KSO_WM_BEAUTIFY_FLAG" val=""/>
</p:tagLst>
</file>

<file path=ppt/tags/tag1715.xml><?xml version="1.0" encoding="utf-8"?>
<p:tagLst xmlns:p="http://schemas.openxmlformats.org/presentationml/2006/main">
  <p:tag name="KSO_WM_BEAUTIFY_FLAG" val=""/>
</p:tagLst>
</file>

<file path=ppt/tags/tag1716.xml><?xml version="1.0" encoding="utf-8"?>
<p:tagLst xmlns:p="http://schemas.openxmlformats.org/presentationml/2006/main">
  <p:tag name="KSO_WM_BEAUTIFY_FLAG" val=""/>
</p:tagLst>
</file>

<file path=ppt/tags/tag1717.xml><?xml version="1.0" encoding="utf-8"?>
<p:tagLst xmlns:p="http://schemas.openxmlformats.org/presentationml/2006/main">
  <p:tag name="KSO_WM_BEAUTIFY_FLAG" val=""/>
</p:tagLst>
</file>

<file path=ppt/tags/tag1718.xml><?xml version="1.0" encoding="utf-8"?>
<p:tagLst xmlns:p="http://schemas.openxmlformats.org/presentationml/2006/main">
  <p:tag name="KSO_WM_BEAUTIFY_FLAG" val=""/>
</p:tagLst>
</file>

<file path=ppt/tags/tag1719.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20.xml><?xml version="1.0" encoding="utf-8"?>
<p:tagLst xmlns:p="http://schemas.openxmlformats.org/presentationml/2006/main">
  <p:tag name="KSO_WM_BEAUTIFY_FLAG" val=""/>
</p:tagLst>
</file>

<file path=ppt/tags/tag1721.xml><?xml version="1.0" encoding="utf-8"?>
<p:tagLst xmlns:p="http://schemas.openxmlformats.org/presentationml/2006/main">
  <p:tag name="KSO_WM_SPECIAL_SOURCE" val="bdnull"/>
  <p:tag name="KSO_WM_SLIDE_ID" val="diagram20227964_3"/>
  <p:tag name="KSO_WM_TEMPLATE_SUBCATEGORY" val="0"/>
  <p:tag name="KSO_WM_TEMPLATE_MASTER_TYPE" val="1"/>
  <p:tag name="KSO_WM_TEMPLATE_COLOR_TYPE" val="0"/>
  <p:tag name="KSO_WM_SLIDE_INDEX" val="3"/>
  <p:tag name="KSO_WM_TAG_VERSION" val="1.0"/>
  <p:tag name="KSO_WM_BEAUTIFY_FLAG" val="#wm#"/>
  <p:tag name="KSO_WM_TEMPLATE_CATEGORY" val="diagram"/>
  <p:tag name="KSO_WM_TEMPLATE_INDEX" val="20227964"/>
  <p:tag name="KSO_WM_SLIDE_TYPE" val="text"/>
  <p:tag name="KSO_WM_SLIDE_SUBTYPE" val="diag"/>
  <p:tag name="KSO_WM_SLIDE_ITEM_CNT" val="3"/>
  <p:tag name="KSO_WM_SLIDE_SIZE" val="913.55*403"/>
  <p:tag name="KSO_WM_SLIDE_POSITION" val="0*66.25"/>
  <p:tag name="KSO_WM_DIAGRAM_GROUP_CODE" val="l1-1"/>
  <p:tag name="KSO_WM_SLIDE_DIAGTYPE" val="l"/>
  <p:tag name="KSO_WM_SLIDE_LAYOUT" val="l"/>
  <p:tag name="KSO_WM_SLIDE_LAYOUT_CNT" val="1"/>
</p:tagLst>
</file>

<file path=ppt/tags/tag1722.xml><?xml version="1.0" encoding="utf-8"?>
<p:tagLst xmlns:p="http://schemas.openxmlformats.org/presentationml/2006/main">
  <p:tag name="COMMONDATA" val="eyJoZGlkIjoiMmY5MzdhMTM4MGYwZjY3MmUyNDAwYWI5ODI4MjA4MzUifQ=="/>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7679_5*l_h_i*1_1_1"/>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7679_5*l_h_i*1_1_3"/>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27679_5*l_h_i*1_1_4"/>
  <p:tag name="KSO_WM_TEMPLATE_CATEGORY" val="diagram"/>
  <p:tag name="KSO_WM_TEMPLATE_INDEX" val="20227679"/>
  <p:tag name="KSO_WM_UNIT_LAYERLEVEL" val="1_1_1"/>
  <p:tag name="KSO_WM_TAG_VERSION" val="1.0"/>
  <p:tag name="KSO_WM_BEAUTIFY_FLAG" val=""/>
  <p:tag name="KSO_WM_UNIT_FILL_FORE_SCHEMECOLOR_INDEX" val="14"/>
  <p:tag name="KSO_WM_UNIT_FILL_TYPE" val="1"/>
  <p:tag name="KSO_WM_UNIT_SHADOW_SCHEMECOLOR_INDEX" val="14"/>
  <p:tag name="KSO_WM_UNIT_TEXT_FILL_FORE_SCHEMECOLOR_INDEX" val="2"/>
  <p:tag name="KSO_WM_UNIT_TEXT_FILL_TYPE" val="1"/>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27679_5*l_h_i*1_1_2"/>
  <p:tag name="KSO_WM_TEMPLATE_CATEGORY" val="diagram"/>
  <p:tag name="KSO_WM_TEMPLATE_INDEX" val="20227679"/>
  <p:tag name="KSO_WM_UNIT_LAYERLEVEL" val="1_1_1"/>
  <p:tag name="KSO_WM_TAG_VERSION" val="1.0"/>
  <p:tag name="KSO_WM_BEAUTIFY_FLAG" val=""/>
  <p:tag name="KSO_WM_UNIT_TEXT_FILL_FORE_SCHEMECOLOR_INDEX" val="5"/>
  <p:tag name="KSO_WM_UNIT_TEXT_FILL_TYPE" val="1"/>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7679_5*l_h_i*1_1_1"/>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7679_5*l_h_i*1_1_3"/>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27679_5*l_h_i*1_1_4"/>
  <p:tag name="KSO_WM_TEMPLATE_CATEGORY" val="diagram"/>
  <p:tag name="KSO_WM_TEMPLATE_INDEX" val="20227679"/>
  <p:tag name="KSO_WM_UNIT_LAYERLEVEL" val="1_1_1"/>
  <p:tag name="KSO_WM_TAG_VERSION" val="1.0"/>
  <p:tag name="KSO_WM_BEAUTIFY_FLAG" val=""/>
  <p:tag name="KSO_WM_UNIT_FILL_FORE_SCHEMECOLOR_INDEX" val="14"/>
  <p:tag name="KSO_WM_UNIT_FILL_TYPE" val="1"/>
  <p:tag name="KSO_WM_UNIT_SHADOW_SCHEMECOLOR_INDEX" val="14"/>
  <p:tag name="KSO_WM_UNIT_TEXT_FILL_FORE_SCHEMECOLOR_INDEX" val="2"/>
  <p:tag name="KSO_WM_UNIT_TEXT_FILL_TYPE" val="1"/>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27679_5*l_h_i*1_1_2"/>
  <p:tag name="KSO_WM_TEMPLATE_CATEGORY" val="diagram"/>
  <p:tag name="KSO_WM_TEMPLATE_INDEX" val="20227679"/>
  <p:tag name="KSO_WM_UNIT_LAYERLEVEL" val="1_1_1"/>
  <p:tag name="KSO_WM_TAG_VERSION" val="1.0"/>
  <p:tag name="KSO_WM_BEAUTIFY_FLAG" val=""/>
  <p:tag name="KSO_WM_UNIT_TEXT_FILL_FORE_SCHEMECOLOR_INDEX" val="5"/>
  <p:tag name="KSO_WM_UNIT_TEXT_FILL_TYPE" val="1"/>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UNIT_TEXTBOXSTYLE_SHAPETYPE" val="1"/>
  <p:tag name="KSO_WM_UNIT_TEXTBOXSTYLE_ADJUSTLEFT" val="0_-29.09998"/>
  <p:tag name="KSO_WM_UNIT_TEXTBOXSTYLE_ADJUSTTOP" val="0_-63.95001"/>
  <p:tag name="KSO_WM_UNIT_TEXTBOXSTYLE_ADJUSTWIDTH" val="100_58.19998"/>
  <p:tag name="KSO_WM_UNIT_TEXTBOXSTYLE_ADJUSTHEIGTH" val="100_109.65"/>
  <p:tag name="KSO_WM_UNIT_HIGHLIGHT" val="0"/>
  <p:tag name="KSO_WM_UNIT_COMPATIBLE" val="0"/>
  <p:tag name="KSO_WM_UNIT_DIAGRAM_ISNUMVISUAL" val="0"/>
  <p:tag name="KSO_WM_UNIT_DIAGRAM_ISREFERUNIT" val="0"/>
  <p:tag name="KSO_WM_UNIT_TYPE" val="i"/>
  <p:tag name="KSO_WM_UNIT_INDEX" val="1"/>
  <p:tag name="KSO_WM_UNIT_ID" val="mixed20201941_294*i*1"/>
  <p:tag name="KSO_WM_TEMPLATE_CATEGORY" val="mixed"/>
  <p:tag name="KSO_WM_TEMPLATE_INDEX" val="20201941"/>
  <p:tag name="KSO_WM_UNIT_LAYERLEVEL" val="1"/>
  <p:tag name="KSO_WM_TAG_VERSION" val="1.0"/>
  <p:tag name="KSO_WM_BEAUTIFY_FLAG" val=""/>
  <p:tag name="KSO_WM_UNIT_TEXTBOXSTYLE_GUID" val="{b6114a12-4d76-4813-96de-34db54c419f7}"/>
</p:tagLst>
</file>

<file path=ppt/tags/tag366.xml><?xml version="1.0" encoding="utf-8"?>
<p:tagLst xmlns:p="http://schemas.openxmlformats.org/presentationml/2006/main">
  <p:tag name="KSO_WM_UNIT_TEXTBOXSTYLE_SHAPETYPE" val="1"/>
  <p:tag name="KSO_WM_UNIT_TEXTBOXSTYLE_ADJUSTLEFT" val="10_-35.445"/>
  <p:tag name="KSO_WM_UNIT_TEXTBOXSTYLE_ADJUSTTOP" val="0_-63.95001"/>
  <p:tag name="KSO_WM_UNIT_HIGHLIGHT" val="0"/>
  <p:tag name="KSO_WM_UNIT_COMPATIBLE" val="0"/>
  <p:tag name="KSO_WM_UNIT_DIAGRAM_ISNUMVISUAL" val="0"/>
  <p:tag name="KSO_WM_UNIT_DIAGRAM_ISREFERUNIT" val="0"/>
  <p:tag name="KSO_WM_UNIT_TYPE" val="i"/>
  <p:tag name="KSO_WM_UNIT_INDEX" val="2"/>
  <p:tag name="KSO_WM_UNIT_ID" val="mixed20201941_294*i*2"/>
  <p:tag name="KSO_WM_TEMPLATE_CATEGORY" val="mixed"/>
  <p:tag name="KSO_WM_TEMPLATE_INDEX" val="20201941"/>
  <p:tag name="KSO_WM_UNIT_LAYERLEVEL" val="1"/>
  <p:tag name="KSO_WM_TAG_VERSION" val="1.0"/>
  <p:tag name="KSO_WM_BEAUTIFY_FLAG" val=""/>
  <p:tag name="KSO_WM_UNIT_TEXTBOXSTYLE_GUID" val="{b6114a12-4d76-4813-96de-34db54c419f7}"/>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KSO_WM_BEAUTIFY_FLAG" val=""/>
</p:tagLst>
</file>

<file path=ppt/tags/tag478.xml><?xml version="1.0" encoding="utf-8"?>
<p:tagLst xmlns:p="http://schemas.openxmlformats.org/presentationml/2006/main">
  <p:tag name="KSO_WM_BEAUTIFY_FLAG" val=""/>
</p:tagLst>
</file>

<file path=ppt/tags/tag479.xml><?xml version="1.0" encoding="utf-8"?>
<p:tagLst xmlns:p="http://schemas.openxmlformats.org/presentationml/2006/main">
  <p:tag name="KSO_WM_BEAUTIFY_FLAG" val=""/>
</p:tagLst>
</file>

<file path=ppt/tags/tag4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KSO_WM_BEAUTIFY_FLAG" val=""/>
</p:tagLst>
</file>

<file path=ppt/tags/tag483.xml><?xml version="1.0" encoding="utf-8"?>
<p:tagLst xmlns:p="http://schemas.openxmlformats.org/presentationml/2006/main">
  <p:tag name="KSO_WM_BEAUTIFY_FLAG" val=""/>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BEAUTIFY_FLAG" val=""/>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490.xml><?xml version="1.0" encoding="utf-8"?>
<p:tagLst xmlns:p="http://schemas.openxmlformats.org/presentationml/2006/main">
  <p:tag name="KSO_WM_BEAUTIFY_FLAG" va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BEAUTIFY_FLAG" val=""/>
</p:tagLst>
</file>

<file path=ppt/tags/tag497.xml><?xml version="1.0" encoding="utf-8"?>
<p:tagLst xmlns:p="http://schemas.openxmlformats.org/presentationml/2006/main">
  <p:tag name="KSO_WM_BEAUTIFY_FLAG" val=""/>
</p:tagLst>
</file>

<file path=ppt/tags/tag498.xml><?xml version="1.0" encoding="utf-8"?>
<p:tagLst xmlns:p="http://schemas.openxmlformats.org/presentationml/2006/main">
  <p:tag name="KSO_WM_BEAUTIFY_FLAG" val=""/>
</p:tagLst>
</file>

<file path=ppt/tags/tag49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BEAUTIFY_FLAG" val=""/>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10.xml><?xml version="1.0" encoding="utf-8"?>
<p:tagLst xmlns:p="http://schemas.openxmlformats.org/presentationml/2006/main">
  <p:tag name="KSO_WM_BEAUTIFY_FLAG" val=""/>
</p:tagLst>
</file>

<file path=ppt/tags/tag511.xml><?xml version="1.0" encoding="utf-8"?>
<p:tagLst xmlns:p="http://schemas.openxmlformats.org/presentationml/2006/main">
  <p:tag name="KSO_WM_BEAUTIFY_FLAG" val=""/>
</p:tagLst>
</file>

<file path=ppt/tags/tag512.xml><?xml version="1.0" encoding="utf-8"?>
<p:tagLst xmlns:p="http://schemas.openxmlformats.org/presentationml/2006/main">
  <p:tag name="KSO_WM_BEAUTIFY_FLAG" val=""/>
</p:tagLst>
</file>

<file path=ppt/tags/tag513.xml><?xml version="1.0" encoding="utf-8"?>
<p:tagLst xmlns:p="http://schemas.openxmlformats.org/presentationml/2006/main">
  <p:tag name="KSO_WM_BEAUTIFY_FLAG" val=""/>
</p:tagLst>
</file>

<file path=ppt/tags/tag514.xml><?xml version="1.0" encoding="utf-8"?>
<p:tagLst xmlns:p="http://schemas.openxmlformats.org/presentationml/2006/main">
  <p:tag name="KSO_WM_BEAUTIFY_FLAG" val=""/>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BEAUTIFY_FLAG" val=""/>
</p:tagLst>
</file>

<file path=ppt/tags/tag517.xml><?xml version="1.0" encoding="utf-8"?>
<p:tagLst xmlns:p="http://schemas.openxmlformats.org/presentationml/2006/main">
  <p:tag name="KSO_WM_BEAUTIFY_FLAG" val=""/>
</p:tagLst>
</file>

<file path=ppt/tags/tag518.xml><?xml version="1.0" encoding="utf-8"?>
<p:tagLst xmlns:p="http://schemas.openxmlformats.org/presentationml/2006/main">
  <p:tag name="KSO_WM_BEAUTIFY_FLAG" val=""/>
</p:tagLst>
</file>

<file path=ppt/tags/tag519.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20.xml><?xml version="1.0" encoding="utf-8"?>
<p:tagLst xmlns:p="http://schemas.openxmlformats.org/presentationml/2006/main">
  <p:tag name="KSO_WM_BEAUTIFY_FLAG" val=""/>
</p:tagLst>
</file>

<file path=ppt/tags/tag521.xml><?xml version="1.0" encoding="utf-8"?>
<p:tagLst xmlns:p="http://schemas.openxmlformats.org/presentationml/2006/main">
  <p:tag name="KSO_WM_BEAUTIFY_FLAG" val=""/>
</p:tagLst>
</file>

<file path=ppt/tags/tag522.xml><?xml version="1.0" encoding="utf-8"?>
<p:tagLst xmlns:p="http://schemas.openxmlformats.org/presentationml/2006/main">
  <p:tag name="KSO_WM_BEAUTIFY_FLAG" val=""/>
</p:tagLst>
</file>

<file path=ppt/tags/tag523.xml><?xml version="1.0" encoding="utf-8"?>
<p:tagLst xmlns:p="http://schemas.openxmlformats.org/presentationml/2006/main">
  <p:tag name="KSO_WM_BEAUTIFY_FLAG" val=""/>
</p:tagLst>
</file>

<file path=ppt/tags/tag524.xml><?xml version="1.0" encoding="utf-8"?>
<p:tagLst xmlns:p="http://schemas.openxmlformats.org/presentationml/2006/main">
  <p:tag name="KSO_WM_BEAUTIFY_FLAG" val=""/>
</p:tagLst>
</file>

<file path=ppt/tags/tag525.xml><?xml version="1.0" encoding="utf-8"?>
<p:tagLst xmlns:p="http://schemas.openxmlformats.org/presentationml/2006/main">
  <p:tag name="KSO_WM_BEAUTIFY_FLAG" val=""/>
</p:tagLst>
</file>

<file path=ppt/tags/tag526.xml><?xml version="1.0" encoding="utf-8"?>
<p:tagLst xmlns:p="http://schemas.openxmlformats.org/presentationml/2006/main">
  <p:tag name="KSO_WM_BEAUTIFY_FLAG" val=""/>
</p:tagLst>
</file>

<file path=ppt/tags/tag527.xml><?xml version="1.0" encoding="utf-8"?>
<p:tagLst xmlns:p="http://schemas.openxmlformats.org/presentationml/2006/main">
  <p:tag name="KSO_WM_BEAUTIFY_FLAG" val=""/>
</p:tagLst>
</file>

<file path=ppt/tags/tag528.xml><?xml version="1.0" encoding="utf-8"?>
<p:tagLst xmlns:p="http://schemas.openxmlformats.org/presentationml/2006/main">
  <p:tag name="KSO_WM_BEAUTIFY_FLAG" val=""/>
</p:tagLst>
</file>

<file path=ppt/tags/tag529.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30.xml><?xml version="1.0" encoding="utf-8"?>
<p:tagLst xmlns:p="http://schemas.openxmlformats.org/presentationml/2006/main">
  <p:tag name="KSO_WM_BEAUTIFY_FLAG" val=""/>
</p:tagLst>
</file>

<file path=ppt/tags/tag531.xml><?xml version="1.0" encoding="utf-8"?>
<p:tagLst xmlns:p="http://schemas.openxmlformats.org/presentationml/2006/main">
  <p:tag name="KSO_WM_BEAUTIFY_FLAG" val=""/>
</p:tagLst>
</file>

<file path=ppt/tags/tag532.xml><?xml version="1.0" encoding="utf-8"?>
<p:tagLst xmlns:p="http://schemas.openxmlformats.org/presentationml/2006/main">
  <p:tag name="KSO_WM_BEAUTIFY_FLAG" val=""/>
</p:tagLst>
</file>

<file path=ppt/tags/tag533.xml><?xml version="1.0" encoding="utf-8"?>
<p:tagLst xmlns:p="http://schemas.openxmlformats.org/presentationml/2006/main">
  <p:tag name="KSO_WM_BEAUTIFY_FLAG" val=""/>
</p:tagLst>
</file>

<file path=ppt/tags/tag534.xml><?xml version="1.0" encoding="utf-8"?>
<p:tagLst xmlns:p="http://schemas.openxmlformats.org/presentationml/2006/main">
  <p:tag name="KSO_WM_BEAUTIFY_FLAG" val=""/>
</p:tagLst>
</file>

<file path=ppt/tags/tag535.xml><?xml version="1.0" encoding="utf-8"?>
<p:tagLst xmlns:p="http://schemas.openxmlformats.org/presentationml/2006/main">
  <p:tag name="KSO_WM_BEAUTIFY_FLAG" val=""/>
</p:tagLst>
</file>

<file path=ppt/tags/tag536.xml><?xml version="1.0" encoding="utf-8"?>
<p:tagLst xmlns:p="http://schemas.openxmlformats.org/presentationml/2006/main">
  <p:tag name="KSO_WM_BEAUTIFY_FLAG" val=""/>
</p:tagLst>
</file>

<file path=ppt/tags/tag537.xml><?xml version="1.0" encoding="utf-8"?>
<p:tagLst xmlns:p="http://schemas.openxmlformats.org/presentationml/2006/main">
  <p:tag name="KSO_WM_BEAUTIFY_FLAG" val=""/>
</p:tagLst>
</file>

<file path=ppt/tags/tag538.xml><?xml version="1.0" encoding="utf-8"?>
<p:tagLst xmlns:p="http://schemas.openxmlformats.org/presentationml/2006/main">
  <p:tag name="KSO_WM_BEAUTIFY_FLAG" val=""/>
</p:tagLst>
</file>

<file path=ppt/tags/tag539.xml><?xml version="1.0" encoding="utf-8"?>
<p:tagLst xmlns:p="http://schemas.openxmlformats.org/presentationml/2006/main">
  <p:tag name="KSO_WM_BEAUTIFY_FLAG" val=""/>
</p:tagLst>
</file>

<file path=ppt/tags/tag5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40.xml><?xml version="1.0" encoding="utf-8"?>
<p:tagLst xmlns:p="http://schemas.openxmlformats.org/presentationml/2006/main">
  <p:tag name="KSO_WM_BEAUTIFY_FLAG" val=""/>
</p:tagLst>
</file>

<file path=ppt/tags/tag541.xml><?xml version="1.0" encoding="utf-8"?>
<p:tagLst xmlns:p="http://schemas.openxmlformats.org/presentationml/2006/main">
  <p:tag name="KSO_WM_BEAUTIFY_FLAG" val=""/>
</p:tagLst>
</file>

<file path=ppt/tags/tag542.xml><?xml version="1.0" encoding="utf-8"?>
<p:tagLst xmlns:p="http://schemas.openxmlformats.org/presentationml/2006/main">
  <p:tag name="KSO_WM_BEAUTIFY_FLAG" val=""/>
</p:tagLst>
</file>

<file path=ppt/tags/tag543.xml><?xml version="1.0" encoding="utf-8"?>
<p:tagLst xmlns:p="http://schemas.openxmlformats.org/presentationml/2006/main">
  <p:tag name="KSO_WM_BEAUTIFY_FLAG" val=""/>
</p:tagLst>
</file>

<file path=ppt/tags/tag544.xml><?xml version="1.0" encoding="utf-8"?>
<p:tagLst xmlns:p="http://schemas.openxmlformats.org/presentationml/2006/main">
  <p:tag name="KSO_WM_BEAUTIFY_FLAG" val=""/>
</p:tagLst>
</file>

<file path=ppt/tags/tag545.xml><?xml version="1.0" encoding="utf-8"?>
<p:tagLst xmlns:p="http://schemas.openxmlformats.org/presentationml/2006/main">
  <p:tag name="KSO_WM_BEAUTIFY_FLAG" val=""/>
</p:tagLst>
</file>

<file path=ppt/tags/tag546.xml><?xml version="1.0" encoding="utf-8"?>
<p:tagLst xmlns:p="http://schemas.openxmlformats.org/presentationml/2006/main">
  <p:tag name="KSO_WM_BEAUTIFY_FLAG" val=""/>
</p:tagLst>
</file>

<file path=ppt/tags/tag547.xml><?xml version="1.0" encoding="utf-8"?>
<p:tagLst xmlns:p="http://schemas.openxmlformats.org/presentationml/2006/main">
  <p:tag name="KSO_WM_BEAUTIFY_FLAG" val=""/>
</p:tagLst>
</file>

<file path=ppt/tags/tag548.xml><?xml version="1.0" encoding="utf-8"?>
<p:tagLst xmlns:p="http://schemas.openxmlformats.org/presentationml/2006/main">
  <p:tag name="KSO_WM_BEAUTIFY_FLAG" val=""/>
</p:tagLst>
</file>

<file path=ppt/tags/tag549.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50.xml><?xml version="1.0" encoding="utf-8"?>
<p:tagLst xmlns:p="http://schemas.openxmlformats.org/presentationml/2006/main">
  <p:tag name="KSO_WM_BEAUTIFY_FLAG" val=""/>
</p:tagLst>
</file>

<file path=ppt/tags/tag551.xml><?xml version="1.0" encoding="utf-8"?>
<p:tagLst xmlns:p="http://schemas.openxmlformats.org/presentationml/2006/main">
  <p:tag name="KSO_WM_BEAUTIFY_FLAG" val=""/>
</p:tagLst>
</file>

<file path=ppt/tags/tag552.xml><?xml version="1.0" encoding="utf-8"?>
<p:tagLst xmlns:p="http://schemas.openxmlformats.org/presentationml/2006/main">
  <p:tag name="KSO_WM_BEAUTIFY_FLAG" val=""/>
</p:tagLst>
</file>

<file path=ppt/tags/tag553.xml><?xml version="1.0" encoding="utf-8"?>
<p:tagLst xmlns:p="http://schemas.openxmlformats.org/presentationml/2006/main">
  <p:tag name="KSO_WM_BEAUTIFY_FLAG" val=""/>
</p:tagLst>
</file>

<file path=ppt/tags/tag554.xml><?xml version="1.0" encoding="utf-8"?>
<p:tagLst xmlns:p="http://schemas.openxmlformats.org/presentationml/2006/main">
  <p:tag name="KSO_WM_BEAUTIFY_FLAG" val=""/>
</p:tagLst>
</file>

<file path=ppt/tags/tag555.xml><?xml version="1.0" encoding="utf-8"?>
<p:tagLst xmlns:p="http://schemas.openxmlformats.org/presentationml/2006/main">
  <p:tag name="KSO_WM_BEAUTIFY_FLAG" val=""/>
</p:tagLst>
</file>

<file path=ppt/tags/tag556.xml><?xml version="1.0" encoding="utf-8"?>
<p:tagLst xmlns:p="http://schemas.openxmlformats.org/presentationml/2006/main">
  <p:tag name="KSO_WM_BEAUTIFY_FLAG" val=""/>
</p:tagLst>
</file>

<file path=ppt/tags/tag557.xml><?xml version="1.0" encoding="utf-8"?>
<p:tagLst xmlns:p="http://schemas.openxmlformats.org/presentationml/2006/main">
  <p:tag name="KSO_WM_BEAUTIFY_FLAG" val=""/>
</p:tagLst>
</file>

<file path=ppt/tags/tag558.xml><?xml version="1.0" encoding="utf-8"?>
<p:tagLst xmlns:p="http://schemas.openxmlformats.org/presentationml/2006/main">
  <p:tag name="KSO_WM_BEAUTIFY_FLAG" val=""/>
</p:tagLst>
</file>

<file path=ppt/tags/tag559.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60.xml><?xml version="1.0" encoding="utf-8"?>
<p:tagLst xmlns:p="http://schemas.openxmlformats.org/presentationml/2006/main">
  <p:tag name="KSO_WM_BEAUTIFY_FLAG" val=""/>
</p:tagLst>
</file>

<file path=ppt/tags/tag561.xml><?xml version="1.0" encoding="utf-8"?>
<p:tagLst xmlns:p="http://schemas.openxmlformats.org/presentationml/2006/main">
  <p:tag name="KSO_WM_BEAUTIFY_FLAG" val=""/>
</p:tagLst>
</file>

<file path=ppt/tags/tag562.xml><?xml version="1.0" encoding="utf-8"?>
<p:tagLst xmlns:p="http://schemas.openxmlformats.org/presentationml/2006/main">
  <p:tag name="KSO_WM_BEAUTIFY_FLAG" val=""/>
</p:tagLst>
</file>

<file path=ppt/tags/tag563.xml><?xml version="1.0" encoding="utf-8"?>
<p:tagLst xmlns:p="http://schemas.openxmlformats.org/presentationml/2006/main">
  <p:tag name="KSO_WM_BEAUTIFY_FLAG" val=""/>
</p:tagLst>
</file>

<file path=ppt/tags/tag564.xml><?xml version="1.0" encoding="utf-8"?>
<p:tagLst xmlns:p="http://schemas.openxmlformats.org/presentationml/2006/main">
  <p:tag name="KSO_WM_BEAUTIFY_FLAG" val=""/>
</p:tagLst>
</file>

<file path=ppt/tags/tag565.xml><?xml version="1.0" encoding="utf-8"?>
<p:tagLst xmlns:p="http://schemas.openxmlformats.org/presentationml/2006/main">
  <p:tag name="KSO_WM_BEAUTIFY_FLAG" val=""/>
</p:tagLst>
</file>

<file path=ppt/tags/tag566.xml><?xml version="1.0" encoding="utf-8"?>
<p:tagLst xmlns:p="http://schemas.openxmlformats.org/presentationml/2006/main">
  <p:tag name="KSO_WM_BEAUTIFY_FLAG" val=""/>
</p:tagLst>
</file>

<file path=ppt/tags/tag567.xml><?xml version="1.0" encoding="utf-8"?>
<p:tagLst xmlns:p="http://schemas.openxmlformats.org/presentationml/2006/main">
  <p:tag name="KSO_WM_BEAUTIFY_FLAG" val=""/>
</p:tagLst>
</file>

<file path=ppt/tags/tag568.xml><?xml version="1.0" encoding="utf-8"?>
<p:tagLst xmlns:p="http://schemas.openxmlformats.org/presentationml/2006/main">
  <p:tag name="KSO_WM_BEAUTIFY_FLAG" val=""/>
</p:tagLst>
</file>

<file path=ppt/tags/tag569.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70.xml><?xml version="1.0" encoding="utf-8"?>
<p:tagLst xmlns:p="http://schemas.openxmlformats.org/presentationml/2006/main">
  <p:tag name="KSO_WM_BEAUTIFY_FLAG" val=""/>
</p:tagLst>
</file>

<file path=ppt/tags/tag571.xml><?xml version="1.0" encoding="utf-8"?>
<p:tagLst xmlns:p="http://schemas.openxmlformats.org/presentationml/2006/main">
  <p:tag name="KSO_WM_BEAUTIFY_FLAG" val=""/>
</p:tagLst>
</file>

<file path=ppt/tags/tag572.xml><?xml version="1.0" encoding="utf-8"?>
<p:tagLst xmlns:p="http://schemas.openxmlformats.org/presentationml/2006/main">
  <p:tag name="KSO_WM_BEAUTIFY_FLAG" val=""/>
</p:tagLst>
</file>

<file path=ppt/tags/tag573.xml><?xml version="1.0" encoding="utf-8"?>
<p:tagLst xmlns:p="http://schemas.openxmlformats.org/presentationml/2006/main">
  <p:tag name="KSO_WM_BEAUTIFY_FLAG" val=""/>
</p:tagLst>
</file>

<file path=ppt/tags/tag574.xml><?xml version="1.0" encoding="utf-8"?>
<p:tagLst xmlns:p="http://schemas.openxmlformats.org/presentationml/2006/main">
  <p:tag name="KSO_WM_BEAUTIFY_FLAG" val=""/>
</p:tagLst>
</file>

<file path=ppt/tags/tag575.xml><?xml version="1.0" encoding="utf-8"?>
<p:tagLst xmlns:p="http://schemas.openxmlformats.org/presentationml/2006/main">
  <p:tag name="KSO_WM_BEAUTIFY_FLAG" val=""/>
</p:tagLst>
</file>

<file path=ppt/tags/tag576.xml><?xml version="1.0" encoding="utf-8"?>
<p:tagLst xmlns:p="http://schemas.openxmlformats.org/presentationml/2006/main">
  <p:tag name="KSO_WM_BEAUTIFY_FLAG" val=""/>
</p:tagLst>
</file>

<file path=ppt/tags/tag577.xml><?xml version="1.0" encoding="utf-8"?>
<p:tagLst xmlns:p="http://schemas.openxmlformats.org/presentationml/2006/main">
  <p:tag name="KSO_WM_BEAUTIFY_FLAG" val=""/>
</p:tagLst>
</file>

<file path=ppt/tags/tag578.xml><?xml version="1.0" encoding="utf-8"?>
<p:tagLst xmlns:p="http://schemas.openxmlformats.org/presentationml/2006/main">
  <p:tag name="KSO_WM_BEAUTIFY_FLAG" val=""/>
</p:tagLst>
</file>

<file path=ppt/tags/tag579.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80.xml><?xml version="1.0" encoding="utf-8"?>
<p:tagLst xmlns:p="http://schemas.openxmlformats.org/presentationml/2006/main">
  <p:tag name="KSO_WM_BEAUTIFY_FLAG" val=""/>
</p:tagLst>
</file>

<file path=ppt/tags/tag581.xml><?xml version="1.0" encoding="utf-8"?>
<p:tagLst xmlns:p="http://schemas.openxmlformats.org/presentationml/2006/main">
  <p:tag name="KSO_WM_BEAUTIFY_FLAG" val=""/>
</p:tagLst>
</file>

<file path=ppt/tags/tag582.xml><?xml version="1.0" encoding="utf-8"?>
<p:tagLst xmlns:p="http://schemas.openxmlformats.org/presentationml/2006/main">
  <p:tag name="KSO_WM_BEAUTIFY_FLAG" val=""/>
</p:tagLst>
</file>

<file path=ppt/tags/tag583.xml><?xml version="1.0" encoding="utf-8"?>
<p:tagLst xmlns:p="http://schemas.openxmlformats.org/presentationml/2006/main">
  <p:tag name="KSO_WM_BEAUTIFY_FLAG" val=""/>
</p:tagLst>
</file>

<file path=ppt/tags/tag584.xml><?xml version="1.0" encoding="utf-8"?>
<p:tagLst xmlns:p="http://schemas.openxmlformats.org/presentationml/2006/main">
  <p:tag name="KSO_WM_BEAUTIFY_FLAG" val=""/>
</p:tagLst>
</file>

<file path=ppt/tags/tag585.xml><?xml version="1.0" encoding="utf-8"?>
<p:tagLst xmlns:p="http://schemas.openxmlformats.org/presentationml/2006/main">
  <p:tag name="KSO_WM_BEAUTIFY_FLAG" val=""/>
</p:tagLst>
</file>

<file path=ppt/tags/tag586.xml><?xml version="1.0" encoding="utf-8"?>
<p:tagLst xmlns:p="http://schemas.openxmlformats.org/presentationml/2006/main">
  <p:tag name="KSO_WM_BEAUTIFY_FLAG" val=""/>
</p:tagLst>
</file>

<file path=ppt/tags/tag587.xml><?xml version="1.0" encoding="utf-8"?>
<p:tagLst xmlns:p="http://schemas.openxmlformats.org/presentationml/2006/main">
  <p:tag name="KSO_WM_BEAUTIFY_FLAG" val=""/>
</p:tagLst>
</file>

<file path=ppt/tags/tag588.xml><?xml version="1.0" encoding="utf-8"?>
<p:tagLst xmlns:p="http://schemas.openxmlformats.org/presentationml/2006/main">
  <p:tag name="KSO_WM_BEAUTIFY_FLAG" val=""/>
</p:tagLst>
</file>

<file path=ppt/tags/tag589.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590.xml><?xml version="1.0" encoding="utf-8"?>
<p:tagLst xmlns:p="http://schemas.openxmlformats.org/presentationml/2006/main">
  <p:tag name="KSO_WM_BEAUTIFY_FLAG" val=""/>
</p:tagLst>
</file>

<file path=ppt/tags/tag591.xml><?xml version="1.0" encoding="utf-8"?>
<p:tagLst xmlns:p="http://schemas.openxmlformats.org/presentationml/2006/main">
  <p:tag name="KSO_WM_BEAUTIFY_FLAG" val=""/>
</p:tagLst>
</file>

<file path=ppt/tags/tag592.xml><?xml version="1.0" encoding="utf-8"?>
<p:tagLst xmlns:p="http://schemas.openxmlformats.org/presentationml/2006/main">
  <p:tag name="KSO_WM_BEAUTIFY_FLAG" val=""/>
</p:tagLst>
</file>

<file path=ppt/tags/tag593.xml><?xml version="1.0" encoding="utf-8"?>
<p:tagLst xmlns:p="http://schemas.openxmlformats.org/presentationml/2006/main">
  <p:tag name="KSO_WM_BEAUTIFY_FLAG" val=""/>
</p:tagLst>
</file>

<file path=ppt/tags/tag594.xml><?xml version="1.0" encoding="utf-8"?>
<p:tagLst xmlns:p="http://schemas.openxmlformats.org/presentationml/2006/main">
  <p:tag name="KSO_WM_BEAUTIFY_FLAG" val=""/>
</p:tagLst>
</file>

<file path=ppt/tags/tag595.xml><?xml version="1.0" encoding="utf-8"?>
<p:tagLst xmlns:p="http://schemas.openxmlformats.org/presentationml/2006/main">
  <p:tag name="KSO_WM_BEAUTIFY_FLAG" val=""/>
</p:tagLst>
</file>

<file path=ppt/tags/tag596.xml><?xml version="1.0" encoding="utf-8"?>
<p:tagLst xmlns:p="http://schemas.openxmlformats.org/presentationml/2006/main">
  <p:tag name="KSO_WM_BEAUTIFY_FLAG" val=""/>
</p:tagLst>
</file>

<file path=ppt/tags/tag597.xml><?xml version="1.0" encoding="utf-8"?>
<p:tagLst xmlns:p="http://schemas.openxmlformats.org/presentationml/2006/main">
  <p:tag name="KSO_WM_BEAUTIFY_FLAG" val=""/>
</p:tagLst>
</file>

<file path=ppt/tags/tag598.xml><?xml version="1.0" encoding="utf-8"?>
<p:tagLst xmlns:p="http://schemas.openxmlformats.org/presentationml/2006/main">
  <p:tag name="KSO_WM_BEAUTIFY_FLAG" val=""/>
</p:tagLst>
</file>

<file path=ppt/tags/tag59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00.xml><?xml version="1.0" encoding="utf-8"?>
<p:tagLst xmlns:p="http://schemas.openxmlformats.org/presentationml/2006/main">
  <p:tag name="KSO_WM_BEAUTIFY_FLAG" val=""/>
</p:tagLst>
</file>

<file path=ppt/tags/tag601.xml><?xml version="1.0" encoding="utf-8"?>
<p:tagLst xmlns:p="http://schemas.openxmlformats.org/presentationml/2006/main">
  <p:tag name="KSO_WM_BEAUTIFY_FLAG" val=""/>
</p:tagLst>
</file>

<file path=ppt/tags/tag602.xml><?xml version="1.0" encoding="utf-8"?>
<p:tagLst xmlns:p="http://schemas.openxmlformats.org/presentationml/2006/main">
  <p:tag name="KSO_WM_BEAUTIFY_FLAG" val=""/>
</p:tagLst>
</file>

<file path=ppt/tags/tag603.xml><?xml version="1.0" encoding="utf-8"?>
<p:tagLst xmlns:p="http://schemas.openxmlformats.org/presentationml/2006/main">
  <p:tag name="KSO_WM_BEAUTIFY_FLAG" val=""/>
</p:tagLst>
</file>

<file path=ppt/tags/tag604.xml><?xml version="1.0" encoding="utf-8"?>
<p:tagLst xmlns:p="http://schemas.openxmlformats.org/presentationml/2006/main">
  <p:tag name="KSO_WM_BEAUTIFY_FLAG" val=""/>
</p:tagLst>
</file>

<file path=ppt/tags/tag605.xml><?xml version="1.0" encoding="utf-8"?>
<p:tagLst xmlns:p="http://schemas.openxmlformats.org/presentationml/2006/main">
  <p:tag name="KSO_WM_BEAUTIFY_FLAG" val=""/>
</p:tagLst>
</file>

<file path=ppt/tags/tag606.xml><?xml version="1.0" encoding="utf-8"?>
<p:tagLst xmlns:p="http://schemas.openxmlformats.org/presentationml/2006/main">
  <p:tag name="KSO_WM_BEAUTIFY_FLAG" val=""/>
</p:tagLst>
</file>

<file path=ppt/tags/tag607.xml><?xml version="1.0" encoding="utf-8"?>
<p:tagLst xmlns:p="http://schemas.openxmlformats.org/presentationml/2006/main">
  <p:tag name="KSO_WM_BEAUTIFY_FLAG" val=""/>
</p:tagLst>
</file>

<file path=ppt/tags/tag608.xml><?xml version="1.0" encoding="utf-8"?>
<p:tagLst xmlns:p="http://schemas.openxmlformats.org/presentationml/2006/main">
  <p:tag name="KSO_WM_BEAUTIFY_FLAG" val=""/>
</p:tagLst>
</file>

<file path=ppt/tags/tag609.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10.xml><?xml version="1.0" encoding="utf-8"?>
<p:tagLst xmlns:p="http://schemas.openxmlformats.org/presentationml/2006/main">
  <p:tag name="KSO_WM_BEAUTIFY_FLAG" val=""/>
</p:tagLst>
</file>

<file path=ppt/tags/tag611.xml><?xml version="1.0" encoding="utf-8"?>
<p:tagLst xmlns:p="http://schemas.openxmlformats.org/presentationml/2006/main">
  <p:tag name="KSO_WM_BEAUTIFY_FLAG" val=""/>
</p:tagLst>
</file>

<file path=ppt/tags/tag612.xml><?xml version="1.0" encoding="utf-8"?>
<p:tagLst xmlns:p="http://schemas.openxmlformats.org/presentationml/2006/main">
  <p:tag name="KSO_WM_BEAUTIFY_FLAG" val=""/>
</p:tagLst>
</file>

<file path=ppt/tags/tag613.xml><?xml version="1.0" encoding="utf-8"?>
<p:tagLst xmlns:p="http://schemas.openxmlformats.org/presentationml/2006/main">
  <p:tag name="KSO_WM_BEAUTIFY_FLAG" val=""/>
</p:tagLst>
</file>

<file path=ppt/tags/tag614.xml><?xml version="1.0" encoding="utf-8"?>
<p:tagLst xmlns:p="http://schemas.openxmlformats.org/presentationml/2006/main">
  <p:tag name="KSO_WM_BEAUTIFY_FLAG" val=""/>
</p:tagLst>
</file>

<file path=ppt/tags/tag615.xml><?xml version="1.0" encoding="utf-8"?>
<p:tagLst xmlns:p="http://schemas.openxmlformats.org/presentationml/2006/main">
  <p:tag name="KSO_WM_BEAUTIFY_FLAG" val=""/>
</p:tagLst>
</file>

<file path=ppt/tags/tag616.xml><?xml version="1.0" encoding="utf-8"?>
<p:tagLst xmlns:p="http://schemas.openxmlformats.org/presentationml/2006/main">
  <p:tag name="KSO_WM_BEAUTIFY_FLAG" val=""/>
</p:tagLst>
</file>

<file path=ppt/tags/tag617.xml><?xml version="1.0" encoding="utf-8"?>
<p:tagLst xmlns:p="http://schemas.openxmlformats.org/presentationml/2006/main">
  <p:tag name="KSO_WM_BEAUTIFY_FLAG" val=""/>
</p:tagLst>
</file>

<file path=ppt/tags/tag618.xml><?xml version="1.0" encoding="utf-8"?>
<p:tagLst xmlns:p="http://schemas.openxmlformats.org/presentationml/2006/main">
  <p:tag name="KSO_WM_BEAUTIFY_FLAG" val=""/>
</p:tagLst>
</file>

<file path=ppt/tags/tag619.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20.xml><?xml version="1.0" encoding="utf-8"?>
<p:tagLst xmlns:p="http://schemas.openxmlformats.org/presentationml/2006/main">
  <p:tag name="KSO_WM_BEAUTIFY_FLAG" val=""/>
</p:tagLst>
</file>

<file path=ppt/tags/tag621.xml><?xml version="1.0" encoding="utf-8"?>
<p:tagLst xmlns:p="http://schemas.openxmlformats.org/presentationml/2006/main">
  <p:tag name="KSO_WM_BEAUTIFY_FLAG" val=""/>
</p:tagLst>
</file>

<file path=ppt/tags/tag622.xml><?xml version="1.0" encoding="utf-8"?>
<p:tagLst xmlns:p="http://schemas.openxmlformats.org/presentationml/2006/main">
  <p:tag name="KSO_WM_BEAUTIFY_FLAG" val=""/>
</p:tagLst>
</file>

<file path=ppt/tags/tag623.xml><?xml version="1.0" encoding="utf-8"?>
<p:tagLst xmlns:p="http://schemas.openxmlformats.org/presentationml/2006/main">
  <p:tag name="KSO_WM_BEAUTIFY_FLAG" val=""/>
</p:tagLst>
</file>

<file path=ppt/tags/tag624.xml><?xml version="1.0" encoding="utf-8"?>
<p:tagLst xmlns:p="http://schemas.openxmlformats.org/presentationml/2006/main">
  <p:tag name="KSO_WM_BEAUTIFY_FLAG" val=""/>
</p:tagLst>
</file>

<file path=ppt/tags/tag625.xml><?xml version="1.0" encoding="utf-8"?>
<p:tagLst xmlns:p="http://schemas.openxmlformats.org/presentationml/2006/main">
  <p:tag name="KSO_WM_BEAUTIFY_FLAG" val=""/>
</p:tagLst>
</file>

<file path=ppt/tags/tag626.xml><?xml version="1.0" encoding="utf-8"?>
<p:tagLst xmlns:p="http://schemas.openxmlformats.org/presentationml/2006/main">
  <p:tag name="KSO_WM_BEAUTIFY_FLAG" val=""/>
</p:tagLst>
</file>

<file path=ppt/tags/tag627.xml><?xml version="1.0" encoding="utf-8"?>
<p:tagLst xmlns:p="http://schemas.openxmlformats.org/presentationml/2006/main">
  <p:tag name="KSO_WM_BEAUTIFY_FLAG" val=""/>
</p:tagLst>
</file>

<file path=ppt/tags/tag628.xml><?xml version="1.0" encoding="utf-8"?>
<p:tagLst xmlns:p="http://schemas.openxmlformats.org/presentationml/2006/main">
  <p:tag name="KSO_WM_BEAUTIFY_FLAG" val=""/>
</p:tagLst>
</file>

<file path=ppt/tags/tag629.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30.xml><?xml version="1.0" encoding="utf-8"?>
<p:tagLst xmlns:p="http://schemas.openxmlformats.org/presentationml/2006/main">
  <p:tag name="KSO_WM_BEAUTIFY_FLAG" val=""/>
</p:tagLst>
</file>

<file path=ppt/tags/tag631.xml><?xml version="1.0" encoding="utf-8"?>
<p:tagLst xmlns:p="http://schemas.openxmlformats.org/presentationml/2006/main">
  <p:tag name="KSO_WM_BEAUTIFY_FLAG" val=""/>
</p:tagLst>
</file>

<file path=ppt/tags/tag632.xml><?xml version="1.0" encoding="utf-8"?>
<p:tagLst xmlns:p="http://schemas.openxmlformats.org/presentationml/2006/main">
  <p:tag name="KSO_WM_BEAUTIFY_FLAG" val=""/>
</p:tagLst>
</file>

<file path=ppt/tags/tag633.xml><?xml version="1.0" encoding="utf-8"?>
<p:tagLst xmlns:p="http://schemas.openxmlformats.org/presentationml/2006/main">
  <p:tag name="KSO_WM_BEAUTIFY_FLAG" val=""/>
</p:tagLst>
</file>

<file path=ppt/tags/tag634.xml><?xml version="1.0" encoding="utf-8"?>
<p:tagLst xmlns:p="http://schemas.openxmlformats.org/presentationml/2006/main">
  <p:tag name="KSO_WM_BEAUTIFY_FLAG" val=""/>
</p:tagLst>
</file>

<file path=ppt/tags/tag635.xml><?xml version="1.0" encoding="utf-8"?>
<p:tagLst xmlns:p="http://schemas.openxmlformats.org/presentationml/2006/main">
  <p:tag name="KSO_WM_BEAUTIFY_FLAG" val=""/>
</p:tagLst>
</file>

<file path=ppt/tags/tag636.xml><?xml version="1.0" encoding="utf-8"?>
<p:tagLst xmlns:p="http://schemas.openxmlformats.org/presentationml/2006/main">
  <p:tag name="KSO_WM_BEAUTIFY_FLAG" val=""/>
</p:tagLst>
</file>

<file path=ppt/tags/tag637.xml><?xml version="1.0" encoding="utf-8"?>
<p:tagLst xmlns:p="http://schemas.openxmlformats.org/presentationml/2006/main">
  <p:tag name="KSO_WM_BEAUTIFY_FLAG" val=""/>
</p:tagLst>
</file>

<file path=ppt/tags/tag638.xml><?xml version="1.0" encoding="utf-8"?>
<p:tagLst xmlns:p="http://schemas.openxmlformats.org/presentationml/2006/main">
  <p:tag name="KSO_WM_BEAUTIFY_FLAG" val=""/>
</p:tagLst>
</file>

<file path=ppt/tags/tag639.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40.xml><?xml version="1.0" encoding="utf-8"?>
<p:tagLst xmlns:p="http://schemas.openxmlformats.org/presentationml/2006/main">
  <p:tag name="KSO_WM_BEAUTIFY_FLAG" val=""/>
</p:tagLst>
</file>

<file path=ppt/tags/tag641.xml><?xml version="1.0" encoding="utf-8"?>
<p:tagLst xmlns:p="http://schemas.openxmlformats.org/presentationml/2006/main">
  <p:tag name="KSO_WM_BEAUTIFY_FLAG" val=""/>
</p:tagLst>
</file>

<file path=ppt/tags/tag642.xml><?xml version="1.0" encoding="utf-8"?>
<p:tagLst xmlns:p="http://schemas.openxmlformats.org/presentationml/2006/main">
  <p:tag name="KSO_WM_BEAUTIFY_FLAG" val=""/>
</p:tagLst>
</file>

<file path=ppt/tags/tag643.xml><?xml version="1.0" encoding="utf-8"?>
<p:tagLst xmlns:p="http://schemas.openxmlformats.org/presentationml/2006/main">
  <p:tag name="KSO_WM_BEAUTIFY_FLAG" val=""/>
</p:tagLst>
</file>

<file path=ppt/tags/tag644.xml><?xml version="1.0" encoding="utf-8"?>
<p:tagLst xmlns:p="http://schemas.openxmlformats.org/presentationml/2006/main">
  <p:tag name="KSO_WM_BEAUTIFY_FLAG" val=""/>
</p:tagLst>
</file>

<file path=ppt/tags/tag645.xml><?xml version="1.0" encoding="utf-8"?>
<p:tagLst xmlns:p="http://schemas.openxmlformats.org/presentationml/2006/main">
  <p:tag name="KSO_WM_BEAUTIFY_FLAG" val=""/>
</p:tagLst>
</file>

<file path=ppt/tags/tag646.xml><?xml version="1.0" encoding="utf-8"?>
<p:tagLst xmlns:p="http://schemas.openxmlformats.org/presentationml/2006/main">
  <p:tag name="KSO_WM_BEAUTIFY_FLAG" val=""/>
</p:tagLst>
</file>

<file path=ppt/tags/tag647.xml><?xml version="1.0" encoding="utf-8"?>
<p:tagLst xmlns:p="http://schemas.openxmlformats.org/presentationml/2006/main">
  <p:tag name="KSO_WM_BEAUTIFY_FLAG" val=""/>
</p:tagLst>
</file>

<file path=ppt/tags/tag648.xml><?xml version="1.0" encoding="utf-8"?>
<p:tagLst xmlns:p="http://schemas.openxmlformats.org/presentationml/2006/main">
  <p:tag name="KSO_WM_BEAUTIFY_FLAG" val=""/>
</p:tagLst>
</file>

<file path=ppt/tags/tag649.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50.xml><?xml version="1.0" encoding="utf-8"?>
<p:tagLst xmlns:p="http://schemas.openxmlformats.org/presentationml/2006/main">
  <p:tag name="KSO_WM_BEAUTIFY_FLAG" val=""/>
</p:tagLst>
</file>

<file path=ppt/tags/tag651.xml><?xml version="1.0" encoding="utf-8"?>
<p:tagLst xmlns:p="http://schemas.openxmlformats.org/presentationml/2006/main">
  <p:tag name="KSO_WM_BEAUTIFY_FLAG" val=""/>
</p:tagLst>
</file>

<file path=ppt/tags/tag652.xml><?xml version="1.0" encoding="utf-8"?>
<p:tagLst xmlns:p="http://schemas.openxmlformats.org/presentationml/2006/main">
  <p:tag name="KSO_WM_BEAUTIFY_FLAG" val=""/>
</p:tagLst>
</file>

<file path=ppt/tags/tag653.xml><?xml version="1.0" encoding="utf-8"?>
<p:tagLst xmlns:p="http://schemas.openxmlformats.org/presentationml/2006/main">
  <p:tag name="KSO_WM_BEAUTIFY_FLAG" val=""/>
</p:tagLst>
</file>

<file path=ppt/tags/tag654.xml><?xml version="1.0" encoding="utf-8"?>
<p:tagLst xmlns:p="http://schemas.openxmlformats.org/presentationml/2006/main">
  <p:tag name="KSO_WM_BEAUTIFY_FLAG" val=""/>
</p:tagLst>
</file>

<file path=ppt/tags/tag655.xml><?xml version="1.0" encoding="utf-8"?>
<p:tagLst xmlns:p="http://schemas.openxmlformats.org/presentationml/2006/main">
  <p:tag name="KSO_WM_BEAUTIFY_FLAG" val=""/>
</p:tagLst>
</file>

<file path=ppt/tags/tag656.xml><?xml version="1.0" encoding="utf-8"?>
<p:tagLst xmlns:p="http://schemas.openxmlformats.org/presentationml/2006/main">
  <p:tag name="KSO_WM_BEAUTIFY_FLAG" val=""/>
</p:tagLst>
</file>

<file path=ppt/tags/tag657.xml><?xml version="1.0" encoding="utf-8"?>
<p:tagLst xmlns:p="http://schemas.openxmlformats.org/presentationml/2006/main">
  <p:tag name="KSO_WM_BEAUTIFY_FLAG" val=""/>
</p:tagLst>
</file>

<file path=ppt/tags/tag658.xml><?xml version="1.0" encoding="utf-8"?>
<p:tagLst xmlns:p="http://schemas.openxmlformats.org/presentationml/2006/main">
  <p:tag name="KSO_WM_BEAUTIFY_FLAG" val=""/>
</p:tagLst>
</file>

<file path=ppt/tags/tag659.xml><?xml version="1.0" encoding="utf-8"?>
<p:tagLst xmlns:p="http://schemas.openxmlformats.org/presentationml/2006/main">
  <p:tag name="KSO_WM_BEAUTIFY_FLAG" val=""/>
</p:tagLst>
</file>

<file path=ppt/tags/tag6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60.xml><?xml version="1.0" encoding="utf-8"?>
<p:tagLst xmlns:p="http://schemas.openxmlformats.org/presentationml/2006/main">
  <p:tag name="KSO_WM_BEAUTIFY_FLAG" val=""/>
</p:tagLst>
</file>

<file path=ppt/tags/tag661.xml><?xml version="1.0" encoding="utf-8"?>
<p:tagLst xmlns:p="http://schemas.openxmlformats.org/presentationml/2006/main">
  <p:tag name="KSO_WM_BEAUTIFY_FLAG" val=""/>
</p:tagLst>
</file>

<file path=ppt/tags/tag662.xml><?xml version="1.0" encoding="utf-8"?>
<p:tagLst xmlns:p="http://schemas.openxmlformats.org/presentationml/2006/main">
  <p:tag name="KSO_WM_BEAUTIFY_FLAG" val=""/>
</p:tagLst>
</file>

<file path=ppt/tags/tag663.xml><?xml version="1.0" encoding="utf-8"?>
<p:tagLst xmlns:p="http://schemas.openxmlformats.org/presentationml/2006/main">
  <p:tag name="KSO_WM_BEAUTIFY_FLAG" val=""/>
</p:tagLst>
</file>

<file path=ppt/tags/tag664.xml><?xml version="1.0" encoding="utf-8"?>
<p:tagLst xmlns:p="http://schemas.openxmlformats.org/presentationml/2006/main">
  <p:tag name="KSO_WM_BEAUTIFY_FLAG" val=""/>
</p:tagLst>
</file>

<file path=ppt/tags/tag665.xml><?xml version="1.0" encoding="utf-8"?>
<p:tagLst xmlns:p="http://schemas.openxmlformats.org/presentationml/2006/main">
  <p:tag name="KSO_WM_BEAUTIFY_FLAG" val=""/>
</p:tagLst>
</file>

<file path=ppt/tags/tag666.xml><?xml version="1.0" encoding="utf-8"?>
<p:tagLst xmlns:p="http://schemas.openxmlformats.org/presentationml/2006/main">
  <p:tag name="KSO_WM_BEAUTIFY_FLAG" val=""/>
</p:tagLst>
</file>

<file path=ppt/tags/tag667.xml><?xml version="1.0" encoding="utf-8"?>
<p:tagLst xmlns:p="http://schemas.openxmlformats.org/presentationml/2006/main">
  <p:tag name="KSO_WM_BEAUTIFY_FLAG" val=""/>
</p:tagLst>
</file>

<file path=ppt/tags/tag668.xml><?xml version="1.0" encoding="utf-8"?>
<p:tagLst xmlns:p="http://schemas.openxmlformats.org/presentationml/2006/main">
  <p:tag name="KSO_WM_BEAUTIFY_FLAG" val=""/>
</p:tagLst>
</file>

<file path=ppt/tags/tag669.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70.xml><?xml version="1.0" encoding="utf-8"?>
<p:tagLst xmlns:p="http://schemas.openxmlformats.org/presentationml/2006/main">
  <p:tag name="KSO_WM_BEAUTIFY_FLAG" val=""/>
</p:tagLst>
</file>

<file path=ppt/tags/tag671.xml><?xml version="1.0" encoding="utf-8"?>
<p:tagLst xmlns:p="http://schemas.openxmlformats.org/presentationml/2006/main">
  <p:tag name="KSO_WM_BEAUTIFY_FLAG" val=""/>
</p:tagLst>
</file>

<file path=ppt/tags/tag672.xml><?xml version="1.0" encoding="utf-8"?>
<p:tagLst xmlns:p="http://schemas.openxmlformats.org/presentationml/2006/main">
  <p:tag name="KSO_WM_BEAUTIFY_FLAG" val=""/>
</p:tagLst>
</file>

<file path=ppt/tags/tag673.xml><?xml version="1.0" encoding="utf-8"?>
<p:tagLst xmlns:p="http://schemas.openxmlformats.org/presentationml/2006/main">
  <p:tag name="KSO_WM_BEAUTIFY_FLAG" val=""/>
</p:tagLst>
</file>

<file path=ppt/tags/tag674.xml><?xml version="1.0" encoding="utf-8"?>
<p:tagLst xmlns:p="http://schemas.openxmlformats.org/presentationml/2006/main">
  <p:tag name="KSO_WM_BEAUTIFY_FLAG" val=""/>
</p:tagLst>
</file>

<file path=ppt/tags/tag675.xml><?xml version="1.0" encoding="utf-8"?>
<p:tagLst xmlns:p="http://schemas.openxmlformats.org/presentationml/2006/main">
  <p:tag name="KSO_WM_BEAUTIFY_FLAG" val=""/>
</p:tagLst>
</file>

<file path=ppt/tags/tag676.xml><?xml version="1.0" encoding="utf-8"?>
<p:tagLst xmlns:p="http://schemas.openxmlformats.org/presentationml/2006/main">
  <p:tag name="KSO_WM_BEAUTIFY_FLAG" val=""/>
</p:tagLst>
</file>

<file path=ppt/tags/tag677.xml><?xml version="1.0" encoding="utf-8"?>
<p:tagLst xmlns:p="http://schemas.openxmlformats.org/presentationml/2006/main">
  <p:tag name="KSO_WM_BEAUTIFY_FLAG" val=""/>
</p:tagLst>
</file>

<file path=ppt/tags/tag678.xml><?xml version="1.0" encoding="utf-8"?>
<p:tagLst xmlns:p="http://schemas.openxmlformats.org/presentationml/2006/main">
  <p:tag name="KSO_WM_BEAUTIFY_FLAG" val=""/>
</p:tagLst>
</file>

<file path=ppt/tags/tag679.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80.xml><?xml version="1.0" encoding="utf-8"?>
<p:tagLst xmlns:p="http://schemas.openxmlformats.org/presentationml/2006/main">
  <p:tag name="KSO_WM_BEAUTIFY_FLAG" val=""/>
</p:tagLst>
</file>

<file path=ppt/tags/tag681.xml><?xml version="1.0" encoding="utf-8"?>
<p:tagLst xmlns:p="http://schemas.openxmlformats.org/presentationml/2006/main">
  <p:tag name="KSO_WM_BEAUTIFY_FLAG" val=""/>
</p:tagLst>
</file>

<file path=ppt/tags/tag682.xml><?xml version="1.0" encoding="utf-8"?>
<p:tagLst xmlns:p="http://schemas.openxmlformats.org/presentationml/2006/main">
  <p:tag name="KSO_WM_BEAUTIFY_FLAG" val=""/>
</p:tagLst>
</file>

<file path=ppt/tags/tag683.xml><?xml version="1.0" encoding="utf-8"?>
<p:tagLst xmlns:p="http://schemas.openxmlformats.org/presentationml/2006/main">
  <p:tag name="KSO_WM_BEAUTIFY_FLAG" val=""/>
</p:tagLst>
</file>

<file path=ppt/tags/tag684.xml><?xml version="1.0" encoding="utf-8"?>
<p:tagLst xmlns:p="http://schemas.openxmlformats.org/presentationml/2006/main">
  <p:tag name="KSO_WM_BEAUTIFY_FLAG" val=""/>
</p:tagLst>
</file>

<file path=ppt/tags/tag685.xml><?xml version="1.0" encoding="utf-8"?>
<p:tagLst xmlns:p="http://schemas.openxmlformats.org/presentationml/2006/main">
  <p:tag name="KSO_WM_BEAUTIFY_FLAG" val=""/>
</p:tagLst>
</file>

<file path=ppt/tags/tag686.xml><?xml version="1.0" encoding="utf-8"?>
<p:tagLst xmlns:p="http://schemas.openxmlformats.org/presentationml/2006/main">
  <p:tag name="KSO_WM_BEAUTIFY_FLAG" val=""/>
</p:tagLst>
</file>

<file path=ppt/tags/tag687.xml><?xml version="1.0" encoding="utf-8"?>
<p:tagLst xmlns:p="http://schemas.openxmlformats.org/presentationml/2006/main">
  <p:tag name="KSO_WM_BEAUTIFY_FLAG" val=""/>
</p:tagLst>
</file>

<file path=ppt/tags/tag688.xml><?xml version="1.0" encoding="utf-8"?>
<p:tagLst xmlns:p="http://schemas.openxmlformats.org/presentationml/2006/main">
  <p:tag name="KSO_WM_BEAUTIFY_FLAG" val=""/>
</p:tagLst>
</file>

<file path=ppt/tags/tag689.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690.xml><?xml version="1.0" encoding="utf-8"?>
<p:tagLst xmlns:p="http://schemas.openxmlformats.org/presentationml/2006/main">
  <p:tag name="KSO_WM_BEAUTIFY_FLAG" val=""/>
</p:tagLst>
</file>

<file path=ppt/tags/tag691.xml><?xml version="1.0" encoding="utf-8"?>
<p:tagLst xmlns:p="http://schemas.openxmlformats.org/presentationml/2006/main">
  <p:tag name="KSO_WM_BEAUTIFY_FLAG" val=""/>
</p:tagLst>
</file>

<file path=ppt/tags/tag692.xml><?xml version="1.0" encoding="utf-8"?>
<p:tagLst xmlns:p="http://schemas.openxmlformats.org/presentationml/2006/main">
  <p:tag name="KSO_WM_BEAUTIFY_FLAG" val=""/>
</p:tagLst>
</file>

<file path=ppt/tags/tag693.xml><?xml version="1.0" encoding="utf-8"?>
<p:tagLst xmlns:p="http://schemas.openxmlformats.org/presentationml/2006/main">
  <p:tag name="KSO_WM_BEAUTIFY_FLAG" val=""/>
</p:tagLst>
</file>

<file path=ppt/tags/tag694.xml><?xml version="1.0" encoding="utf-8"?>
<p:tagLst xmlns:p="http://schemas.openxmlformats.org/presentationml/2006/main">
  <p:tag name="KSO_WM_BEAUTIFY_FLAG" val=""/>
</p:tagLst>
</file>

<file path=ppt/tags/tag695.xml><?xml version="1.0" encoding="utf-8"?>
<p:tagLst xmlns:p="http://schemas.openxmlformats.org/presentationml/2006/main">
  <p:tag name="KSO_WM_BEAUTIFY_FLAG" val=""/>
</p:tagLst>
</file>

<file path=ppt/tags/tag696.xml><?xml version="1.0" encoding="utf-8"?>
<p:tagLst xmlns:p="http://schemas.openxmlformats.org/presentationml/2006/main">
  <p:tag name="KSO_WM_BEAUTIFY_FLAG" val=""/>
</p:tagLst>
</file>

<file path=ppt/tags/tag697.xml><?xml version="1.0" encoding="utf-8"?>
<p:tagLst xmlns:p="http://schemas.openxmlformats.org/presentationml/2006/main">
  <p:tag name="KSO_WM_BEAUTIFY_FLAG" val=""/>
</p:tagLst>
</file>

<file path=ppt/tags/tag698.xml><?xml version="1.0" encoding="utf-8"?>
<p:tagLst xmlns:p="http://schemas.openxmlformats.org/presentationml/2006/main">
  <p:tag name="KSO_WM_BEAUTIFY_FLAG" val=""/>
</p:tagLst>
</file>

<file path=ppt/tags/tag69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00.xml><?xml version="1.0" encoding="utf-8"?>
<p:tagLst xmlns:p="http://schemas.openxmlformats.org/presentationml/2006/main">
  <p:tag name="KSO_WM_BEAUTIFY_FLAG" val=""/>
</p:tagLst>
</file>

<file path=ppt/tags/tag701.xml><?xml version="1.0" encoding="utf-8"?>
<p:tagLst xmlns:p="http://schemas.openxmlformats.org/presentationml/2006/main">
  <p:tag name="KSO_WM_BEAUTIFY_FLAG" val=""/>
</p:tagLst>
</file>

<file path=ppt/tags/tag702.xml><?xml version="1.0" encoding="utf-8"?>
<p:tagLst xmlns:p="http://schemas.openxmlformats.org/presentationml/2006/main">
  <p:tag name="KSO_WM_BEAUTIFY_FLAG" val=""/>
</p:tagLst>
</file>

<file path=ppt/tags/tag703.xml><?xml version="1.0" encoding="utf-8"?>
<p:tagLst xmlns:p="http://schemas.openxmlformats.org/presentationml/2006/main">
  <p:tag name="KSO_WM_BEAUTIFY_FLAG" val=""/>
</p:tagLst>
</file>

<file path=ppt/tags/tag704.xml><?xml version="1.0" encoding="utf-8"?>
<p:tagLst xmlns:p="http://schemas.openxmlformats.org/presentationml/2006/main">
  <p:tag name="KSO_WM_BEAUTIFY_FLAG" val=""/>
</p:tagLst>
</file>

<file path=ppt/tags/tag705.xml><?xml version="1.0" encoding="utf-8"?>
<p:tagLst xmlns:p="http://schemas.openxmlformats.org/presentationml/2006/main">
  <p:tag name="KSO_WM_BEAUTIFY_FLAG" val=""/>
</p:tagLst>
</file>

<file path=ppt/tags/tag706.xml><?xml version="1.0" encoding="utf-8"?>
<p:tagLst xmlns:p="http://schemas.openxmlformats.org/presentationml/2006/main">
  <p:tag name="KSO_WM_BEAUTIFY_FLAG" val=""/>
</p:tagLst>
</file>

<file path=ppt/tags/tag707.xml><?xml version="1.0" encoding="utf-8"?>
<p:tagLst xmlns:p="http://schemas.openxmlformats.org/presentationml/2006/main">
  <p:tag name="KSO_WM_BEAUTIFY_FLAG" val=""/>
</p:tagLst>
</file>

<file path=ppt/tags/tag708.xml><?xml version="1.0" encoding="utf-8"?>
<p:tagLst xmlns:p="http://schemas.openxmlformats.org/presentationml/2006/main">
  <p:tag name="KSO_WM_BEAUTIFY_FLAG" val=""/>
</p:tagLst>
</file>

<file path=ppt/tags/tag709.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10.xml><?xml version="1.0" encoding="utf-8"?>
<p:tagLst xmlns:p="http://schemas.openxmlformats.org/presentationml/2006/main">
  <p:tag name="KSO_WM_BEAUTIFY_FLAG" val=""/>
</p:tagLst>
</file>

<file path=ppt/tags/tag711.xml><?xml version="1.0" encoding="utf-8"?>
<p:tagLst xmlns:p="http://schemas.openxmlformats.org/presentationml/2006/main">
  <p:tag name="KSO_WM_BEAUTIFY_FLAG" val=""/>
</p:tagLst>
</file>

<file path=ppt/tags/tag712.xml><?xml version="1.0" encoding="utf-8"?>
<p:tagLst xmlns:p="http://schemas.openxmlformats.org/presentationml/2006/main">
  <p:tag name="KSO_WM_BEAUTIFY_FLAG" val=""/>
</p:tagLst>
</file>

<file path=ppt/tags/tag713.xml><?xml version="1.0" encoding="utf-8"?>
<p:tagLst xmlns:p="http://schemas.openxmlformats.org/presentationml/2006/main">
  <p:tag name="KSO_WM_BEAUTIFY_FLAG" val=""/>
</p:tagLst>
</file>

<file path=ppt/tags/tag714.xml><?xml version="1.0" encoding="utf-8"?>
<p:tagLst xmlns:p="http://schemas.openxmlformats.org/presentationml/2006/main">
  <p:tag name="KSO_WM_BEAUTIFY_FLAG" val=""/>
</p:tagLst>
</file>

<file path=ppt/tags/tag715.xml><?xml version="1.0" encoding="utf-8"?>
<p:tagLst xmlns:p="http://schemas.openxmlformats.org/presentationml/2006/main">
  <p:tag name="KSO_WM_BEAUTIFY_FLAG" val=""/>
</p:tagLst>
</file>

<file path=ppt/tags/tag716.xml><?xml version="1.0" encoding="utf-8"?>
<p:tagLst xmlns:p="http://schemas.openxmlformats.org/presentationml/2006/main">
  <p:tag name="KSO_WM_BEAUTIFY_FLAG" val=""/>
</p:tagLst>
</file>

<file path=ppt/tags/tag717.xml><?xml version="1.0" encoding="utf-8"?>
<p:tagLst xmlns:p="http://schemas.openxmlformats.org/presentationml/2006/main">
  <p:tag name="KSO_WM_BEAUTIFY_FLAG" val=""/>
</p:tagLst>
</file>

<file path=ppt/tags/tag718.xml><?xml version="1.0" encoding="utf-8"?>
<p:tagLst xmlns:p="http://schemas.openxmlformats.org/presentationml/2006/main">
  <p:tag name="KSO_WM_BEAUTIFY_FLAG" val=""/>
</p:tagLst>
</file>

<file path=ppt/tags/tag719.xml><?xml version="1.0" encoding="utf-8"?>
<p:tagLst xmlns:p="http://schemas.openxmlformats.org/presentationml/2006/main">
  <p:tag name="KSO_WM_BEAUTIFY_FLAG" val=""/>
</p:tagLst>
</file>

<file path=ppt/tags/tag7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20.xml><?xml version="1.0" encoding="utf-8"?>
<p:tagLst xmlns:p="http://schemas.openxmlformats.org/presentationml/2006/main">
  <p:tag name="KSO_WM_BEAUTIFY_FLAG" val=""/>
</p:tagLst>
</file>

<file path=ppt/tags/tag721.xml><?xml version="1.0" encoding="utf-8"?>
<p:tagLst xmlns:p="http://schemas.openxmlformats.org/presentationml/2006/main">
  <p:tag name="KSO_WM_BEAUTIFY_FLAG" val=""/>
</p:tagLst>
</file>

<file path=ppt/tags/tag722.xml><?xml version="1.0" encoding="utf-8"?>
<p:tagLst xmlns:p="http://schemas.openxmlformats.org/presentationml/2006/main">
  <p:tag name="KSO_WM_BEAUTIFY_FLAG" val=""/>
</p:tagLst>
</file>

<file path=ppt/tags/tag723.xml><?xml version="1.0" encoding="utf-8"?>
<p:tagLst xmlns:p="http://schemas.openxmlformats.org/presentationml/2006/main">
  <p:tag name="KSO_WM_BEAUTIFY_FLAG" val=""/>
</p:tagLst>
</file>

<file path=ppt/tags/tag724.xml><?xml version="1.0" encoding="utf-8"?>
<p:tagLst xmlns:p="http://schemas.openxmlformats.org/presentationml/2006/main">
  <p:tag name="KSO_WM_BEAUTIFY_FLAG" val=""/>
</p:tagLst>
</file>

<file path=ppt/tags/tag725.xml><?xml version="1.0" encoding="utf-8"?>
<p:tagLst xmlns:p="http://schemas.openxmlformats.org/presentationml/2006/main">
  <p:tag name="KSO_WM_BEAUTIFY_FLAG" val=""/>
</p:tagLst>
</file>

<file path=ppt/tags/tag726.xml><?xml version="1.0" encoding="utf-8"?>
<p:tagLst xmlns:p="http://schemas.openxmlformats.org/presentationml/2006/main">
  <p:tag name="KSO_WM_BEAUTIFY_FLAG" val=""/>
</p:tagLst>
</file>

<file path=ppt/tags/tag727.xml><?xml version="1.0" encoding="utf-8"?>
<p:tagLst xmlns:p="http://schemas.openxmlformats.org/presentationml/2006/main">
  <p:tag name="KSO_WM_BEAUTIFY_FLAG" val=""/>
</p:tagLst>
</file>

<file path=ppt/tags/tag728.xml><?xml version="1.0" encoding="utf-8"?>
<p:tagLst xmlns:p="http://schemas.openxmlformats.org/presentationml/2006/main">
  <p:tag name="KSO_WM_BEAUTIFY_FLAG" val=""/>
</p:tagLst>
</file>

<file path=ppt/tags/tag729.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30.xml><?xml version="1.0" encoding="utf-8"?>
<p:tagLst xmlns:p="http://schemas.openxmlformats.org/presentationml/2006/main">
  <p:tag name="KSO_WM_BEAUTIFY_FLAG" val=""/>
</p:tagLst>
</file>

<file path=ppt/tags/tag731.xml><?xml version="1.0" encoding="utf-8"?>
<p:tagLst xmlns:p="http://schemas.openxmlformats.org/presentationml/2006/main">
  <p:tag name="KSO_WM_BEAUTIFY_FLAG" val=""/>
</p:tagLst>
</file>

<file path=ppt/tags/tag732.xml><?xml version="1.0" encoding="utf-8"?>
<p:tagLst xmlns:p="http://schemas.openxmlformats.org/presentationml/2006/main">
  <p:tag name="KSO_WM_BEAUTIFY_FLAG" val=""/>
</p:tagLst>
</file>

<file path=ppt/tags/tag733.xml><?xml version="1.0" encoding="utf-8"?>
<p:tagLst xmlns:p="http://schemas.openxmlformats.org/presentationml/2006/main">
  <p:tag name="KSO_WM_BEAUTIFY_FLAG" val=""/>
</p:tagLst>
</file>

<file path=ppt/tags/tag734.xml><?xml version="1.0" encoding="utf-8"?>
<p:tagLst xmlns:p="http://schemas.openxmlformats.org/presentationml/2006/main">
  <p:tag name="KSO_WM_BEAUTIFY_FLAG" val=""/>
</p:tagLst>
</file>

<file path=ppt/tags/tag735.xml><?xml version="1.0" encoding="utf-8"?>
<p:tagLst xmlns:p="http://schemas.openxmlformats.org/presentationml/2006/main">
  <p:tag name="KSO_WM_BEAUTIFY_FLAG" val=""/>
</p:tagLst>
</file>

<file path=ppt/tags/tag736.xml><?xml version="1.0" encoding="utf-8"?>
<p:tagLst xmlns:p="http://schemas.openxmlformats.org/presentationml/2006/main">
  <p:tag name="KSO_WM_BEAUTIFY_FLAG" val=""/>
</p:tagLst>
</file>

<file path=ppt/tags/tag737.xml><?xml version="1.0" encoding="utf-8"?>
<p:tagLst xmlns:p="http://schemas.openxmlformats.org/presentationml/2006/main">
  <p:tag name="KSO_WM_BEAUTIFY_FLAG" val=""/>
</p:tagLst>
</file>

<file path=ppt/tags/tag738.xml><?xml version="1.0" encoding="utf-8"?>
<p:tagLst xmlns:p="http://schemas.openxmlformats.org/presentationml/2006/main">
  <p:tag name="KSO_WM_BEAUTIFY_FLAG" val=""/>
</p:tagLst>
</file>

<file path=ppt/tags/tag739.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40.xml><?xml version="1.0" encoding="utf-8"?>
<p:tagLst xmlns:p="http://schemas.openxmlformats.org/presentationml/2006/main">
  <p:tag name="KSO_WM_BEAUTIFY_FLAG" val=""/>
</p:tagLst>
</file>

<file path=ppt/tags/tag741.xml><?xml version="1.0" encoding="utf-8"?>
<p:tagLst xmlns:p="http://schemas.openxmlformats.org/presentationml/2006/main">
  <p:tag name="KSO_WM_BEAUTIFY_FLAG" val=""/>
</p:tagLst>
</file>

<file path=ppt/tags/tag742.xml><?xml version="1.0" encoding="utf-8"?>
<p:tagLst xmlns:p="http://schemas.openxmlformats.org/presentationml/2006/main">
  <p:tag name="KSO_WM_BEAUTIFY_FLAG" val=""/>
</p:tagLst>
</file>

<file path=ppt/tags/tag743.xml><?xml version="1.0" encoding="utf-8"?>
<p:tagLst xmlns:p="http://schemas.openxmlformats.org/presentationml/2006/main">
  <p:tag name="KSO_WM_BEAUTIFY_FLAG" val=""/>
</p:tagLst>
</file>

<file path=ppt/tags/tag744.xml><?xml version="1.0" encoding="utf-8"?>
<p:tagLst xmlns:p="http://schemas.openxmlformats.org/presentationml/2006/main">
  <p:tag name="KSO_WM_BEAUTIFY_FLAG" val=""/>
</p:tagLst>
</file>

<file path=ppt/tags/tag745.xml><?xml version="1.0" encoding="utf-8"?>
<p:tagLst xmlns:p="http://schemas.openxmlformats.org/presentationml/2006/main">
  <p:tag name="KSO_WM_BEAUTIFY_FLAG" val=""/>
</p:tagLst>
</file>

<file path=ppt/tags/tag746.xml><?xml version="1.0" encoding="utf-8"?>
<p:tagLst xmlns:p="http://schemas.openxmlformats.org/presentationml/2006/main">
  <p:tag name="KSO_WM_BEAUTIFY_FLAG" val=""/>
</p:tagLst>
</file>

<file path=ppt/tags/tag747.xml><?xml version="1.0" encoding="utf-8"?>
<p:tagLst xmlns:p="http://schemas.openxmlformats.org/presentationml/2006/main">
  <p:tag name="KSO_WM_BEAUTIFY_FLAG" val=""/>
</p:tagLst>
</file>

<file path=ppt/tags/tag748.xml><?xml version="1.0" encoding="utf-8"?>
<p:tagLst xmlns:p="http://schemas.openxmlformats.org/presentationml/2006/main">
  <p:tag name="KSO_WM_BEAUTIFY_FLAG" val=""/>
</p:tagLst>
</file>

<file path=ppt/tags/tag749.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50.xml><?xml version="1.0" encoding="utf-8"?>
<p:tagLst xmlns:p="http://schemas.openxmlformats.org/presentationml/2006/main">
  <p:tag name="KSO_WM_BEAUTIFY_FLAG" val=""/>
</p:tagLst>
</file>

<file path=ppt/tags/tag751.xml><?xml version="1.0" encoding="utf-8"?>
<p:tagLst xmlns:p="http://schemas.openxmlformats.org/presentationml/2006/main">
  <p:tag name="KSO_WM_BEAUTIFY_FLAG" val=""/>
</p:tagLst>
</file>

<file path=ppt/tags/tag752.xml><?xml version="1.0" encoding="utf-8"?>
<p:tagLst xmlns:p="http://schemas.openxmlformats.org/presentationml/2006/main">
  <p:tag name="KSO_WM_BEAUTIFY_FLAG" val=""/>
</p:tagLst>
</file>

<file path=ppt/tags/tag753.xml><?xml version="1.0" encoding="utf-8"?>
<p:tagLst xmlns:p="http://schemas.openxmlformats.org/presentationml/2006/main">
  <p:tag name="KSO_WM_BEAUTIFY_FLAG" val=""/>
</p:tagLst>
</file>

<file path=ppt/tags/tag754.xml><?xml version="1.0" encoding="utf-8"?>
<p:tagLst xmlns:p="http://schemas.openxmlformats.org/presentationml/2006/main">
  <p:tag name="KSO_WM_BEAUTIFY_FLAG" val=""/>
</p:tagLst>
</file>

<file path=ppt/tags/tag755.xml><?xml version="1.0" encoding="utf-8"?>
<p:tagLst xmlns:p="http://schemas.openxmlformats.org/presentationml/2006/main">
  <p:tag name="KSO_WM_BEAUTIFY_FLAG" val=""/>
</p:tagLst>
</file>

<file path=ppt/tags/tag756.xml><?xml version="1.0" encoding="utf-8"?>
<p:tagLst xmlns:p="http://schemas.openxmlformats.org/presentationml/2006/main">
  <p:tag name="KSO_WM_BEAUTIFY_FLAG" val=""/>
</p:tagLst>
</file>

<file path=ppt/tags/tag757.xml><?xml version="1.0" encoding="utf-8"?>
<p:tagLst xmlns:p="http://schemas.openxmlformats.org/presentationml/2006/main">
  <p:tag name="KSO_WM_BEAUTIFY_FLAG" val=""/>
</p:tagLst>
</file>

<file path=ppt/tags/tag758.xml><?xml version="1.0" encoding="utf-8"?>
<p:tagLst xmlns:p="http://schemas.openxmlformats.org/presentationml/2006/main">
  <p:tag name="KSO_WM_BEAUTIFY_FLAG" val=""/>
</p:tagLst>
</file>

<file path=ppt/tags/tag759.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60.xml><?xml version="1.0" encoding="utf-8"?>
<p:tagLst xmlns:p="http://schemas.openxmlformats.org/presentationml/2006/main">
  <p:tag name="KSO_WM_BEAUTIFY_FLAG" val=""/>
</p:tagLst>
</file>

<file path=ppt/tags/tag761.xml><?xml version="1.0" encoding="utf-8"?>
<p:tagLst xmlns:p="http://schemas.openxmlformats.org/presentationml/2006/main">
  <p:tag name="KSO_WM_BEAUTIFY_FLAG" val=""/>
</p:tagLst>
</file>

<file path=ppt/tags/tag762.xml><?xml version="1.0" encoding="utf-8"?>
<p:tagLst xmlns:p="http://schemas.openxmlformats.org/presentationml/2006/main">
  <p:tag name="KSO_WM_BEAUTIFY_FLAG" val=""/>
</p:tagLst>
</file>

<file path=ppt/tags/tag763.xml><?xml version="1.0" encoding="utf-8"?>
<p:tagLst xmlns:p="http://schemas.openxmlformats.org/presentationml/2006/main">
  <p:tag name="KSO_WM_BEAUTIFY_FLAG" val=""/>
</p:tagLst>
</file>

<file path=ppt/tags/tag764.xml><?xml version="1.0" encoding="utf-8"?>
<p:tagLst xmlns:p="http://schemas.openxmlformats.org/presentationml/2006/main">
  <p:tag name="KSO_WM_BEAUTIFY_FLAG" val=""/>
</p:tagLst>
</file>

<file path=ppt/tags/tag765.xml><?xml version="1.0" encoding="utf-8"?>
<p:tagLst xmlns:p="http://schemas.openxmlformats.org/presentationml/2006/main">
  <p:tag name="KSO_WM_BEAUTIFY_FLAG" val=""/>
</p:tagLst>
</file>

<file path=ppt/tags/tag766.xml><?xml version="1.0" encoding="utf-8"?>
<p:tagLst xmlns:p="http://schemas.openxmlformats.org/presentationml/2006/main">
  <p:tag name="KSO_WM_BEAUTIFY_FLAG" val=""/>
</p:tagLst>
</file>

<file path=ppt/tags/tag767.xml><?xml version="1.0" encoding="utf-8"?>
<p:tagLst xmlns:p="http://schemas.openxmlformats.org/presentationml/2006/main">
  <p:tag name="KSO_WM_BEAUTIFY_FLAG" val=""/>
</p:tagLst>
</file>

<file path=ppt/tags/tag768.xml><?xml version="1.0" encoding="utf-8"?>
<p:tagLst xmlns:p="http://schemas.openxmlformats.org/presentationml/2006/main">
  <p:tag name="KSO_WM_BEAUTIFY_FLAG" val=""/>
</p:tagLst>
</file>

<file path=ppt/tags/tag769.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70.xml><?xml version="1.0" encoding="utf-8"?>
<p:tagLst xmlns:p="http://schemas.openxmlformats.org/presentationml/2006/main">
  <p:tag name="KSO_WM_BEAUTIFY_FLAG" val=""/>
</p:tagLst>
</file>

<file path=ppt/tags/tag771.xml><?xml version="1.0" encoding="utf-8"?>
<p:tagLst xmlns:p="http://schemas.openxmlformats.org/presentationml/2006/main">
  <p:tag name="KSO_WM_BEAUTIFY_FLAG" val=""/>
</p:tagLst>
</file>

<file path=ppt/tags/tag772.xml><?xml version="1.0" encoding="utf-8"?>
<p:tagLst xmlns:p="http://schemas.openxmlformats.org/presentationml/2006/main">
  <p:tag name="KSO_WM_BEAUTIFY_FLAG" val=""/>
</p:tagLst>
</file>

<file path=ppt/tags/tag773.xml><?xml version="1.0" encoding="utf-8"?>
<p:tagLst xmlns:p="http://schemas.openxmlformats.org/presentationml/2006/main">
  <p:tag name="KSO_WM_BEAUTIFY_FLAG" val=""/>
</p:tagLst>
</file>

<file path=ppt/tags/tag774.xml><?xml version="1.0" encoding="utf-8"?>
<p:tagLst xmlns:p="http://schemas.openxmlformats.org/presentationml/2006/main">
  <p:tag name="KSO_WM_BEAUTIFY_FLAG" val=""/>
</p:tagLst>
</file>

<file path=ppt/tags/tag775.xml><?xml version="1.0" encoding="utf-8"?>
<p:tagLst xmlns:p="http://schemas.openxmlformats.org/presentationml/2006/main">
  <p:tag name="KSO_WM_BEAUTIFY_FLAG" val=""/>
</p:tagLst>
</file>

<file path=ppt/tags/tag776.xml><?xml version="1.0" encoding="utf-8"?>
<p:tagLst xmlns:p="http://schemas.openxmlformats.org/presentationml/2006/main">
  <p:tag name="KSO_WM_BEAUTIFY_FLAG" val=""/>
</p:tagLst>
</file>

<file path=ppt/tags/tag777.xml><?xml version="1.0" encoding="utf-8"?>
<p:tagLst xmlns:p="http://schemas.openxmlformats.org/presentationml/2006/main">
  <p:tag name="KSO_WM_BEAUTIFY_FLAG" val=""/>
</p:tagLst>
</file>

<file path=ppt/tags/tag778.xml><?xml version="1.0" encoding="utf-8"?>
<p:tagLst xmlns:p="http://schemas.openxmlformats.org/presentationml/2006/main">
  <p:tag name="KSO_WM_BEAUTIFY_FLAG" val=""/>
</p:tagLst>
</file>

<file path=ppt/tags/tag779.xml><?xml version="1.0" encoding="utf-8"?>
<p:tagLst xmlns:p="http://schemas.openxmlformats.org/presentationml/2006/main">
  <p:tag name="KSO_WM_BEAUTIFY_FLAG" val=""/>
</p:tagLst>
</file>

<file path=ppt/tags/tag7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80.xml><?xml version="1.0" encoding="utf-8"?>
<p:tagLst xmlns:p="http://schemas.openxmlformats.org/presentationml/2006/main">
  <p:tag name="KSO_WM_BEAUTIFY_FLAG" val=""/>
</p:tagLst>
</file>

<file path=ppt/tags/tag781.xml><?xml version="1.0" encoding="utf-8"?>
<p:tagLst xmlns:p="http://schemas.openxmlformats.org/presentationml/2006/main">
  <p:tag name="KSO_WM_BEAUTIFY_FLAG" val=""/>
</p:tagLst>
</file>

<file path=ppt/tags/tag782.xml><?xml version="1.0" encoding="utf-8"?>
<p:tagLst xmlns:p="http://schemas.openxmlformats.org/presentationml/2006/main">
  <p:tag name="KSO_WM_BEAUTIFY_FLAG" val=""/>
</p:tagLst>
</file>

<file path=ppt/tags/tag783.xml><?xml version="1.0" encoding="utf-8"?>
<p:tagLst xmlns:p="http://schemas.openxmlformats.org/presentationml/2006/main">
  <p:tag name="KSO_WM_BEAUTIFY_FLAG" val=""/>
</p:tagLst>
</file>

<file path=ppt/tags/tag784.xml><?xml version="1.0" encoding="utf-8"?>
<p:tagLst xmlns:p="http://schemas.openxmlformats.org/presentationml/2006/main">
  <p:tag name="KSO_WM_BEAUTIFY_FLAG" val=""/>
</p:tagLst>
</file>

<file path=ppt/tags/tag785.xml><?xml version="1.0" encoding="utf-8"?>
<p:tagLst xmlns:p="http://schemas.openxmlformats.org/presentationml/2006/main">
  <p:tag name="KSO_WM_BEAUTIFY_FLAG" val=""/>
</p:tagLst>
</file>

<file path=ppt/tags/tag786.xml><?xml version="1.0" encoding="utf-8"?>
<p:tagLst xmlns:p="http://schemas.openxmlformats.org/presentationml/2006/main">
  <p:tag name="KSO_WM_BEAUTIFY_FLAG" val=""/>
</p:tagLst>
</file>

<file path=ppt/tags/tag787.xml><?xml version="1.0" encoding="utf-8"?>
<p:tagLst xmlns:p="http://schemas.openxmlformats.org/presentationml/2006/main">
  <p:tag name="KSO_WM_BEAUTIFY_FLAG" val=""/>
</p:tagLst>
</file>

<file path=ppt/tags/tag788.xml><?xml version="1.0" encoding="utf-8"?>
<p:tagLst xmlns:p="http://schemas.openxmlformats.org/presentationml/2006/main">
  <p:tag name="KSO_WM_BEAUTIFY_FLAG" val=""/>
</p:tagLst>
</file>

<file path=ppt/tags/tag789.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790.xml><?xml version="1.0" encoding="utf-8"?>
<p:tagLst xmlns:p="http://schemas.openxmlformats.org/presentationml/2006/main">
  <p:tag name="KSO_WM_BEAUTIFY_FLAG" val=""/>
</p:tagLst>
</file>

<file path=ppt/tags/tag791.xml><?xml version="1.0" encoding="utf-8"?>
<p:tagLst xmlns:p="http://schemas.openxmlformats.org/presentationml/2006/main">
  <p:tag name="KSO_WM_BEAUTIFY_FLAG" val=""/>
</p:tagLst>
</file>

<file path=ppt/tags/tag792.xml><?xml version="1.0" encoding="utf-8"?>
<p:tagLst xmlns:p="http://schemas.openxmlformats.org/presentationml/2006/main">
  <p:tag name="KSO_WM_BEAUTIFY_FLAG" val=""/>
</p:tagLst>
</file>

<file path=ppt/tags/tag793.xml><?xml version="1.0" encoding="utf-8"?>
<p:tagLst xmlns:p="http://schemas.openxmlformats.org/presentationml/2006/main">
  <p:tag name="KSO_WM_BEAUTIFY_FLAG" val=""/>
</p:tagLst>
</file>

<file path=ppt/tags/tag794.xml><?xml version="1.0" encoding="utf-8"?>
<p:tagLst xmlns:p="http://schemas.openxmlformats.org/presentationml/2006/main">
  <p:tag name="KSO_WM_BEAUTIFY_FLAG" val=""/>
</p:tagLst>
</file>

<file path=ppt/tags/tag795.xml><?xml version="1.0" encoding="utf-8"?>
<p:tagLst xmlns:p="http://schemas.openxmlformats.org/presentationml/2006/main">
  <p:tag name="KSO_WM_BEAUTIFY_FLAG" val=""/>
</p:tagLst>
</file>

<file path=ppt/tags/tag796.xml><?xml version="1.0" encoding="utf-8"?>
<p:tagLst xmlns:p="http://schemas.openxmlformats.org/presentationml/2006/main">
  <p:tag name="KSO_WM_BEAUTIFY_FLAG" val=""/>
</p:tagLst>
</file>

<file path=ppt/tags/tag797.xml><?xml version="1.0" encoding="utf-8"?>
<p:tagLst xmlns:p="http://schemas.openxmlformats.org/presentationml/2006/main">
  <p:tag name="KSO_WM_BEAUTIFY_FLAG" val=""/>
</p:tagLst>
</file>

<file path=ppt/tags/tag798.xml><?xml version="1.0" encoding="utf-8"?>
<p:tagLst xmlns:p="http://schemas.openxmlformats.org/presentationml/2006/main">
  <p:tag name="KSO_WM_BEAUTIFY_FLAG" val=""/>
</p:tagLst>
</file>

<file path=ppt/tags/tag79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00.xml><?xml version="1.0" encoding="utf-8"?>
<p:tagLst xmlns:p="http://schemas.openxmlformats.org/presentationml/2006/main">
  <p:tag name="KSO_WM_BEAUTIFY_FLAG" val=""/>
</p:tagLst>
</file>

<file path=ppt/tags/tag801.xml><?xml version="1.0" encoding="utf-8"?>
<p:tagLst xmlns:p="http://schemas.openxmlformats.org/presentationml/2006/main">
  <p:tag name="KSO_WM_BEAUTIFY_FLAG" val=""/>
</p:tagLst>
</file>

<file path=ppt/tags/tag802.xml><?xml version="1.0" encoding="utf-8"?>
<p:tagLst xmlns:p="http://schemas.openxmlformats.org/presentationml/2006/main">
  <p:tag name="KSO_WM_BEAUTIFY_FLAG" val=""/>
</p:tagLst>
</file>

<file path=ppt/tags/tag803.xml><?xml version="1.0" encoding="utf-8"?>
<p:tagLst xmlns:p="http://schemas.openxmlformats.org/presentationml/2006/main">
  <p:tag name="KSO_WM_BEAUTIFY_FLAG" val=""/>
</p:tagLst>
</file>

<file path=ppt/tags/tag804.xml><?xml version="1.0" encoding="utf-8"?>
<p:tagLst xmlns:p="http://schemas.openxmlformats.org/presentationml/2006/main">
  <p:tag name="KSO_WM_BEAUTIFY_FLAG" val=""/>
</p:tagLst>
</file>

<file path=ppt/tags/tag805.xml><?xml version="1.0" encoding="utf-8"?>
<p:tagLst xmlns:p="http://schemas.openxmlformats.org/presentationml/2006/main">
  <p:tag name="KSO_WM_BEAUTIFY_FLAG" val=""/>
</p:tagLst>
</file>

<file path=ppt/tags/tag806.xml><?xml version="1.0" encoding="utf-8"?>
<p:tagLst xmlns:p="http://schemas.openxmlformats.org/presentationml/2006/main">
  <p:tag name="KSO_WM_BEAUTIFY_FLAG" val=""/>
</p:tagLst>
</file>

<file path=ppt/tags/tag807.xml><?xml version="1.0" encoding="utf-8"?>
<p:tagLst xmlns:p="http://schemas.openxmlformats.org/presentationml/2006/main">
  <p:tag name="KSO_WM_BEAUTIFY_FLAG" val=""/>
</p:tagLst>
</file>

<file path=ppt/tags/tag808.xml><?xml version="1.0" encoding="utf-8"?>
<p:tagLst xmlns:p="http://schemas.openxmlformats.org/presentationml/2006/main">
  <p:tag name="KSO_WM_BEAUTIFY_FLAG" val=""/>
</p:tagLst>
</file>

<file path=ppt/tags/tag809.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10.xml><?xml version="1.0" encoding="utf-8"?>
<p:tagLst xmlns:p="http://schemas.openxmlformats.org/presentationml/2006/main">
  <p:tag name="KSO_WM_BEAUTIFY_FLAG" val=""/>
</p:tagLst>
</file>

<file path=ppt/tags/tag811.xml><?xml version="1.0" encoding="utf-8"?>
<p:tagLst xmlns:p="http://schemas.openxmlformats.org/presentationml/2006/main">
  <p:tag name="KSO_WM_BEAUTIFY_FLAG" val=""/>
</p:tagLst>
</file>

<file path=ppt/tags/tag812.xml><?xml version="1.0" encoding="utf-8"?>
<p:tagLst xmlns:p="http://schemas.openxmlformats.org/presentationml/2006/main">
  <p:tag name="KSO_WM_BEAUTIFY_FLAG" val=""/>
</p:tagLst>
</file>

<file path=ppt/tags/tag813.xml><?xml version="1.0" encoding="utf-8"?>
<p:tagLst xmlns:p="http://schemas.openxmlformats.org/presentationml/2006/main">
  <p:tag name="KSO_WM_BEAUTIFY_FLAG" val=""/>
</p:tagLst>
</file>

<file path=ppt/tags/tag814.xml><?xml version="1.0" encoding="utf-8"?>
<p:tagLst xmlns:p="http://schemas.openxmlformats.org/presentationml/2006/main">
  <p:tag name="KSO_WM_BEAUTIFY_FLAG" val=""/>
</p:tagLst>
</file>

<file path=ppt/tags/tag815.xml><?xml version="1.0" encoding="utf-8"?>
<p:tagLst xmlns:p="http://schemas.openxmlformats.org/presentationml/2006/main">
  <p:tag name="KSO_WM_BEAUTIFY_FLAG" val=""/>
</p:tagLst>
</file>

<file path=ppt/tags/tag816.xml><?xml version="1.0" encoding="utf-8"?>
<p:tagLst xmlns:p="http://schemas.openxmlformats.org/presentationml/2006/main">
  <p:tag name="KSO_WM_BEAUTIFY_FLAG" val=""/>
</p:tagLst>
</file>

<file path=ppt/tags/tag817.xml><?xml version="1.0" encoding="utf-8"?>
<p:tagLst xmlns:p="http://schemas.openxmlformats.org/presentationml/2006/main">
  <p:tag name="KSO_WM_BEAUTIFY_FLAG" val=""/>
</p:tagLst>
</file>

<file path=ppt/tags/tag818.xml><?xml version="1.0" encoding="utf-8"?>
<p:tagLst xmlns:p="http://schemas.openxmlformats.org/presentationml/2006/main">
  <p:tag name="KSO_WM_BEAUTIFY_FLAG" val=""/>
</p:tagLst>
</file>

<file path=ppt/tags/tag819.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20.xml><?xml version="1.0" encoding="utf-8"?>
<p:tagLst xmlns:p="http://schemas.openxmlformats.org/presentationml/2006/main">
  <p:tag name="KSO_WM_BEAUTIFY_FLAG" val=""/>
</p:tagLst>
</file>

<file path=ppt/tags/tag821.xml><?xml version="1.0" encoding="utf-8"?>
<p:tagLst xmlns:p="http://schemas.openxmlformats.org/presentationml/2006/main">
  <p:tag name="KSO_WM_BEAUTIFY_FLAG" val=""/>
</p:tagLst>
</file>

<file path=ppt/tags/tag822.xml><?xml version="1.0" encoding="utf-8"?>
<p:tagLst xmlns:p="http://schemas.openxmlformats.org/presentationml/2006/main">
  <p:tag name="KSO_WM_BEAUTIFY_FLAG" val=""/>
</p:tagLst>
</file>

<file path=ppt/tags/tag823.xml><?xml version="1.0" encoding="utf-8"?>
<p:tagLst xmlns:p="http://schemas.openxmlformats.org/presentationml/2006/main">
  <p:tag name="KSO_WM_BEAUTIFY_FLAG" val=""/>
</p:tagLst>
</file>

<file path=ppt/tags/tag824.xml><?xml version="1.0" encoding="utf-8"?>
<p:tagLst xmlns:p="http://schemas.openxmlformats.org/presentationml/2006/main">
  <p:tag name="KSO_WM_BEAUTIFY_FLAG" val=""/>
</p:tagLst>
</file>

<file path=ppt/tags/tag825.xml><?xml version="1.0" encoding="utf-8"?>
<p:tagLst xmlns:p="http://schemas.openxmlformats.org/presentationml/2006/main">
  <p:tag name="KSO_WM_BEAUTIFY_FLAG" val=""/>
</p:tagLst>
</file>

<file path=ppt/tags/tag826.xml><?xml version="1.0" encoding="utf-8"?>
<p:tagLst xmlns:p="http://schemas.openxmlformats.org/presentationml/2006/main">
  <p:tag name="KSO_WM_BEAUTIFY_FLAG" val=""/>
</p:tagLst>
</file>

<file path=ppt/tags/tag827.xml><?xml version="1.0" encoding="utf-8"?>
<p:tagLst xmlns:p="http://schemas.openxmlformats.org/presentationml/2006/main">
  <p:tag name="KSO_WM_BEAUTIFY_FLAG" val=""/>
</p:tagLst>
</file>

<file path=ppt/tags/tag828.xml><?xml version="1.0" encoding="utf-8"?>
<p:tagLst xmlns:p="http://schemas.openxmlformats.org/presentationml/2006/main">
  <p:tag name="KSO_WM_BEAUTIFY_FLAG" val=""/>
</p:tagLst>
</file>

<file path=ppt/tags/tag829.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30.xml><?xml version="1.0" encoding="utf-8"?>
<p:tagLst xmlns:p="http://schemas.openxmlformats.org/presentationml/2006/main">
  <p:tag name="KSO_WM_BEAUTIFY_FLAG" val=""/>
</p:tagLst>
</file>

<file path=ppt/tags/tag831.xml><?xml version="1.0" encoding="utf-8"?>
<p:tagLst xmlns:p="http://schemas.openxmlformats.org/presentationml/2006/main">
  <p:tag name="KSO_WM_BEAUTIFY_FLAG" val=""/>
</p:tagLst>
</file>

<file path=ppt/tags/tag832.xml><?xml version="1.0" encoding="utf-8"?>
<p:tagLst xmlns:p="http://schemas.openxmlformats.org/presentationml/2006/main">
  <p:tag name="KSO_WM_BEAUTIFY_FLAG" val=""/>
</p:tagLst>
</file>

<file path=ppt/tags/tag833.xml><?xml version="1.0" encoding="utf-8"?>
<p:tagLst xmlns:p="http://schemas.openxmlformats.org/presentationml/2006/main">
  <p:tag name="KSO_WM_BEAUTIFY_FLAG" val=""/>
</p:tagLst>
</file>

<file path=ppt/tags/tag834.xml><?xml version="1.0" encoding="utf-8"?>
<p:tagLst xmlns:p="http://schemas.openxmlformats.org/presentationml/2006/main">
  <p:tag name="KSO_WM_BEAUTIFY_FLAG" val=""/>
</p:tagLst>
</file>

<file path=ppt/tags/tag835.xml><?xml version="1.0" encoding="utf-8"?>
<p:tagLst xmlns:p="http://schemas.openxmlformats.org/presentationml/2006/main">
  <p:tag name="KSO_WM_BEAUTIFY_FLAG" val=""/>
</p:tagLst>
</file>

<file path=ppt/tags/tag836.xml><?xml version="1.0" encoding="utf-8"?>
<p:tagLst xmlns:p="http://schemas.openxmlformats.org/presentationml/2006/main">
  <p:tag name="KSO_WM_BEAUTIFY_FLAG" val=""/>
</p:tagLst>
</file>

<file path=ppt/tags/tag837.xml><?xml version="1.0" encoding="utf-8"?>
<p:tagLst xmlns:p="http://schemas.openxmlformats.org/presentationml/2006/main">
  <p:tag name="KSO_WM_BEAUTIFY_FLAG" val=""/>
</p:tagLst>
</file>

<file path=ppt/tags/tag838.xml><?xml version="1.0" encoding="utf-8"?>
<p:tagLst xmlns:p="http://schemas.openxmlformats.org/presentationml/2006/main">
  <p:tag name="KSO_WM_BEAUTIFY_FLAG" val=""/>
</p:tagLst>
</file>

<file path=ppt/tags/tag839.xml><?xml version="1.0" encoding="utf-8"?>
<p:tagLst xmlns:p="http://schemas.openxmlformats.org/presentationml/2006/main">
  <p:tag name="KSO_WM_BEAUTIFY_FLAG" val=""/>
</p:tagLst>
</file>

<file path=ppt/tags/tag8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840.xml><?xml version="1.0" encoding="utf-8"?>
<p:tagLst xmlns:p="http://schemas.openxmlformats.org/presentationml/2006/main">
  <p:tag name="KSO_WM_BEAUTIFY_FLAG" val=""/>
</p:tagLst>
</file>

<file path=ppt/tags/tag841.xml><?xml version="1.0" encoding="utf-8"?>
<p:tagLst xmlns:p="http://schemas.openxmlformats.org/presentationml/2006/main">
  <p:tag name="KSO_WM_BEAUTIFY_FLAG" val=""/>
</p:tagLst>
</file>

<file path=ppt/tags/tag842.xml><?xml version="1.0" encoding="utf-8"?>
<p:tagLst xmlns:p="http://schemas.openxmlformats.org/presentationml/2006/main">
  <p:tag name="KSO_WM_BEAUTIFY_FLAG" val=""/>
</p:tagLst>
</file>

<file path=ppt/tags/tag843.xml><?xml version="1.0" encoding="utf-8"?>
<p:tagLst xmlns:p="http://schemas.openxmlformats.org/presentationml/2006/main">
  <p:tag name="KSO_WM_BEAUTIFY_FLAG" val=""/>
</p:tagLst>
</file>

<file path=ppt/tags/tag844.xml><?xml version="1.0" encoding="utf-8"?>
<p:tagLst xmlns:p="http://schemas.openxmlformats.org/presentationml/2006/main">
  <p:tag name="KSO_WM_BEAUTIFY_FLAG" val=""/>
</p:tagLst>
</file>

<file path=ppt/tags/tag845.xml><?xml version="1.0" encoding="utf-8"?>
<p:tagLst xmlns:p="http://schemas.openxmlformats.org/presentationml/2006/main">
  <p:tag name="KSO_WM_BEAUTIFY_FLAG" val=""/>
</p:tagLst>
</file>

<file path=ppt/tags/tag846.xml><?xml version="1.0" encoding="utf-8"?>
<p:tagLst xmlns:p="http://schemas.openxmlformats.org/presentationml/2006/main">
  <p:tag name="KSO_WM_BEAUTIFY_FLAG" val=""/>
</p:tagLst>
</file>

<file path=ppt/tags/tag847.xml><?xml version="1.0" encoding="utf-8"?>
<p:tagLst xmlns:p="http://schemas.openxmlformats.org/presentationml/2006/main">
  <p:tag name="KSO_WM_BEAUTIFY_FLAG" val=""/>
</p:tagLst>
</file>

<file path=ppt/tags/tag848.xml><?xml version="1.0" encoding="utf-8"?>
<p:tagLst xmlns:p="http://schemas.openxmlformats.org/presentationml/2006/main">
  <p:tag name="KSO_WM_BEAUTIFY_FLAG" val=""/>
</p:tagLst>
</file>

<file path=ppt/tags/tag849.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50.xml><?xml version="1.0" encoding="utf-8"?>
<p:tagLst xmlns:p="http://schemas.openxmlformats.org/presentationml/2006/main">
  <p:tag name="KSO_WM_BEAUTIFY_FLAG" val=""/>
</p:tagLst>
</file>

<file path=ppt/tags/tag851.xml><?xml version="1.0" encoding="utf-8"?>
<p:tagLst xmlns:p="http://schemas.openxmlformats.org/presentationml/2006/main">
  <p:tag name="KSO_WM_BEAUTIFY_FLAG" val=""/>
</p:tagLst>
</file>

<file path=ppt/tags/tag852.xml><?xml version="1.0" encoding="utf-8"?>
<p:tagLst xmlns:p="http://schemas.openxmlformats.org/presentationml/2006/main">
  <p:tag name="KSO_WM_BEAUTIFY_FLAG" val=""/>
</p:tagLst>
</file>

<file path=ppt/tags/tag853.xml><?xml version="1.0" encoding="utf-8"?>
<p:tagLst xmlns:p="http://schemas.openxmlformats.org/presentationml/2006/main">
  <p:tag name="KSO_WM_BEAUTIFY_FLAG" val=""/>
</p:tagLst>
</file>

<file path=ppt/tags/tag854.xml><?xml version="1.0" encoding="utf-8"?>
<p:tagLst xmlns:p="http://schemas.openxmlformats.org/presentationml/2006/main">
  <p:tag name="KSO_WM_BEAUTIFY_FLAG" val=""/>
</p:tagLst>
</file>

<file path=ppt/tags/tag855.xml><?xml version="1.0" encoding="utf-8"?>
<p:tagLst xmlns:p="http://schemas.openxmlformats.org/presentationml/2006/main">
  <p:tag name="KSO_WM_BEAUTIFY_FLAG" val=""/>
</p:tagLst>
</file>

<file path=ppt/tags/tag856.xml><?xml version="1.0" encoding="utf-8"?>
<p:tagLst xmlns:p="http://schemas.openxmlformats.org/presentationml/2006/main">
  <p:tag name="KSO_WM_BEAUTIFY_FLAG" val=""/>
</p:tagLst>
</file>

<file path=ppt/tags/tag857.xml><?xml version="1.0" encoding="utf-8"?>
<p:tagLst xmlns:p="http://schemas.openxmlformats.org/presentationml/2006/main">
  <p:tag name="KSO_WM_BEAUTIFY_FLAG" val=""/>
</p:tagLst>
</file>

<file path=ppt/tags/tag858.xml><?xml version="1.0" encoding="utf-8"?>
<p:tagLst xmlns:p="http://schemas.openxmlformats.org/presentationml/2006/main">
  <p:tag name="KSO_WM_BEAUTIFY_FLAG" val=""/>
</p:tagLst>
</file>

<file path=ppt/tags/tag859.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60.xml><?xml version="1.0" encoding="utf-8"?>
<p:tagLst xmlns:p="http://schemas.openxmlformats.org/presentationml/2006/main">
  <p:tag name="KSO_WM_BEAUTIFY_FLAG" val=""/>
</p:tagLst>
</file>

<file path=ppt/tags/tag861.xml><?xml version="1.0" encoding="utf-8"?>
<p:tagLst xmlns:p="http://schemas.openxmlformats.org/presentationml/2006/main">
  <p:tag name="KSO_WM_BEAUTIFY_FLAG" val=""/>
</p:tagLst>
</file>

<file path=ppt/tags/tag862.xml><?xml version="1.0" encoding="utf-8"?>
<p:tagLst xmlns:p="http://schemas.openxmlformats.org/presentationml/2006/main">
  <p:tag name="KSO_WM_BEAUTIFY_FLAG" val=""/>
</p:tagLst>
</file>

<file path=ppt/tags/tag863.xml><?xml version="1.0" encoding="utf-8"?>
<p:tagLst xmlns:p="http://schemas.openxmlformats.org/presentationml/2006/main">
  <p:tag name="KSO_WM_BEAUTIFY_FLAG" val=""/>
</p:tagLst>
</file>

<file path=ppt/tags/tag864.xml><?xml version="1.0" encoding="utf-8"?>
<p:tagLst xmlns:p="http://schemas.openxmlformats.org/presentationml/2006/main">
  <p:tag name="KSO_WM_BEAUTIFY_FLAG" val=""/>
</p:tagLst>
</file>

<file path=ppt/tags/tag865.xml><?xml version="1.0" encoding="utf-8"?>
<p:tagLst xmlns:p="http://schemas.openxmlformats.org/presentationml/2006/main">
  <p:tag name="KSO_WM_BEAUTIFY_FLAG" val=""/>
</p:tagLst>
</file>

<file path=ppt/tags/tag866.xml><?xml version="1.0" encoding="utf-8"?>
<p:tagLst xmlns:p="http://schemas.openxmlformats.org/presentationml/2006/main">
  <p:tag name="KSO_WM_BEAUTIFY_FLAG" val=""/>
</p:tagLst>
</file>

<file path=ppt/tags/tag867.xml><?xml version="1.0" encoding="utf-8"?>
<p:tagLst xmlns:p="http://schemas.openxmlformats.org/presentationml/2006/main">
  <p:tag name="KSO_WM_BEAUTIFY_FLAG" val=""/>
</p:tagLst>
</file>

<file path=ppt/tags/tag868.xml><?xml version="1.0" encoding="utf-8"?>
<p:tagLst xmlns:p="http://schemas.openxmlformats.org/presentationml/2006/main">
  <p:tag name="KSO_WM_BEAUTIFY_FLAG" val=""/>
</p:tagLst>
</file>

<file path=ppt/tags/tag869.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70.xml><?xml version="1.0" encoding="utf-8"?>
<p:tagLst xmlns:p="http://schemas.openxmlformats.org/presentationml/2006/main">
  <p:tag name="KSO_WM_BEAUTIFY_FLAG" val=""/>
</p:tagLst>
</file>

<file path=ppt/tags/tag871.xml><?xml version="1.0" encoding="utf-8"?>
<p:tagLst xmlns:p="http://schemas.openxmlformats.org/presentationml/2006/main">
  <p:tag name="KSO_WM_BEAUTIFY_FLAG" val=""/>
</p:tagLst>
</file>

<file path=ppt/tags/tag872.xml><?xml version="1.0" encoding="utf-8"?>
<p:tagLst xmlns:p="http://schemas.openxmlformats.org/presentationml/2006/main">
  <p:tag name="KSO_WM_BEAUTIFY_FLAG" val=""/>
</p:tagLst>
</file>

<file path=ppt/tags/tag873.xml><?xml version="1.0" encoding="utf-8"?>
<p:tagLst xmlns:p="http://schemas.openxmlformats.org/presentationml/2006/main">
  <p:tag name="KSO_WM_BEAUTIFY_FLAG" val=""/>
</p:tagLst>
</file>

<file path=ppt/tags/tag874.xml><?xml version="1.0" encoding="utf-8"?>
<p:tagLst xmlns:p="http://schemas.openxmlformats.org/presentationml/2006/main">
  <p:tag name="KSO_WM_BEAUTIFY_FLAG" val=""/>
</p:tagLst>
</file>

<file path=ppt/tags/tag875.xml><?xml version="1.0" encoding="utf-8"?>
<p:tagLst xmlns:p="http://schemas.openxmlformats.org/presentationml/2006/main">
  <p:tag name="KSO_WM_BEAUTIFY_FLAG" val=""/>
</p:tagLst>
</file>

<file path=ppt/tags/tag876.xml><?xml version="1.0" encoding="utf-8"?>
<p:tagLst xmlns:p="http://schemas.openxmlformats.org/presentationml/2006/main">
  <p:tag name="KSO_WM_BEAUTIFY_FLAG" val=""/>
</p:tagLst>
</file>

<file path=ppt/tags/tag877.xml><?xml version="1.0" encoding="utf-8"?>
<p:tagLst xmlns:p="http://schemas.openxmlformats.org/presentationml/2006/main">
  <p:tag name="KSO_WM_BEAUTIFY_FLAG" val=""/>
</p:tagLst>
</file>

<file path=ppt/tags/tag878.xml><?xml version="1.0" encoding="utf-8"?>
<p:tagLst xmlns:p="http://schemas.openxmlformats.org/presentationml/2006/main">
  <p:tag name="KSO_WM_BEAUTIFY_FLAG" val=""/>
</p:tagLst>
</file>

<file path=ppt/tags/tag879.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80.xml><?xml version="1.0" encoding="utf-8"?>
<p:tagLst xmlns:p="http://schemas.openxmlformats.org/presentationml/2006/main">
  <p:tag name="KSO_WM_BEAUTIFY_FLAG" val=""/>
</p:tagLst>
</file>

<file path=ppt/tags/tag881.xml><?xml version="1.0" encoding="utf-8"?>
<p:tagLst xmlns:p="http://schemas.openxmlformats.org/presentationml/2006/main">
  <p:tag name="KSO_WM_BEAUTIFY_FLAG" val=""/>
</p:tagLst>
</file>

<file path=ppt/tags/tag882.xml><?xml version="1.0" encoding="utf-8"?>
<p:tagLst xmlns:p="http://schemas.openxmlformats.org/presentationml/2006/main">
  <p:tag name="KSO_WM_BEAUTIFY_FLAG" val=""/>
</p:tagLst>
</file>

<file path=ppt/tags/tag883.xml><?xml version="1.0" encoding="utf-8"?>
<p:tagLst xmlns:p="http://schemas.openxmlformats.org/presentationml/2006/main">
  <p:tag name="KSO_WM_BEAUTIFY_FLAG" val=""/>
</p:tagLst>
</file>

<file path=ppt/tags/tag884.xml><?xml version="1.0" encoding="utf-8"?>
<p:tagLst xmlns:p="http://schemas.openxmlformats.org/presentationml/2006/main">
  <p:tag name="KSO_WM_BEAUTIFY_FLAG" val=""/>
</p:tagLst>
</file>

<file path=ppt/tags/tag885.xml><?xml version="1.0" encoding="utf-8"?>
<p:tagLst xmlns:p="http://schemas.openxmlformats.org/presentationml/2006/main">
  <p:tag name="KSO_WM_BEAUTIFY_FLAG" val=""/>
</p:tagLst>
</file>

<file path=ppt/tags/tag886.xml><?xml version="1.0" encoding="utf-8"?>
<p:tagLst xmlns:p="http://schemas.openxmlformats.org/presentationml/2006/main">
  <p:tag name="KSO_WM_BEAUTIFY_FLAG" val=""/>
</p:tagLst>
</file>

<file path=ppt/tags/tag887.xml><?xml version="1.0" encoding="utf-8"?>
<p:tagLst xmlns:p="http://schemas.openxmlformats.org/presentationml/2006/main">
  <p:tag name="KSO_WM_BEAUTIFY_FLAG" val=""/>
</p:tagLst>
</file>

<file path=ppt/tags/tag888.xml><?xml version="1.0" encoding="utf-8"?>
<p:tagLst xmlns:p="http://schemas.openxmlformats.org/presentationml/2006/main">
  <p:tag name="KSO_WM_BEAUTIFY_FLAG" val=""/>
</p:tagLst>
</file>

<file path=ppt/tags/tag889.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890.xml><?xml version="1.0" encoding="utf-8"?>
<p:tagLst xmlns:p="http://schemas.openxmlformats.org/presentationml/2006/main">
  <p:tag name="KSO_WM_BEAUTIFY_FLAG" val=""/>
</p:tagLst>
</file>

<file path=ppt/tags/tag891.xml><?xml version="1.0" encoding="utf-8"?>
<p:tagLst xmlns:p="http://schemas.openxmlformats.org/presentationml/2006/main">
  <p:tag name="KSO_WM_BEAUTIFY_FLAG" val=""/>
</p:tagLst>
</file>

<file path=ppt/tags/tag892.xml><?xml version="1.0" encoding="utf-8"?>
<p:tagLst xmlns:p="http://schemas.openxmlformats.org/presentationml/2006/main">
  <p:tag name="KSO_WM_BEAUTIFY_FLAG" val=""/>
</p:tagLst>
</file>

<file path=ppt/tags/tag893.xml><?xml version="1.0" encoding="utf-8"?>
<p:tagLst xmlns:p="http://schemas.openxmlformats.org/presentationml/2006/main">
  <p:tag name="KSO_WM_BEAUTIFY_FLAG" val=""/>
</p:tagLst>
</file>

<file path=ppt/tags/tag894.xml><?xml version="1.0" encoding="utf-8"?>
<p:tagLst xmlns:p="http://schemas.openxmlformats.org/presentationml/2006/main">
  <p:tag name="KSO_WM_BEAUTIFY_FLAG" val=""/>
</p:tagLst>
</file>

<file path=ppt/tags/tag895.xml><?xml version="1.0" encoding="utf-8"?>
<p:tagLst xmlns:p="http://schemas.openxmlformats.org/presentationml/2006/main">
  <p:tag name="KSO_WM_BEAUTIFY_FLAG" val=""/>
</p:tagLst>
</file>

<file path=ppt/tags/tag896.xml><?xml version="1.0" encoding="utf-8"?>
<p:tagLst xmlns:p="http://schemas.openxmlformats.org/presentationml/2006/main">
  <p:tag name="KSO_WM_BEAUTIFY_FLAG" val=""/>
</p:tagLst>
</file>

<file path=ppt/tags/tag897.xml><?xml version="1.0" encoding="utf-8"?>
<p:tagLst xmlns:p="http://schemas.openxmlformats.org/presentationml/2006/main">
  <p:tag name="KSO_WM_BEAUTIFY_FLAG" val=""/>
</p:tagLst>
</file>

<file path=ppt/tags/tag898.xml><?xml version="1.0" encoding="utf-8"?>
<p:tagLst xmlns:p="http://schemas.openxmlformats.org/presentationml/2006/main">
  <p:tag name="KSO_WM_BEAUTIFY_FLAG" val=""/>
</p:tagLst>
</file>

<file path=ppt/tags/tag89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900.xml><?xml version="1.0" encoding="utf-8"?>
<p:tagLst xmlns:p="http://schemas.openxmlformats.org/presentationml/2006/main">
  <p:tag name="KSO_WM_BEAUTIFY_FLAG" val=""/>
</p:tagLst>
</file>

<file path=ppt/tags/tag901.xml><?xml version="1.0" encoding="utf-8"?>
<p:tagLst xmlns:p="http://schemas.openxmlformats.org/presentationml/2006/main">
  <p:tag name="KSO_WM_BEAUTIFY_FLAG" val=""/>
</p:tagLst>
</file>

<file path=ppt/tags/tag902.xml><?xml version="1.0" encoding="utf-8"?>
<p:tagLst xmlns:p="http://schemas.openxmlformats.org/presentationml/2006/main">
  <p:tag name="KSO_WM_BEAUTIFY_FLAG" val=""/>
</p:tagLst>
</file>

<file path=ppt/tags/tag903.xml><?xml version="1.0" encoding="utf-8"?>
<p:tagLst xmlns:p="http://schemas.openxmlformats.org/presentationml/2006/main">
  <p:tag name="KSO_WM_BEAUTIFY_FLAG" val=""/>
</p:tagLst>
</file>

<file path=ppt/tags/tag904.xml><?xml version="1.0" encoding="utf-8"?>
<p:tagLst xmlns:p="http://schemas.openxmlformats.org/presentationml/2006/main">
  <p:tag name="KSO_WM_BEAUTIFY_FLAG" val=""/>
</p:tagLst>
</file>

<file path=ppt/tags/tag905.xml><?xml version="1.0" encoding="utf-8"?>
<p:tagLst xmlns:p="http://schemas.openxmlformats.org/presentationml/2006/main">
  <p:tag name="KSO_WM_BEAUTIFY_FLAG" val=""/>
</p:tagLst>
</file>

<file path=ppt/tags/tag906.xml><?xml version="1.0" encoding="utf-8"?>
<p:tagLst xmlns:p="http://schemas.openxmlformats.org/presentationml/2006/main">
  <p:tag name="KSO_WM_BEAUTIFY_FLAG" val=""/>
</p:tagLst>
</file>

<file path=ppt/tags/tag907.xml><?xml version="1.0" encoding="utf-8"?>
<p:tagLst xmlns:p="http://schemas.openxmlformats.org/presentationml/2006/main">
  <p:tag name="KSO_WM_BEAUTIFY_FLAG" val=""/>
</p:tagLst>
</file>

<file path=ppt/tags/tag908.xml><?xml version="1.0" encoding="utf-8"?>
<p:tagLst xmlns:p="http://schemas.openxmlformats.org/presentationml/2006/main">
  <p:tag name="KSO_WM_BEAUTIFY_FLAG" val=""/>
</p:tagLst>
</file>

<file path=ppt/tags/tag909.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10.xml><?xml version="1.0" encoding="utf-8"?>
<p:tagLst xmlns:p="http://schemas.openxmlformats.org/presentationml/2006/main">
  <p:tag name="KSO_WM_BEAUTIFY_FLAG" val=""/>
</p:tagLst>
</file>

<file path=ppt/tags/tag911.xml><?xml version="1.0" encoding="utf-8"?>
<p:tagLst xmlns:p="http://schemas.openxmlformats.org/presentationml/2006/main">
  <p:tag name="KSO_WM_BEAUTIFY_FLAG" val=""/>
</p:tagLst>
</file>

<file path=ppt/tags/tag912.xml><?xml version="1.0" encoding="utf-8"?>
<p:tagLst xmlns:p="http://schemas.openxmlformats.org/presentationml/2006/main">
  <p:tag name="KSO_WM_BEAUTIFY_FLAG" val=""/>
</p:tagLst>
</file>

<file path=ppt/tags/tag913.xml><?xml version="1.0" encoding="utf-8"?>
<p:tagLst xmlns:p="http://schemas.openxmlformats.org/presentationml/2006/main">
  <p:tag name="KSO_WM_BEAUTIFY_FLAG" val=""/>
</p:tagLst>
</file>

<file path=ppt/tags/tag914.xml><?xml version="1.0" encoding="utf-8"?>
<p:tagLst xmlns:p="http://schemas.openxmlformats.org/presentationml/2006/main">
  <p:tag name="KSO_WM_BEAUTIFY_FLAG" val=""/>
</p:tagLst>
</file>

<file path=ppt/tags/tag915.xml><?xml version="1.0" encoding="utf-8"?>
<p:tagLst xmlns:p="http://schemas.openxmlformats.org/presentationml/2006/main">
  <p:tag name="KSO_WM_BEAUTIFY_FLAG" val=""/>
</p:tagLst>
</file>

<file path=ppt/tags/tag916.xml><?xml version="1.0" encoding="utf-8"?>
<p:tagLst xmlns:p="http://schemas.openxmlformats.org/presentationml/2006/main">
  <p:tag name="KSO_WM_BEAUTIFY_FLAG" val=""/>
</p:tagLst>
</file>

<file path=ppt/tags/tag917.xml><?xml version="1.0" encoding="utf-8"?>
<p:tagLst xmlns:p="http://schemas.openxmlformats.org/presentationml/2006/main">
  <p:tag name="KSO_WM_BEAUTIFY_FLAG" val=""/>
</p:tagLst>
</file>

<file path=ppt/tags/tag918.xml><?xml version="1.0" encoding="utf-8"?>
<p:tagLst xmlns:p="http://schemas.openxmlformats.org/presentationml/2006/main">
  <p:tag name="KSO_WM_BEAUTIFY_FLAG" val=""/>
</p:tagLst>
</file>

<file path=ppt/tags/tag919.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20.xml><?xml version="1.0" encoding="utf-8"?>
<p:tagLst xmlns:p="http://schemas.openxmlformats.org/presentationml/2006/main">
  <p:tag name="KSO_WM_BEAUTIFY_FLAG" val=""/>
</p:tagLst>
</file>

<file path=ppt/tags/tag921.xml><?xml version="1.0" encoding="utf-8"?>
<p:tagLst xmlns:p="http://schemas.openxmlformats.org/presentationml/2006/main">
  <p:tag name="KSO_WM_BEAUTIFY_FLAG" val=""/>
</p:tagLst>
</file>

<file path=ppt/tags/tag922.xml><?xml version="1.0" encoding="utf-8"?>
<p:tagLst xmlns:p="http://schemas.openxmlformats.org/presentationml/2006/main">
  <p:tag name="KSO_WM_BEAUTIFY_FLAG" val=""/>
</p:tagLst>
</file>

<file path=ppt/tags/tag923.xml><?xml version="1.0" encoding="utf-8"?>
<p:tagLst xmlns:p="http://schemas.openxmlformats.org/presentationml/2006/main">
  <p:tag name="KSO_WM_BEAUTIFY_FLAG" val=""/>
</p:tagLst>
</file>

<file path=ppt/tags/tag924.xml><?xml version="1.0" encoding="utf-8"?>
<p:tagLst xmlns:p="http://schemas.openxmlformats.org/presentationml/2006/main">
  <p:tag name="KSO_WM_BEAUTIFY_FLAG" val=""/>
</p:tagLst>
</file>

<file path=ppt/tags/tag925.xml><?xml version="1.0" encoding="utf-8"?>
<p:tagLst xmlns:p="http://schemas.openxmlformats.org/presentationml/2006/main">
  <p:tag name="KSO_WM_BEAUTIFY_FLAG" val=""/>
</p:tagLst>
</file>

<file path=ppt/tags/tag926.xml><?xml version="1.0" encoding="utf-8"?>
<p:tagLst xmlns:p="http://schemas.openxmlformats.org/presentationml/2006/main">
  <p:tag name="KSO_WM_BEAUTIFY_FLAG" val=""/>
</p:tagLst>
</file>

<file path=ppt/tags/tag927.xml><?xml version="1.0" encoding="utf-8"?>
<p:tagLst xmlns:p="http://schemas.openxmlformats.org/presentationml/2006/main">
  <p:tag name="KSO_WM_BEAUTIFY_FLAG" val=""/>
</p:tagLst>
</file>

<file path=ppt/tags/tag928.xml><?xml version="1.0" encoding="utf-8"?>
<p:tagLst xmlns:p="http://schemas.openxmlformats.org/presentationml/2006/main">
  <p:tag name="KSO_WM_BEAUTIFY_FLAG" val=""/>
</p:tagLst>
</file>

<file path=ppt/tags/tag929.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30.xml><?xml version="1.0" encoding="utf-8"?>
<p:tagLst xmlns:p="http://schemas.openxmlformats.org/presentationml/2006/main">
  <p:tag name="KSO_WM_BEAUTIFY_FLAG" val=""/>
</p:tagLst>
</file>

<file path=ppt/tags/tag931.xml><?xml version="1.0" encoding="utf-8"?>
<p:tagLst xmlns:p="http://schemas.openxmlformats.org/presentationml/2006/main">
  <p:tag name="KSO_WM_BEAUTIFY_FLAG" val=""/>
</p:tagLst>
</file>

<file path=ppt/tags/tag932.xml><?xml version="1.0" encoding="utf-8"?>
<p:tagLst xmlns:p="http://schemas.openxmlformats.org/presentationml/2006/main">
  <p:tag name="KSO_WM_BEAUTIFY_FLAG" val=""/>
</p:tagLst>
</file>

<file path=ppt/tags/tag933.xml><?xml version="1.0" encoding="utf-8"?>
<p:tagLst xmlns:p="http://schemas.openxmlformats.org/presentationml/2006/main">
  <p:tag name="KSO_WM_BEAUTIFY_FLAG" val=""/>
</p:tagLst>
</file>

<file path=ppt/tags/tag934.xml><?xml version="1.0" encoding="utf-8"?>
<p:tagLst xmlns:p="http://schemas.openxmlformats.org/presentationml/2006/main">
  <p:tag name="KSO_WM_BEAUTIFY_FLAG" val=""/>
</p:tagLst>
</file>

<file path=ppt/tags/tag935.xml><?xml version="1.0" encoding="utf-8"?>
<p:tagLst xmlns:p="http://schemas.openxmlformats.org/presentationml/2006/main">
  <p:tag name="KSO_WM_BEAUTIFY_FLAG" val=""/>
</p:tagLst>
</file>

<file path=ppt/tags/tag936.xml><?xml version="1.0" encoding="utf-8"?>
<p:tagLst xmlns:p="http://schemas.openxmlformats.org/presentationml/2006/main">
  <p:tag name="KSO_WM_BEAUTIFY_FLAG" val=""/>
</p:tagLst>
</file>

<file path=ppt/tags/tag937.xml><?xml version="1.0" encoding="utf-8"?>
<p:tagLst xmlns:p="http://schemas.openxmlformats.org/presentationml/2006/main">
  <p:tag name="KSO_WM_BEAUTIFY_FLAG" val=""/>
</p:tagLst>
</file>

<file path=ppt/tags/tag938.xml><?xml version="1.0" encoding="utf-8"?>
<p:tagLst xmlns:p="http://schemas.openxmlformats.org/presentationml/2006/main">
  <p:tag name="KSO_WM_BEAUTIFY_FLAG" val=""/>
</p:tagLst>
</file>

<file path=ppt/tags/tag939.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40.xml><?xml version="1.0" encoding="utf-8"?>
<p:tagLst xmlns:p="http://schemas.openxmlformats.org/presentationml/2006/main">
  <p:tag name="KSO_WM_BEAUTIFY_FLAG" val=""/>
</p:tagLst>
</file>

<file path=ppt/tags/tag941.xml><?xml version="1.0" encoding="utf-8"?>
<p:tagLst xmlns:p="http://schemas.openxmlformats.org/presentationml/2006/main">
  <p:tag name="KSO_WM_BEAUTIFY_FLAG" val=""/>
</p:tagLst>
</file>

<file path=ppt/tags/tag942.xml><?xml version="1.0" encoding="utf-8"?>
<p:tagLst xmlns:p="http://schemas.openxmlformats.org/presentationml/2006/main">
  <p:tag name="KSO_WM_BEAUTIFY_FLAG" val=""/>
</p:tagLst>
</file>

<file path=ppt/tags/tag943.xml><?xml version="1.0" encoding="utf-8"?>
<p:tagLst xmlns:p="http://schemas.openxmlformats.org/presentationml/2006/main">
  <p:tag name="KSO_WM_BEAUTIFY_FLAG" val=""/>
</p:tagLst>
</file>

<file path=ppt/tags/tag944.xml><?xml version="1.0" encoding="utf-8"?>
<p:tagLst xmlns:p="http://schemas.openxmlformats.org/presentationml/2006/main">
  <p:tag name="KSO_WM_BEAUTIFY_FLAG" val=""/>
</p:tagLst>
</file>

<file path=ppt/tags/tag945.xml><?xml version="1.0" encoding="utf-8"?>
<p:tagLst xmlns:p="http://schemas.openxmlformats.org/presentationml/2006/main">
  <p:tag name="KSO_WM_BEAUTIFY_FLAG" val=""/>
</p:tagLst>
</file>

<file path=ppt/tags/tag946.xml><?xml version="1.0" encoding="utf-8"?>
<p:tagLst xmlns:p="http://schemas.openxmlformats.org/presentationml/2006/main">
  <p:tag name="KSO_WM_BEAUTIFY_FLAG" val=""/>
</p:tagLst>
</file>

<file path=ppt/tags/tag947.xml><?xml version="1.0" encoding="utf-8"?>
<p:tagLst xmlns:p="http://schemas.openxmlformats.org/presentationml/2006/main">
  <p:tag name="KSO_WM_BEAUTIFY_FLAG" val=""/>
</p:tagLst>
</file>

<file path=ppt/tags/tag948.xml><?xml version="1.0" encoding="utf-8"?>
<p:tagLst xmlns:p="http://schemas.openxmlformats.org/presentationml/2006/main">
  <p:tag name="KSO_WM_BEAUTIFY_FLAG" val=""/>
</p:tagLst>
</file>

<file path=ppt/tags/tag949.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50.xml><?xml version="1.0" encoding="utf-8"?>
<p:tagLst xmlns:p="http://schemas.openxmlformats.org/presentationml/2006/main">
  <p:tag name="KSO_WM_BEAUTIFY_FLAG" val=""/>
</p:tagLst>
</file>

<file path=ppt/tags/tag951.xml><?xml version="1.0" encoding="utf-8"?>
<p:tagLst xmlns:p="http://schemas.openxmlformats.org/presentationml/2006/main">
  <p:tag name="KSO_WM_BEAUTIFY_FLAG" val=""/>
</p:tagLst>
</file>

<file path=ppt/tags/tag952.xml><?xml version="1.0" encoding="utf-8"?>
<p:tagLst xmlns:p="http://schemas.openxmlformats.org/presentationml/2006/main">
  <p:tag name="KSO_WM_BEAUTIFY_FLAG" val=""/>
</p:tagLst>
</file>

<file path=ppt/tags/tag953.xml><?xml version="1.0" encoding="utf-8"?>
<p:tagLst xmlns:p="http://schemas.openxmlformats.org/presentationml/2006/main">
  <p:tag name="KSO_WM_BEAUTIFY_FLAG" val=""/>
</p:tagLst>
</file>

<file path=ppt/tags/tag954.xml><?xml version="1.0" encoding="utf-8"?>
<p:tagLst xmlns:p="http://schemas.openxmlformats.org/presentationml/2006/main">
  <p:tag name="KSO_WM_BEAUTIFY_FLAG" val=""/>
</p:tagLst>
</file>

<file path=ppt/tags/tag955.xml><?xml version="1.0" encoding="utf-8"?>
<p:tagLst xmlns:p="http://schemas.openxmlformats.org/presentationml/2006/main">
  <p:tag name="KSO_WM_BEAUTIFY_FLAG" val=""/>
</p:tagLst>
</file>

<file path=ppt/tags/tag956.xml><?xml version="1.0" encoding="utf-8"?>
<p:tagLst xmlns:p="http://schemas.openxmlformats.org/presentationml/2006/main">
  <p:tag name="KSO_WM_BEAUTIFY_FLAG" val=""/>
</p:tagLst>
</file>

<file path=ppt/tags/tag957.xml><?xml version="1.0" encoding="utf-8"?>
<p:tagLst xmlns:p="http://schemas.openxmlformats.org/presentationml/2006/main">
  <p:tag name="KSO_WM_BEAUTIFY_FLAG" val=""/>
</p:tagLst>
</file>

<file path=ppt/tags/tag958.xml><?xml version="1.0" encoding="utf-8"?>
<p:tagLst xmlns:p="http://schemas.openxmlformats.org/presentationml/2006/main">
  <p:tag name="KSO_WM_BEAUTIFY_FLAG" val=""/>
</p:tagLst>
</file>

<file path=ppt/tags/tag959.xml><?xml version="1.0" encoding="utf-8"?>
<p:tagLst xmlns:p="http://schemas.openxmlformats.org/presentationml/2006/main">
  <p:tag name="KSO_WM_BEAUTIFY_FLAG" val=""/>
</p:tagLst>
</file>

<file path=ppt/tags/tag9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960.xml><?xml version="1.0" encoding="utf-8"?>
<p:tagLst xmlns:p="http://schemas.openxmlformats.org/presentationml/2006/main">
  <p:tag name="KSO_WM_BEAUTIFY_FLAG" val=""/>
</p:tagLst>
</file>

<file path=ppt/tags/tag961.xml><?xml version="1.0" encoding="utf-8"?>
<p:tagLst xmlns:p="http://schemas.openxmlformats.org/presentationml/2006/main">
  <p:tag name="KSO_WM_BEAUTIFY_FLAG" val=""/>
</p:tagLst>
</file>

<file path=ppt/tags/tag962.xml><?xml version="1.0" encoding="utf-8"?>
<p:tagLst xmlns:p="http://schemas.openxmlformats.org/presentationml/2006/main">
  <p:tag name="KSO_WM_BEAUTIFY_FLAG" val=""/>
</p:tagLst>
</file>

<file path=ppt/tags/tag963.xml><?xml version="1.0" encoding="utf-8"?>
<p:tagLst xmlns:p="http://schemas.openxmlformats.org/presentationml/2006/main">
  <p:tag name="KSO_WM_BEAUTIFY_FLAG" val=""/>
</p:tagLst>
</file>

<file path=ppt/tags/tag964.xml><?xml version="1.0" encoding="utf-8"?>
<p:tagLst xmlns:p="http://schemas.openxmlformats.org/presentationml/2006/main">
  <p:tag name="KSO_WM_BEAUTIFY_FLAG" val=""/>
</p:tagLst>
</file>

<file path=ppt/tags/tag965.xml><?xml version="1.0" encoding="utf-8"?>
<p:tagLst xmlns:p="http://schemas.openxmlformats.org/presentationml/2006/main">
  <p:tag name="KSO_WM_BEAUTIFY_FLAG" val=""/>
</p:tagLst>
</file>

<file path=ppt/tags/tag966.xml><?xml version="1.0" encoding="utf-8"?>
<p:tagLst xmlns:p="http://schemas.openxmlformats.org/presentationml/2006/main">
  <p:tag name="KSO_WM_BEAUTIFY_FLAG" val=""/>
</p:tagLst>
</file>

<file path=ppt/tags/tag967.xml><?xml version="1.0" encoding="utf-8"?>
<p:tagLst xmlns:p="http://schemas.openxmlformats.org/presentationml/2006/main">
  <p:tag name="KSO_WM_BEAUTIFY_FLAG" val=""/>
</p:tagLst>
</file>

<file path=ppt/tags/tag968.xml><?xml version="1.0" encoding="utf-8"?>
<p:tagLst xmlns:p="http://schemas.openxmlformats.org/presentationml/2006/main">
  <p:tag name="KSO_WM_BEAUTIFY_FLAG" val=""/>
</p:tagLst>
</file>

<file path=ppt/tags/tag969.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70.xml><?xml version="1.0" encoding="utf-8"?>
<p:tagLst xmlns:p="http://schemas.openxmlformats.org/presentationml/2006/main">
  <p:tag name="KSO_WM_BEAUTIFY_FLAG" val=""/>
</p:tagLst>
</file>

<file path=ppt/tags/tag971.xml><?xml version="1.0" encoding="utf-8"?>
<p:tagLst xmlns:p="http://schemas.openxmlformats.org/presentationml/2006/main">
  <p:tag name="KSO_WM_BEAUTIFY_FLAG" val=""/>
</p:tagLst>
</file>

<file path=ppt/tags/tag972.xml><?xml version="1.0" encoding="utf-8"?>
<p:tagLst xmlns:p="http://schemas.openxmlformats.org/presentationml/2006/main">
  <p:tag name="KSO_WM_BEAUTIFY_FLAG" val=""/>
</p:tagLst>
</file>

<file path=ppt/tags/tag973.xml><?xml version="1.0" encoding="utf-8"?>
<p:tagLst xmlns:p="http://schemas.openxmlformats.org/presentationml/2006/main">
  <p:tag name="KSO_WM_BEAUTIFY_FLAG" val=""/>
</p:tagLst>
</file>

<file path=ppt/tags/tag974.xml><?xml version="1.0" encoding="utf-8"?>
<p:tagLst xmlns:p="http://schemas.openxmlformats.org/presentationml/2006/main">
  <p:tag name="KSO_WM_BEAUTIFY_FLAG" val=""/>
</p:tagLst>
</file>

<file path=ppt/tags/tag975.xml><?xml version="1.0" encoding="utf-8"?>
<p:tagLst xmlns:p="http://schemas.openxmlformats.org/presentationml/2006/main">
  <p:tag name="KSO_WM_BEAUTIFY_FLAG" val=""/>
</p:tagLst>
</file>

<file path=ppt/tags/tag976.xml><?xml version="1.0" encoding="utf-8"?>
<p:tagLst xmlns:p="http://schemas.openxmlformats.org/presentationml/2006/main">
  <p:tag name="KSO_WM_BEAUTIFY_FLAG" val=""/>
</p:tagLst>
</file>

<file path=ppt/tags/tag977.xml><?xml version="1.0" encoding="utf-8"?>
<p:tagLst xmlns:p="http://schemas.openxmlformats.org/presentationml/2006/main">
  <p:tag name="KSO_WM_BEAUTIFY_FLAG" val=""/>
</p:tagLst>
</file>

<file path=ppt/tags/tag978.xml><?xml version="1.0" encoding="utf-8"?>
<p:tagLst xmlns:p="http://schemas.openxmlformats.org/presentationml/2006/main">
  <p:tag name="KSO_WM_BEAUTIFY_FLAG" val=""/>
</p:tagLst>
</file>

<file path=ppt/tags/tag979.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80.xml><?xml version="1.0" encoding="utf-8"?>
<p:tagLst xmlns:p="http://schemas.openxmlformats.org/presentationml/2006/main">
  <p:tag name="KSO_WM_BEAUTIFY_FLAG" val=""/>
</p:tagLst>
</file>

<file path=ppt/tags/tag981.xml><?xml version="1.0" encoding="utf-8"?>
<p:tagLst xmlns:p="http://schemas.openxmlformats.org/presentationml/2006/main">
  <p:tag name="KSO_WM_BEAUTIFY_FLAG" val=""/>
</p:tagLst>
</file>

<file path=ppt/tags/tag982.xml><?xml version="1.0" encoding="utf-8"?>
<p:tagLst xmlns:p="http://schemas.openxmlformats.org/presentationml/2006/main">
  <p:tag name="KSO_WM_BEAUTIFY_FLAG" val=""/>
</p:tagLst>
</file>

<file path=ppt/tags/tag983.xml><?xml version="1.0" encoding="utf-8"?>
<p:tagLst xmlns:p="http://schemas.openxmlformats.org/presentationml/2006/main">
  <p:tag name="KSO_WM_BEAUTIFY_FLAG" val=""/>
</p:tagLst>
</file>

<file path=ppt/tags/tag984.xml><?xml version="1.0" encoding="utf-8"?>
<p:tagLst xmlns:p="http://schemas.openxmlformats.org/presentationml/2006/main">
  <p:tag name="KSO_WM_BEAUTIFY_FLAG" val=""/>
</p:tagLst>
</file>

<file path=ppt/tags/tag985.xml><?xml version="1.0" encoding="utf-8"?>
<p:tagLst xmlns:p="http://schemas.openxmlformats.org/presentationml/2006/main">
  <p:tag name="KSO_WM_BEAUTIFY_FLAG" val=""/>
</p:tagLst>
</file>

<file path=ppt/tags/tag986.xml><?xml version="1.0" encoding="utf-8"?>
<p:tagLst xmlns:p="http://schemas.openxmlformats.org/presentationml/2006/main">
  <p:tag name="KSO_WM_BEAUTIFY_FLAG" val=""/>
</p:tagLst>
</file>

<file path=ppt/tags/tag987.xml><?xml version="1.0" encoding="utf-8"?>
<p:tagLst xmlns:p="http://schemas.openxmlformats.org/presentationml/2006/main">
  <p:tag name="KSO_WM_BEAUTIFY_FLAG" val=""/>
</p:tagLst>
</file>

<file path=ppt/tags/tag988.xml><?xml version="1.0" encoding="utf-8"?>
<p:tagLst xmlns:p="http://schemas.openxmlformats.org/presentationml/2006/main">
  <p:tag name="KSO_WM_BEAUTIFY_FLAG" val=""/>
</p:tagLst>
</file>

<file path=ppt/tags/tag989.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ags/tag990.xml><?xml version="1.0" encoding="utf-8"?>
<p:tagLst xmlns:p="http://schemas.openxmlformats.org/presentationml/2006/main">
  <p:tag name="KSO_WM_BEAUTIFY_FLAG" val=""/>
</p:tagLst>
</file>

<file path=ppt/tags/tag991.xml><?xml version="1.0" encoding="utf-8"?>
<p:tagLst xmlns:p="http://schemas.openxmlformats.org/presentationml/2006/main">
  <p:tag name="KSO_WM_BEAUTIFY_FLAG" val=""/>
</p:tagLst>
</file>

<file path=ppt/tags/tag992.xml><?xml version="1.0" encoding="utf-8"?>
<p:tagLst xmlns:p="http://schemas.openxmlformats.org/presentationml/2006/main">
  <p:tag name="KSO_WM_BEAUTIFY_FLAG" val=""/>
</p:tagLst>
</file>

<file path=ppt/tags/tag993.xml><?xml version="1.0" encoding="utf-8"?>
<p:tagLst xmlns:p="http://schemas.openxmlformats.org/presentationml/2006/main">
  <p:tag name="KSO_WM_BEAUTIFY_FLAG" val=""/>
</p:tagLst>
</file>

<file path=ppt/tags/tag994.xml><?xml version="1.0" encoding="utf-8"?>
<p:tagLst xmlns:p="http://schemas.openxmlformats.org/presentationml/2006/main">
  <p:tag name="KSO_WM_BEAUTIFY_FLAG" val=""/>
</p:tagLst>
</file>

<file path=ppt/tags/tag995.xml><?xml version="1.0" encoding="utf-8"?>
<p:tagLst xmlns:p="http://schemas.openxmlformats.org/presentationml/2006/main">
  <p:tag name="KSO_WM_BEAUTIFY_FLAG" val=""/>
</p:tagLst>
</file>

<file path=ppt/tags/tag996.xml><?xml version="1.0" encoding="utf-8"?>
<p:tagLst xmlns:p="http://schemas.openxmlformats.org/presentationml/2006/main">
  <p:tag name="KSO_WM_BEAUTIFY_FLAG" val=""/>
</p:tagLst>
</file>

<file path=ppt/tags/tag997.xml><?xml version="1.0" encoding="utf-8"?>
<p:tagLst xmlns:p="http://schemas.openxmlformats.org/presentationml/2006/main">
  <p:tag name="KSO_WM_BEAUTIFY_FLAG" val=""/>
</p:tagLst>
</file>

<file path=ppt/tags/tag998.xml><?xml version="1.0" encoding="utf-8"?>
<p:tagLst xmlns:p="http://schemas.openxmlformats.org/presentationml/2006/main">
  <p:tag name="KSO_WM_BEAUTIFY_FLAG" val=""/>
</p:tagLst>
</file>

<file path=ppt/tags/tag9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3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2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2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4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2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2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2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2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29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30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3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3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3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3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3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3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3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3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00B0F0">
            <a:alpha val="5000"/>
          </a:srgbClr>
        </a:solidFill>
        <a:ln>
          <a:solidFill>
            <a:srgbClr val="00B0F0"/>
          </a:solidFill>
        </a:ln>
      </a:spPr>
      <a:bodyPr wrap="square" rtlCol="0">
        <a:spAutoFit/>
      </a:bodyPr>
      <a:lstStyle>
        <a:defPPr algn="l">
          <a:lnSpc>
            <a:spcPct val="100000"/>
          </a:lnSpc>
          <a:defRPr lang="en-US" sz="2500">
            <a:latin typeface="Times New Roman" panose="02020603050405020304" charset="0"/>
            <a:cs typeface="Times New Roman" panose="02020603050405020304"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10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1500">
            <a:latin typeface="Times New Roman" panose="02020603050405020304" charset="0"/>
            <a:cs typeface="Times New Roman" panose="02020603050405020304" charset="0"/>
            <a:sym typeface="+mn-ea"/>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1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90000"/>
          </a:lnSpc>
          <a:defRPr lang="en-US" sz="2000">
            <a:latin typeface="Times New Roman" panose="02020603050405020304" charset="0"/>
            <a:cs typeface="Times New Roman" panose="02020603050405020304"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2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2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2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6.xml><?xml version="1.0" encoding="utf-8"?>
<a:theme xmlns:a="http://schemas.openxmlformats.org/drawingml/2006/main" name="3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57.xml><?xml version="1.0" encoding="utf-8"?>
<a:theme xmlns:a="http://schemas.openxmlformats.org/drawingml/2006/main" name="39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58.xml><?xml version="1.0" encoding="utf-8"?>
<a:theme xmlns:a="http://schemas.openxmlformats.org/drawingml/2006/main" name="40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4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0.xml><?xml version="1.0" encoding="utf-8"?>
<a:theme xmlns:a="http://schemas.openxmlformats.org/drawingml/2006/main" name="4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4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4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4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4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5.xml><?xml version="1.0" encoding="utf-8"?>
<a:theme xmlns:a="http://schemas.openxmlformats.org/drawingml/2006/main" name="4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6.xml><?xml version="1.0" encoding="utf-8"?>
<a:theme xmlns:a="http://schemas.openxmlformats.org/drawingml/2006/main" name="4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7.xml><?xml version="1.0" encoding="utf-8"?>
<a:theme xmlns:a="http://schemas.openxmlformats.org/drawingml/2006/main" name="49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8.xml><?xml version="1.0" encoding="utf-8"?>
<a:theme xmlns:a="http://schemas.openxmlformats.org/drawingml/2006/main" name="50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9.xml><?xml version="1.0" encoding="utf-8"?>
<a:theme xmlns:a="http://schemas.openxmlformats.org/drawingml/2006/main" name="5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0.xml><?xml version="1.0" encoding="utf-8"?>
<a:theme xmlns:a="http://schemas.openxmlformats.org/drawingml/2006/main" name="1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1.xml><?xml version="1.0" encoding="utf-8"?>
<a:theme xmlns:a="http://schemas.openxmlformats.org/drawingml/2006/main" name="1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2.xml><?xml version="1.0" encoding="utf-8"?>
<a:theme xmlns:a="http://schemas.openxmlformats.org/drawingml/2006/main" name="5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73.xml><?xml version="1.0" encoding="utf-8"?>
<a:theme xmlns:a="http://schemas.openxmlformats.org/drawingml/2006/main" name="1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8862</Words>
  <Application>WPS Writer</Application>
  <PresentationFormat>宽屏</PresentationFormat>
  <Paragraphs>211</Paragraphs>
  <Slides>30</Slides>
  <Notes>11</Notes>
  <HiddenSlides>0</HiddenSlides>
  <MMClips>0</MMClips>
  <ScaleCrop>false</ScaleCrop>
  <HeadingPairs>
    <vt:vector size="6" baseType="variant">
      <vt:variant>
        <vt:lpstr>已用的字体</vt:lpstr>
      </vt:variant>
      <vt:variant>
        <vt:i4>27</vt:i4>
      </vt:variant>
      <vt:variant>
        <vt:lpstr>主题</vt:lpstr>
      </vt:variant>
      <vt:variant>
        <vt:i4>73</vt:i4>
      </vt:variant>
      <vt:variant>
        <vt:lpstr>幻灯片标题</vt:lpstr>
      </vt:variant>
      <vt:variant>
        <vt:i4>30</vt:i4>
      </vt:variant>
    </vt:vector>
  </HeadingPairs>
  <TitlesOfParts>
    <vt:vector size="130" baseType="lpstr">
      <vt:lpstr>Arial</vt:lpstr>
      <vt:lpstr>SimSun</vt:lpstr>
      <vt:lpstr>Wingdings</vt:lpstr>
      <vt:lpstr>阿里巴巴普惠体 R</vt:lpstr>
      <vt:lpstr>Wingdings</vt:lpstr>
      <vt:lpstr>Times New Roman</vt:lpstr>
      <vt:lpstr>Arial</vt:lpstr>
      <vt:lpstr>华文楷体</vt:lpstr>
      <vt:lpstr>Arial Black</vt:lpstr>
      <vt:lpstr>Palatino Linotype</vt:lpstr>
      <vt:lpstr>苹方-简</vt:lpstr>
      <vt:lpstr>Microsoft YaHei</vt:lpstr>
      <vt:lpstr>汉仪旗黑</vt:lpstr>
      <vt:lpstr>Segoe UI</vt:lpstr>
      <vt:lpstr>微软雅黑 Light</vt:lpstr>
      <vt:lpstr>思源黑体 CN Bold</vt:lpstr>
      <vt:lpstr>Calibri</vt:lpstr>
      <vt:lpstr>等线</vt:lpstr>
      <vt:lpstr>Calibri</vt:lpstr>
      <vt:lpstr>黑体-简</vt:lpstr>
      <vt:lpstr>Lucida Sans</vt:lpstr>
      <vt:lpstr>思源黑体 CN Heavy</vt:lpstr>
      <vt:lpstr>思源黑体 CN Normal</vt:lpstr>
      <vt:lpstr>Arial Unicode MS</vt:lpstr>
      <vt:lpstr>Helvetica Neue</vt:lpstr>
      <vt:lpstr>宋体-简</vt:lpstr>
      <vt:lpstr>等线</vt:lpstr>
      <vt:lpstr>Office 主题</vt:lpstr>
      <vt:lpstr>135_自定义设计方案</vt:lpstr>
      <vt:lpstr>143_自定义设计方案</vt:lpstr>
      <vt:lpstr>134_自定义设计方案</vt:lpstr>
      <vt:lpstr>1_自定义设计方案</vt:lpstr>
      <vt:lpstr>2_自定义设计方案</vt:lpstr>
      <vt:lpstr>3_自定义设计方案</vt:lpstr>
      <vt:lpstr>4_自定义设计方案</vt:lpstr>
      <vt:lpstr>5_自定义设计方案</vt:lpstr>
      <vt:lpstr>6_自定义设计方案</vt:lpstr>
      <vt:lpstr>7_自定义设计方案</vt:lpstr>
      <vt:lpstr>8_自定义设计方案</vt:lpstr>
      <vt:lpstr>9_自定义设计方案</vt:lpstr>
      <vt:lpstr>10_自定义设计方案</vt:lpstr>
      <vt:lpstr>11_自定义设计方案</vt:lpstr>
      <vt:lpstr>12_自定义设计方案</vt:lpstr>
      <vt:lpstr>13_自定义设计方案</vt:lpstr>
      <vt:lpstr>14_自定义设计方案</vt:lpstr>
      <vt:lpstr>15_自定义设计方案</vt:lpstr>
      <vt:lpstr>16_自定义设计方案</vt:lpstr>
      <vt:lpstr>17_自定义设计方案</vt:lpstr>
      <vt:lpstr>18_自定义设计方案</vt:lpstr>
      <vt:lpstr>19_自定义设计方案</vt:lpstr>
      <vt:lpstr>20_自定义设计方案</vt:lpstr>
      <vt:lpstr>21_自定义设计方案</vt:lpstr>
      <vt:lpstr>22_自定义设计方案</vt:lpstr>
      <vt:lpstr>1_Office 主题</vt:lpstr>
      <vt:lpstr>23_自定义设计方案</vt:lpstr>
      <vt:lpstr>24_自定义设计方案</vt:lpstr>
      <vt:lpstr>25_自定义设计方案</vt:lpstr>
      <vt:lpstr>26_自定义设计方案</vt:lpstr>
      <vt:lpstr>27_自定义设计方案</vt:lpstr>
      <vt:lpstr>28_自定义设计方案</vt:lpstr>
      <vt:lpstr>29_自定义设计方案</vt:lpstr>
      <vt:lpstr>30_自定义设计方案</vt:lpstr>
      <vt:lpstr>31_自定义设计方案</vt:lpstr>
      <vt:lpstr>32_自定义设计方案</vt:lpstr>
      <vt:lpstr>33_自定义设计方案</vt:lpstr>
      <vt:lpstr>34_自定义设计方案</vt:lpstr>
      <vt:lpstr>35_自定义设计方案</vt:lpstr>
      <vt:lpstr>36_自定义设计方案</vt:lpstr>
      <vt:lpstr>37_自定义设计方案</vt:lpstr>
      <vt:lpstr>3_Office 主题</vt:lpstr>
      <vt:lpstr>4_Office 主题</vt:lpstr>
      <vt:lpstr>5_Office 主题</vt:lpstr>
      <vt:lpstr>6_Office 主题</vt:lpstr>
      <vt:lpstr>7_Office 主题</vt:lpstr>
      <vt:lpstr>8_Office 主题</vt:lpstr>
      <vt:lpstr>9_Office 主题</vt:lpstr>
      <vt:lpstr>10_Office 主题</vt:lpstr>
      <vt:lpstr>11_Office 主题</vt:lpstr>
      <vt:lpstr>2_Office 主题</vt:lpstr>
      <vt:lpstr>25_Office 主题</vt:lpstr>
      <vt:lpstr>26_Office 主题</vt:lpstr>
      <vt:lpstr>27_Office 主题</vt:lpstr>
      <vt:lpstr>38_自定义设计方案</vt:lpstr>
      <vt:lpstr>39_自定义设计方案</vt:lpstr>
      <vt:lpstr>40_自定义设计方案</vt:lpstr>
      <vt:lpstr>41_自定义设计方案</vt:lpstr>
      <vt:lpstr>42_自定义设计方案</vt:lpstr>
      <vt:lpstr>43_自定义设计方案</vt:lpstr>
      <vt:lpstr>44_自定义设计方案</vt:lpstr>
      <vt:lpstr>45_自定义设计方案</vt:lpstr>
      <vt:lpstr>46_自定义设计方案</vt:lpstr>
      <vt:lpstr>47_自定义设计方案</vt:lpstr>
      <vt:lpstr>48_自定义设计方案</vt:lpstr>
      <vt:lpstr>49_自定义设计方案</vt:lpstr>
      <vt:lpstr>50_自定义设计方案</vt:lpstr>
      <vt:lpstr>51_自定义设计方案</vt:lpstr>
      <vt:lpstr>12_Office 主题</vt:lpstr>
      <vt:lpstr>14_Office 主题</vt:lpstr>
      <vt:lpstr>52_自定义设计方案</vt:lpstr>
      <vt:lpstr>15_Office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Liping</dc:creator>
  <cp:lastModifiedBy>Fangtian Zhong</cp:lastModifiedBy>
  <cp:revision>112</cp:revision>
  <dcterms:created xsi:type="dcterms:W3CDTF">2023-10-17T17:07:02Z</dcterms:created>
  <dcterms:modified xsi:type="dcterms:W3CDTF">2023-10-17T17:07:02Z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A1378116E481472FA6251A948E06C9AB_12</vt:lpwstr>
  </property>
  <property fmtid="{D5CDD505-2E9C-101B-9397-08002B2CF9AE}" pid="3" name="KSOProductBuildVer">
    <vt:lpwstr>1033-4.9.0.7859</vt:lpwstr>
  </property>
</Properties>
</file>