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52" r:id="rId4"/>
    <p:sldMasterId id="2147483654"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 id="2147483673" r:id="rId14"/>
    <p:sldMasterId id="2147483675" r:id="rId15"/>
    <p:sldMasterId id="2147483677" r:id="rId16"/>
    <p:sldMasterId id="2147483679" r:id="rId17"/>
    <p:sldMasterId id="2147483681" r:id="rId18"/>
    <p:sldMasterId id="2147483683" r:id="rId19"/>
    <p:sldMasterId id="2147483685" r:id="rId20"/>
    <p:sldMasterId id="2147483687" r:id="rId21"/>
    <p:sldMasterId id="2147483689" r:id="rId22"/>
    <p:sldMasterId id="2147483691" r:id="rId23"/>
    <p:sldMasterId id="2147483693" r:id="rId24"/>
    <p:sldMasterId id="2147483695" r:id="rId25"/>
    <p:sldMasterId id="2147483697" r:id="rId26"/>
    <p:sldMasterId id="2147483699" r:id="rId27"/>
    <p:sldMasterId id="2147483701" r:id="rId28"/>
    <p:sldMasterId id="2147483703" r:id="rId29"/>
    <p:sldMasterId id="2147483705" r:id="rId30"/>
    <p:sldMasterId id="2147483707" r:id="rId31"/>
    <p:sldMasterId id="2147483709" r:id="rId32"/>
    <p:sldMasterId id="2147483711" r:id="rId33"/>
    <p:sldMasterId id="2147483713" r:id="rId34"/>
    <p:sldMasterId id="2147483715" r:id="rId35"/>
    <p:sldMasterId id="2147483717" r:id="rId36"/>
    <p:sldMasterId id="2147483719" r:id="rId37"/>
    <p:sldMasterId id="2147483721" r:id="rId38"/>
    <p:sldMasterId id="2147483723" r:id="rId39"/>
    <p:sldMasterId id="2147483725" r:id="rId40"/>
    <p:sldMasterId id="2147483727" r:id="rId41"/>
    <p:sldMasterId id="2147483729" r:id="rId42"/>
    <p:sldMasterId id="2147483731" r:id="rId43"/>
    <p:sldMasterId id="2147483733" r:id="rId44"/>
    <p:sldMasterId id="2147483735" r:id="rId45"/>
    <p:sldMasterId id="2147483737" r:id="rId46"/>
    <p:sldMasterId id="2147483739" r:id="rId47"/>
    <p:sldMasterId id="2147483741" r:id="rId48"/>
    <p:sldMasterId id="2147483743" r:id="rId49"/>
    <p:sldMasterId id="2147483745" r:id="rId50"/>
    <p:sldMasterId id="2147483747" r:id="rId51"/>
    <p:sldMasterId id="2147483749" r:id="rId52"/>
    <p:sldMasterId id="2147483751" r:id="rId53"/>
    <p:sldMasterId id="2147483753" r:id="rId54"/>
    <p:sldMasterId id="2147483755" r:id="rId55"/>
    <p:sldMasterId id="2147483757" r:id="rId56"/>
    <p:sldMasterId id="2147483759" r:id="rId57"/>
    <p:sldMasterId id="2147483761" r:id="rId58"/>
    <p:sldMasterId id="2147483763" r:id="rId59"/>
    <p:sldMasterId id="2147483765" r:id="rId60"/>
    <p:sldMasterId id="2147483767" r:id="rId61"/>
    <p:sldMasterId id="2147483769" r:id="rId62"/>
  </p:sldMasterIdLst>
  <p:notesMasterIdLst>
    <p:notesMasterId r:id="rId65"/>
  </p:notesMasterIdLst>
  <p:sldIdLst>
    <p:sldId id="257" r:id="rId63"/>
    <p:sldId id="263" r:id="rId64"/>
    <p:sldId id="665" r:id="rId66"/>
    <p:sldId id="808" r:id="rId67"/>
    <p:sldId id="644" r:id="rId68"/>
    <p:sldId id="643" r:id="rId69"/>
    <p:sldId id="767" r:id="rId70"/>
    <p:sldId id="768" r:id="rId71"/>
    <p:sldId id="769" r:id="rId72"/>
    <p:sldId id="729" r:id="rId73"/>
    <p:sldId id="771" r:id="rId74"/>
    <p:sldId id="786" r:id="rId75"/>
    <p:sldId id="787" r:id="rId76"/>
    <p:sldId id="788" r:id="rId77"/>
    <p:sldId id="789" r:id="rId78"/>
    <p:sldId id="790" r:id="rId79"/>
    <p:sldId id="791" r:id="rId80"/>
    <p:sldId id="792" r:id="rId81"/>
    <p:sldId id="666" r:id="rId82"/>
    <p:sldId id="690" r:id="rId83"/>
    <p:sldId id="794" r:id="rId84"/>
    <p:sldId id="796" r:id="rId85"/>
    <p:sldId id="795" r:id="rId86"/>
    <p:sldId id="696" r:id="rId87"/>
    <p:sldId id="697" r:id="rId88"/>
    <p:sldId id="698" r:id="rId89"/>
    <p:sldId id="797" r:id="rId90"/>
    <p:sldId id="798" r:id="rId91"/>
    <p:sldId id="799" r:id="rId92"/>
    <p:sldId id="699" r:id="rId93"/>
    <p:sldId id="700" r:id="rId94"/>
    <p:sldId id="800" r:id="rId95"/>
    <p:sldId id="637" r:id="rId96"/>
  </p:sldIdLst>
  <p:sldSz cx="12192000" cy="6858000"/>
  <p:notesSz cx="6858000" cy="9144000"/>
  <p:custDataLst>
    <p:tags r:id="rId10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刘 文杰" initials="刘" lastIdx="0" clrIdx="0"/>
  <p:cmAuthor id="8" name="姜伟光" initials="姜" lastIdx="1" clrIdx="0"/>
  <p:cmAuthor id="2" name="钟 方天" initials="钟" lastIdx="4" clrIdx="1"/>
  <p:cmAuthor id="3" name="lenovo" initials="l" lastIdx="1" clrIdx="2"/>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A7AF"/>
    <a:srgbClr val="A728BE"/>
    <a:srgbClr val="0000FF"/>
    <a:srgbClr val="FADBD8"/>
    <a:srgbClr val="37BECC"/>
    <a:srgbClr val="D7F2F5"/>
    <a:srgbClr val="E74C3C"/>
    <a:srgbClr val="CA3E9D"/>
    <a:srgbClr val="D120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554F2FC-47F3-4EAF-B5D7-61143E9EB01A}" styleName="{385b2ea8-0d66-414d-9127-dde3b277f022}">
    <a:wholeTbl>
      <a:tcTxStyle>
        <a:fontRef idx="none">
          <a:prstClr val="black"/>
        </a:fontRef>
      </a:tcTxStyle>
      <a:tcStyle>
        <a:tcBdr>
          <a:top>
            <a:ln w="76200" cmpd="sng">
              <a:solidFill>
                <a:srgbClr val="339669"/>
              </a:solidFill>
            </a:ln>
          </a:top>
          <a:bottom>
            <a:ln w="76200" cmpd="sng">
              <a:solidFill>
                <a:srgbClr val="339669"/>
              </a:solidFill>
            </a:ln>
          </a:bottom>
        </a:tcBdr>
        <a:fill>
          <a:solidFill>
            <a:srgbClr val="FFFFFF"/>
          </a:solidFill>
        </a:fill>
      </a:tcStyle>
    </a:wholeTbl>
    <a:band1H>
      <a:tcTxStyle>
        <a:fontRef idx="none">
          <a:prstClr val="black"/>
        </a:fontRef>
      </a:tcTxStyle>
      <a:tcStyle>
        <a:tcBdr/>
        <a:fill>
          <a:solidFill>
            <a:srgbClr val="E0F7EF"/>
          </a:solidFill>
        </a:fill>
      </a:tcStyle>
    </a:band1H>
    <a:firstRow>
      <a:tcTxStyle>
        <a:fontRef idx="none">
          <a:prstClr val="black"/>
        </a:fontRef>
      </a:tcTxStyle>
      <a:tcStyle>
        <a:tcBdr/>
        <a:fill>
          <a:solidFill>
            <a:srgbClr val="33966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412" y="44"/>
      </p:cViewPr>
      <p:guideLst>
        <p:guide orient="horz" pos="2160"/>
        <p:guide pos="4123"/>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9" Type="http://schemas.openxmlformats.org/officeDocument/2006/relationships/tableStyles" Target="tableStyles.xml"/><Relationship Id="rId98" Type="http://schemas.openxmlformats.org/officeDocument/2006/relationships/viewProps" Target="viewProps.xml"/><Relationship Id="rId97" Type="http://schemas.openxmlformats.org/officeDocument/2006/relationships/presProps" Target="presProps.xml"/><Relationship Id="rId96" Type="http://schemas.openxmlformats.org/officeDocument/2006/relationships/slide" Target="slides/slide33.xml"/><Relationship Id="rId95" Type="http://schemas.openxmlformats.org/officeDocument/2006/relationships/slide" Target="slides/slide32.xml"/><Relationship Id="rId94" Type="http://schemas.openxmlformats.org/officeDocument/2006/relationships/slide" Target="slides/slide31.xml"/><Relationship Id="rId93" Type="http://schemas.openxmlformats.org/officeDocument/2006/relationships/slide" Target="slides/slide30.xml"/><Relationship Id="rId92" Type="http://schemas.openxmlformats.org/officeDocument/2006/relationships/slide" Target="slides/slide29.xml"/><Relationship Id="rId91" Type="http://schemas.openxmlformats.org/officeDocument/2006/relationships/slide" Target="slides/slide28.xml"/><Relationship Id="rId90" Type="http://schemas.openxmlformats.org/officeDocument/2006/relationships/slide" Target="slides/slide27.xml"/><Relationship Id="rId9" Type="http://schemas.openxmlformats.org/officeDocument/2006/relationships/slideMaster" Target="slideMasters/slideMaster8.xml"/><Relationship Id="rId89" Type="http://schemas.openxmlformats.org/officeDocument/2006/relationships/slide" Target="slides/slide26.xml"/><Relationship Id="rId88" Type="http://schemas.openxmlformats.org/officeDocument/2006/relationships/slide" Target="slides/slide25.xml"/><Relationship Id="rId87" Type="http://schemas.openxmlformats.org/officeDocument/2006/relationships/slide" Target="slides/slide24.xml"/><Relationship Id="rId86" Type="http://schemas.openxmlformats.org/officeDocument/2006/relationships/slide" Target="slides/slide23.xml"/><Relationship Id="rId85" Type="http://schemas.openxmlformats.org/officeDocument/2006/relationships/slide" Target="slides/slide22.xml"/><Relationship Id="rId84" Type="http://schemas.openxmlformats.org/officeDocument/2006/relationships/slide" Target="slides/slide21.xml"/><Relationship Id="rId83" Type="http://schemas.openxmlformats.org/officeDocument/2006/relationships/slide" Target="slides/slide20.xml"/><Relationship Id="rId82" Type="http://schemas.openxmlformats.org/officeDocument/2006/relationships/slide" Target="slides/slide19.xml"/><Relationship Id="rId81" Type="http://schemas.openxmlformats.org/officeDocument/2006/relationships/slide" Target="slides/slide18.xml"/><Relationship Id="rId80" Type="http://schemas.openxmlformats.org/officeDocument/2006/relationships/slide" Target="slides/slide17.xml"/><Relationship Id="rId8" Type="http://schemas.openxmlformats.org/officeDocument/2006/relationships/slideMaster" Target="slideMasters/slideMaster7.xml"/><Relationship Id="rId79" Type="http://schemas.openxmlformats.org/officeDocument/2006/relationships/slide" Target="slides/slide16.xml"/><Relationship Id="rId78" Type="http://schemas.openxmlformats.org/officeDocument/2006/relationships/slide" Target="slides/slide15.xml"/><Relationship Id="rId77" Type="http://schemas.openxmlformats.org/officeDocument/2006/relationships/slide" Target="slides/slide14.xml"/><Relationship Id="rId76" Type="http://schemas.openxmlformats.org/officeDocument/2006/relationships/slide" Target="slides/slide13.xml"/><Relationship Id="rId75" Type="http://schemas.openxmlformats.org/officeDocument/2006/relationships/slide" Target="slides/slide12.xml"/><Relationship Id="rId74" Type="http://schemas.openxmlformats.org/officeDocument/2006/relationships/slide" Target="slides/slide11.xml"/><Relationship Id="rId73" Type="http://schemas.openxmlformats.org/officeDocument/2006/relationships/slide" Target="slides/slide10.xml"/><Relationship Id="rId72" Type="http://schemas.openxmlformats.org/officeDocument/2006/relationships/slide" Target="slides/slide9.xml"/><Relationship Id="rId71" Type="http://schemas.openxmlformats.org/officeDocument/2006/relationships/slide" Target="slides/slide8.xml"/><Relationship Id="rId70" Type="http://schemas.openxmlformats.org/officeDocument/2006/relationships/slide" Target="slides/slide7.xml"/><Relationship Id="rId7" Type="http://schemas.openxmlformats.org/officeDocument/2006/relationships/slideMaster" Target="slideMasters/slideMaster6.xml"/><Relationship Id="rId69" Type="http://schemas.openxmlformats.org/officeDocument/2006/relationships/slide" Target="slides/slide6.xml"/><Relationship Id="rId68" Type="http://schemas.openxmlformats.org/officeDocument/2006/relationships/slide" Target="slides/slide5.xml"/><Relationship Id="rId67" Type="http://schemas.openxmlformats.org/officeDocument/2006/relationships/slide" Target="slides/slide4.xml"/><Relationship Id="rId66" Type="http://schemas.openxmlformats.org/officeDocument/2006/relationships/slide" Target="slides/slide3.xml"/><Relationship Id="rId65" Type="http://schemas.openxmlformats.org/officeDocument/2006/relationships/notesMaster" Target="notesMasters/notesMaster1.xml"/><Relationship Id="rId64" Type="http://schemas.openxmlformats.org/officeDocument/2006/relationships/slide" Target="slides/slide2.xml"/><Relationship Id="rId63" Type="http://schemas.openxmlformats.org/officeDocument/2006/relationships/slide" Target="slides/slide1.xml"/><Relationship Id="rId62" Type="http://schemas.openxmlformats.org/officeDocument/2006/relationships/slideMaster" Target="slideMasters/slideMaster61.xml"/><Relationship Id="rId61" Type="http://schemas.openxmlformats.org/officeDocument/2006/relationships/slideMaster" Target="slideMasters/slideMaster60.xml"/><Relationship Id="rId60" Type="http://schemas.openxmlformats.org/officeDocument/2006/relationships/slideMaster" Target="slideMasters/slideMaster59.xml"/><Relationship Id="rId6" Type="http://schemas.openxmlformats.org/officeDocument/2006/relationships/slideMaster" Target="slideMasters/slideMaster5.xml"/><Relationship Id="rId59" Type="http://schemas.openxmlformats.org/officeDocument/2006/relationships/slideMaster" Target="slideMasters/slideMaster58.xml"/><Relationship Id="rId58" Type="http://schemas.openxmlformats.org/officeDocument/2006/relationships/slideMaster" Target="slideMasters/slideMaster57.xml"/><Relationship Id="rId57" Type="http://schemas.openxmlformats.org/officeDocument/2006/relationships/slideMaster" Target="slideMasters/slideMaster56.xml"/><Relationship Id="rId56" Type="http://schemas.openxmlformats.org/officeDocument/2006/relationships/slideMaster" Target="slideMasters/slideMaster55.xml"/><Relationship Id="rId55" Type="http://schemas.openxmlformats.org/officeDocument/2006/relationships/slideMaster" Target="slideMasters/slideMaster54.xml"/><Relationship Id="rId54" Type="http://schemas.openxmlformats.org/officeDocument/2006/relationships/slideMaster" Target="slideMasters/slideMaster53.xml"/><Relationship Id="rId53" Type="http://schemas.openxmlformats.org/officeDocument/2006/relationships/slideMaster" Target="slideMasters/slideMaster52.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1" Type="http://schemas.openxmlformats.org/officeDocument/2006/relationships/tags" Target="tags/tag590.xml"/><Relationship Id="rId100" Type="http://schemas.openxmlformats.org/officeDocument/2006/relationships/commentAuthors" Target="commentAuthors.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1922-B392-49CB-98B2-D1506FCEEC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082BF-40C1-4E6C-9085-1B48E30F0B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0"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0"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0"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0"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0"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0"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0"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7" Type="http://schemas.openxmlformats.org/officeDocument/2006/relationships/tags" Target="../tags/tag1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7" Type="http://schemas.openxmlformats.org/officeDocument/2006/relationships/tags" Target="../tags/tag15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7" Type="http://schemas.openxmlformats.org/officeDocument/2006/relationships/tags" Target="../tags/tag16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8" Type="http://schemas.openxmlformats.org/officeDocument/2006/relationships/theme" Target="../theme/theme30.xml"/><Relationship Id="rId7" Type="http://schemas.openxmlformats.org/officeDocument/2006/relationships/tags" Target="../tags/tag16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8" Type="http://schemas.openxmlformats.org/officeDocument/2006/relationships/theme" Target="../theme/theme31.xml"/><Relationship Id="rId7" Type="http://schemas.openxmlformats.org/officeDocument/2006/relationships/tags" Target="../tags/tag1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7" Type="http://schemas.openxmlformats.org/officeDocument/2006/relationships/tags" Target="../tags/tag1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7" Type="http://schemas.openxmlformats.org/officeDocument/2006/relationships/tags" Target="../tags/tag1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7" Type="http://schemas.openxmlformats.org/officeDocument/2006/relationships/tags" Target="../tags/tag1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7" Type="http://schemas.openxmlformats.org/officeDocument/2006/relationships/tags" Target="../tags/tag1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7" Type="http://schemas.openxmlformats.org/officeDocument/2006/relationships/tags" Target="../tags/tag1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8" Type="http://schemas.openxmlformats.org/officeDocument/2006/relationships/theme" Target="../theme/theme37.xml"/><Relationship Id="rId7" Type="http://schemas.openxmlformats.org/officeDocument/2006/relationships/tags" Target="../tags/tag1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8" Type="http://schemas.openxmlformats.org/officeDocument/2006/relationships/theme" Target="../theme/theme38.xml"/><Relationship Id="rId7" Type="http://schemas.openxmlformats.org/officeDocument/2006/relationships/tags" Target="../tags/tag1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8" Type="http://schemas.openxmlformats.org/officeDocument/2006/relationships/theme" Target="../theme/theme39.xml"/><Relationship Id="rId7" Type="http://schemas.openxmlformats.org/officeDocument/2006/relationships/tags" Target="../tags/tag2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8" Type="http://schemas.openxmlformats.org/officeDocument/2006/relationships/theme" Target="../theme/theme40.xml"/><Relationship Id="rId7" Type="http://schemas.openxmlformats.org/officeDocument/2006/relationships/tags" Target="../tags/tag2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7" Type="http://schemas.openxmlformats.org/officeDocument/2006/relationships/tags" Target="../tags/tag2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8" Type="http://schemas.openxmlformats.org/officeDocument/2006/relationships/theme" Target="../theme/theme42.xml"/><Relationship Id="rId7" Type="http://schemas.openxmlformats.org/officeDocument/2006/relationships/tags" Target="../tags/tag2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8" Type="http://schemas.openxmlformats.org/officeDocument/2006/relationships/theme" Target="../theme/theme43.xml"/><Relationship Id="rId7" Type="http://schemas.openxmlformats.org/officeDocument/2006/relationships/tags" Target="../tags/tag21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8" Type="http://schemas.openxmlformats.org/officeDocument/2006/relationships/theme" Target="../theme/theme44.xml"/><Relationship Id="rId7" Type="http://schemas.openxmlformats.org/officeDocument/2006/relationships/tags" Target="../tags/tag22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8" Type="http://schemas.openxmlformats.org/officeDocument/2006/relationships/theme" Target="../theme/theme45.xml"/><Relationship Id="rId7" Type="http://schemas.openxmlformats.org/officeDocument/2006/relationships/tags" Target="../tags/tag22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8" Type="http://schemas.openxmlformats.org/officeDocument/2006/relationships/theme" Target="../theme/theme46.xml"/><Relationship Id="rId7" Type="http://schemas.openxmlformats.org/officeDocument/2006/relationships/tags" Target="../tags/tag23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8" Type="http://schemas.openxmlformats.org/officeDocument/2006/relationships/theme" Target="../theme/theme47.xml"/><Relationship Id="rId7" Type="http://schemas.openxmlformats.org/officeDocument/2006/relationships/tags" Target="../tags/tag23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Layout" Target="../slideLayouts/slideLayout48.xml"/></Relationships>
</file>

<file path=ppt/slideMasters/_rels/slideMaster48.xml.rels><?xml version="1.0" encoding="UTF-8" standalone="yes"?>
<Relationships xmlns="http://schemas.openxmlformats.org/package/2006/relationships"><Relationship Id="rId8" Type="http://schemas.openxmlformats.org/officeDocument/2006/relationships/theme" Target="../theme/theme48.xml"/><Relationship Id="rId7" Type="http://schemas.openxmlformats.org/officeDocument/2006/relationships/tags" Target="../tags/tag23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slideLayout" Target="../slideLayouts/slideLayout49.xml"/></Relationships>
</file>

<file path=ppt/slideMasters/_rels/slideMaster49.xml.rels><?xml version="1.0" encoding="UTF-8" standalone="yes"?>
<Relationships xmlns="http://schemas.openxmlformats.org/package/2006/relationships"><Relationship Id="rId8" Type="http://schemas.openxmlformats.org/officeDocument/2006/relationships/theme" Target="../theme/theme49.xml"/><Relationship Id="rId7" Type="http://schemas.openxmlformats.org/officeDocument/2006/relationships/tags" Target="../tags/tag24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2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8" Type="http://schemas.openxmlformats.org/officeDocument/2006/relationships/theme" Target="../theme/theme50.xml"/><Relationship Id="rId7" Type="http://schemas.openxmlformats.org/officeDocument/2006/relationships/tags" Target="../tags/tag246.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slideLayout" Target="../slideLayouts/slideLayout51.xml"/></Relationships>
</file>

<file path=ppt/slideMasters/_rels/slideMaster51.xml.rels><?xml version="1.0" encoding="UTF-8" standalone="yes"?>
<Relationships xmlns="http://schemas.openxmlformats.org/package/2006/relationships"><Relationship Id="rId8" Type="http://schemas.openxmlformats.org/officeDocument/2006/relationships/theme" Target="../theme/theme51.xml"/><Relationship Id="rId7" Type="http://schemas.openxmlformats.org/officeDocument/2006/relationships/tags" Target="../tags/tag250.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slideLayout" Target="../slideLayouts/slideLayout52.xml"/></Relationships>
</file>

<file path=ppt/slideMasters/_rels/slideMaster52.xml.rels><?xml version="1.0" encoding="UTF-8" standalone="yes"?>
<Relationships xmlns="http://schemas.openxmlformats.org/package/2006/relationships"><Relationship Id="rId8" Type="http://schemas.openxmlformats.org/officeDocument/2006/relationships/theme" Target="../theme/theme52.xml"/><Relationship Id="rId7" Type="http://schemas.openxmlformats.org/officeDocument/2006/relationships/tags" Target="../tags/tag2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slideLayout" Target="../slideLayouts/slideLayout53.xml"/></Relationships>
</file>

<file path=ppt/slideMasters/_rels/slideMaster53.xml.rels><?xml version="1.0" encoding="UTF-8" standalone="yes"?>
<Relationships xmlns="http://schemas.openxmlformats.org/package/2006/relationships"><Relationship Id="rId8" Type="http://schemas.openxmlformats.org/officeDocument/2006/relationships/theme" Target="../theme/theme53.xml"/><Relationship Id="rId7" Type="http://schemas.openxmlformats.org/officeDocument/2006/relationships/tags" Target="../tags/tag25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slideLayout" Target="../slideLayouts/slideLayout54.xml"/></Relationships>
</file>

<file path=ppt/slideMasters/_rels/slideMaster54.xml.rels><?xml version="1.0" encoding="UTF-8" standalone="yes"?>
<Relationships xmlns="http://schemas.openxmlformats.org/package/2006/relationships"><Relationship Id="rId8" Type="http://schemas.openxmlformats.org/officeDocument/2006/relationships/theme" Target="../theme/theme54.xml"/><Relationship Id="rId7" Type="http://schemas.openxmlformats.org/officeDocument/2006/relationships/tags" Target="../tags/tag262.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Layout" Target="../slideLayouts/slideLayout55.xml"/></Relationships>
</file>

<file path=ppt/slideMasters/_rels/slideMaster55.xml.rels><?xml version="1.0" encoding="UTF-8" standalone="yes"?>
<Relationships xmlns="http://schemas.openxmlformats.org/package/2006/relationships"><Relationship Id="rId8" Type="http://schemas.openxmlformats.org/officeDocument/2006/relationships/theme" Target="../theme/theme55.xml"/><Relationship Id="rId7" Type="http://schemas.openxmlformats.org/officeDocument/2006/relationships/tags" Target="../tags/tag26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slideLayout" Target="../slideLayouts/slideLayout56.xml"/></Relationships>
</file>

<file path=ppt/slideMasters/_rels/slideMaster56.xml.rels><?xml version="1.0" encoding="UTF-8" standalone="yes"?>
<Relationships xmlns="http://schemas.openxmlformats.org/package/2006/relationships"><Relationship Id="rId8" Type="http://schemas.openxmlformats.org/officeDocument/2006/relationships/theme" Target="../theme/theme56.xml"/><Relationship Id="rId7" Type="http://schemas.openxmlformats.org/officeDocument/2006/relationships/tags" Target="../tags/tag2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slideLayout" Target="../slideLayouts/slideLayout57.xml"/></Relationships>
</file>

<file path=ppt/slideMasters/_rels/slideMaster57.xml.rels><?xml version="1.0" encoding="UTF-8" standalone="yes"?>
<Relationships xmlns="http://schemas.openxmlformats.org/package/2006/relationships"><Relationship Id="rId8" Type="http://schemas.openxmlformats.org/officeDocument/2006/relationships/theme" Target="../theme/theme57.xml"/><Relationship Id="rId7" Type="http://schemas.openxmlformats.org/officeDocument/2006/relationships/tags" Target="../tags/tag2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slideLayout" Target="../slideLayouts/slideLayout58.xml"/></Relationships>
</file>

<file path=ppt/slideMasters/_rels/slideMaster58.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0" Type="http://schemas.openxmlformats.org/officeDocument/2006/relationships/theme" Target="../theme/theme58.xml"/><Relationship Id="rId1" Type="http://schemas.openxmlformats.org/officeDocument/2006/relationships/slideLayout" Target="../slideLayouts/slideLayout59.xml"/></Relationships>
</file>

<file path=ppt/slideMasters/_rels/slideMaster59.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0" Type="http://schemas.openxmlformats.org/officeDocument/2006/relationships/theme" Target="../theme/theme59.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theme" Target="../theme/theme6.xml"/><Relationship Id="rId1" Type="http://schemas.openxmlformats.org/officeDocument/2006/relationships/slideLayout" Target="../slideLayouts/slideLayout7.xml"/></Relationships>
</file>

<file path=ppt/slideMasters/_rels/slideMaster60.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0" Type="http://schemas.openxmlformats.org/officeDocument/2006/relationships/theme" Target="../theme/theme60.xml"/><Relationship Id="rId1" Type="http://schemas.openxmlformats.org/officeDocument/2006/relationships/slideLayout" Target="../slideLayouts/slideLayout61.xml"/></Relationships>
</file>

<file path=ppt/slideMasters/_rels/slideMaster61.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tags" Target="../tags/tag29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0" Type="http://schemas.openxmlformats.org/officeDocument/2006/relationships/theme" Target="../theme/theme61.xml"/><Relationship Id="rId1"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0"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image" Target="../media/image5.png"/><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image" Target="../media/image13.png"/><Relationship Id="rId7" Type="http://schemas.openxmlformats.org/officeDocument/2006/relationships/tags" Target="../tags/tag352.xml"/><Relationship Id="rId6" Type="http://schemas.openxmlformats.org/officeDocument/2006/relationships/image" Target="../media/image12.png"/><Relationship Id="rId5" Type="http://schemas.openxmlformats.org/officeDocument/2006/relationships/tags" Target="../tags/tag351.xml"/><Relationship Id="rId4" Type="http://schemas.openxmlformats.org/officeDocument/2006/relationships/tags" Target="../tags/tag350.xml"/><Relationship Id="rId3" Type="http://schemas.openxmlformats.org/officeDocument/2006/relationships/image" Target="../media/image11.png"/><Relationship Id="rId2" Type="http://schemas.openxmlformats.org/officeDocument/2006/relationships/tags" Target="../tags/tag349.xml"/><Relationship Id="rId10" Type="http://schemas.openxmlformats.org/officeDocument/2006/relationships/notesSlide" Target="../notesSlides/notesSlide8.xml"/><Relationship Id="rId1" Type="http://schemas.openxmlformats.org/officeDocument/2006/relationships/tags" Target="../tags/tag348.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7.xml"/><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49.xml"/><Relationship Id="rId5" Type="http://schemas.openxmlformats.org/officeDocument/2006/relationships/image" Target="../media/image9.png"/><Relationship Id="rId4" Type="http://schemas.openxmlformats.org/officeDocument/2006/relationships/tags" Target="../tags/tag358.xml"/><Relationship Id="rId3" Type="http://schemas.openxmlformats.org/officeDocument/2006/relationships/image" Target="../media/image14.png"/><Relationship Id="rId2" Type="http://schemas.openxmlformats.org/officeDocument/2006/relationships/tags" Target="../tags/tag357.xml"/><Relationship Id="rId1" Type="http://schemas.openxmlformats.org/officeDocument/2006/relationships/tags" Target="../tags/tag356.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50.xml"/><Relationship Id="rId5" Type="http://schemas.openxmlformats.org/officeDocument/2006/relationships/image" Target="../media/image9.png"/><Relationship Id="rId4" Type="http://schemas.openxmlformats.org/officeDocument/2006/relationships/tags" Target="../tags/tag361.xml"/><Relationship Id="rId3" Type="http://schemas.openxmlformats.org/officeDocument/2006/relationships/image" Target="../media/image14.png"/><Relationship Id="rId2" Type="http://schemas.openxmlformats.org/officeDocument/2006/relationships/tags" Target="../tags/tag360.xml"/><Relationship Id="rId1" Type="http://schemas.openxmlformats.org/officeDocument/2006/relationships/tags" Target="../tags/tag359.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51.xml"/><Relationship Id="rId6" Type="http://schemas.openxmlformats.org/officeDocument/2006/relationships/tags" Target="../tags/tag365.xml"/><Relationship Id="rId5" Type="http://schemas.openxmlformats.org/officeDocument/2006/relationships/image" Target="../media/image15.png"/><Relationship Id="rId4" Type="http://schemas.openxmlformats.org/officeDocument/2006/relationships/tags" Target="../tags/tag364.xml"/><Relationship Id="rId3" Type="http://schemas.openxmlformats.org/officeDocument/2006/relationships/image" Target="../media/image9.png"/><Relationship Id="rId2" Type="http://schemas.openxmlformats.org/officeDocument/2006/relationships/tags" Target="../tags/tag363.xml"/><Relationship Id="rId1" Type="http://schemas.openxmlformats.org/officeDocument/2006/relationships/tags" Target="../tags/tag362.xml"/></Relationships>
</file>

<file path=ppt/slides/_rels/slide15.xml.rels><?xml version="1.0" encoding="UTF-8" standalone="yes"?>
<Relationships xmlns="http://schemas.openxmlformats.org/package/2006/relationships"><Relationship Id="rId9" Type="http://schemas.openxmlformats.org/officeDocument/2006/relationships/tags" Target="../tags/tag372.xml"/><Relationship Id="rId8" Type="http://schemas.openxmlformats.org/officeDocument/2006/relationships/tags" Target="../tags/tag371.xml"/><Relationship Id="rId7" Type="http://schemas.openxmlformats.org/officeDocument/2006/relationships/tags" Target="../tags/tag370.xml"/><Relationship Id="rId6" Type="http://schemas.openxmlformats.org/officeDocument/2006/relationships/tags" Target="../tags/tag369.xml"/><Relationship Id="rId5" Type="http://schemas.openxmlformats.org/officeDocument/2006/relationships/image" Target="../media/image16.png"/><Relationship Id="rId4" Type="http://schemas.openxmlformats.org/officeDocument/2006/relationships/tags" Target="../tags/tag368.xml"/><Relationship Id="rId3" Type="http://schemas.openxmlformats.org/officeDocument/2006/relationships/image" Target="../media/image9.png"/><Relationship Id="rId25" Type="http://schemas.openxmlformats.org/officeDocument/2006/relationships/notesSlide" Target="../notesSlides/notesSlide13.xml"/><Relationship Id="rId24" Type="http://schemas.openxmlformats.org/officeDocument/2006/relationships/slideLayout" Target="../slideLayouts/slideLayout52.xml"/><Relationship Id="rId23" Type="http://schemas.openxmlformats.org/officeDocument/2006/relationships/tags" Target="../tags/tag386.xml"/><Relationship Id="rId22" Type="http://schemas.openxmlformats.org/officeDocument/2006/relationships/tags" Target="../tags/tag385.xml"/><Relationship Id="rId21" Type="http://schemas.openxmlformats.org/officeDocument/2006/relationships/tags" Target="../tags/tag384.xml"/><Relationship Id="rId20" Type="http://schemas.openxmlformats.org/officeDocument/2006/relationships/tags" Target="../tags/tag383.xml"/><Relationship Id="rId2" Type="http://schemas.openxmlformats.org/officeDocument/2006/relationships/tags" Target="../tags/tag367.xml"/><Relationship Id="rId19" Type="http://schemas.openxmlformats.org/officeDocument/2006/relationships/tags" Target="../tags/tag382.xml"/><Relationship Id="rId18" Type="http://schemas.openxmlformats.org/officeDocument/2006/relationships/tags" Target="../tags/tag381.xml"/><Relationship Id="rId17" Type="http://schemas.openxmlformats.org/officeDocument/2006/relationships/tags" Target="../tags/tag380.xml"/><Relationship Id="rId16" Type="http://schemas.openxmlformats.org/officeDocument/2006/relationships/tags" Target="../tags/tag379.xml"/><Relationship Id="rId15" Type="http://schemas.openxmlformats.org/officeDocument/2006/relationships/tags" Target="../tags/tag378.xml"/><Relationship Id="rId14" Type="http://schemas.openxmlformats.org/officeDocument/2006/relationships/tags" Target="../tags/tag377.xml"/><Relationship Id="rId13" Type="http://schemas.openxmlformats.org/officeDocument/2006/relationships/tags" Target="../tags/tag376.xml"/><Relationship Id="rId12" Type="http://schemas.openxmlformats.org/officeDocument/2006/relationships/tags" Target="../tags/tag375.xml"/><Relationship Id="rId11" Type="http://schemas.openxmlformats.org/officeDocument/2006/relationships/tags" Target="../tags/tag374.xml"/><Relationship Id="rId10" Type="http://schemas.openxmlformats.org/officeDocument/2006/relationships/tags" Target="../tags/tag373.xml"/><Relationship Id="rId1" Type="http://schemas.openxmlformats.org/officeDocument/2006/relationships/tags" Target="../tags/tag366.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53.xml"/><Relationship Id="rId7" Type="http://schemas.openxmlformats.org/officeDocument/2006/relationships/tags" Target="../tags/tag391.xml"/><Relationship Id="rId6" Type="http://schemas.openxmlformats.org/officeDocument/2006/relationships/image" Target="../media/image18.png"/><Relationship Id="rId5" Type="http://schemas.openxmlformats.org/officeDocument/2006/relationships/tags" Target="../tags/tag390.xml"/><Relationship Id="rId4" Type="http://schemas.openxmlformats.org/officeDocument/2006/relationships/image" Target="../media/image17.png"/><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54.xml"/><Relationship Id="rId6" Type="http://schemas.openxmlformats.org/officeDocument/2006/relationships/image" Target="../media/image7.png"/><Relationship Id="rId5" Type="http://schemas.openxmlformats.org/officeDocument/2006/relationships/tags" Target="../tags/tag395.xml"/><Relationship Id="rId4" Type="http://schemas.openxmlformats.org/officeDocument/2006/relationships/image" Target="../media/image19.png"/><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55.xml"/><Relationship Id="rId4" Type="http://schemas.openxmlformats.org/officeDocument/2006/relationships/image" Target="../media/image20.png"/><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s>
</file>

<file path=ppt/slides/_rels/slide19.xml.rels><?xml version="1.0" encoding="UTF-8" standalone="yes"?>
<Relationships xmlns="http://schemas.openxmlformats.org/package/2006/relationships"><Relationship Id="rId9" Type="http://schemas.openxmlformats.org/officeDocument/2006/relationships/tags" Target="../tags/tag406.xml"/><Relationship Id="rId8" Type="http://schemas.openxmlformats.org/officeDocument/2006/relationships/tags" Target="../tags/tag405.xml"/><Relationship Id="rId7" Type="http://schemas.openxmlformats.org/officeDocument/2006/relationships/tags" Target="../tags/tag404.xml"/><Relationship Id="rId6" Type="http://schemas.openxmlformats.org/officeDocument/2006/relationships/tags" Target="../tags/tag403.xml"/><Relationship Id="rId5" Type="http://schemas.openxmlformats.org/officeDocument/2006/relationships/tags" Target="../tags/tag402.xml"/><Relationship Id="rId4" Type="http://schemas.openxmlformats.org/officeDocument/2006/relationships/tags" Target="../tags/tag401.xml"/><Relationship Id="rId3" Type="http://schemas.openxmlformats.org/officeDocument/2006/relationships/tags" Target="../tags/tag400.xml"/><Relationship Id="rId2" Type="http://schemas.openxmlformats.org/officeDocument/2006/relationships/tags" Target="../tags/tag399.xml"/><Relationship Id="rId12" Type="http://schemas.openxmlformats.org/officeDocument/2006/relationships/slideLayout" Target="../slideLayouts/slideLayout1.xml"/><Relationship Id="rId11" Type="http://schemas.openxmlformats.org/officeDocument/2006/relationships/tags" Target="../tags/tag408.xml"/><Relationship Id="rId10" Type="http://schemas.openxmlformats.org/officeDocument/2006/relationships/tags" Target="../tags/tag407.xml"/><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tags" Target="../tags/tag305.xml"/><Relationship Id="rId17" Type="http://schemas.openxmlformats.org/officeDocument/2006/relationships/notesSlide" Target="../notesSlides/notesSlide1.xml"/><Relationship Id="rId16" Type="http://schemas.openxmlformats.org/officeDocument/2006/relationships/slideLayout" Target="../slideLayouts/slideLayout1.xml"/><Relationship Id="rId15" Type="http://schemas.openxmlformats.org/officeDocument/2006/relationships/tags" Target="../tags/tag318.xml"/><Relationship Id="rId14" Type="http://schemas.openxmlformats.org/officeDocument/2006/relationships/tags" Target="../tags/tag317.xml"/><Relationship Id="rId13" Type="http://schemas.openxmlformats.org/officeDocument/2006/relationships/tags" Target="../tags/tag316.xml"/><Relationship Id="rId12" Type="http://schemas.openxmlformats.org/officeDocument/2006/relationships/tags" Target="../tags/tag315.xml"/><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tags" Target="../tags/tag304.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image" Target="../media/image21.png"/><Relationship Id="rId3" Type="http://schemas.openxmlformats.org/officeDocument/2006/relationships/tags" Target="../tags/tag415.xml"/><Relationship Id="rId2" Type="http://schemas.openxmlformats.org/officeDocument/2006/relationships/tags" Target="../tags/tag414.xml"/><Relationship Id="rId10" Type="http://schemas.openxmlformats.org/officeDocument/2006/relationships/notesSlide" Target="../notesSlides/notesSlide18.xml"/><Relationship Id="rId1" Type="http://schemas.openxmlformats.org/officeDocument/2006/relationships/tags" Target="../tags/tag4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58.xml"/><Relationship Id="rId6" Type="http://schemas.openxmlformats.org/officeDocument/2006/relationships/tags" Target="../tags/tag424.xml"/><Relationship Id="rId5" Type="http://schemas.openxmlformats.org/officeDocument/2006/relationships/tags" Target="../tags/tag423.xml"/><Relationship Id="rId4" Type="http://schemas.openxmlformats.org/officeDocument/2006/relationships/tags" Target="../tags/tag422.xml"/><Relationship Id="rId3" Type="http://schemas.openxmlformats.org/officeDocument/2006/relationships/tags" Target="../tags/tag421.xml"/><Relationship Id="rId2" Type="http://schemas.openxmlformats.org/officeDocument/2006/relationships/image" Target="../media/image22.png"/><Relationship Id="rId1" Type="http://schemas.openxmlformats.org/officeDocument/2006/relationships/tags" Target="../tags/tag420.xml"/></Relationships>
</file>

<file path=ppt/slides/_rels/slide23.xml.rels><?xml version="1.0" encoding="UTF-8" standalone="yes"?>
<Relationships xmlns="http://schemas.openxmlformats.org/package/2006/relationships"><Relationship Id="rId99" Type="http://schemas.openxmlformats.org/officeDocument/2006/relationships/tags" Target="../tags/tag522.xml"/><Relationship Id="rId98" Type="http://schemas.openxmlformats.org/officeDocument/2006/relationships/tags" Target="../tags/tag521.xml"/><Relationship Id="rId97" Type="http://schemas.openxmlformats.org/officeDocument/2006/relationships/tags" Target="../tags/tag520.xml"/><Relationship Id="rId96" Type="http://schemas.openxmlformats.org/officeDocument/2006/relationships/tags" Target="../tags/tag519.xml"/><Relationship Id="rId95" Type="http://schemas.openxmlformats.org/officeDocument/2006/relationships/tags" Target="../tags/tag518.xml"/><Relationship Id="rId94" Type="http://schemas.openxmlformats.org/officeDocument/2006/relationships/tags" Target="../tags/tag517.xml"/><Relationship Id="rId93" Type="http://schemas.openxmlformats.org/officeDocument/2006/relationships/tags" Target="../tags/tag516.xml"/><Relationship Id="rId92" Type="http://schemas.openxmlformats.org/officeDocument/2006/relationships/tags" Target="../tags/tag515.xml"/><Relationship Id="rId91" Type="http://schemas.openxmlformats.org/officeDocument/2006/relationships/tags" Target="../tags/tag514.xml"/><Relationship Id="rId90" Type="http://schemas.openxmlformats.org/officeDocument/2006/relationships/tags" Target="../tags/tag513.xml"/><Relationship Id="rId9" Type="http://schemas.openxmlformats.org/officeDocument/2006/relationships/tags" Target="../tags/tag432.xml"/><Relationship Id="rId89" Type="http://schemas.openxmlformats.org/officeDocument/2006/relationships/tags" Target="../tags/tag512.xml"/><Relationship Id="rId88" Type="http://schemas.openxmlformats.org/officeDocument/2006/relationships/tags" Target="../tags/tag511.xml"/><Relationship Id="rId87" Type="http://schemas.openxmlformats.org/officeDocument/2006/relationships/tags" Target="../tags/tag510.xml"/><Relationship Id="rId86" Type="http://schemas.openxmlformats.org/officeDocument/2006/relationships/tags" Target="../tags/tag509.xml"/><Relationship Id="rId85" Type="http://schemas.openxmlformats.org/officeDocument/2006/relationships/tags" Target="../tags/tag508.xml"/><Relationship Id="rId84" Type="http://schemas.openxmlformats.org/officeDocument/2006/relationships/tags" Target="../tags/tag507.xml"/><Relationship Id="rId83" Type="http://schemas.openxmlformats.org/officeDocument/2006/relationships/tags" Target="../tags/tag506.xml"/><Relationship Id="rId82" Type="http://schemas.openxmlformats.org/officeDocument/2006/relationships/tags" Target="../tags/tag505.xml"/><Relationship Id="rId81" Type="http://schemas.openxmlformats.org/officeDocument/2006/relationships/tags" Target="../tags/tag504.xml"/><Relationship Id="rId80" Type="http://schemas.openxmlformats.org/officeDocument/2006/relationships/tags" Target="../tags/tag503.xml"/><Relationship Id="rId8" Type="http://schemas.openxmlformats.org/officeDocument/2006/relationships/tags" Target="../tags/tag431.xml"/><Relationship Id="rId79" Type="http://schemas.openxmlformats.org/officeDocument/2006/relationships/tags" Target="../tags/tag502.xml"/><Relationship Id="rId78" Type="http://schemas.openxmlformats.org/officeDocument/2006/relationships/tags" Target="../tags/tag501.xml"/><Relationship Id="rId77" Type="http://schemas.openxmlformats.org/officeDocument/2006/relationships/tags" Target="../tags/tag500.xml"/><Relationship Id="rId76" Type="http://schemas.openxmlformats.org/officeDocument/2006/relationships/tags" Target="../tags/tag499.xml"/><Relationship Id="rId75" Type="http://schemas.openxmlformats.org/officeDocument/2006/relationships/tags" Target="../tags/tag498.xml"/><Relationship Id="rId74" Type="http://schemas.openxmlformats.org/officeDocument/2006/relationships/tags" Target="../tags/tag497.xml"/><Relationship Id="rId73" Type="http://schemas.openxmlformats.org/officeDocument/2006/relationships/tags" Target="../tags/tag496.xml"/><Relationship Id="rId72" Type="http://schemas.openxmlformats.org/officeDocument/2006/relationships/tags" Target="../tags/tag495.xml"/><Relationship Id="rId71" Type="http://schemas.openxmlformats.org/officeDocument/2006/relationships/tags" Target="../tags/tag494.xml"/><Relationship Id="rId70" Type="http://schemas.openxmlformats.org/officeDocument/2006/relationships/tags" Target="../tags/tag493.xml"/><Relationship Id="rId7" Type="http://schemas.openxmlformats.org/officeDocument/2006/relationships/tags" Target="../tags/tag430.xml"/><Relationship Id="rId69" Type="http://schemas.openxmlformats.org/officeDocument/2006/relationships/tags" Target="../tags/tag492.xml"/><Relationship Id="rId68" Type="http://schemas.openxmlformats.org/officeDocument/2006/relationships/tags" Target="../tags/tag491.xml"/><Relationship Id="rId67" Type="http://schemas.openxmlformats.org/officeDocument/2006/relationships/tags" Target="../tags/tag490.xml"/><Relationship Id="rId66" Type="http://schemas.openxmlformats.org/officeDocument/2006/relationships/tags" Target="../tags/tag489.xml"/><Relationship Id="rId65" Type="http://schemas.openxmlformats.org/officeDocument/2006/relationships/tags" Target="../tags/tag488.xml"/><Relationship Id="rId64" Type="http://schemas.openxmlformats.org/officeDocument/2006/relationships/tags" Target="../tags/tag487.xml"/><Relationship Id="rId63" Type="http://schemas.openxmlformats.org/officeDocument/2006/relationships/tags" Target="../tags/tag486.xml"/><Relationship Id="rId62" Type="http://schemas.openxmlformats.org/officeDocument/2006/relationships/tags" Target="../tags/tag485.xml"/><Relationship Id="rId61" Type="http://schemas.openxmlformats.org/officeDocument/2006/relationships/tags" Target="../tags/tag484.xml"/><Relationship Id="rId60" Type="http://schemas.openxmlformats.org/officeDocument/2006/relationships/tags" Target="../tags/tag483.xml"/><Relationship Id="rId6" Type="http://schemas.openxmlformats.org/officeDocument/2006/relationships/tags" Target="../tags/tag429.xml"/><Relationship Id="rId59" Type="http://schemas.openxmlformats.org/officeDocument/2006/relationships/tags" Target="../tags/tag482.xml"/><Relationship Id="rId58" Type="http://schemas.openxmlformats.org/officeDocument/2006/relationships/tags" Target="../tags/tag481.xml"/><Relationship Id="rId57" Type="http://schemas.openxmlformats.org/officeDocument/2006/relationships/tags" Target="../tags/tag480.xml"/><Relationship Id="rId56" Type="http://schemas.openxmlformats.org/officeDocument/2006/relationships/tags" Target="../tags/tag479.xml"/><Relationship Id="rId55" Type="http://schemas.openxmlformats.org/officeDocument/2006/relationships/tags" Target="../tags/tag478.xml"/><Relationship Id="rId54" Type="http://schemas.openxmlformats.org/officeDocument/2006/relationships/tags" Target="../tags/tag477.xml"/><Relationship Id="rId53" Type="http://schemas.openxmlformats.org/officeDocument/2006/relationships/tags" Target="../tags/tag476.xml"/><Relationship Id="rId52" Type="http://schemas.openxmlformats.org/officeDocument/2006/relationships/tags" Target="../tags/tag475.xml"/><Relationship Id="rId51" Type="http://schemas.openxmlformats.org/officeDocument/2006/relationships/tags" Target="../tags/tag474.xml"/><Relationship Id="rId50" Type="http://schemas.openxmlformats.org/officeDocument/2006/relationships/tags" Target="../tags/tag473.xml"/><Relationship Id="rId5" Type="http://schemas.openxmlformats.org/officeDocument/2006/relationships/tags" Target="../tags/tag428.xml"/><Relationship Id="rId49" Type="http://schemas.openxmlformats.org/officeDocument/2006/relationships/tags" Target="../tags/tag472.xml"/><Relationship Id="rId48" Type="http://schemas.openxmlformats.org/officeDocument/2006/relationships/tags" Target="../tags/tag471.xml"/><Relationship Id="rId47" Type="http://schemas.openxmlformats.org/officeDocument/2006/relationships/tags" Target="../tags/tag470.xml"/><Relationship Id="rId46" Type="http://schemas.openxmlformats.org/officeDocument/2006/relationships/tags" Target="../tags/tag469.xml"/><Relationship Id="rId45" Type="http://schemas.openxmlformats.org/officeDocument/2006/relationships/tags" Target="../tags/tag468.xml"/><Relationship Id="rId44" Type="http://schemas.openxmlformats.org/officeDocument/2006/relationships/tags" Target="../tags/tag467.xml"/><Relationship Id="rId43" Type="http://schemas.openxmlformats.org/officeDocument/2006/relationships/tags" Target="../tags/tag466.xml"/><Relationship Id="rId42" Type="http://schemas.openxmlformats.org/officeDocument/2006/relationships/tags" Target="../tags/tag465.xml"/><Relationship Id="rId41" Type="http://schemas.openxmlformats.org/officeDocument/2006/relationships/tags" Target="../tags/tag464.xml"/><Relationship Id="rId40" Type="http://schemas.openxmlformats.org/officeDocument/2006/relationships/tags" Target="../tags/tag463.xml"/><Relationship Id="rId4" Type="http://schemas.openxmlformats.org/officeDocument/2006/relationships/tags" Target="../tags/tag427.xml"/><Relationship Id="rId39" Type="http://schemas.openxmlformats.org/officeDocument/2006/relationships/tags" Target="../tags/tag462.xml"/><Relationship Id="rId38" Type="http://schemas.openxmlformats.org/officeDocument/2006/relationships/tags" Target="../tags/tag461.xml"/><Relationship Id="rId37" Type="http://schemas.openxmlformats.org/officeDocument/2006/relationships/tags" Target="../tags/tag460.xml"/><Relationship Id="rId36" Type="http://schemas.openxmlformats.org/officeDocument/2006/relationships/tags" Target="../tags/tag459.xml"/><Relationship Id="rId35" Type="http://schemas.openxmlformats.org/officeDocument/2006/relationships/tags" Target="../tags/tag458.xml"/><Relationship Id="rId34" Type="http://schemas.openxmlformats.org/officeDocument/2006/relationships/tags" Target="../tags/tag457.xml"/><Relationship Id="rId33" Type="http://schemas.openxmlformats.org/officeDocument/2006/relationships/tags" Target="../tags/tag456.xml"/><Relationship Id="rId32" Type="http://schemas.openxmlformats.org/officeDocument/2006/relationships/tags" Target="../tags/tag455.xml"/><Relationship Id="rId31" Type="http://schemas.openxmlformats.org/officeDocument/2006/relationships/tags" Target="../tags/tag454.xml"/><Relationship Id="rId30" Type="http://schemas.openxmlformats.org/officeDocument/2006/relationships/tags" Target="../tags/tag453.xml"/><Relationship Id="rId3" Type="http://schemas.openxmlformats.org/officeDocument/2006/relationships/tags" Target="../tags/tag426.xml"/><Relationship Id="rId29" Type="http://schemas.openxmlformats.org/officeDocument/2006/relationships/tags" Target="../tags/tag452.xml"/><Relationship Id="rId28" Type="http://schemas.openxmlformats.org/officeDocument/2006/relationships/tags" Target="../tags/tag451.xml"/><Relationship Id="rId27" Type="http://schemas.openxmlformats.org/officeDocument/2006/relationships/tags" Target="../tags/tag450.xml"/><Relationship Id="rId26" Type="http://schemas.openxmlformats.org/officeDocument/2006/relationships/tags" Target="../tags/tag449.xml"/><Relationship Id="rId25" Type="http://schemas.openxmlformats.org/officeDocument/2006/relationships/tags" Target="../tags/tag448.xml"/><Relationship Id="rId24" Type="http://schemas.openxmlformats.org/officeDocument/2006/relationships/tags" Target="../tags/tag447.xml"/><Relationship Id="rId23" Type="http://schemas.openxmlformats.org/officeDocument/2006/relationships/tags" Target="../tags/tag446.xml"/><Relationship Id="rId22" Type="http://schemas.openxmlformats.org/officeDocument/2006/relationships/tags" Target="../tags/tag445.xml"/><Relationship Id="rId21" Type="http://schemas.openxmlformats.org/officeDocument/2006/relationships/tags" Target="../tags/tag444.xml"/><Relationship Id="rId20" Type="http://schemas.openxmlformats.org/officeDocument/2006/relationships/tags" Target="../tags/tag443.xml"/><Relationship Id="rId2" Type="http://schemas.openxmlformats.org/officeDocument/2006/relationships/image" Target="../media/image23.png"/><Relationship Id="rId19" Type="http://schemas.openxmlformats.org/officeDocument/2006/relationships/tags" Target="../tags/tag442.xml"/><Relationship Id="rId18" Type="http://schemas.openxmlformats.org/officeDocument/2006/relationships/tags" Target="../tags/tag441.xml"/><Relationship Id="rId17" Type="http://schemas.openxmlformats.org/officeDocument/2006/relationships/tags" Target="../tags/tag440.xml"/><Relationship Id="rId16" Type="http://schemas.openxmlformats.org/officeDocument/2006/relationships/tags" Target="../tags/tag439.xml"/><Relationship Id="rId15" Type="http://schemas.openxmlformats.org/officeDocument/2006/relationships/tags" Target="../tags/tag438.xml"/><Relationship Id="rId14" Type="http://schemas.openxmlformats.org/officeDocument/2006/relationships/tags" Target="../tags/tag437.xml"/><Relationship Id="rId13" Type="http://schemas.openxmlformats.org/officeDocument/2006/relationships/tags" Target="../tags/tag436.xml"/><Relationship Id="rId12" Type="http://schemas.openxmlformats.org/officeDocument/2006/relationships/tags" Target="../tags/tag435.xml"/><Relationship Id="rId118" Type="http://schemas.openxmlformats.org/officeDocument/2006/relationships/notesSlide" Target="../notesSlides/notesSlide20.xml"/><Relationship Id="rId117" Type="http://schemas.openxmlformats.org/officeDocument/2006/relationships/slideLayout" Target="../slideLayouts/slideLayout57.xml"/><Relationship Id="rId116" Type="http://schemas.openxmlformats.org/officeDocument/2006/relationships/tags" Target="../tags/tag539.xml"/><Relationship Id="rId115" Type="http://schemas.openxmlformats.org/officeDocument/2006/relationships/tags" Target="../tags/tag538.xml"/><Relationship Id="rId114" Type="http://schemas.openxmlformats.org/officeDocument/2006/relationships/tags" Target="../tags/tag537.xml"/><Relationship Id="rId113" Type="http://schemas.openxmlformats.org/officeDocument/2006/relationships/tags" Target="../tags/tag536.xml"/><Relationship Id="rId112" Type="http://schemas.openxmlformats.org/officeDocument/2006/relationships/tags" Target="../tags/tag535.xml"/><Relationship Id="rId111" Type="http://schemas.openxmlformats.org/officeDocument/2006/relationships/tags" Target="../tags/tag534.xml"/><Relationship Id="rId110" Type="http://schemas.openxmlformats.org/officeDocument/2006/relationships/tags" Target="../tags/tag533.xml"/><Relationship Id="rId11" Type="http://schemas.openxmlformats.org/officeDocument/2006/relationships/tags" Target="../tags/tag434.xml"/><Relationship Id="rId109" Type="http://schemas.openxmlformats.org/officeDocument/2006/relationships/tags" Target="../tags/tag532.xml"/><Relationship Id="rId108" Type="http://schemas.openxmlformats.org/officeDocument/2006/relationships/tags" Target="../tags/tag531.xml"/><Relationship Id="rId107" Type="http://schemas.openxmlformats.org/officeDocument/2006/relationships/tags" Target="../tags/tag530.xml"/><Relationship Id="rId106" Type="http://schemas.openxmlformats.org/officeDocument/2006/relationships/tags" Target="../tags/tag529.xml"/><Relationship Id="rId105" Type="http://schemas.openxmlformats.org/officeDocument/2006/relationships/tags" Target="../tags/tag528.xml"/><Relationship Id="rId104" Type="http://schemas.openxmlformats.org/officeDocument/2006/relationships/tags" Target="../tags/tag527.xml"/><Relationship Id="rId103" Type="http://schemas.openxmlformats.org/officeDocument/2006/relationships/tags" Target="../tags/tag526.xml"/><Relationship Id="rId102" Type="http://schemas.openxmlformats.org/officeDocument/2006/relationships/tags" Target="../tags/tag525.xml"/><Relationship Id="rId101" Type="http://schemas.openxmlformats.org/officeDocument/2006/relationships/tags" Target="../tags/tag524.xml"/><Relationship Id="rId100" Type="http://schemas.openxmlformats.org/officeDocument/2006/relationships/tags" Target="../tags/tag523.xml"/><Relationship Id="rId10" Type="http://schemas.openxmlformats.org/officeDocument/2006/relationships/tags" Target="../tags/tag433.xml"/><Relationship Id="rId1" Type="http://schemas.openxmlformats.org/officeDocument/2006/relationships/tags" Target="../tags/tag425.xml"/></Relationships>
</file>

<file path=ppt/slides/_rels/slide24.xml.rels><?xml version="1.0" encoding="UTF-8" standalone="yes"?>
<Relationships xmlns="http://schemas.openxmlformats.org/package/2006/relationships"><Relationship Id="rId9" Type="http://schemas.openxmlformats.org/officeDocument/2006/relationships/tags" Target="../tags/tag547.xml"/><Relationship Id="rId8" Type="http://schemas.openxmlformats.org/officeDocument/2006/relationships/tags" Target="../tags/tag546.xml"/><Relationship Id="rId7" Type="http://schemas.openxmlformats.org/officeDocument/2006/relationships/tags" Target="../tags/tag545.xml"/><Relationship Id="rId6" Type="http://schemas.openxmlformats.org/officeDocument/2006/relationships/tags" Target="../tags/tag544.xml"/><Relationship Id="rId5" Type="http://schemas.openxmlformats.org/officeDocument/2006/relationships/tags" Target="../tags/tag543.xml"/><Relationship Id="rId4" Type="http://schemas.openxmlformats.org/officeDocument/2006/relationships/tags" Target="../tags/tag542.xml"/><Relationship Id="rId3" Type="http://schemas.openxmlformats.org/officeDocument/2006/relationships/tags" Target="../tags/tag541.xml"/><Relationship Id="rId2" Type="http://schemas.openxmlformats.org/officeDocument/2006/relationships/image" Target="../media/image6.jpeg"/><Relationship Id="rId14" Type="http://schemas.openxmlformats.org/officeDocument/2006/relationships/slideLayout" Target="../slideLayouts/slideLayout2.xml"/><Relationship Id="rId13" Type="http://schemas.openxmlformats.org/officeDocument/2006/relationships/tags" Target="../tags/tag551.xml"/><Relationship Id="rId12" Type="http://schemas.openxmlformats.org/officeDocument/2006/relationships/tags" Target="../tags/tag550.xml"/><Relationship Id="rId11" Type="http://schemas.openxmlformats.org/officeDocument/2006/relationships/tags" Target="../tags/tag549.xml"/><Relationship Id="rId10" Type="http://schemas.openxmlformats.org/officeDocument/2006/relationships/tags" Target="../tags/tag548.xml"/><Relationship Id="rId1" Type="http://schemas.openxmlformats.org/officeDocument/2006/relationships/tags" Target="../tags/tag540.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7.png"/><Relationship Id="rId6" Type="http://schemas.openxmlformats.org/officeDocument/2006/relationships/tags" Target="../tags/tag556.xml"/><Relationship Id="rId5" Type="http://schemas.openxmlformats.org/officeDocument/2006/relationships/image" Target="../media/image9.png"/><Relationship Id="rId4" Type="http://schemas.openxmlformats.org/officeDocument/2006/relationships/tags" Target="../tags/tag555.xml"/><Relationship Id="rId3" Type="http://schemas.openxmlformats.org/officeDocument/2006/relationships/tags" Target="../tags/tag554.xml"/><Relationship Id="rId2" Type="http://schemas.openxmlformats.org/officeDocument/2006/relationships/tags" Target="../tags/tag553.xml"/><Relationship Id="rId1" Type="http://schemas.openxmlformats.org/officeDocument/2006/relationships/tags" Target="../tags/tag552.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559.xml"/><Relationship Id="rId3" Type="http://schemas.openxmlformats.org/officeDocument/2006/relationships/image" Target="../media/image9.png"/><Relationship Id="rId2" Type="http://schemas.openxmlformats.org/officeDocument/2006/relationships/tags" Target="../tags/tag558.xml"/><Relationship Id="rId1" Type="http://schemas.openxmlformats.org/officeDocument/2006/relationships/tags" Target="../tags/tag557.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59.xml"/><Relationship Id="rId4" Type="http://schemas.openxmlformats.org/officeDocument/2006/relationships/tags" Target="../tags/tag562.xml"/><Relationship Id="rId3" Type="http://schemas.openxmlformats.org/officeDocument/2006/relationships/image" Target="../media/image9.png"/><Relationship Id="rId2" Type="http://schemas.openxmlformats.org/officeDocument/2006/relationships/tags" Target="../tags/tag561.xml"/><Relationship Id="rId1" Type="http://schemas.openxmlformats.org/officeDocument/2006/relationships/tags" Target="../tags/tag560.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60.xml"/><Relationship Id="rId4" Type="http://schemas.openxmlformats.org/officeDocument/2006/relationships/tags" Target="../tags/tag565.xml"/><Relationship Id="rId3" Type="http://schemas.openxmlformats.org/officeDocument/2006/relationships/image" Target="../media/image9.png"/><Relationship Id="rId2" Type="http://schemas.openxmlformats.org/officeDocument/2006/relationships/tags" Target="../tags/tag564.xml"/><Relationship Id="rId1" Type="http://schemas.openxmlformats.org/officeDocument/2006/relationships/tags" Target="../tags/tag563.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tags" Target="../tags/tag568.xml"/><Relationship Id="rId3" Type="http://schemas.openxmlformats.org/officeDocument/2006/relationships/image" Target="../media/image9.png"/><Relationship Id="rId2" Type="http://schemas.openxmlformats.org/officeDocument/2006/relationships/tags" Target="../tags/tag567.xml"/><Relationship Id="rId1" Type="http://schemas.openxmlformats.org/officeDocument/2006/relationships/tags" Target="../tags/tag566.xml"/></Relationships>
</file>

<file path=ppt/slides/_rels/slide3.xml.rels><?xml version="1.0" encoding="UTF-8" standalone="yes"?>
<Relationships xmlns="http://schemas.openxmlformats.org/package/2006/relationships"><Relationship Id="rId9" Type="http://schemas.openxmlformats.org/officeDocument/2006/relationships/tags" Target="../tags/tag326.xml"/><Relationship Id="rId8" Type="http://schemas.openxmlformats.org/officeDocument/2006/relationships/tags" Target="../tags/tag325.xml"/><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2" Type="http://schemas.openxmlformats.org/officeDocument/2006/relationships/slideLayout" Target="../slideLayouts/slideLayout1.xml"/><Relationship Id="rId11" Type="http://schemas.openxmlformats.org/officeDocument/2006/relationships/tags" Target="../tags/tag328.xml"/><Relationship Id="rId10" Type="http://schemas.openxmlformats.org/officeDocument/2006/relationships/tags" Target="../tags/tag327.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tags" Target="../tags/tag571.xml"/><Relationship Id="rId3" Type="http://schemas.openxmlformats.org/officeDocument/2006/relationships/image" Target="../media/image9.png"/><Relationship Id="rId2" Type="http://schemas.openxmlformats.org/officeDocument/2006/relationships/tags" Target="../tags/tag570.xml"/><Relationship Id="rId1" Type="http://schemas.openxmlformats.org/officeDocument/2006/relationships/tags" Target="../tags/tag569.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574.xml"/><Relationship Id="rId3" Type="http://schemas.openxmlformats.org/officeDocument/2006/relationships/image" Target="../media/image9.png"/><Relationship Id="rId2" Type="http://schemas.openxmlformats.org/officeDocument/2006/relationships/tags" Target="../tags/tag573.xml"/><Relationship Id="rId1" Type="http://schemas.openxmlformats.org/officeDocument/2006/relationships/tags" Target="../tags/tag572.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62.xml"/><Relationship Id="rId5" Type="http://schemas.openxmlformats.org/officeDocument/2006/relationships/tags" Target="../tags/tag578.xml"/><Relationship Id="rId4" Type="http://schemas.openxmlformats.org/officeDocument/2006/relationships/tags" Target="../tags/tag577.xml"/><Relationship Id="rId3" Type="http://schemas.openxmlformats.org/officeDocument/2006/relationships/image" Target="../media/image9.png"/><Relationship Id="rId2" Type="http://schemas.openxmlformats.org/officeDocument/2006/relationships/tags" Target="../tags/tag576.xml"/><Relationship Id="rId1" Type="http://schemas.openxmlformats.org/officeDocument/2006/relationships/tags" Target="../tags/tag575.xml"/></Relationships>
</file>

<file path=ppt/slides/_rels/slide33.xml.rels><?xml version="1.0" encoding="UTF-8" standalone="yes"?>
<Relationships xmlns="http://schemas.openxmlformats.org/package/2006/relationships"><Relationship Id="rId9" Type="http://schemas.openxmlformats.org/officeDocument/2006/relationships/tags" Target="../tags/tag586.xml"/><Relationship Id="rId8" Type="http://schemas.openxmlformats.org/officeDocument/2006/relationships/tags" Target="../tags/tag585.xml"/><Relationship Id="rId7" Type="http://schemas.openxmlformats.org/officeDocument/2006/relationships/tags" Target="../tags/tag584.xml"/><Relationship Id="rId6" Type="http://schemas.openxmlformats.org/officeDocument/2006/relationships/tags" Target="../tags/tag583.xml"/><Relationship Id="rId5" Type="http://schemas.openxmlformats.org/officeDocument/2006/relationships/tags" Target="../tags/tag582.xml"/><Relationship Id="rId4" Type="http://schemas.openxmlformats.org/officeDocument/2006/relationships/tags" Target="../tags/tag581.xml"/><Relationship Id="rId3" Type="http://schemas.openxmlformats.org/officeDocument/2006/relationships/tags" Target="../tags/tag580.xml"/><Relationship Id="rId2" Type="http://schemas.openxmlformats.org/officeDocument/2006/relationships/tags" Target="../tags/tag579.xml"/><Relationship Id="rId15" Type="http://schemas.openxmlformats.org/officeDocument/2006/relationships/notesSlide" Target="../notesSlides/notesSlide21.xml"/><Relationship Id="rId14" Type="http://schemas.openxmlformats.org/officeDocument/2006/relationships/slideLayout" Target="../slideLayouts/slideLayout5.xml"/><Relationship Id="rId13" Type="http://schemas.openxmlformats.org/officeDocument/2006/relationships/tags" Target="../tags/tag589.xml"/><Relationship Id="rId12" Type="http://schemas.openxmlformats.org/officeDocument/2006/relationships/image" Target="../media/image5.png"/><Relationship Id="rId11" Type="http://schemas.openxmlformats.org/officeDocument/2006/relationships/tags" Target="../tags/tag588.xml"/><Relationship Id="rId10" Type="http://schemas.openxmlformats.org/officeDocument/2006/relationships/tags" Target="../tags/tag587.xml"/><Relationship Id="rId1" Type="http://schemas.openxmlformats.org/officeDocument/2006/relationships/image" Target="../media/image24.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330.xml"/><Relationship Id="rId1" Type="http://schemas.openxmlformats.org/officeDocument/2006/relationships/tags" Target="../tags/tag329.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337.xml"/><Relationship Id="rId1" Type="http://schemas.openxmlformats.org/officeDocument/2006/relationships/tags" Target="../tags/tag336.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4.xml"/><Relationship Id="rId4" Type="http://schemas.openxmlformats.org/officeDocument/2006/relationships/tags" Target="../tags/tag340.xml"/><Relationship Id="rId3" Type="http://schemas.openxmlformats.org/officeDocument/2006/relationships/image" Target="../media/image8.png"/><Relationship Id="rId2" Type="http://schemas.openxmlformats.org/officeDocument/2006/relationships/tags" Target="../tags/tag339.xml"/><Relationship Id="rId1" Type="http://schemas.openxmlformats.org/officeDocument/2006/relationships/tags" Target="../tags/tag338.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5.xml"/><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46.xml"/><Relationship Id="rId6" Type="http://schemas.openxmlformats.org/officeDocument/2006/relationships/tags" Target="../tags/tag347.xml"/><Relationship Id="rId5" Type="http://schemas.openxmlformats.org/officeDocument/2006/relationships/image" Target="../media/image10.png"/><Relationship Id="rId4" Type="http://schemas.openxmlformats.org/officeDocument/2006/relationships/tags" Target="../tags/tag346.xml"/><Relationship Id="rId3" Type="http://schemas.openxmlformats.org/officeDocument/2006/relationships/image" Target="../media/image9.png"/><Relationship Id="rId2" Type="http://schemas.openxmlformats.org/officeDocument/2006/relationships/tags" Target="../tags/tag345.xml"/><Relationship Id="rId1" Type="http://schemas.openxmlformats.org/officeDocument/2006/relationships/tags" Target="../tags/tag34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pic>
        <p:nvPicPr>
          <p:cNvPr id="3" name="图片 2"/>
          <p:cNvPicPr>
            <a:picLocks noChangeAspect="1"/>
          </p:cNvPicPr>
          <p:nvPr/>
        </p:nvPicPr>
        <p:blipFill>
          <a:blip r:embed="rId1"/>
          <a:stretch>
            <a:fillRect/>
          </a:stretch>
        </p:blipFill>
        <p:spPr>
          <a:xfrm>
            <a:off x="11677571" y="6016506"/>
            <a:ext cx="247650" cy="390525"/>
          </a:xfrm>
          <a:prstGeom prst="rect">
            <a:avLst/>
          </a:prstGeom>
        </p:spPr>
      </p:pic>
      <p:sp>
        <p:nvSpPr>
          <p:cNvPr id="2" name="Google Shape;54;p15"/>
          <p:cNvSpPr txBox="1"/>
          <p:nvPr>
            <p:custDataLst>
              <p:tags r:id="rId2"/>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endPar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endParaRPr>
          </a:p>
        </p:txBody>
      </p:sp>
      <p:pic>
        <p:nvPicPr>
          <p:cNvPr id="4" name="图片 3"/>
          <p:cNvPicPr>
            <a:picLocks noChangeAspect="1"/>
          </p:cNvPicPr>
          <p:nvPr>
            <p:custDataLst>
              <p:tags r:id="rId3"/>
            </p:custDataLst>
          </p:nvPr>
        </p:nvPicPr>
        <p:blipFill>
          <a:blip r:embed="rId4"/>
          <a:stretch>
            <a:fillRect/>
          </a:stretch>
        </p:blipFill>
        <p:spPr>
          <a:xfrm>
            <a:off x="299085" y="109855"/>
            <a:ext cx="1848142" cy="1296000"/>
          </a:xfrm>
          <a:prstGeom prst="rect">
            <a:avLst/>
          </a:prstGeom>
          <a:noFill/>
          <a:ln w="9525">
            <a:noFill/>
          </a:ln>
        </p:spPr>
      </p:pic>
      <p:sp>
        <p:nvSpPr>
          <p:cNvPr id="5" name="Google Shape;55;p15"/>
          <p:cNvSpPr txBox="1"/>
          <p:nvPr>
            <p:custDataLst>
              <p:tags r:id="rId5"/>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p:txBody>
      </p:sp>
      <p:sp>
        <p:nvSpPr>
          <p:cNvPr id="6" name="矩形 5"/>
          <p:cNvSpPr/>
          <p:nvPr>
            <p:custDataLst>
              <p:tags r:id="rId6"/>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endPar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
        <p:nvSpPr>
          <p:cNvPr id="7" name="矩形 6"/>
          <p:cNvSpPr/>
          <p:nvPr>
            <p:custDataLst>
              <p:tags r:id="rId7"/>
            </p:custDataLst>
          </p:nvPr>
        </p:nvSpPr>
        <p:spPr>
          <a:xfrm>
            <a:off x="9970770" y="109855"/>
            <a:ext cx="1960245" cy="553085"/>
          </a:xfrm>
          <a:prstGeom prst="rect">
            <a:avLst/>
          </a:prstGeom>
        </p:spPr>
        <p:txBody>
          <a:bodyPr wrap="square">
            <a:spAutoFit/>
          </a:bodyPr>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2023.10.19</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3" name="Picture 2"/>
          <p:cNvPicPr>
            <a:picLocks noChangeAspect="1"/>
          </p:cNvPicPr>
          <p:nvPr>
            <p:custDataLst>
              <p:tags r:id="rId2"/>
            </p:custDataLst>
          </p:nvPr>
        </p:nvPicPr>
        <p:blipFill>
          <a:blip r:embed="rId3"/>
          <a:stretch>
            <a:fillRect/>
          </a:stretch>
        </p:blipFill>
        <p:spPr>
          <a:xfrm>
            <a:off x="1056000" y="1627505"/>
            <a:ext cx="10080000" cy="1088162"/>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nvGrpSpPr>
          <p:cNvPr id="2" name="组合 1"/>
          <p:cNvGrpSpPr/>
          <p:nvPr/>
        </p:nvGrpSpPr>
        <p:grpSpPr>
          <a:xfrm>
            <a:off x="1456055" y="3114447"/>
            <a:ext cx="9280525" cy="1087755"/>
            <a:chOff x="1892" y="4492"/>
            <a:chExt cx="14615" cy="1713"/>
          </a:xfrm>
        </p:grpSpPr>
        <p:sp>
          <p:nvSpPr>
            <p:cNvPr id="5" name="圆角矩形 4"/>
            <p:cNvSpPr/>
            <p:nvPr>
              <p:custDataLst>
                <p:tags r:id="rId4"/>
              </p:custDataLst>
            </p:nvPr>
          </p:nvSpPr>
          <p:spPr>
            <a:xfrm>
              <a:off x="1892" y="4492"/>
              <a:ext cx="14615" cy="1713"/>
            </a:xfrm>
            <a:prstGeom prst="roundRect">
              <a:avLst/>
            </a:prstGeom>
            <a:solidFill>
              <a:srgbClr val="07A7AF">
                <a:alpha val="10000"/>
              </a:srgbClr>
            </a:solidFill>
            <a:ln>
              <a:solidFill>
                <a:srgbClr val="07A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 Box 3" descr="7b0a202020202262756c6c6574223a20227b5c2263617465676f727949645c223a31303030352c5c2274656d706c61746549645c223a32303233313534337d220a7d0a"/>
            <p:cNvSpPr txBox="1"/>
            <p:nvPr>
              <p:custDataLst>
                <p:tags r:id="rId5"/>
              </p:custDataLst>
            </p:nvPr>
          </p:nvSpPr>
          <p:spPr>
            <a:xfrm>
              <a:off x="2087" y="4620"/>
              <a:ext cx="14226" cy="15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33400" algn="l" fontAlgn="auto">
                <a:buBlip>
                  <a:blip r:embed="rId6"/>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sz="2800" b="1" dirty="0">
                  <a:solidFill>
                    <a:schemeClr val="tx1"/>
                  </a:solidFill>
                  <a:latin typeface="Arial" panose="020B0604020202020204" pitchFamily="34" charset="0"/>
                  <a:cs typeface="Arial" panose="020B0604020202020204" pitchFamily="34" charset="0"/>
                </a:rPr>
                <a:t>Name: starting at 13th bytes with value 0x9416A, which is a RVA. Its FOA == 7916A</a:t>
              </a:r>
              <a:endParaRPr lang="en-US" sz="2800" b="1" dirty="0">
                <a:solidFill>
                  <a:schemeClr val="tx1"/>
                </a:solidFill>
                <a:latin typeface="Arial" panose="020B0604020202020204" pitchFamily="34" charset="0"/>
                <a:cs typeface="Arial" panose="020B0604020202020204" pitchFamily="34" charset="0"/>
              </a:endParaRPr>
            </a:p>
          </p:txBody>
        </p:sp>
      </p:grpSp>
      <p:pic>
        <p:nvPicPr>
          <p:cNvPr id="8" name="Picture 4"/>
          <p:cNvPicPr>
            <a:picLocks noChangeAspect="1"/>
          </p:cNvPicPr>
          <p:nvPr>
            <p:custDataLst>
              <p:tags r:id="rId7"/>
            </p:custDataLst>
          </p:nvPr>
        </p:nvPicPr>
        <p:blipFill>
          <a:blip r:embed="rId8"/>
          <a:srcRect l="1027" r="11098"/>
          <a:stretch>
            <a:fillRect/>
          </a:stretch>
        </p:blipFill>
        <p:spPr>
          <a:xfrm>
            <a:off x="1056000" y="4600347"/>
            <a:ext cx="10080000" cy="744855"/>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2"/>
          <p:cNvSpPr txBox="1"/>
          <p:nvPr>
            <p:custDataLst>
              <p:tags r:id="rId2"/>
            </p:custDataLst>
          </p:nvPr>
        </p:nvSpPr>
        <p:spPr>
          <a:xfrm>
            <a:off x="817245" y="1300480"/>
            <a:ext cx="10749280" cy="4579620"/>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lnSpc>
                <a:spcPts val="2500"/>
              </a:lnSpc>
            </a:pPr>
            <a:r>
              <a:rPr lang="en-US" dirty="0">
                <a:latin typeface="Times New Roman" panose="02020603050405020304" charset="0"/>
                <a:cs typeface="Times New Roman" panose="02020603050405020304" charset="0"/>
              </a:rPr>
              <a:t>typedef struct _IMAGE_EXPORT_DIRECTORY {</a:t>
            </a:r>
            <a:endParaRPr lang="en-US" dirty="0">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Characteristics;                         </a:t>
            </a:r>
            <a:r>
              <a:rPr lang="en-US" dirty="0">
                <a:solidFill>
                  <a:srgbClr val="00B050"/>
                </a:solidFill>
                <a:latin typeface="Times New Roman" panose="02020603050405020304" charset="0"/>
                <a:cs typeface="Times New Roman" panose="02020603050405020304" charset="0"/>
              </a:rPr>
              <a:t>// Reserved, must be 0.</a:t>
            </a:r>
            <a:endParaRPr lang="en-US" dirty="0">
              <a:solidFill>
                <a:srgbClr val="00B050"/>
              </a:solidFill>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TimeDateStamp</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time and date that the export data was created.</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WORD    </a:t>
            </a:r>
            <a:r>
              <a:rPr lang="en-US" dirty="0" err="1">
                <a:latin typeface="Times New Roman" panose="02020603050405020304" charset="0"/>
                <a:cs typeface="Times New Roman" panose="02020603050405020304" charset="0"/>
              </a:rPr>
              <a:t>MajorVersion</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   //The major version number.</a:t>
            </a:r>
            <a:endParaRPr lang="en-US" dirty="0">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WORD    </a:t>
            </a:r>
            <a:r>
              <a:rPr lang="en-US" dirty="0" err="1">
                <a:latin typeface="Times New Roman" panose="02020603050405020304" charset="0"/>
                <a:cs typeface="Times New Roman" panose="02020603050405020304" charset="0"/>
              </a:rPr>
              <a:t>MinorVersion</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minor version number.</a:t>
            </a:r>
            <a:endParaRPr lang="en-US" dirty="0">
              <a:solidFill>
                <a:srgbClr val="00B050"/>
              </a:solidFill>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Name;　　                           　</a:t>
            </a:r>
            <a:r>
              <a:rPr lang="en-US" dirty="0">
                <a:solidFill>
                  <a:srgbClr val="00B050"/>
                </a:solidFill>
                <a:latin typeface="Times New Roman" panose="02020603050405020304" charset="0"/>
                <a:cs typeface="Times New Roman" panose="02020603050405020304" charset="0"/>
              </a:rPr>
              <a:t>//The address of the ASCII string that contains the name of the DLL.</a:t>
            </a:r>
            <a:endParaRPr lang="en-US" dirty="0">
              <a:solidFill>
                <a:srgbClr val="00B050"/>
              </a:solidFill>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Base; 　　　　　　　　　　/</a:t>
            </a:r>
            <a:r>
              <a:rPr lang="en-US" dirty="0">
                <a:solidFill>
                  <a:srgbClr val="00B050"/>
                </a:solidFill>
                <a:latin typeface="Times New Roman" panose="02020603050405020304" charset="0"/>
                <a:cs typeface="Times New Roman" panose="02020603050405020304" charset="0"/>
              </a:rPr>
              <a:t>/The starting ordinal number for exports in this image.</a:t>
            </a:r>
            <a:endParaRPr lang="en-US" dirty="0">
              <a:solidFill>
                <a:srgbClr val="00B050"/>
              </a:solidFill>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//It is usually set to 1.</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NumberOfFunctions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number of entries in the export address table.</a:t>
            </a:r>
            <a:endParaRPr lang="en-US" dirty="0">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NumberOfNames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number of entries in the name pointer table.</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AddressOfFunctions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address of the export address table.</a:t>
            </a:r>
            <a:endParaRPr lang="en-US" dirty="0">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AddressOfNames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address of the export name pointer table.</a:t>
            </a:r>
            <a:endParaRPr lang="en-US" dirty="0">
              <a:solidFill>
                <a:srgbClr val="00B050"/>
              </a:solidFill>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AddressOfNameOrdinals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address of the ordinal table, relative to the image base.</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IMAGE_EXPORT_DIRECTORY, *PIMAGE_EXPORT_DIRECTORY;</a:t>
            </a:r>
            <a:endParaRPr lang="en-US" dirty="0">
              <a:latin typeface="Times New Roman" panose="02020603050405020304" charset="0"/>
              <a:cs typeface="Times New Roman" panose="02020603050405020304" charset="0"/>
            </a:endParaRPr>
          </a:p>
        </p:txBody>
      </p:sp>
      <p:sp>
        <p:nvSpPr>
          <p:cNvPr id="4" name="矩形 3"/>
          <p:cNvSpPr/>
          <p:nvPr>
            <p:custDataLst>
              <p:tags r:id="rId3"/>
            </p:custDataLst>
          </p:nvPr>
        </p:nvSpPr>
        <p:spPr>
          <a:xfrm>
            <a:off x="625475" y="1300480"/>
            <a:ext cx="10852785" cy="4579620"/>
          </a:xfrm>
          <a:prstGeom prst="rect">
            <a:avLst/>
          </a:prstGeom>
          <a:noFill/>
          <a:ln>
            <a:solidFill>
              <a:srgbClr val="D12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NumberOfFunctions and NumberOfNames </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2" name="Picture 1"/>
          <p:cNvPicPr>
            <a:picLocks noChangeAspect="1"/>
          </p:cNvPicPr>
          <p:nvPr>
            <p:custDataLst>
              <p:tags r:id="rId2"/>
            </p:custDataLst>
          </p:nvPr>
        </p:nvPicPr>
        <p:blipFill>
          <a:blip r:embed="rId3"/>
          <a:srcRect l="4251"/>
          <a:stretch>
            <a:fillRect/>
          </a:stretch>
        </p:blipFill>
        <p:spPr>
          <a:xfrm>
            <a:off x="1056000" y="1622425"/>
            <a:ext cx="10080000" cy="926103"/>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3"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4"/>
            </p:custDataLst>
          </p:nvPr>
        </p:nvSpPr>
        <p:spPr bwMode="auto">
          <a:xfrm>
            <a:off x="763905" y="2932430"/>
            <a:ext cx="1092898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4000"/>
              </a:lnSpc>
              <a:spcBef>
                <a:spcPts val="0"/>
              </a:spcBef>
              <a:buClrTx/>
              <a:buSzPct val="200000"/>
              <a:buFontTx/>
              <a:buBlip>
                <a:blip r:embed="rId5"/>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In this case, the number of all exported functions is 62d. The number of exported functions by name is 62d.</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000"/>
              </a:lnSpc>
              <a:spcBef>
                <a:spcPts val="0"/>
              </a:spcBef>
              <a:buClrTx/>
              <a:buSzPct val="200000"/>
              <a:buFontTx/>
              <a:buBlip>
                <a:blip r:embed="rId5"/>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The number of all exported functions - The number of exported functions by name == the number of differences.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4000"/>
              </a:lnSpc>
              <a:spcBef>
                <a:spcPts val="0"/>
              </a:spcBef>
              <a:buClrTx/>
              <a:buSzPct val="200000"/>
              <a:buFontTx/>
              <a:buBlip>
                <a:blip r:embed="rId5"/>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That means other functions may not  be exported or exported by ordinal number.</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2" name="Picture 1"/>
          <p:cNvPicPr>
            <a:picLocks noChangeAspect="1"/>
          </p:cNvPicPr>
          <p:nvPr>
            <p:custDataLst>
              <p:tags r:id="rId2"/>
            </p:custDataLst>
          </p:nvPr>
        </p:nvPicPr>
        <p:blipFill>
          <a:blip r:embed="rId3"/>
          <a:srcRect l="4454"/>
          <a:stretch>
            <a:fillRect/>
          </a:stretch>
        </p:blipFill>
        <p:spPr>
          <a:xfrm>
            <a:off x="1056000" y="1812925"/>
            <a:ext cx="10080000" cy="927783"/>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3"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4"/>
            </p:custDataLst>
          </p:nvPr>
        </p:nvSpPr>
        <p:spPr bwMode="auto">
          <a:xfrm>
            <a:off x="1658620" y="3212465"/>
            <a:ext cx="9578340" cy="246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500"/>
              </a:lnSpc>
              <a:spcBef>
                <a:spcPts val="2000"/>
              </a:spcBef>
              <a:buClrTx/>
              <a:buSzPct val="200000"/>
              <a:buFontTx/>
              <a:buBlip>
                <a:blip r:embed="rId5"/>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Similarly, AddressOfFunctions FOA == 0x753A8</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a:p>
            <a:pPr marL="571500" indent="-571500">
              <a:lnSpc>
                <a:spcPts val="4500"/>
              </a:lnSpc>
              <a:spcBef>
                <a:spcPts val="2000"/>
              </a:spcBef>
              <a:buClrTx/>
              <a:buSzPct val="200000"/>
              <a:buFontTx/>
              <a:buBlip>
                <a:blip r:embed="rId5"/>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AddressOfNames FOA == 0x76c5c</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a:p>
            <a:pPr marL="571500" indent="-571500">
              <a:lnSpc>
                <a:spcPts val="4500"/>
              </a:lnSpc>
              <a:spcBef>
                <a:spcPts val="2000"/>
              </a:spcBef>
              <a:buClrTx/>
              <a:buSzPct val="200000"/>
              <a:buFontTx/>
              <a:buBlip>
                <a:blip r:embed="rId5"/>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AddressOfNameOrdinals FOA == 0x78510</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AddressOfFunctions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593090" y="1134745"/>
            <a:ext cx="7292975"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500"/>
              </a:lnSpc>
              <a:spcBef>
                <a:spcPts val="20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AddressOfFunctions FOA == 0x753A8</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pic>
        <p:nvPicPr>
          <p:cNvPr id="4" name="Picture 3"/>
          <p:cNvPicPr>
            <a:picLocks noChangeAspect="1"/>
          </p:cNvPicPr>
          <p:nvPr>
            <p:custDataLst>
              <p:tags r:id="rId4"/>
            </p:custDataLst>
          </p:nvPr>
        </p:nvPicPr>
        <p:blipFill>
          <a:blip r:embed="rId5"/>
          <a:srcRect l="1128" r="18741"/>
          <a:stretch>
            <a:fillRect/>
          </a:stretch>
        </p:blipFill>
        <p:spPr>
          <a:xfrm>
            <a:off x="1416000" y="1999615"/>
            <a:ext cx="9360000" cy="2376770"/>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6"/>
            </p:custDataLst>
          </p:nvPr>
        </p:nvSpPr>
        <p:spPr bwMode="auto">
          <a:xfrm>
            <a:off x="593090" y="4577715"/>
            <a:ext cx="10371455" cy="126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457200" indent="-457200">
              <a:lnSpc>
                <a:spcPts val="4500"/>
              </a:lnSpc>
              <a:spcBef>
                <a:spcPts val="2000"/>
              </a:spcBef>
              <a:buClr>
                <a:srgbClr val="D1202F"/>
              </a:buClr>
              <a:buSzPct val="100000"/>
              <a:buFont typeface="Wingdings" panose="05000000000000000000" charset="0"/>
              <a:buChar char="q"/>
            </a:pPr>
            <a:r>
              <a:rPr lang="en-US" altLang="zh-CN" sz="2800" b="0" dirty="0">
                <a:latin typeface="Arial" panose="020B0604020202020204" pitchFamily="34" charset="0"/>
                <a:cs typeface="Arial" panose="020B0604020202020204" pitchFamily="34" charset="0"/>
                <a:sym typeface="微软雅黑 Light" panose="020B0502040204020203" charset="-122"/>
              </a:rPr>
              <a:t>In function address table, each entry is 4 bytes. The number of entries is determined by NumberOfFunctions.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593090" y="1274445"/>
            <a:ext cx="9778365" cy="179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3600"/>
              </a:lnSpc>
              <a:spcBef>
                <a:spcPts val="20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For example, the RVA of the first entry is 0x0162A0.</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a:p>
            <a:pPr marL="571500" indent="-571500">
              <a:lnSpc>
                <a:spcPts val="3600"/>
              </a:lnSpc>
              <a:spcBef>
                <a:spcPts val="20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We use the RVA of the first entry + ImageBase is the function address.</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grpSp>
        <p:nvGrpSpPr>
          <p:cNvPr id="25" name="组合 24"/>
          <p:cNvGrpSpPr/>
          <p:nvPr/>
        </p:nvGrpSpPr>
        <p:grpSpPr>
          <a:xfrm>
            <a:off x="1056005" y="3429000"/>
            <a:ext cx="10079990" cy="1896745"/>
            <a:chOff x="1663" y="5400"/>
            <a:chExt cx="15874" cy="2987"/>
          </a:xfrm>
        </p:grpSpPr>
        <p:pic>
          <p:nvPicPr>
            <p:cNvPr id="5" name="Picture 4"/>
            <p:cNvPicPr>
              <a:picLocks noChangeAspect="1"/>
            </p:cNvPicPr>
            <p:nvPr>
              <p:custDataLst>
                <p:tags r:id="rId4"/>
              </p:custDataLst>
            </p:nvPr>
          </p:nvPicPr>
          <p:blipFill>
            <a:blip r:embed="rId5"/>
            <a:srcRect r="16423"/>
            <a:stretch>
              <a:fillRect/>
            </a:stretch>
          </p:blipFill>
          <p:spPr>
            <a:xfrm>
              <a:off x="1663" y="5400"/>
              <a:ext cx="15874" cy="287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 name="矩形 1"/>
            <p:cNvSpPr/>
            <p:nvPr>
              <p:custDataLst>
                <p:tags r:id="rId6"/>
              </p:custDataLst>
            </p:nvPr>
          </p:nvSpPr>
          <p:spPr>
            <a:xfrm>
              <a:off x="1711" y="5561"/>
              <a:ext cx="689" cy="344"/>
            </a:xfrm>
            <a:prstGeom prst="rect">
              <a:avLst/>
            </a:prstGeom>
            <a:solidFill>
              <a:srgbClr val="BE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7"/>
              </p:custDataLst>
            </p:nvPr>
          </p:nvSpPr>
          <p:spPr>
            <a:xfrm>
              <a:off x="6703" y="5561"/>
              <a:ext cx="689" cy="343"/>
            </a:xfrm>
            <a:prstGeom prst="rect">
              <a:avLst/>
            </a:prstGeom>
            <a:solidFill>
              <a:srgbClr val="BE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8"/>
              </p:custDataLst>
            </p:nvPr>
          </p:nvSpPr>
          <p:spPr>
            <a:xfrm>
              <a:off x="1711" y="5484"/>
              <a:ext cx="2103" cy="507"/>
            </a:xfrm>
            <a:prstGeom prst="rect">
              <a:avLst/>
            </a:prstGeom>
            <a:noFill/>
          </p:spPr>
          <p:txBody>
            <a:bodyPr wrap="square" rtlCol="0">
              <a:spAutoFit/>
            </a:bodyPr>
            <a:lstStyle/>
            <a:p>
              <a:r>
                <a:rPr lang="en-US" altLang="zh-CN" sz="1500" b="1">
                  <a:latin typeface="Times New Roman" panose="02020603050405020304" charset="0"/>
                  <a:cs typeface="Times New Roman" panose="02020603050405020304" charset="0"/>
                </a:rPr>
                <a:t>Base address</a:t>
              </a:r>
              <a:endParaRPr lang="en-US" altLang="zh-CN" sz="1500" b="1">
                <a:latin typeface="Times New Roman" panose="02020603050405020304" charset="0"/>
                <a:cs typeface="Times New Roman" panose="02020603050405020304" charset="0"/>
              </a:endParaRPr>
            </a:p>
          </p:txBody>
        </p:sp>
        <p:sp>
          <p:nvSpPr>
            <p:cNvPr id="8" name="矩形 7"/>
            <p:cNvSpPr/>
            <p:nvPr>
              <p:custDataLst>
                <p:tags r:id="rId9"/>
              </p:custDataLst>
            </p:nvPr>
          </p:nvSpPr>
          <p:spPr>
            <a:xfrm>
              <a:off x="9711" y="5561"/>
              <a:ext cx="689" cy="343"/>
            </a:xfrm>
            <a:prstGeom prst="rect">
              <a:avLst/>
            </a:prstGeom>
            <a:solidFill>
              <a:srgbClr val="BA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10"/>
              </p:custDataLst>
            </p:nvPr>
          </p:nvSpPr>
          <p:spPr>
            <a:xfrm>
              <a:off x="6639" y="5484"/>
              <a:ext cx="1368" cy="507"/>
            </a:xfrm>
            <a:prstGeom prst="rect">
              <a:avLst/>
            </a:prstGeom>
            <a:noFill/>
          </p:spPr>
          <p:txBody>
            <a:bodyPr wrap="square" rtlCol="0">
              <a:spAutoFit/>
            </a:bodyPr>
            <a:lstStyle/>
            <a:p>
              <a:r>
                <a:rPr lang="en-US" altLang="zh-CN" sz="1500" b="1">
                  <a:latin typeface="Times New Roman" panose="02020603050405020304" charset="0"/>
                  <a:cs typeface="Times New Roman" panose="02020603050405020304" charset="0"/>
                </a:rPr>
                <a:t>Module</a:t>
              </a:r>
              <a:endParaRPr lang="en-US" altLang="zh-CN" sz="1500" b="1">
                <a:latin typeface="Times New Roman" panose="02020603050405020304" charset="0"/>
                <a:cs typeface="Times New Roman" panose="02020603050405020304" charset="0"/>
              </a:endParaRPr>
            </a:p>
          </p:txBody>
        </p:sp>
        <p:sp>
          <p:nvSpPr>
            <p:cNvPr id="11" name="文本框 10"/>
            <p:cNvSpPr txBox="1"/>
            <p:nvPr>
              <p:custDataLst>
                <p:tags r:id="rId11"/>
              </p:custDataLst>
            </p:nvPr>
          </p:nvSpPr>
          <p:spPr>
            <a:xfrm>
              <a:off x="9607" y="5476"/>
              <a:ext cx="1368" cy="507"/>
            </a:xfrm>
            <a:prstGeom prst="rect">
              <a:avLst/>
            </a:prstGeom>
            <a:noFill/>
          </p:spPr>
          <p:txBody>
            <a:bodyPr wrap="square" rtlCol="0">
              <a:spAutoFit/>
            </a:bodyPr>
            <a:lstStyle/>
            <a:p>
              <a:r>
                <a:rPr lang="en-US" altLang="zh-CN" sz="1500" b="1">
                  <a:latin typeface="Times New Roman" panose="02020603050405020304" charset="0"/>
                  <a:cs typeface="Times New Roman" panose="02020603050405020304" charset="0"/>
                </a:rPr>
                <a:t>Address</a:t>
              </a:r>
              <a:endParaRPr lang="en-US" altLang="zh-CN" sz="1500" b="1">
                <a:latin typeface="Times New Roman" panose="02020603050405020304" charset="0"/>
                <a:cs typeface="Times New Roman" panose="02020603050405020304" charset="0"/>
              </a:endParaRPr>
            </a:p>
          </p:txBody>
        </p:sp>
        <p:sp>
          <p:nvSpPr>
            <p:cNvPr id="12" name="矩形 11"/>
            <p:cNvSpPr/>
            <p:nvPr>
              <p:custDataLst>
                <p:tags r:id="rId12"/>
              </p:custDataLst>
            </p:nvPr>
          </p:nvSpPr>
          <p:spPr>
            <a:xfrm>
              <a:off x="11647" y="5577"/>
              <a:ext cx="689" cy="316"/>
            </a:xfrm>
            <a:prstGeom prst="rect">
              <a:avLst/>
            </a:prstGeom>
            <a:solidFill>
              <a:srgbClr val="B8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13"/>
              </p:custDataLst>
            </p:nvPr>
          </p:nvSpPr>
          <p:spPr>
            <a:xfrm>
              <a:off x="11537" y="5454"/>
              <a:ext cx="1007" cy="507"/>
            </a:xfrm>
            <a:prstGeom prst="rect">
              <a:avLst/>
            </a:prstGeom>
            <a:noFill/>
          </p:spPr>
          <p:txBody>
            <a:bodyPr wrap="square" rtlCol="0">
              <a:spAutoFit/>
            </a:bodyPr>
            <a:lstStyle/>
            <a:p>
              <a:r>
                <a:rPr lang="en-US" altLang="zh-CN" sz="1500" b="1">
                  <a:latin typeface="Times New Roman" panose="02020603050405020304" charset="0"/>
                  <a:cs typeface="Times New Roman" panose="02020603050405020304" charset="0"/>
                </a:rPr>
                <a:t>Type</a:t>
              </a:r>
              <a:endParaRPr lang="en-US" altLang="zh-CN" sz="1500" b="1">
                <a:latin typeface="Times New Roman" panose="02020603050405020304" charset="0"/>
                <a:cs typeface="Times New Roman" panose="02020603050405020304" charset="0"/>
              </a:endParaRPr>
            </a:p>
          </p:txBody>
        </p:sp>
        <p:sp>
          <p:nvSpPr>
            <p:cNvPr id="14" name="矩形 13"/>
            <p:cNvSpPr/>
            <p:nvPr>
              <p:custDataLst>
                <p:tags r:id="rId14"/>
              </p:custDataLst>
            </p:nvPr>
          </p:nvSpPr>
          <p:spPr>
            <a:xfrm>
              <a:off x="12806" y="5577"/>
              <a:ext cx="689" cy="327"/>
            </a:xfrm>
            <a:prstGeom prst="rect">
              <a:avLst/>
            </a:prstGeom>
            <a:solidFill>
              <a:srgbClr val="BC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15"/>
              </p:custDataLst>
            </p:nvPr>
          </p:nvSpPr>
          <p:spPr>
            <a:xfrm>
              <a:off x="12653" y="5478"/>
              <a:ext cx="1309" cy="507"/>
            </a:xfrm>
            <a:prstGeom prst="rect">
              <a:avLst/>
            </a:prstGeom>
            <a:noFill/>
          </p:spPr>
          <p:txBody>
            <a:bodyPr wrap="square" rtlCol="0">
              <a:spAutoFit/>
            </a:bodyPr>
            <a:lstStyle/>
            <a:p>
              <a:r>
                <a:rPr lang="en-US" altLang="zh-CN" sz="1500" b="1">
                  <a:latin typeface="Times New Roman" panose="02020603050405020304" charset="0"/>
                  <a:cs typeface="Times New Roman" panose="02020603050405020304" charset="0"/>
                </a:rPr>
                <a:t>Symbol</a:t>
              </a:r>
              <a:endParaRPr lang="en-US" altLang="zh-CN" sz="1500" b="1">
                <a:latin typeface="Times New Roman" panose="02020603050405020304" charset="0"/>
                <a:cs typeface="Times New Roman" panose="02020603050405020304" charset="0"/>
              </a:endParaRPr>
            </a:p>
          </p:txBody>
        </p:sp>
        <p:sp>
          <p:nvSpPr>
            <p:cNvPr id="16" name="矩形 15"/>
            <p:cNvSpPr/>
            <p:nvPr>
              <p:custDataLst>
                <p:tags r:id="rId16"/>
              </p:custDataLst>
            </p:nvPr>
          </p:nvSpPr>
          <p:spPr>
            <a:xfrm>
              <a:off x="6703" y="5958"/>
              <a:ext cx="1658" cy="344"/>
            </a:xfrm>
            <a:prstGeom prst="rect">
              <a:avLst/>
            </a:prstGeom>
            <a:solidFill>
              <a:srgbClr val="FE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17"/>
              </p:custDataLst>
            </p:nvPr>
          </p:nvSpPr>
          <p:spPr>
            <a:xfrm>
              <a:off x="6552" y="5871"/>
              <a:ext cx="2328" cy="434"/>
            </a:xfrm>
            <a:prstGeom prst="rect">
              <a:avLst/>
            </a:prstGeom>
            <a:noFill/>
          </p:spPr>
          <p:txBody>
            <a:bodyPr wrap="square" rtlCol="0">
              <a:spAutoFit/>
            </a:bodyPr>
            <a:lstStyle/>
            <a:p>
              <a:r>
                <a:rPr lang="en-US" altLang="zh-CN" sz="1200" b="1">
                  <a:latin typeface="Times New Roman" panose="02020603050405020304" charset="0"/>
                  <a:ea typeface="Malgun Gothic Semilight" panose="020B0502040204020203" charset="-122"/>
                  <a:cs typeface="Times New Roman" panose="02020603050405020304" charset="0"/>
                </a:rPr>
                <a:t>merged section. exe</a:t>
              </a:r>
              <a:endParaRPr lang="en-US" altLang="zh-CN" sz="1200" b="1">
                <a:latin typeface="Times New Roman" panose="02020603050405020304" charset="0"/>
                <a:ea typeface="Malgun Gothic Semilight" panose="020B0502040204020203" charset="-122"/>
                <a:cs typeface="Times New Roman" panose="02020603050405020304" charset="0"/>
              </a:endParaRPr>
            </a:p>
          </p:txBody>
        </p:sp>
        <p:sp>
          <p:nvSpPr>
            <p:cNvPr id="20" name="矩形 19"/>
            <p:cNvSpPr/>
            <p:nvPr>
              <p:custDataLst>
                <p:tags r:id="rId18"/>
              </p:custDataLst>
            </p:nvPr>
          </p:nvSpPr>
          <p:spPr>
            <a:xfrm>
              <a:off x="6703" y="6236"/>
              <a:ext cx="2390" cy="279"/>
            </a:xfrm>
            <a:prstGeom prst="rect">
              <a:avLst/>
            </a:prstGeom>
            <a:solidFill>
              <a:srgbClr val="FDF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19"/>
              </p:custDataLst>
            </p:nvPr>
          </p:nvSpPr>
          <p:spPr>
            <a:xfrm>
              <a:off x="6572" y="6152"/>
              <a:ext cx="1673" cy="434"/>
            </a:xfrm>
            <a:prstGeom prst="rect">
              <a:avLst/>
            </a:prstGeom>
            <a:noFill/>
          </p:spPr>
          <p:txBody>
            <a:bodyPr wrap="square" rtlCol="0">
              <a:spAutoFit/>
            </a:bodyPr>
            <a:lstStyle/>
            <a:p>
              <a:r>
                <a:rPr lang="en-US" altLang="zh-CN" sz="1200" b="1">
                  <a:latin typeface="Times New Roman" panose="02020603050405020304" charset="0"/>
                  <a:ea typeface="Malgun Gothic Semilight" panose="020B0502040204020203" charset="-122"/>
                  <a:cs typeface="Times New Roman" panose="02020603050405020304" charset="0"/>
                </a:rPr>
                <a:t>ucrtbased.dll</a:t>
              </a:r>
              <a:endParaRPr lang="en-US" altLang="zh-CN" sz="1200" b="1">
                <a:latin typeface="Times New Roman" panose="02020603050405020304" charset="0"/>
                <a:ea typeface="Malgun Gothic Semilight" panose="020B0502040204020203" charset="-122"/>
                <a:cs typeface="Times New Roman" panose="02020603050405020304" charset="0"/>
              </a:endParaRPr>
            </a:p>
          </p:txBody>
        </p:sp>
        <p:sp>
          <p:nvSpPr>
            <p:cNvPr id="21" name="矩形 20"/>
            <p:cNvSpPr/>
            <p:nvPr>
              <p:custDataLst>
                <p:tags r:id="rId20"/>
              </p:custDataLst>
            </p:nvPr>
          </p:nvSpPr>
          <p:spPr>
            <a:xfrm>
              <a:off x="11617" y="6286"/>
              <a:ext cx="1035" cy="1979"/>
            </a:xfrm>
            <a:prstGeom prst="rect">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21"/>
              </p:custDataLst>
            </p:nvPr>
          </p:nvSpPr>
          <p:spPr>
            <a:xfrm>
              <a:off x="11618" y="5943"/>
              <a:ext cx="1035" cy="293"/>
            </a:xfrm>
            <a:prstGeom prst="rect">
              <a:avLst/>
            </a:prstGeom>
            <a:solidFill>
              <a:srgbClr val="BDB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custDataLst>
                <p:tags r:id="rId22"/>
              </p:custDataLst>
            </p:nvPr>
          </p:nvSpPr>
          <p:spPr>
            <a:xfrm>
              <a:off x="11585" y="5901"/>
              <a:ext cx="1007" cy="2486"/>
            </a:xfrm>
            <a:prstGeom prst="rect">
              <a:avLst/>
            </a:prstGeom>
            <a:noFill/>
          </p:spPr>
          <p:txBody>
            <a:bodyPr wrap="square" rtlCol="0">
              <a:spAutoFit/>
            </a:bodyPr>
            <a:lstStyle/>
            <a:p>
              <a:pPr indent="0" algn="ctr" fontAlgn="auto">
                <a:lnSpc>
                  <a:spcPts val="1440"/>
                </a:lnSpc>
              </a:pPr>
              <a:r>
                <a:rPr lang="en-US" altLang="zh-CN" sz="1300" dirty="0">
                  <a:latin typeface="Times New Roman" panose="02020603050405020304" charset="0"/>
                  <a:cs typeface="Times New Roman" panose="02020603050405020304" charset="0"/>
                </a:rPr>
                <a:t>export</a:t>
              </a:r>
              <a:endParaRPr lang="en-US" altLang="zh-CN" sz="1300" dirty="0">
                <a:latin typeface="Times New Roman" panose="02020603050405020304" charset="0"/>
                <a:cs typeface="Times New Roman" panose="02020603050405020304" charset="0"/>
              </a:endParaRPr>
            </a:p>
            <a:p>
              <a:pPr indent="0" algn="ctr" fontAlgn="auto">
                <a:lnSpc>
                  <a:spcPts val="1440"/>
                </a:lnSpc>
              </a:pPr>
              <a:r>
                <a:rPr lang="en-US" altLang="zh-CN" sz="1300" dirty="0">
                  <a:latin typeface="Times New Roman" panose="02020603050405020304" charset="0"/>
                  <a:cs typeface="Times New Roman" panose="02020603050405020304" charset="0"/>
                </a:rPr>
                <a:t>export</a:t>
              </a:r>
              <a:endParaRPr lang="en-US" altLang="zh-CN" sz="1300" dirty="0">
                <a:latin typeface="Times New Roman" panose="02020603050405020304" charset="0"/>
                <a:cs typeface="Times New Roman" panose="02020603050405020304" charset="0"/>
              </a:endParaRPr>
            </a:p>
            <a:p>
              <a:pPr indent="0" algn="ctr" fontAlgn="auto">
                <a:lnSpc>
                  <a:spcPts val="1440"/>
                </a:lnSpc>
              </a:pPr>
              <a:r>
                <a:rPr lang="en-US" altLang="zh-CN" sz="1300" dirty="0">
                  <a:latin typeface="Times New Roman" panose="02020603050405020304" charset="0"/>
                  <a:cs typeface="Times New Roman" panose="02020603050405020304" charset="0"/>
                </a:rPr>
                <a:t>export</a:t>
              </a:r>
              <a:endParaRPr lang="en-US" altLang="zh-CN" sz="1300" dirty="0">
                <a:latin typeface="Times New Roman" panose="02020603050405020304" charset="0"/>
                <a:cs typeface="Times New Roman" panose="02020603050405020304" charset="0"/>
              </a:endParaRPr>
            </a:p>
            <a:p>
              <a:pPr indent="0" algn="ctr" fontAlgn="auto">
                <a:lnSpc>
                  <a:spcPts val="1440"/>
                </a:lnSpc>
              </a:pPr>
              <a:r>
                <a:rPr lang="en-US" altLang="zh-CN" sz="1300" dirty="0">
                  <a:latin typeface="Times New Roman" panose="02020603050405020304" charset="0"/>
                  <a:cs typeface="Times New Roman" panose="02020603050405020304" charset="0"/>
                </a:rPr>
                <a:t>export</a:t>
              </a:r>
              <a:endParaRPr lang="en-US" altLang="zh-CN" sz="1300" dirty="0">
                <a:latin typeface="Times New Roman" panose="02020603050405020304" charset="0"/>
                <a:cs typeface="Times New Roman" panose="02020603050405020304" charset="0"/>
              </a:endParaRPr>
            </a:p>
            <a:p>
              <a:pPr indent="0" algn="ctr" fontAlgn="auto">
                <a:lnSpc>
                  <a:spcPts val="1440"/>
                </a:lnSpc>
              </a:pPr>
              <a:r>
                <a:rPr lang="en-US" altLang="zh-CN" sz="1300" dirty="0">
                  <a:latin typeface="Times New Roman" panose="02020603050405020304" charset="0"/>
                  <a:cs typeface="Times New Roman" panose="02020603050405020304" charset="0"/>
                </a:rPr>
                <a:t>export</a:t>
              </a:r>
              <a:endParaRPr lang="en-US" altLang="zh-CN" sz="1300" dirty="0">
                <a:latin typeface="Times New Roman" panose="02020603050405020304" charset="0"/>
                <a:cs typeface="Times New Roman" panose="02020603050405020304" charset="0"/>
              </a:endParaRPr>
            </a:p>
            <a:p>
              <a:pPr indent="0" algn="ctr" fontAlgn="auto">
                <a:lnSpc>
                  <a:spcPts val="1440"/>
                </a:lnSpc>
              </a:pPr>
              <a:r>
                <a:rPr lang="en-US" altLang="zh-CN" sz="1300" dirty="0">
                  <a:latin typeface="Times New Roman" panose="02020603050405020304" charset="0"/>
                  <a:cs typeface="Times New Roman" panose="02020603050405020304" charset="0"/>
                </a:rPr>
                <a:t>export</a:t>
              </a:r>
              <a:endParaRPr lang="en-US" altLang="zh-CN" sz="1300" dirty="0">
                <a:latin typeface="Times New Roman" panose="02020603050405020304" charset="0"/>
                <a:cs typeface="Times New Roman" panose="02020603050405020304" charset="0"/>
              </a:endParaRPr>
            </a:p>
            <a:p>
              <a:pPr indent="0" algn="ctr" fontAlgn="auto">
                <a:lnSpc>
                  <a:spcPts val="1440"/>
                </a:lnSpc>
              </a:pPr>
              <a:r>
                <a:rPr lang="en-US" altLang="zh-CN" sz="1300" dirty="0">
                  <a:latin typeface="Times New Roman" panose="02020603050405020304" charset="0"/>
                  <a:cs typeface="Times New Roman" panose="02020603050405020304" charset="0"/>
                </a:rPr>
                <a:t>export</a:t>
              </a:r>
              <a:endParaRPr lang="en-US" altLang="zh-CN" sz="1300" dirty="0">
                <a:latin typeface="Times New Roman" panose="02020603050405020304" charset="0"/>
                <a:cs typeface="Times New Roman" panose="02020603050405020304" charset="0"/>
              </a:endParaRPr>
            </a:p>
            <a:p>
              <a:pPr indent="0" algn="ctr" fontAlgn="auto">
                <a:lnSpc>
                  <a:spcPts val="1440"/>
                </a:lnSpc>
              </a:pPr>
              <a:r>
                <a:rPr lang="en-US" altLang="zh-CN" sz="1300" dirty="0">
                  <a:latin typeface="Times New Roman" panose="02020603050405020304" charset="0"/>
                  <a:cs typeface="Times New Roman" panose="02020603050405020304" charset="0"/>
                </a:rPr>
                <a:t>export</a:t>
              </a:r>
              <a:endParaRPr lang="en-US" altLang="zh-CN" sz="1300" dirty="0">
                <a:latin typeface="Times New Roman" panose="02020603050405020304" charset="0"/>
                <a:cs typeface="Times New Roman" panose="02020603050405020304" charset="0"/>
              </a:endParaRPr>
            </a:p>
          </p:txBody>
        </p:sp>
        <p:sp>
          <p:nvSpPr>
            <p:cNvPr id="24" name="矩形 23"/>
            <p:cNvSpPr/>
            <p:nvPr>
              <p:custDataLst>
                <p:tags r:id="rId23"/>
              </p:custDataLst>
            </p:nvPr>
          </p:nvSpPr>
          <p:spPr>
            <a:xfrm>
              <a:off x="9375" y="5730"/>
              <a:ext cx="7828" cy="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AddressOfNames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2765743" y="1074420"/>
            <a:ext cx="6819265" cy="56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indent="0" algn="ctr">
              <a:lnSpc>
                <a:spcPts val="4000"/>
              </a:lnSpc>
              <a:spcBef>
                <a:spcPts val="0"/>
              </a:spcBef>
              <a:buClrTx/>
              <a:buSzPct val="200000"/>
              <a:buFontTx/>
              <a:buNone/>
            </a:pPr>
            <a:r>
              <a:rPr lang="en-US" altLang="zh-CN" sz="3000" dirty="0">
                <a:solidFill>
                  <a:srgbClr val="FF0000"/>
                </a:solidFill>
                <a:latin typeface="Arial" panose="020B0604020202020204" pitchFamily="34" charset="0"/>
                <a:cs typeface="Arial" panose="020B0604020202020204" pitchFamily="34" charset="0"/>
                <a:sym typeface="微软雅黑 Light" panose="020B0502040204020203" charset="-122"/>
              </a:rPr>
              <a:t>AddressOfNames FOA == 0x76c5c</a:t>
            </a:r>
            <a:endParaRPr lang="en-US" altLang="zh-CN" sz="3000" dirty="0">
              <a:solidFill>
                <a:srgbClr val="FF0000"/>
              </a:solidFill>
              <a:latin typeface="Arial" panose="020B0604020202020204" pitchFamily="34" charset="0"/>
              <a:cs typeface="Arial" panose="020B0604020202020204" pitchFamily="34" charset="0"/>
              <a:sym typeface="微软雅黑 Light" panose="020B0502040204020203" charset="-122"/>
            </a:endParaRPr>
          </a:p>
        </p:txBody>
      </p:sp>
      <p:pic>
        <p:nvPicPr>
          <p:cNvPr id="5" name="Picture 4"/>
          <p:cNvPicPr>
            <a:picLocks noChangeAspect="1"/>
          </p:cNvPicPr>
          <p:nvPr>
            <p:custDataLst>
              <p:tags r:id="rId3"/>
            </p:custDataLst>
          </p:nvPr>
        </p:nvPicPr>
        <p:blipFill>
          <a:blip r:embed="rId4"/>
          <a:srcRect l="7539" r="4323"/>
          <a:stretch>
            <a:fillRect/>
          </a:stretch>
        </p:blipFill>
        <p:spPr>
          <a:xfrm>
            <a:off x="2035375" y="1753870"/>
            <a:ext cx="8280000" cy="1695358"/>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6"/>
          <p:cNvPicPr>
            <a:picLocks noChangeAspect="1"/>
          </p:cNvPicPr>
          <p:nvPr>
            <p:custDataLst>
              <p:tags r:id="rId5"/>
            </p:custDataLst>
          </p:nvPr>
        </p:nvPicPr>
        <p:blipFill>
          <a:blip r:embed="rId6"/>
          <a:srcRect r="7207"/>
          <a:stretch>
            <a:fillRect/>
          </a:stretch>
        </p:blipFill>
        <p:spPr>
          <a:xfrm>
            <a:off x="2035375" y="4580255"/>
            <a:ext cx="8280000" cy="126672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4"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7"/>
            </p:custDataLst>
          </p:nvPr>
        </p:nvSpPr>
        <p:spPr bwMode="auto">
          <a:xfrm>
            <a:off x="1189990" y="3890010"/>
            <a:ext cx="9970770" cy="56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indent="0" algn="ctr">
              <a:lnSpc>
                <a:spcPts val="4000"/>
              </a:lnSpc>
              <a:spcBef>
                <a:spcPts val="0"/>
              </a:spcBef>
              <a:buClrTx/>
              <a:buSzPct val="200000"/>
              <a:buFontTx/>
              <a:buNone/>
            </a:pPr>
            <a:r>
              <a:rPr lang="en-US" altLang="zh-CN" sz="3000" dirty="0">
                <a:solidFill>
                  <a:srgbClr val="FF0000"/>
                </a:solidFill>
                <a:latin typeface="Arial" panose="020B0604020202020204" pitchFamily="34" charset="0"/>
                <a:cs typeface="Arial" panose="020B0604020202020204" pitchFamily="34" charset="0"/>
                <a:sym typeface="微软雅黑 Light" panose="020B0502040204020203" charset="-122"/>
              </a:rPr>
              <a:t>FOA = 0x941D6  - 0x80000 + 0x65000 = 0x791D6</a:t>
            </a:r>
            <a:endParaRPr lang="en-US" altLang="zh-CN" sz="3000" dirty="0">
              <a:solidFill>
                <a:srgbClr val="FF0000"/>
              </a:solidFill>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AddressOfNameOrdinals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1943735" y="1694180"/>
            <a:ext cx="8304530" cy="56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indent="0" algn="ctr">
              <a:lnSpc>
                <a:spcPts val="4000"/>
              </a:lnSpc>
              <a:spcBef>
                <a:spcPts val="0"/>
              </a:spcBef>
              <a:buClrTx/>
              <a:buSzPct val="200000"/>
              <a:buFontTx/>
              <a:buNone/>
            </a:pPr>
            <a:r>
              <a:rPr lang="en-US" altLang="zh-CN" sz="3000" dirty="0">
                <a:solidFill>
                  <a:srgbClr val="FF0000"/>
                </a:solidFill>
                <a:latin typeface="Arial" panose="020B0604020202020204" pitchFamily="34" charset="0"/>
                <a:cs typeface="Arial" panose="020B0604020202020204" pitchFamily="34" charset="0"/>
                <a:sym typeface="微软雅黑 Light" panose="020B0502040204020203" charset="-122"/>
              </a:rPr>
              <a:t>AddressOfNameOrdinals FOA == 0x78510</a:t>
            </a:r>
            <a:endParaRPr lang="en-US" altLang="zh-CN" sz="3000" dirty="0">
              <a:solidFill>
                <a:srgbClr val="FF0000"/>
              </a:solidFill>
              <a:latin typeface="Arial" panose="020B0604020202020204" pitchFamily="34" charset="0"/>
              <a:cs typeface="Arial" panose="020B0604020202020204" pitchFamily="34" charset="0"/>
              <a:sym typeface="微软雅黑 Light" panose="020B0502040204020203" charset="-122"/>
            </a:endParaRPr>
          </a:p>
        </p:txBody>
      </p:sp>
      <p:pic>
        <p:nvPicPr>
          <p:cNvPr id="2" name="Picture 1"/>
          <p:cNvPicPr>
            <a:picLocks noChangeAspect="1"/>
          </p:cNvPicPr>
          <p:nvPr>
            <p:custDataLst>
              <p:tags r:id="rId3"/>
            </p:custDataLst>
          </p:nvPr>
        </p:nvPicPr>
        <p:blipFill>
          <a:blip r:embed="rId4"/>
          <a:srcRect r="8652"/>
          <a:stretch>
            <a:fillRect/>
          </a:stretch>
        </p:blipFill>
        <p:spPr>
          <a:xfrm>
            <a:off x="816293" y="2661285"/>
            <a:ext cx="10559415" cy="1224915"/>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4" name="图片 13" descr="2378 [转换]"/>
          <p:cNvPicPr>
            <a:picLocks noChangeAspect="1"/>
          </p:cNvPicPr>
          <p:nvPr>
            <p:custDataLst>
              <p:tags r:id="rId5"/>
            </p:custDataLst>
          </p:nvPr>
        </p:nvPicPr>
        <p:blipFill>
          <a:blip r:embed="rId6"/>
          <a:srcRect l="-644" r="84596" b="8932"/>
          <a:stretch>
            <a:fillRect/>
          </a:stretch>
        </p:blipFill>
        <p:spPr>
          <a:xfrm>
            <a:off x="236220" y="4841875"/>
            <a:ext cx="1157605" cy="16205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Example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aphicFrame>
        <p:nvGraphicFramePr>
          <p:cNvPr id="3" name="表格 2"/>
          <p:cNvGraphicFramePr/>
          <p:nvPr>
            <p:custDataLst>
              <p:tags r:id="rId2"/>
            </p:custDataLst>
          </p:nvPr>
        </p:nvGraphicFramePr>
        <p:xfrm>
          <a:off x="975360" y="1776730"/>
          <a:ext cx="10584000" cy="2808135"/>
        </p:xfrm>
        <a:graphic>
          <a:graphicData uri="http://schemas.openxmlformats.org/drawingml/2006/table">
            <a:tbl>
              <a:tblPr firstRow="1" bandRow="1">
                <a:tableStyleId>{A554F2FC-47F3-4EAF-B5D7-61143E9EB01A}</a:tableStyleId>
              </a:tblPr>
              <a:tblGrid>
                <a:gridCol w="3528000"/>
                <a:gridCol w="3528000"/>
                <a:gridCol w="3528000"/>
              </a:tblGrid>
              <a:tr h="1080135">
                <a:tc>
                  <a:txBody>
                    <a:bodyPr/>
                    <a:p>
                      <a:pPr algn="ctr">
                        <a:buNone/>
                      </a:pPr>
                      <a:r>
                        <a:rPr lang="en-US" altLang="zh-CN" sz="2400" b="1" dirty="0">
                          <a:solidFill>
                            <a:schemeClr val="bg1"/>
                          </a:solidFill>
                          <a:latin typeface="Times New Roman" panose="02020603050405020304" charset="0"/>
                          <a:cs typeface="Times New Roman" panose="02020603050405020304" charset="0"/>
                        </a:rPr>
                        <a:t>AddressOfFunctions</a:t>
                      </a:r>
                      <a:endParaRPr lang="en-US" altLang="zh-CN" sz="2400" b="1" dirty="0">
                        <a:solidFill>
                          <a:schemeClr val="bg1"/>
                        </a:solidFill>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p>
                      <a:pPr algn="ctr">
                        <a:buNone/>
                      </a:pPr>
                      <a:r>
                        <a:rPr lang="en-US" altLang="zh-CN" sz="2400" b="1">
                          <a:solidFill>
                            <a:schemeClr val="bg1"/>
                          </a:solidFill>
                          <a:latin typeface="Times New Roman" panose="02020603050405020304" charset="0"/>
                          <a:cs typeface="Times New Roman" panose="02020603050405020304" charset="0"/>
                        </a:rPr>
                        <a:t>AddressOfNameOrdinals</a:t>
                      </a:r>
                      <a:endParaRPr lang="en-US" altLang="zh-CN" sz="2400" b="1">
                        <a:solidFill>
                          <a:schemeClr val="bg1"/>
                        </a:solidFill>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p>
                      <a:pPr algn="ctr">
                        <a:buNone/>
                      </a:pPr>
                      <a:r>
                        <a:rPr lang="en-US" altLang="zh-CN" sz="2400" b="1">
                          <a:solidFill>
                            <a:schemeClr val="bg1"/>
                          </a:solidFill>
                          <a:latin typeface="Times New Roman" panose="02020603050405020304" charset="0"/>
                          <a:cs typeface="Times New Roman" panose="02020603050405020304" charset="0"/>
                        </a:rPr>
                        <a:t>AddressOfNames</a:t>
                      </a:r>
                      <a:endParaRPr lang="en-US" altLang="zh-CN" sz="2400" b="1">
                        <a:solidFill>
                          <a:schemeClr val="bg1"/>
                        </a:solidFill>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76000">
                <a:tc>
                  <a:txBody>
                    <a:bodyPr/>
                    <a:p>
                      <a:pPr algn="ctr">
                        <a:buNone/>
                      </a:pPr>
                      <a:r>
                        <a:rPr lang="en-US" altLang="zh-CN" sz="2300" dirty="0">
                          <a:latin typeface="Times New Roman" panose="02020603050405020304" charset="0"/>
                          <a:cs typeface="Times New Roman" panose="02020603050405020304" charset="0"/>
                        </a:rPr>
                        <a:t>0  0x1010  Sub</a:t>
                      </a:r>
                      <a:endParaRPr lang="en-US" altLang="zh-CN" sz="2300" dirty="0">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p>
                      <a:pPr algn="ctr">
                        <a:buNone/>
                      </a:pPr>
                      <a:r>
                        <a:rPr lang="en-US" altLang="zh-CN" sz="2300" dirty="0">
                          <a:latin typeface="Times New Roman" panose="02020603050405020304" charset="0"/>
                          <a:cs typeface="Times New Roman" panose="02020603050405020304" charset="0"/>
                          <a:sym typeface="+mn-ea"/>
                        </a:rPr>
                        <a:t>0  0x0100</a:t>
                      </a:r>
                      <a:endParaRPr lang="en-US" altLang="zh-CN" sz="2300" dirty="0">
                        <a:latin typeface="Times New Roman" panose="02020603050405020304" charset="0"/>
                        <a:cs typeface="Times New Roman" panose="02020603050405020304" charset="0"/>
                        <a:sym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p>
                      <a:pPr algn="ctr">
                        <a:buNone/>
                      </a:pPr>
                      <a:r>
                        <a:rPr lang="en-US" altLang="zh-CN" sz="2300">
                          <a:latin typeface="Times New Roman" panose="02020603050405020304" charset="0"/>
                          <a:cs typeface="Times New Roman" panose="02020603050405020304" charset="0"/>
                        </a:rPr>
                        <a:t>0 Add</a:t>
                      </a:r>
                      <a:endParaRPr lang="en-US" altLang="zh-CN" sz="2300">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76000">
                <a:tc>
                  <a:txBody>
                    <a:bodyPr/>
                    <a:p>
                      <a:pPr algn="ctr">
                        <a:buNone/>
                      </a:pPr>
                      <a:r>
                        <a:rPr lang="en-US" altLang="zh-CN" sz="2300" dirty="0">
                          <a:latin typeface="Times New Roman" panose="02020603050405020304" charset="0"/>
                          <a:cs typeface="Times New Roman" panose="02020603050405020304" charset="0"/>
                        </a:rPr>
                        <a:t>1  0x2020  Add</a:t>
                      </a:r>
                      <a:endParaRPr lang="en-US" altLang="zh-CN" sz="2300" dirty="0">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p>
                      <a:pPr algn="ctr">
                        <a:buNone/>
                      </a:pPr>
                      <a:r>
                        <a:rPr lang="en-US" altLang="zh-CN" sz="2300" dirty="0">
                          <a:latin typeface="Times New Roman" panose="02020603050405020304" charset="0"/>
                          <a:cs typeface="Times New Roman" panose="02020603050405020304" charset="0"/>
                          <a:sym typeface="+mn-ea"/>
                        </a:rPr>
                        <a:t>1 0x0000</a:t>
                      </a:r>
                      <a:endParaRPr lang="en-US" altLang="zh-CN" sz="2300" dirty="0">
                        <a:latin typeface="Times New Roman" panose="02020603050405020304" charset="0"/>
                        <a:cs typeface="Times New Roman" panose="02020603050405020304" charset="0"/>
                        <a:sym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p>
                      <a:pPr algn="ctr">
                        <a:buNone/>
                      </a:pPr>
                      <a:r>
                        <a:rPr lang="en-US" altLang="zh-CN" sz="2300">
                          <a:latin typeface="Times New Roman" panose="02020603050405020304" charset="0"/>
                          <a:cs typeface="Times New Roman" panose="02020603050405020304" charset="0"/>
                        </a:rPr>
                        <a:t>1 Sub</a:t>
                      </a:r>
                      <a:endParaRPr lang="en-US" altLang="zh-CN" sz="2300">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76000">
                <a:tc>
                  <a:txBody>
                    <a:bodyPr/>
                    <a:p>
                      <a:pPr algn="ctr">
                        <a:buNone/>
                      </a:pPr>
                      <a:r>
                        <a:rPr lang="en-US" altLang="zh-CN" sz="2300" dirty="0">
                          <a:latin typeface="Times New Roman" panose="02020603050405020304" charset="0"/>
                          <a:cs typeface="Times New Roman" panose="02020603050405020304" charset="0"/>
                        </a:rPr>
                        <a:t>2  0x3030  Div</a:t>
                      </a:r>
                      <a:endParaRPr lang="en-US" altLang="zh-CN" sz="2300" dirty="0">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p>
                      <a:pPr algn="ctr">
                        <a:buNone/>
                      </a:pPr>
                      <a:r>
                        <a:rPr lang="en-US" altLang="zh-CN" sz="2300" dirty="0">
                          <a:latin typeface="Times New Roman" panose="02020603050405020304" charset="0"/>
                          <a:cs typeface="Times New Roman" panose="02020603050405020304" charset="0"/>
                          <a:sym typeface="+mn-ea"/>
                        </a:rPr>
                        <a:t>2  0x0200</a:t>
                      </a:r>
                      <a:endParaRPr lang="en-US" altLang="zh-CN" sz="2300" dirty="0">
                        <a:latin typeface="Times New Roman" panose="02020603050405020304" charset="0"/>
                        <a:cs typeface="Times New Roman" panose="02020603050405020304" charset="0"/>
                        <a:sym typeface="+mn-ea"/>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p>
                      <a:pPr algn="ctr">
                        <a:buNone/>
                      </a:pPr>
                      <a:r>
                        <a:rPr lang="en-US" altLang="zh-CN" sz="2300" dirty="0">
                          <a:latin typeface="Times New Roman" panose="02020603050405020304" charset="0"/>
                          <a:cs typeface="Times New Roman" panose="02020603050405020304" charset="0"/>
                        </a:rPr>
                        <a:t>2 </a:t>
                      </a:r>
                      <a:r>
                        <a:rPr lang="en-US" altLang="zh-CN" sz="2300" dirty="0" err="1">
                          <a:latin typeface="Times New Roman" panose="02020603050405020304" charset="0"/>
                          <a:cs typeface="Times New Roman" panose="02020603050405020304" charset="0"/>
                        </a:rPr>
                        <a:t>Div</a:t>
                      </a:r>
                      <a:endParaRPr lang="en-US" altLang="zh-CN" sz="2300" dirty="0">
                        <a:latin typeface="Times New Roman" panose="02020603050405020304" charset="0"/>
                        <a:cs typeface="Times New Roman" panose="0202060305040502030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30" name="图片 29" descr="2355 [转换]"/>
          <p:cNvPicPr>
            <a:picLocks noChangeAspect="1"/>
          </p:cNvPicPr>
          <p:nvPr>
            <p:custDataLst>
              <p:tags r:id="rId3"/>
            </p:custDataLst>
          </p:nvPr>
        </p:nvPicPr>
        <p:blipFill>
          <a:blip r:embed="rId4"/>
          <a:srcRect l="86129" r="-376"/>
          <a:stretch>
            <a:fillRect/>
          </a:stretch>
        </p:blipFill>
        <p:spPr>
          <a:xfrm>
            <a:off x="250657" y="4811800"/>
            <a:ext cx="1012724" cy="1800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rPr>
              <a:t>Relocation</a:t>
            </a:r>
            <a:endPar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02</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Two</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pitchFamily="3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cs typeface="+mn-cs"/>
            </a:endParaRPr>
          </a:p>
        </p:txBody>
      </p:sp>
      <p:grpSp>
        <p:nvGrpSpPr>
          <p:cNvPr id="3" name="组合 2"/>
          <p:cNvGrpSpPr/>
          <p:nvPr/>
        </p:nvGrpSpPr>
        <p:grpSpPr>
          <a:xfrm rot="0">
            <a:off x="3240405" y="3036570"/>
            <a:ext cx="5711825" cy="1278890"/>
            <a:chOff x="1726" y="2132"/>
            <a:chExt cx="8995" cy="2014"/>
          </a:xfrm>
        </p:grpSpPr>
        <p:sp>
          <p:nvSpPr>
            <p:cNvPr id="9" name="圆角矩形 6"/>
            <p:cNvSpPr/>
            <p:nvPr>
              <p:custDataLst>
                <p:tags r:id="rId1"/>
              </p:custDataLst>
            </p:nvPr>
          </p:nvSpPr>
          <p:spPr>
            <a:xfrm>
              <a:off x="2238" y="2251"/>
              <a:ext cx="8483"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5" name="椭圆 14"/>
            <p:cNvSpPr/>
            <p:nvPr>
              <p:custDataLst>
                <p:tags r:id="rId2"/>
              </p:custDataLst>
            </p:nvPr>
          </p:nvSpPr>
          <p:spPr>
            <a:xfrm>
              <a:off x="1726" y="2132"/>
              <a:ext cx="2014" cy="2014"/>
            </a:xfrm>
            <a:prstGeom prst="ellipse">
              <a:avLst/>
            </a:prstGeom>
            <a:solidFill>
              <a:srgbClr val="08BDC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1" name="椭圆 20"/>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7" name="文本框 26"/>
            <p:cNvSpPr txBox="1"/>
            <p:nvPr>
              <p:custDataLst>
                <p:tags r:id="rId4"/>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8" name="文本框 27"/>
            <p:cNvSpPr txBox="1"/>
            <p:nvPr>
              <p:custDataLst>
                <p:tags r:id="rId5"/>
              </p:custDataLst>
            </p:nvPr>
          </p:nvSpPr>
          <p:spPr>
            <a:xfrm>
              <a:off x="3741" y="2281"/>
              <a:ext cx="6979"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Relocation</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29" name="组合 28"/>
          <p:cNvGrpSpPr/>
          <p:nvPr/>
        </p:nvGrpSpPr>
        <p:grpSpPr>
          <a:xfrm rot="0">
            <a:off x="3240405" y="4697095"/>
            <a:ext cx="5711825" cy="1278890"/>
            <a:chOff x="1725" y="4834"/>
            <a:chExt cx="8995" cy="2014"/>
          </a:xfrm>
        </p:grpSpPr>
        <p:sp>
          <p:nvSpPr>
            <p:cNvPr id="30" name="圆角矩形 11"/>
            <p:cNvSpPr/>
            <p:nvPr>
              <p:custDataLst>
                <p:tags r:id="rId6"/>
              </p:custDataLst>
            </p:nvPr>
          </p:nvSpPr>
          <p:spPr>
            <a:xfrm>
              <a:off x="2237" y="4953"/>
              <a:ext cx="8483" cy="1776"/>
            </a:xfrm>
            <a:prstGeom prst="roundRect">
              <a:avLst>
                <a:gd name="adj" fmla="val 50000"/>
              </a:avLst>
            </a:prstGeom>
            <a:solidFill>
              <a:srgbClr val="A728B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1" name="椭圆 30"/>
            <p:cNvSpPr/>
            <p:nvPr>
              <p:custDataLst>
                <p:tags r:id="rId7"/>
              </p:custDataLst>
            </p:nvPr>
          </p:nvSpPr>
          <p:spPr>
            <a:xfrm>
              <a:off x="1725" y="4834"/>
              <a:ext cx="2014" cy="2014"/>
            </a:xfrm>
            <a:prstGeom prst="ellipse">
              <a:avLst/>
            </a:prstGeom>
            <a:solidFill>
              <a:srgbClr val="80219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2" name="椭圆 31"/>
            <p:cNvSpPr/>
            <p:nvPr>
              <p:custDataLst>
                <p:tags r:id="rId8"/>
              </p:custDataLst>
            </p:nvPr>
          </p:nvSpPr>
          <p:spPr>
            <a:xfrm>
              <a:off x="1864" y="4973"/>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3" name="文本框 32"/>
            <p:cNvSpPr txBox="1"/>
            <p:nvPr>
              <p:custDataLst>
                <p:tags r:id="rId9"/>
              </p:custDataLst>
            </p:nvPr>
          </p:nvSpPr>
          <p:spPr>
            <a:xfrm>
              <a:off x="2072" y="5367"/>
              <a:ext cx="1320" cy="949"/>
            </a:xfrm>
            <a:prstGeom prst="rect">
              <a:avLst/>
            </a:prstGeom>
            <a:noFill/>
          </p:spPr>
          <p:txBody>
            <a:bodyPr wrap="square" bIns="0"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300" normalizeH="0" baseline="0" noProof="0">
                  <a:ln>
                    <a:noFill/>
                  </a:ln>
                  <a:solidFill>
                    <a:srgbClr val="802196"/>
                  </a:solidFill>
                  <a:effectLst/>
                  <a:uLnTx/>
                  <a:uFillTx/>
                  <a:latin typeface="Arial Black" panose="020B0A04020102020204" charset="0"/>
                  <a:ea typeface="思源黑体 CN Bold" panose="020B0800000000000000" charset="-122"/>
                  <a:cs typeface="Arial Black" panose="020B0A04020102020204" charset="0"/>
                </a:rPr>
                <a:t>03</a:t>
              </a:r>
              <a:endParaRPr kumimoji="0" lang="en-US" altLang="zh-CN" sz="3200" b="0" i="0" u="none" strike="noStrike" kern="0" cap="none" spc="300" normalizeH="0" baseline="0" noProof="0">
                <a:ln>
                  <a:noFill/>
                </a:ln>
                <a:solidFill>
                  <a:srgbClr val="802196"/>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39" name="文本框 38"/>
            <p:cNvSpPr txBox="1"/>
            <p:nvPr>
              <p:custDataLst>
                <p:tags r:id="rId10"/>
              </p:custDataLst>
            </p:nvPr>
          </p:nvSpPr>
          <p:spPr>
            <a:xfrm>
              <a:off x="3740" y="5003"/>
              <a:ext cx="6980" cy="1741"/>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Retrofitting</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6" name="组合 2"/>
          <p:cNvGrpSpPr/>
          <p:nvPr/>
        </p:nvGrpSpPr>
        <p:grpSpPr>
          <a:xfrm rot="0">
            <a:off x="3240405" y="1376045"/>
            <a:ext cx="5711825" cy="1278890"/>
            <a:chOff x="1726" y="2132"/>
            <a:chExt cx="8995" cy="2014"/>
          </a:xfrm>
        </p:grpSpPr>
        <p:sp>
          <p:nvSpPr>
            <p:cNvPr id="7" name="圆角矩形 6"/>
            <p:cNvSpPr/>
            <p:nvPr>
              <p:custDataLst>
                <p:tags r:id="rId11"/>
              </p:custDataLst>
            </p:nvPr>
          </p:nvSpPr>
          <p:spPr>
            <a:xfrm>
              <a:off x="2238" y="2251"/>
              <a:ext cx="8483"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8" name="椭圆 14"/>
            <p:cNvSpPr/>
            <p:nvPr>
              <p:custDataLst>
                <p:tags r:id="rId12"/>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0" name="椭圆 20"/>
            <p:cNvSpPr/>
            <p:nvPr>
              <p:custDataLst>
                <p:tags r:id="rId1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1" name="文本框 26"/>
            <p:cNvSpPr txBox="1"/>
            <p:nvPr>
              <p:custDataLst>
                <p:tags r:id="rId14"/>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12" name="文本框 27"/>
            <p:cNvSpPr txBox="1"/>
            <p:nvPr>
              <p:custDataLst>
                <p:tags r:id="rId15"/>
              </p:custDataLst>
            </p:nvPr>
          </p:nvSpPr>
          <p:spPr>
            <a:xfrm>
              <a:off x="3741" y="2281"/>
              <a:ext cx="6980"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rPr>
                <a:t>Export</a:t>
              </a:r>
              <a:endPar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20648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Relocation Table</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grpSp>
        <p:nvGrpSpPr>
          <p:cNvPr id="5" name="组合 4"/>
          <p:cNvGrpSpPr/>
          <p:nvPr/>
        </p:nvGrpSpPr>
        <p:grpSpPr>
          <a:xfrm>
            <a:off x="1048385" y="1592263"/>
            <a:ext cx="10594975" cy="3473450"/>
            <a:chOff x="1504" y="2134"/>
            <a:chExt cx="16685" cy="5200"/>
          </a:xfrm>
        </p:grpSpPr>
        <p:sp>
          <p:nvSpPr>
            <p:cNvPr id="378" name="折角形 377"/>
            <p:cNvSpPr/>
            <p:nvPr>
              <p:custDataLst>
                <p:tags r:id="rId1"/>
              </p:custDataLst>
            </p:nvPr>
          </p:nvSpPr>
          <p:spPr>
            <a:xfrm>
              <a:off x="1504" y="2134"/>
              <a:ext cx="16667" cy="5200"/>
            </a:xfrm>
            <a:prstGeom prst="foldedCorner">
              <a:avLst>
                <a:gd name="adj" fmla="val 16295"/>
              </a:avLst>
            </a:prstGeom>
            <a:solidFill>
              <a:sysClr val="window" lastClr="FFFFFF"/>
            </a:solidFill>
            <a:ln>
              <a:noFill/>
            </a:ln>
            <a:effectLst>
              <a:outerShdw blurRad="152400" dist="38100" dir="5400000" algn="t" rotWithShape="0">
                <a:prstClr val="black">
                  <a:alpha val="4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a:p>
          </p:txBody>
        </p:sp>
        <p:sp>
          <p:nvSpPr>
            <p:cNvPr id="379" name="任意多边形 378"/>
            <p:cNvSpPr/>
            <p:nvPr>
              <p:custDataLst>
                <p:tags r:id="rId2"/>
              </p:custDataLst>
            </p:nvPr>
          </p:nvSpPr>
          <p:spPr>
            <a:xfrm>
              <a:off x="1654" y="2134"/>
              <a:ext cx="591" cy="683"/>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07A7A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a:endParaRPr lang="zh-CN" altLang="en-US"/>
            </a:p>
          </p:txBody>
        </p:sp>
        <p:sp>
          <p:nvSpPr>
            <p:cNvPr id="6"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3"/>
              </p:custDataLst>
            </p:nvPr>
          </p:nvSpPr>
          <p:spPr bwMode="auto">
            <a:xfrm>
              <a:off x="1671" y="3035"/>
              <a:ext cx="16518" cy="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ysClr val="windowText" lastClr="000000"/>
                  </a:solidFill>
                  <a:latin typeface="+mn-lt"/>
                  <a:ea typeface="+mn-ea"/>
                  <a:cs typeface="+mn-cs"/>
                </a:defRPr>
              </a:lvl1pPr>
              <a:lvl2pPr marL="457200" algn="l" defTabSz="914400" rtl="0" eaLnBrk="1" latinLnBrk="0" hangingPunct="1">
                <a:defRPr sz="1800" kern="1200">
                  <a:solidFill>
                    <a:sysClr val="windowText" lastClr="000000"/>
                  </a:solidFill>
                  <a:latin typeface="+mn-lt"/>
                  <a:ea typeface="+mn-ea"/>
                  <a:cs typeface="+mn-cs"/>
                </a:defRPr>
              </a:lvl2pPr>
              <a:lvl3pPr marL="914400" algn="l" defTabSz="914400" rtl="0" eaLnBrk="1" latinLnBrk="0" hangingPunct="1">
                <a:defRPr sz="1800" kern="1200">
                  <a:solidFill>
                    <a:sysClr val="windowText" lastClr="000000"/>
                  </a:solidFill>
                  <a:latin typeface="+mn-lt"/>
                  <a:ea typeface="+mn-ea"/>
                  <a:cs typeface="+mn-cs"/>
                </a:defRPr>
              </a:lvl3pPr>
              <a:lvl4pPr marL="1371600" algn="l" defTabSz="914400" rtl="0" eaLnBrk="1" latinLnBrk="0" hangingPunct="1">
                <a:defRPr sz="1800" kern="1200">
                  <a:solidFill>
                    <a:sysClr val="windowText" lastClr="000000"/>
                  </a:solidFill>
                  <a:latin typeface="+mn-lt"/>
                  <a:ea typeface="+mn-ea"/>
                  <a:cs typeface="+mn-cs"/>
                </a:defRPr>
              </a:lvl4pPr>
              <a:lvl5pPr marL="1828800" algn="l" defTabSz="914400" rtl="0" eaLnBrk="1" latinLnBrk="0" hangingPunct="1">
                <a:defRPr sz="1800" kern="1200">
                  <a:solidFill>
                    <a:sysClr val="windowText" lastClr="000000"/>
                  </a:solidFill>
                  <a:latin typeface="+mn-lt"/>
                  <a:ea typeface="+mn-ea"/>
                  <a:cs typeface="+mn-cs"/>
                </a:defRPr>
              </a:lvl5pPr>
              <a:lvl6pPr marL="2286000" algn="l" defTabSz="914400" rtl="0" eaLnBrk="1" latinLnBrk="0" hangingPunct="1">
                <a:defRPr sz="1800" kern="1200">
                  <a:solidFill>
                    <a:sysClr val="windowText" lastClr="000000"/>
                  </a:solidFill>
                  <a:latin typeface="+mn-lt"/>
                  <a:ea typeface="+mn-ea"/>
                  <a:cs typeface="+mn-cs"/>
                </a:defRPr>
              </a:lvl6pPr>
              <a:lvl7pPr marL="2743200" algn="l" defTabSz="914400" rtl="0" eaLnBrk="1" latinLnBrk="0" hangingPunct="1">
                <a:defRPr sz="1800" kern="1200">
                  <a:solidFill>
                    <a:sysClr val="windowText" lastClr="000000"/>
                  </a:solidFill>
                  <a:latin typeface="+mn-lt"/>
                  <a:ea typeface="+mn-ea"/>
                  <a:cs typeface="+mn-cs"/>
                </a:defRPr>
              </a:lvl7pPr>
              <a:lvl8pPr marL="3200400" algn="l" defTabSz="914400" rtl="0" eaLnBrk="1" latinLnBrk="0" hangingPunct="1">
                <a:defRPr sz="1800" kern="1200">
                  <a:solidFill>
                    <a:sysClr val="windowText" lastClr="000000"/>
                  </a:solidFill>
                  <a:latin typeface="+mn-lt"/>
                  <a:ea typeface="+mn-ea"/>
                  <a:cs typeface="+mn-cs"/>
                </a:defRPr>
              </a:lvl8pPr>
              <a:lvl9pPr marL="3657600" algn="l" defTabSz="914400" rtl="0" eaLnBrk="1" latinLnBrk="0" hangingPunct="1">
                <a:defRPr sz="1800" kern="1200">
                  <a:solidFill>
                    <a:sysClr val="windowText" lastClr="000000"/>
                  </a:solidFill>
                  <a:latin typeface="+mn-lt"/>
                  <a:ea typeface="+mn-ea"/>
                  <a:cs typeface="+mn-cs"/>
                </a:defRPr>
              </a:lvl9pPr>
            </a:lstStyle>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Typedef struct _IMAGE_BASE_RELOCATION{</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	DWORD VirtualAddress</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	DWORD SizeOfBlock</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}IMAGE_BASE_RELOCATION,*PIMAGE_BASE_RELOCATION;</a:t>
              </a:r>
              <a:endParaRPr lang="en-US" altLang="zh-CN" sz="2800" b="0" dirty="0">
                <a:latin typeface="Times New Roman" panose="02020603050405020304" charset="0"/>
                <a:cs typeface="Times New Roman" panose="02020603050405020304" charset="0"/>
                <a:sym typeface="微软雅黑 Light" panose="020B0502040204020203" charset="-122"/>
              </a:endParaRPr>
            </a:p>
          </p:txBody>
        </p:sp>
      </p:grpSp>
      <p:pic>
        <p:nvPicPr>
          <p:cNvPr id="14" name="图片 13" descr="2378 [转换]"/>
          <p:cNvPicPr>
            <a:picLocks noChangeAspect="1"/>
          </p:cNvPicPr>
          <p:nvPr>
            <p:custDataLst>
              <p:tags r:id="rId4"/>
            </p:custDataLst>
          </p:nvPr>
        </p:nvPicPr>
        <p:blipFill>
          <a:blip r:embed="rId5"/>
          <a:srcRect l="-644" r="84596" b="8932"/>
          <a:stretch>
            <a:fillRect/>
          </a:stretch>
        </p:blipFill>
        <p:spPr>
          <a:xfrm>
            <a:off x="336550" y="4849813"/>
            <a:ext cx="1221105" cy="170878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20648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PE</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sp>
        <p:nvSpPr>
          <p:cNvPr id="10" name="矩形 9"/>
          <p:cNvSpPr/>
          <p:nvPr>
            <p:custDataLst>
              <p:tags r:id="rId1"/>
            </p:custDataLst>
          </p:nvPr>
        </p:nvSpPr>
        <p:spPr>
          <a:xfrm>
            <a:off x="7121525" y="4310380"/>
            <a:ext cx="4858385" cy="969010"/>
          </a:xfrm>
          <a:prstGeom prst="rect">
            <a:avLst/>
          </a:prstGeom>
          <a:solidFill>
            <a:srgbClr val="07A7AF">
              <a:alpha val="5000"/>
            </a:srgbClr>
          </a:solidFill>
          <a:ln>
            <a:solidFill>
              <a:srgbClr val="07A7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2"/>
            </p:custDataLst>
          </p:nvPr>
        </p:nvSpPr>
        <p:spPr>
          <a:xfrm>
            <a:off x="7202805" y="4341495"/>
            <a:ext cx="4696460" cy="906145"/>
          </a:xfrm>
          <a:prstGeom prst="rect">
            <a:avLst/>
          </a:prstGeom>
          <a:noFill/>
        </p:spPr>
        <p:txBody>
          <a:bodyPr wrap="square" rtlCol="0">
            <a:noAutofit/>
          </a:bodyPr>
          <a:p>
            <a:pPr indent="0" fontAlgn="auto">
              <a:lnSpc>
                <a:spcPct val="100000"/>
              </a:lnSpc>
            </a:pPr>
            <a:r>
              <a:rPr lang="zh-CN" altLang="en-US">
                <a:latin typeface="Times New Roman" panose="02020603050405020304" charset="0"/>
                <a:cs typeface="Times New Roman" panose="02020603050405020304" charset="0"/>
              </a:rPr>
              <a:t>IMAGE_DIRECTORY_ENTRY_BASERELOC</a:t>
            </a:r>
            <a:endParaRPr lang="zh-CN" altLang="en-US">
              <a:latin typeface="Times New Roman" panose="02020603050405020304" charset="0"/>
              <a:cs typeface="Times New Roman" panose="02020603050405020304" charset="0"/>
            </a:endParaRPr>
          </a:p>
          <a:p>
            <a:pPr indent="0" fontAlgn="auto">
              <a:lnSpc>
                <a:spcPct val="100000"/>
              </a:lnSpc>
            </a:pPr>
            <a:r>
              <a:rPr lang="zh-CN" altLang="en-US">
                <a:latin typeface="Times New Roman" panose="02020603050405020304" charset="0"/>
                <a:cs typeface="Times New Roman" panose="02020603050405020304" charset="0"/>
              </a:rPr>
              <a:t>DWORD VirtualAddress:0000 C000</a:t>
            </a:r>
            <a:endParaRPr lang="zh-CN" altLang="en-US">
              <a:latin typeface="Times New Roman" panose="02020603050405020304" charset="0"/>
              <a:cs typeface="Times New Roman" panose="02020603050405020304" charset="0"/>
            </a:endParaRPr>
          </a:p>
          <a:p>
            <a:pPr indent="0" fontAlgn="auto">
              <a:lnSpc>
                <a:spcPct val="100000"/>
              </a:lnSpc>
            </a:pPr>
            <a:r>
              <a:rPr lang="zh-CN" altLang="en-US">
                <a:latin typeface="Times New Roman" panose="02020603050405020304" charset="0"/>
                <a:cs typeface="Times New Roman" panose="02020603050405020304" charset="0"/>
              </a:rPr>
              <a:t>DWORD Size:0000 0080</a:t>
            </a:r>
            <a:endParaRPr lang="zh-CN" altLang="en-US">
              <a:latin typeface="Times New Roman" panose="02020603050405020304" charset="0"/>
              <a:cs typeface="Times New Roman" panose="02020603050405020304" charset="0"/>
            </a:endParaRPr>
          </a:p>
        </p:txBody>
      </p:sp>
      <p:pic>
        <p:nvPicPr>
          <p:cNvPr id="15" name="Picture 8"/>
          <p:cNvPicPr>
            <a:picLocks noChangeAspect="1"/>
          </p:cNvPicPr>
          <p:nvPr>
            <p:custDataLst>
              <p:tags r:id="rId3"/>
            </p:custDataLst>
          </p:nvPr>
        </p:nvPicPr>
        <p:blipFill>
          <a:blip r:embed="rId4"/>
          <a:stretch>
            <a:fillRect/>
          </a:stretch>
        </p:blipFill>
        <p:spPr>
          <a:xfrm>
            <a:off x="1669098" y="1043305"/>
            <a:ext cx="8853805" cy="2907665"/>
          </a:xfrm>
          <a:prstGeom prst="rect">
            <a:avLst/>
          </a:prstGeom>
          <a:noFill/>
          <a:ln>
            <a:noFill/>
          </a:ln>
        </p:spPr>
      </p:pic>
      <p:sp>
        <p:nvSpPr>
          <p:cNvPr id="4" name="矩形 3"/>
          <p:cNvSpPr/>
          <p:nvPr>
            <p:custDataLst>
              <p:tags r:id="rId5"/>
            </p:custDataLst>
          </p:nvPr>
        </p:nvSpPr>
        <p:spPr>
          <a:xfrm>
            <a:off x="180975" y="4141470"/>
            <a:ext cx="6834505" cy="1339215"/>
          </a:xfrm>
          <a:prstGeom prst="rect">
            <a:avLst/>
          </a:prstGeom>
          <a:solidFill>
            <a:srgbClr val="07A7AF">
              <a:alpha val="5000"/>
            </a:srgbClr>
          </a:solidFill>
          <a:ln>
            <a:solidFill>
              <a:srgbClr val="07A7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6"/>
            </p:custDataLst>
          </p:nvPr>
        </p:nvSpPr>
        <p:spPr>
          <a:xfrm>
            <a:off x="294640" y="4184015"/>
            <a:ext cx="6720840" cy="1221740"/>
          </a:xfrm>
          <a:prstGeom prst="rect">
            <a:avLst/>
          </a:prstGeom>
          <a:noFill/>
        </p:spPr>
        <p:txBody>
          <a:bodyPr wrap="square" rtlCol="0">
            <a:noAutofit/>
          </a:bodyPr>
          <a:p>
            <a:pPr indent="0" fontAlgn="auto">
              <a:lnSpc>
                <a:spcPct val="100000"/>
              </a:lnSpc>
            </a:pPr>
            <a:r>
              <a:rPr lang="zh-CN" altLang="en-US">
                <a:latin typeface="Times New Roman" panose="02020603050405020304" charset="0"/>
                <a:cs typeface="Times New Roman" panose="02020603050405020304" charset="0"/>
              </a:rPr>
              <a:t>Typedef struct _IMAGE_BASE_RELOCATION{</a:t>
            </a:r>
            <a:endParaRPr lang="zh-CN" altLang="en-US">
              <a:latin typeface="Times New Roman" panose="02020603050405020304" charset="0"/>
              <a:cs typeface="Times New Roman" panose="02020603050405020304" charset="0"/>
            </a:endParaRPr>
          </a:p>
          <a:p>
            <a:pPr indent="0" fontAlgn="auto">
              <a:lnSpc>
                <a:spcPct val="100000"/>
              </a:lnSpc>
            </a:pPr>
            <a:r>
              <a:rPr lang="zh-CN" altLang="en-US">
                <a:latin typeface="Times New Roman" panose="02020603050405020304" charset="0"/>
                <a:cs typeface="Times New Roman" panose="02020603050405020304" charset="0"/>
              </a:rPr>
              <a:t>DWORD VirtualAddress</a:t>
            </a:r>
            <a:endParaRPr lang="zh-CN" altLang="en-US">
              <a:latin typeface="Times New Roman" panose="02020603050405020304" charset="0"/>
              <a:cs typeface="Times New Roman" panose="02020603050405020304" charset="0"/>
            </a:endParaRPr>
          </a:p>
          <a:p>
            <a:pPr indent="0" fontAlgn="auto">
              <a:lnSpc>
                <a:spcPct val="100000"/>
              </a:lnSpc>
            </a:pPr>
            <a:r>
              <a:rPr lang="zh-CN" altLang="en-US">
                <a:latin typeface="Times New Roman" panose="02020603050405020304" charset="0"/>
                <a:cs typeface="Times New Roman" panose="02020603050405020304" charset="0"/>
              </a:rPr>
              <a:t>DWORD SizeOfBlock</a:t>
            </a:r>
            <a:endParaRPr lang="zh-CN" altLang="en-US">
              <a:latin typeface="Times New Roman" panose="02020603050405020304" charset="0"/>
              <a:cs typeface="Times New Roman" panose="02020603050405020304" charset="0"/>
            </a:endParaRPr>
          </a:p>
          <a:p>
            <a:pPr indent="0" fontAlgn="auto">
              <a:lnSpc>
                <a:spcPct val="100000"/>
              </a:lnSpc>
            </a:pPr>
            <a:r>
              <a:rPr lang="zh-CN" altLang="en-US">
                <a:latin typeface="Times New Roman" panose="02020603050405020304" charset="0"/>
                <a:cs typeface="Times New Roman" panose="02020603050405020304" charset="0"/>
              </a:rPr>
              <a:t>}IMAGE_BASE_RELOCATION,*PIMAGE_BASE_RELOCATION;</a:t>
            </a:r>
            <a:endParaRPr lang="zh-CN" altLang="en-US">
              <a:latin typeface="Times New Roman" panose="02020603050405020304" charset="0"/>
              <a:cs typeface="Times New Roman" panose="02020603050405020304" charset="0"/>
            </a:endParaRPr>
          </a:p>
        </p:txBody>
      </p:sp>
      <p:sp>
        <p:nvSpPr>
          <p:cNvPr id="13" name="矩形 12"/>
          <p:cNvSpPr/>
          <p:nvPr>
            <p:custDataLst>
              <p:tags r:id="rId7"/>
            </p:custDataLst>
          </p:nvPr>
        </p:nvSpPr>
        <p:spPr>
          <a:xfrm>
            <a:off x="3228340" y="5788025"/>
            <a:ext cx="5735320" cy="439420"/>
          </a:xfrm>
          <a:prstGeom prst="rect">
            <a:avLst/>
          </a:prstGeom>
          <a:solidFill>
            <a:srgbClr val="07A7AF">
              <a:alpha val="5000"/>
            </a:srgbClr>
          </a:solidFill>
          <a:ln>
            <a:solidFill>
              <a:srgbClr val="07A7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8"/>
            </p:custDataLst>
          </p:nvPr>
        </p:nvSpPr>
        <p:spPr>
          <a:xfrm>
            <a:off x="3324225" y="5843270"/>
            <a:ext cx="5861685" cy="440055"/>
          </a:xfrm>
          <a:prstGeom prst="rect">
            <a:avLst/>
          </a:prstGeom>
          <a:noFill/>
        </p:spPr>
        <p:txBody>
          <a:bodyPr wrap="square" rtlCol="0">
            <a:noAutofit/>
          </a:bodyPr>
          <a:p>
            <a:pPr indent="0" fontAlgn="auto">
              <a:lnSpc>
                <a:spcPct val="100000"/>
              </a:lnSpc>
            </a:pPr>
            <a:r>
              <a:rPr lang="zh-CN" altLang="en-US">
                <a:latin typeface="Times New Roman" panose="02020603050405020304" charset="0"/>
                <a:cs typeface="Times New Roman" panose="02020603050405020304" charset="0"/>
              </a:rPr>
              <a:t>C000 – C000(VA of section)+4600(FOA of section)=4600</a:t>
            </a:r>
            <a:endParaRPr lang="zh-CN" altLang="en-US">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20648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PE</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pic>
        <p:nvPicPr>
          <p:cNvPr id="5" name="图片 1" descr="这里写图片描述"/>
          <p:cNvPicPr>
            <a:picLocks noChangeAspect="1" noChangeArrowheads="1"/>
          </p:cNvPicPr>
          <p:nvPr>
            <p:custDataLst>
              <p:tags r:id="rId1"/>
            </p:custDataLst>
          </p:nvPr>
        </p:nvPicPr>
        <p:blipFill>
          <a:blip r:embed="rId2"/>
          <a:srcRect r="3333"/>
          <a:stretch>
            <a:fillRect/>
          </a:stretch>
        </p:blipFill>
        <p:spPr>
          <a:xfrm>
            <a:off x="1492250" y="836930"/>
            <a:ext cx="9207500" cy="5400040"/>
          </a:xfrm>
          <a:prstGeom prst="rect">
            <a:avLst/>
          </a:prstGeom>
          <a:noFill/>
          <a:ln>
            <a:noFill/>
          </a:ln>
        </p:spPr>
      </p:pic>
      <p:sp>
        <p:nvSpPr>
          <p:cNvPr id="4" name="文本框 3"/>
          <p:cNvSpPr txBox="1"/>
          <p:nvPr>
            <p:custDataLst>
              <p:tags r:id="rId3"/>
            </p:custDataLst>
          </p:nvPr>
        </p:nvSpPr>
        <p:spPr>
          <a:xfrm>
            <a:off x="1751330" y="2457450"/>
            <a:ext cx="752475" cy="363855"/>
          </a:xfrm>
          <a:prstGeom prst="rect">
            <a:avLst/>
          </a:prstGeom>
          <a:noFill/>
        </p:spPr>
        <p:txBody>
          <a:bodyPr wrap="square" rtlCol="0">
            <a:noAutofit/>
          </a:bodyPr>
          <a:p>
            <a:pPr algn="ctr"/>
            <a:r>
              <a:rPr lang="en-US" altLang="zh-CN" b="1">
                <a:latin typeface="Arial" panose="020B0604020202020204" pitchFamily="34" charset="0"/>
                <a:cs typeface="Arial" panose="020B0604020202020204" pitchFamily="34" charset="0"/>
              </a:rPr>
              <a:t>RVA</a:t>
            </a:r>
            <a:endParaRPr lang="en-US" altLang="zh-CN" b="1">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1346200" y="2125345"/>
            <a:ext cx="1471295" cy="363855"/>
          </a:xfrm>
          <a:prstGeom prst="rect">
            <a:avLst/>
          </a:prstGeom>
          <a:solidFill>
            <a:schemeClr val="bg1"/>
          </a:solidFill>
        </p:spPr>
        <p:txBody>
          <a:bodyPr wrap="square" rtlCol="0">
            <a:noAutofit/>
          </a:bodyPr>
          <a:p>
            <a:pPr algn="ctr"/>
            <a:r>
              <a:rPr lang="en-US" altLang="zh-CN">
                <a:solidFill>
                  <a:srgbClr val="0000FF"/>
                </a:solidFill>
                <a:latin typeface="Times New Roman" panose="02020603050405020304" charset="0"/>
                <a:cs typeface="Times New Roman" panose="02020603050405020304" charset="0"/>
              </a:rPr>
              <a:t>SizeOfBlock</a:t>
            </a:r>
            <a:endParaRPr lang="en-US" altLang="zh-CN">
              <a:solidFill>
                <a:srgbClr val="0000FF"/>
              </a:solidFill>
              <a:latin typeface="Times New Roman" panose="02020603050405020304" charset="0"/>
              <a:cs typeface="Times New Roman" panose="02020603050405020304" charset="0"/>
            </a:endParaRPr>
          </a:p>
        </p:txBody>
      </p:sp>
      <p:sp>
        <p:nvSpPr>
          <p:cNvPr id="7" name="文本框 6"/>
          <p:cNvSpPr txBox="1"/>
          <p:nvPr>
            <p:custDataLst>
              <p:tags r:id="rId5"/>
            </p:custDataLst>
          </p:nvPr>
        </p:nvSpPr>
        <p:spPr>
          <a:xfrm>
            <a:off x="5106670" y="1003300"/>
            <a:ext cx="1325245" cy="363855"/>
          </a:xfrm>
          <a:prstGeom prst="rect">
            <a:avLst/>
          </a:prstGeom>
          <a:solidFill>
            <a:schemeClr val="bg1"/>
          </a:solidFill>
        </p:spPr>
        <p:txBody>
          <a:bodyPr wrap="square" rtlCol="0">
            <a:noAutofit/>
          </a:bodyPr>
          <a:p>
            <a:pPr algn="ctr"/>
            <a:r>
              <a:rPr lang="en-US" altLang="zh-CN">
                <a:solidFill>
                  <a:srgbClr val="0000FF"/>
                </a:solidFill>
                <a:latin typeface="Times New Roman" panose="02020603050405020304" charset="0"/>
                <a:cs typeface="Times New Roman" panose="02020603050405020304" charset="0"/>
              </a:rPr>
              <a:t>4 bytes</a:t>
            </a:r>
            <a:endParaRPr lang="en-US" altLang="zh-CN">
              <a:solidFill>
                <a:srgbClr val="0000FF"/>
              </a:solidFill>
              <a:latin typeface="Times New Roman" panose="02020603050405020304" charset="0"/>
              <a:cs typeface="Times New Roman" panose="02020603050405020304" charset="0"/>
            </a:endParaRPr>
          </a:p>
        </p:txBody>
      </p:sp>
      <p:sp>
        <p:nvSpPr>
          <p:cNvPr id="8" name="文本框 7"/>
          <p:cNvSpPr txBox="1"/>
          <p:nvPr>
            <p:custDataLst>
              <p:tags r:id="rId6"/>
            </p:custDataLst>
          </p:nvPr>
        </p:nvSpPr>
        <p:spPr>
          <a:xfrm>
            <a:off x="7525385" y="720090"/>
            <a:ext cx="3376295" cy="363855"/>
          </a:xfrm>
          <a:prstGeom prst="rect">
            <a:avLst/>
          </a:prstGeom>
          <a:solidFill>
            <a:schemeClr val="bg1"/>
          </a:solidFill>
        </p:spPr>
        <p:txBody>
          <a:bodyPr wrap="square" rtlCol="0">
            <a:noAutofit/>
          </a:bodyPr>
          <a:p>
            <a:pPr algn="l"/>
            <a:r>
              <a:rPr lang="en-US" altLang="zh-CN" b="1">
                <a:latin typeface="Arial" panose="020B0604020202020204" pitchFamily="34" charset="0"/>
                <a:cs typeface="Arial" panose="020B0604020202020204" pitchFamily="34" charset="0"/>
              </a:rPr>
              <a:t>Base address: </a:t>
            </a:r>
            <a:r>
              <a:rPr lang="en-US" altLang="zh-CN">
                <a:latin typeface="Arial" panose="020B0604020202020204" pitchFamily="34" charset="0"/>
                <a:cs typeface="Arial" panose="020B0604020202020204" pitchFamily="34" charset="0"/>
              </a:rPr>
              <a:t>VirtualAddress</a:t>
            </a:r>
            <a:endParaRPr lang="en-US" altLang="zh-CN">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20648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rPr>
              <a:t>PE</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pitchFamily="34" charset="-122"/>
              <a:cs typeface="+mn-cs"/>
            </a:endParaRPr>
          </a:p>
        </p:txBody>
      </p:sp>
      <p:pic>
        <p:nvPicPr>
          <p:cNvPr id="16" name="Picture 9"/>
          <p:cNvPicPr>
            <a:picLocks noChangeAspect="1"/>
          </p:cNvPicPr>
          <p:nvPr>
            <p:custDataLst>
              <p:tags r:id="rId1"/>
            </p:custDataLst>
          </p:nvPr>
        </p:nvPicPr>
        <p:blipFill>
          <a:blip r:embed="rId2"/>
          <a:srcRect r="25251"/>
          <a:stretch>
            <a:fillRect/>
          </a:stretch>
        </p:blipFill>
        <p:spPr>
          <a:xfrm>
            <a:off x="389890" y="1213485"/>
            <a:ext cx="6855426" cy="5004000"/>
          </a:xfrm>
          <a:prstGeom prst="rect">
            <a:avLst/>
          </a:prstGeom>
          <a:noFill/>
          <a:ln>
            <a:noFill/>
          </a:ln>
        </p:spPr>
      </p:pic>
      <p:sp>
        <p:nvSpPr>
          <p:cNvPr id="5" name="矩形 4"/>
          <p:cNvSpPr/>
          <p:nvPr>
            <p:custDataLst>
              <p:tags r:id="rId3"/>
            </p:custDataLst>
          </p:nvPr>
        </p:nvSpPr>
        <p:spPr>
          <a:xfrm>
            <a:off x="1962150" y="3298825"/>
            <a:ext cx="9084945" cy="854075"/>
          </a:xfrm>
          <a:prstGeom prst="rect">
            <a:avLst/>
          </a:prstGeom>
          <a:solidFill>
            <a:srgbClr val="FFFF00"/>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2600" b="1">
                <a:solidFill>
                  <a:srgbClr val="FF0000"/>
                </a:solidFill>
                <a:latin typeface="Arial" panose="020B0604020202020204" pitchFamily="34" charset="0"/>
                <a:cs typeface="Arial" panose="020B0604020202020204" pitchFamily="34" charset="0"/>
              </a:rPr>
              <a:t>C000 – C000(VA of section)+4600(FOA of section)=4600</a:t>
            </a:r>
            <a:endParaRPr sz="2600" b="1">
              <a:solidFill>
                <a:srgbClr val="FF0000"/>
              </a:solidFill>
              <a:latin typeface="Arial" panose="020B0604020202020204" pitchFamily="34" charset="0"/>
              <a:cs typeface="Arial" panose="020B0604020202020204" pitchFamily="34" charset="0"/>
            </a:endParaRPr>
          </a:p>
        </p:txBody>
      </p:sp>
      <p:sp>
        <p:nvSpPr>
          <p:cNvPr id="6" name="矩形 5"/>
          <p:cNvSpPr/>
          <p:nvPr>
            <p:custDataLst>
              <p:tags r:id="rId4"/>
            </p:custDataLst>
          </p:nvPr>
        </p:nvSpPr>
        <p:spPr>
          <a:xfrm>
            <a:off x="1213485" y="1597660"/>
            <a:ext cx="148463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custDataLst>
              <p:tags r:id="rId5"/>
            </p:custDataLst>
          </p:nvPr>
        </p:nvSpPr>
        <p:spPr>
          <a:xfrm>
            <a:off x="5095875" y="3328035"/>
            <a:ext cx="653986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DWORD VirtualAddress: 0000 2000</a:t>
            </a:r>
            <a:endParaRPr sz="3000" b="1">
              <a:latin typeface="Arial" panose="020B0604020202020204" pitchFamily="34" charset="0"/>
              <a:cs typeface="Arial" panose="020B0604020202020204" pitchFamily="34" charset="0"/>
            </a:endParaRPr>
          </a:p>
        </p:txBody>
      </p:sp>
      <p:sp>
        <p:nvSpPr>
          <p:cNvPr id="7" name="矩形 6"/>
          <p:cNvSpPr/>
          <p:nvPr>
            <p:custDataLst>
              <p:tags r:id="rId6"/>
            </p:custDataLst>
          </p:nvPr>
        </p:nvSpPr>
        <p:spPr>
          <a:xfrm>
            <a:off x="2720340" y="1597660"/>
            <a:ext cx="148463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7"/>
            </p:custDataLst>
          </p:nvPr>
        </p:nvSpPr>
        <p:spPr>
          <a:xfrm>
            <a:off x="7245350" y="3317240"/>
            <a:ext cx="464947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DWORD Size: 0000 000C</a:t>
            </a:r>
            <a:endParaRPr sz="3000" b="1">
              <a:latin typeface="Arial" panose="020B0604020202020204" pitchFamily="34" charset="0"/>
              <a:cs typeface="Arial" panose="020B0604020202020204" pitchFamily="34" charset="0"/>
            </a:endParaRPr>
          </a:p>
        </p:txBody>
      </p:sp>
      <p:sp>
        <p:nvSpPr>
          <p:cNvPr id="9" name="矩形 8"/>
          <p:cNvSpPr/>
          <p:nvPr>
            <p:custDataLst>
              <p:tags r:id="rId8"/>
            </p:custDataLst>
          </p:nvPr>
        </p:nvSpPr>
        <p:spPr>
          <a:xfrm>
            <a:off x="4231640" y="159766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9"/>
            </p:custDataLst>
          </p:nvPr>
        </p:nvSpPr>
        <p:spPr>
          <a:xfrm>
            <a:off x="8440420" y="3328035"/>
            <a:ext cx="225933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AAA8</a:t>
            </a:r>
            <a:endParaRPr sz="3000" b="1">
              <a:latin typeface="Arial" panose="020B0604020202020204" pitchFamily="34" charset="0"/>
              <a:cs typeface="Arial" panose="020B0604020202020204" pitchFamily="34" charset="0"/>
            </a:endParaRPr>
          </a:p>
        </p:txBody>
      </p:sp>
      <p:sp>
        <p:nvSpPr>
          <p:cNvPr id="11" name="矩形 10"/>
          <p:cNvSpPr/>
          <p:nvPr>
            <p:custDataLst>
              <p:tags r:id="rId10"/>
            </p:custDataLst>
          </p:nvPr>
        </p:nvSpPr>
        <p:spPr>
          <a:xfrm>
            <a:off x="4995545" y="159766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11"/>
            </p:custDataLst>
          </p:nvPr>
        </p:nvSpPr>
        <p:spPr>
          <a:xfrm>
            <a:off x="8440420" y="3317240"/>
            <a:ext cx="225933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0000</a:t>
            </a:r>
            <a:endParaRPr sz="3000" b="1">
              <a:latin typeface="Arial" panose="020B0604020202020204" pitchFamily="34" charset="0"/>
              <a:cs typeface="Arial" panose="020B0604020202020204" pitchFamily="34" charset="0"/>
            </a:endParaRPr>
          </a:p>
        </p:txBody>
      </p:sp>
      <p:sp>
        <p:nvSpPr>
          <p:cNvPr id="13" name="矩形 12"/>
          <p:cNvSpPr/>
          <p:nvPr>
            <p:custDataLst>
              <p:tags r:id="rId12"/>
            </p:custDataLst>
          </p:nvPr>
        </p:nvSpPr>
        <p:spPr>
          <a:xfrm>
            <a:off x="5749925" y="1597660"/>
            <a:ext cx="146685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custDataLst>
              <p:tags r:id="rId13"/>
            </p:custDataLst>
          </p:nvPr>
        </p:nvSpPr>
        <p:spPr>
          <a:xfrm>
            <a:off x="5336540" y="3317240"/>
            <a:ext cx="655764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DWORD VirtualAddress: 0000 3000</a:t>
            </a:r>
            <a:endParaRPr sz="3000" b="1">
              <a:latin typeface="Arial" panose="020B0604020202020204" pitchFamily="34" charset="0"/>
              <a:cs typeface="Arial" panose="020B0604020202020204" pitchFamily="34" charset="0"/>
            </a:endParaRPr>
          </a:p>
        </p:txBody>
      </p:sp>
      <p:sp>
        <p:nvSpPr>
          <p:cNvPr id="15" name="矩形 14"/>
          <p:cNvSpPr/>
          <p:nvPr>
            <p:custDataLst>
              <p:tags r:id="rId14"/>
            </p:custDataLst>
          </p:nvPr>
        </p:nvSpPr>
        <p:spPr>
          <a:xfrm>
            <a:off x="1213485" y="1907540"/>
            <a:ext cx="146685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52640" y="3317240"/>
            <a:ext cx="474154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DWORD Size: 0000 0018</a:t>
            </a:r>
            <a:endParaRPr sz="3000" b="1">
              <a:latin typeface="Arial" panose="020B0604020202020204" pitchFamily="34" charset="0"/>
              <a:cs typeface="Arial" panose="020B0604020202020204" pitchFamily="34" charset="0"/>
            </a:endParaRPr>
          </a:p>
        </p:txBody>
      </p:sp>
      <p:sp>
        <p:nvSpPr>
          <p:cNvPr id="18" name="矩形 17"/>
          <p:cNvSpPr/>
          <p:nvPr>
            <p:custDataLst>
              <p:tags r:id="rId16"/>
            </p:custDataLst>
          </p:nvPr>
        </p:nvSpPr>
        <p:spPr>
          <a:xfrm>
            <a:off x="2720340" y="190754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17"/>
            </p:custDataLst>
          </p:nvPr>
        </p:nvSpPr>
        <p:spPr>
          <a:xfrm>
            <a:off x="8719185" y="3328035"/>
            <a:ext cx="160782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A010</a:t>
            </a:r>
            <a:endParaRPr sz="3000" b="1">
              <a:latin typeface="Arial" panose="020B0604020202020204" pitchFamily="34" charset="0"/>
              <a:cs typeface="Arial" panose="020B0604020202020204" pitchFamily="34" charset="0"/>
            </a:endParaRPr>
          </a:p>
        </p:txBody>
      </p:sp>
      <p:sp>
        <p:nvSpPr>
          <p:cNvPr id="20" name="矩形 19"/>
          <p:cNvSpPr/>
          <p:nvPr>
            <p:custDataLst>
              <p:tags r:id="rId18"/>
            </p:custDataLst>
          </p:nvPr>
        </p:nvSpPr>
        <p:spPr>
          <a:xfrm>
            <a:off x="3475355" y="190754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custDataLst>
              <p:tags r:id="rId19"/>
            </p:custDataLst>
          </p:nvPr>
        </p:nvSpPr>
        <p:spPr>
          <a:xfrm>
            <a:off x="8719185" y="3317240"/>
            <a:ext cx="160782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A060</a:t>
            </a:r>
            <a:endParaRPr sz="3000" b="1">
              <a:latin typeface="Arial" panose="020B0604020202020204" pitchFamily="34" charset="0"/>
              <a:cs typeface="Arial" panose="020B0604020202020204" pitchFamily="34" charset="0"/>
            </a:endParaRPr>
          </a:p>
        </p:txBody>
      </p:sp>
      <p:sp>
        <p:nvSpPr>
          <p:cNvPr id="22" name="矩形 21"/>
          <p:cNvSpPr/>
          <p:nvPr>
            <p:custDataLst>
              <p:tags r:id="rId20"/>
            </p:custDataLst>
          </p:nvPr>
        </p:nvSpPr>
        <p:spPr>
          <a:xfrm>
            <a:off x="4231640" y="190754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21"/>
            </p:custDataLst>
          </p:nvPr>
        </p:nvSpPr>
        <p:spPr>
          <a:xfrm>
            <a:off x="8846185" y="3317240"/>
            <a:ext cx="160782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7</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25" name="矩形 24"/>
          <p:cNvSpPr/>
          <p:nvPr>
            <p:custDataLst>
              <p:tags r:id="rId22"/>
            </p:custDataLst>
          </p:nvPr>
        </p:nvSpPr>
        <p:spPr>
          <a:xfrm>
            <a:off x="4995545" y="190754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23"/>
            </p:custDataLst>
          </p:nvPr>
        </p:nvSpPr>
        <p:spPr>
          <a:xfrm>
            <a:off x="8846185" y="3328035"/>
            <a:ext cx="160782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8</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27" name="矩形 26"/>
          <p:cNvSpPr/>
          <p:nvPr>
            <p:custDataLst>
              <p:tags r:id="rId24"/>
            </p:custDataLst>
          </p:nvPr>
        </p:nvSpPr>
        <p:spPr>
          <a:xfrm>
            <a:off x="5748655" y="190754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25"/>
            </p:custDataLst>
          </p:nvPr>
        </p:nvSpPr>
        <p:spPr>
          <a:xfrm>
            <a:off x="8973185" y="3317240"/>
            <a:ext cx="160782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9</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29" name="矩形 28"/>
          <p:cNvSpPr/>
          <p:nvPr>
            <p:custDataLst>
              <p:tags r:id="rId26"/>
            </p:custDataLst>
          </p:nvPr>
        </p:nvSpPr>
        <p:spPr>
          <a:xfrm>
            <a:off x="6498590" y="190754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27"/>
            </p:custDataLst>
          </p:nvPr>
        </p:nvSpPr>
        <p:spPr>
          <a:xfrm>
            <a:off x="8973185" y="3328035"/>
            <a:ext cx="160782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98</a:t>
            </a:r>
            <a:endParaRPr lang="en-US" sz="3000" b="1">
              <a:latin typeface="Arial" panose="020B0604020202020204" pitchFamily="34" charset="0"/>
              <a:cs typeface="Arial" panose="020B0604020202020204" pitchFamily="34" charset="0"/>
            </a:endParaRPr>
          </a:p>
        </p:txBody>
      </p:sp>
      <p:sp>
        <p:nvSpPr>
          <p:cNvPr id="31" name="矩形 30"/>
          <p:cNvSpPr/>
          <p:nvPr>
            <p:custDataLst>
              <p:tags r:id="rId28"/>
            </p:custDataLst>
          </p:nvPr>
        </p:nvSpPr>
        <p:spPr>
          <a:xfrm>
            <a:off x="1213485" y="221678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29"/>
            </p:custDataLst>
          </p:nvPr>
        </p:nvSpPr>
        <p:spPr>
          <a:xfrm>
            <a:off x="8973185" y="3444240"/>
            <a:ext cx="160782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A0</a:t>
            </a:r>
            <a:endParaRPr lang="en-US" sz="3000" b="1">
              <a:latin typeface="Arial" panose="020B0604020202020204" pitchFamily="34" charset="0"/>
              <a:cs typeface="Arial" panose="020B0604020202020204" pitchFamily="34" charset="0"/>
            </a:endParaRPr>
          </a:p>
        </p:txBody>
      </p:sp>
      <p:sp>
        <p:nvSpPr>
          <p:cNvPr id="33" name="矩形 32"/>
          <p:cNvSpPr/>
          <p:nvPr>
            <p:custDataLst>
              <p:tags r:id="rId30"/>
            </p:custDataLst>
          </p:nvPr>
        </p:nvSpPr>
        <p:spPr>
          <a:xfrm>
            <a:off x="1962150" y="221678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custDataLst>
              <p:tags r:id="rId31"/>
            </p:custDataLst>
          </p:nvPr>
        </p:nvSpPr>
        <p:spPr>
          <a:xfrm>
            <a:off x="9100185" y="3571240"/>
            <a:ext cx="160782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0" b="1">
                <a:latin typeface="Arial" panose="020B0604020202020204" pitchFamily="34" charset="0"/>
                <a:cs typeface="Arial" panose="020B0604020202020204" pitchFamily="34" charset="0"/>
              </a:rPr>
              <a:t>0000</a:t>
            </a:r>
            <a:endParaRPr lang="en-US" sz="3000" b="1">
              <a:latin typeface="Arial" panose="020B0604020202020204" pitchFamily="34" charset="0"/>
              <a:cs typeface="Arial" panose="020B0604020202020204" pitchFamily="34" charset="0"/>
            </a:endParaRPr>
          </a:p>
        </p:txBody>
      </p:sp>
      <p:sp>
        <p:nvSpPr>
          <p:cNvPr id="35" name="矩形 34"/>
          <p:cNvSpPr/>
          <p:nvPr>
            <p:custDataLst>
              <p:tags r:id="rId32"/>
            </p:custDataLst>
          </p:nvPr>
        </p:nvSpPr>
        <p:spPr>
          <a:xfrm>
            <a:off x="2720340" y="2216785"/>
            <a:ext cx="148463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custDataLst>
              <p:tags r:id="rId33"/>
            </p:custDataLst>
          </p:nvPr>
        </p:nvSpPr>
        <p:spPr>
          <a:xfrm>
            <a:off x="5427345" y="3309620"/>
            <a:ext cx="653097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DWORD VirtualAddress: 0000 4000</a:t>
            </a:r>
            <a:endParaRPr sz="3000" b="1">
              <a:latin typeface="Arial" panose="020B0604020202020204" pitchFamily="34" charset="0"/>
              <a:cs typeface="Arial" panose="020B0604020202020204" pitchFamily="34" charset="0"/>
            </a:endParaRPr>
          </a:p>
        </p:txBody>
      </p:sp>
      <p:sp>
        <p:nvSpPr>
          <p:cNvPr id="37" name="矩形 36"/>
          <p:cNvSpPr/>
          <p:nvPr>
            <p:custDataLst>
              <p:tags r:id="rId34"/>
            </p:custDataLst>
          </p:nvPr>
        </p:nvSpPr>
        <p:spPr>
          <a:xfrm>
            <a:off x="4231640" y="2216785"/>
            <a:ext cx="148463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custDataLst>
              <p:tags r:id="rId35"/>
            </p:custDataLst>
          </p:nvPr>
        </p:nvSpPr>
        <p:spPr>
          <a:xfrm>
            <a:off x="7312660" y="3328670"/>
            <a:ext cx="464566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DWORD Size: 0000 004C</a:t>
            </a:r>
            <a:endParaRPr sz="3000" b="1">
              <a:latin typeface="Arial" panose="020B0604020202020204" pitchFamily="34" charset="0"/>
              <a:cs typeface="Arial" panose="020B0604020202020204" pitchFamily="34" charset="0"/>
            </a:endParaRPr>
          </a:p>
        </p:txBody>
      </p:sp>
      <p:sp>
        <p:nvSpPr>
          <p:cNvPr id="39" name="矩形 38"/>
          <p:cNvSpPr/>
          <p:nvPr>
            <p:custDataLst>
              <p:tags r:id="rId36"/>
            </p:custDataLst>
          </p:nvPr>
        </p:nvSpPr>
        <p:spPr>
          <a:xfrm>
            <a:off x="5748655" y="221678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custDataLst>
              <p:tags r:id="rId37"/>
            </p:custDataLst>
          </p:nvPr>
        </p:nvSpPr>
        <p:spPr>
          <a:xfrm>
            <a:off x="8649335" y="331724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A040</a:t>
            </a:r>
            <a:endParaRPr sz="3000" b="1">
              <a:latin typeface="Arial" panose="020B0604020202020204" pitchFamily="34" charset="0"/>
              <a:cs typeface="Arial" panose="020B0604020202020204" pitchFamily="34" charset="0"/>
            </a:endParaRPr>
          </a:p>
        </p:txBody>
      </p:sp>
      <p:sp>
        <p:nvSpPr>
          <p:cNvPr id="41" name="矩形 40"/>
          <p:cNvSpPr/>
          <p:nvPr>
            <p:custDataLst>
              <p:tags r:id="rId38"/>
            </p:custDataLst>
          </p:nvPr>
        </p:nvSpPr>
        <p:spPr>
          <a:xfrm>
            <a:off x="6498590" y="221678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custDataLst>
              <p:tags r:id="rId39"/>
            </p:custDataLst>
          </p:nvPr>
        </p:nvSpPr>
        <p:spPr>
          <a:xfrm>
            <a:off x="8719185" y="331724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6</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43" name="矩形 42"/>
          <p:cNvSpPr/>
          <p:nvPr>
            <p:custDataLst>
              <p:tags r:id="rId40"/>
            </p:custDataLst>
          </p:nvPr>
        </p:nvSpPr>
        <p:spPr>
          <a:xfrm>
            <a:off x="1213485" y="251777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custDataLst>
              <p:tags r:id="rId41"/>
            </p:custDataLst>
          </p:nvPr>
        </p:nvSpPr>
        <p:spPr>
          <a:xfrm>
            <a:off x="8776970" y="3328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68</a:t>
            </a:r>
            <a:endParaRPr lang="en-US" sz="3000" b="1">
              <a:latin typeface="Arial" panose="020B0604020202020204" pitchFamily="34" charset="0"/>
              <a:cs typeface="Arial" panose="020B0604020202020204" pitchFamily="34" charset="0"/>
            </a:endParaRPr>
          </a:p>
        </p:txBody>
      </p:sp>
      <p:sp>
        <p:nvSpPr>
          <p:cNvPr id="45" name="矩形 44"/>
          <p:cNvSpPr/>
          <p:nvPr>
            <p:custDataLst>
              <p:tags r:id="rId42"/>
            </p:custDataLst>
          </p:nvPr>
        </p:nvSpPr>
        <p:spPr>
          <a:xfrm>
            <a:off x="1962150" y="251777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custDataLst>
              <p:tags r:id="rId43"/>
            </p:custDataLst>
          </p:nvPr>
        </p:nvSpPr>
        <p:spPr>
          <a:xfrm>
            <a:off x="8903970" y="3328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70</a:t>
            </a:r>
            <a:endParaRPr lang="en-US" sz="3000" b="1">
              <a:latin typeface="Arial" panose="020B0604020202020204" pitchFamily="34" charset="0"/>
              <a:cs typeface="Arial" panose="020B0604020202020204" pitchFamily="34" charset="0"/>
            </a:endParaRPr>
          </a:p>
        </p:txBody>
      </p:sp>
      <p:sp>
        <p:nvSpPr>
          <p:cNvPr id="47" name="矩形 46"/>
          <p:cNvSpPr/>
          <p:nvPr>
            <p:custDataLst>
              <p:tags r:id="rId44"/>
            </p:custDataLst>
          </p:nvPr>
        </p:nvSpPr>
        <p:spPr>
          <a:xfrm>
            <a:off x="2720340" y="251777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custDataLst>
              <p:tags r:id="rId45"/>
            </p:custDataLst>
          </p:nvPr>
        </p:nvSpPr>
        <p:spPr>
          <a:xfrm>
            <a:off x="8973185" y="3309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a:t>
            </a:r>
            <a:r>
              <a:rPr lang="en-US" sz="3000" b="1">
                <a:latin typeface="Arial" panose="020B0604020202020204" pitchFamily="34" charset="0"/>
                <a:cs typeface="Arial" panose="020B0604020202020204" pitchFamily="34" charset="0"/>
              </a:rPr>
              <a:t>78</a:t>
            </a:r>
            <a:endParaRPr lang="en-US" sz="3000" b="1">
              <a:latin typeface="Arial" panose="020B0604020202020204" pitchFamily="34" charset="0"/>
              <a:cs typeface="Arial" panose="020B0604020202020204" pitchFamily="34" charset="0"/>
            </a:endParaRPr>
          </a:p>
        </p:txBody>
      </p:sp>
      <p:sp>
        <p:nvSpPr>
          <p:cNvPr id="49" name="矩形 48"/>
          <p:cNvSpPr/>
          <p:nvPr>
            <p:custDataLst>
              <p:tags r:id="rId46"/>
            </p:custDataLst>
          </p:nvPr>
        </p:nvSpPr>
        <p:spPr>
          <a:xfrm>
            <a:off x="3479165" y="251777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custDataLst>
              <p:tags r:id="rId47"/>
            </p:custDataLst>
          </p:nvPr>
        </p:nvSpPr>
        <p:spPr>
          <a:xfrm>
            <a:off x="8903970" y="3455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A370</a:t>
            </a:r>
            <a:endParaRPr sz="3000" b="1">
              <a:latin typeface="Arial" panose="020B0604020202020204" pitchFamily="34" charset="0"/>
              <a:cs typeface="Arial" panose="020B0604020202020204" pitchFamily="34" charset="0"/>
            </a:endParaRPr>
          </a:p>
        </p:txBody>
      </p:sp>
      <p:sp>
        <p:nvSpPr>
          <p:cNvPr id="51" name="矩形 50"/>
          <p:cNvSpPr/>
          <p:nvPr>
            <p:custDataLst>
              <p:tags r:id="rId48"/>
            </p:custDataLst>
          </p:nvPr>
        </p:nvSpPr>
        <p:spPr>
          <a:xfrm>
            <a:off x="4231640" y="251777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custDataLst>
              <p:tags r:id="rId49"/>
            </p:custDataLst>
          </p:nvPr>
        </p:nvSpPr>
        <p:spPr>
          <a:xfrm>
            <a:off x="8776970" y="331724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A380</a:t>
            </a:r>
            <a:endParaRPr sz="3000" b="1">
              <a:latin typeface="Arial" panose="020B0604020202020204" pitchFamily="34" charset="0"/>
              <a:cs typeface="Arial" panose="020B0604020202020204" pitchFamily="34" charset="0"/>
            </a:endParaRPr>
          </a:p>
        </p:txBody>
      </p:sp>
      <p:sp>
        <p:nvSpPr>
          <p:cNvPr id="53" name="矩形 52"/>
          <p:cNvSpPr/>
          <p:nvPr>
            <p:custDataLst>
              <p:tags r:id="rId50"/>
            </p:custDataLst>
          </p:nvPr>
        </p:nvSpPr>
        <p:spPr>
          <a:xfrm>
            <a:off x="4998085" y="251777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custDataLst>
              <p:tags r:id="rId51"/>
            </p:custDataLst>
          </p:nvPr>
        </p:nvSpPr>
        <p:spPr>
          <a:xfrm>
            <a:off x="8776970" y="3309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a:t>
            </a:r>
            <a:r>
              <a:rPr lang="en-US" sz="3000" b="1">
                <a:latin typeface="Arial" panose="020B0604020202020204" pitchFamily="34" charset="0"/>
                <a:cs typeface="Arial" panose="020B0604020202020204" pitchFamily="34" charset="0"/>
              </a:rPr>
              <a:t>9</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56" name="矩形 55"/>
          <p:cNvSpPr/>
          <p:nvPr>
            <p:custDataLst>
              <p:tags r:id="rId52"/>
            </p:custDataLst>
          </p:nvPr>
        </p:nvSpPr>
        <p:spPr>
          <a:xfrm>
            <a:off x="5748655" y="251777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custDataLst>
              <p:tags r:id="rId53"/>
            </p:custDataLst>
          </p:nvPr>
        </p:nvSpPr>
        <p:spPr>
          <a:xfrm>
            <a:off x="8903970" y="3436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A3A0</a:t>
            </a:r>
            <a:endParaRPr sz="3000" b="1">
              <a:latin typeface="Arial" panose="020B0604020202020204" pitchFamily="34" charset="0"/>
              <a:cs typeface="Arial" panose="020B0604020202020204" pitchFamily="34" charset="0"/>
            </a:endParaRPr>
          </a:p>
        </p:txBody>
      </p:sp>
      <p:sp>
        <p:nvSpPr>
          <p:cNvPr id="58" name="矩形 57"/>
          <p:cNvSpPr/>
          <p:nvPr>
            <p:custDataLst>
              <p:tags r:id="rId54"/>
            </p:custDataLst>
          </p:nvPr>
        </p:nvSpPr>
        <p:spPr>
          <a:xfrm>
            <a:off x="6498590" y="251777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custDataLst>
              <p:tags r:id="rId55"/>
            </p:custDataLst>
          </p:nvPr>
        </p:nvSpPr>
        <p:spPr>
          <a:xfrm>
            <a:off x="8846185" y="3328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A3B0</a:t>
            </a:r>
            <a:endParaRPr sz="3000" b="1">
              <a:latin typeface="Arial" panose="020B0604020202020204" pitchFamily="34" charset="0"/>
              <a:cs typeface="Arial" panose="020B0604020202020204" pitchFamily="34" charset="0"/>
            </a:endParaRPr>
          </a:p>
        </p:txBody>
      </p:sp>
      <p:sp>
        <p:nvSpPr>
          <p:cNvPr id="60" name="矩形 59"/>
          <p:cNvSpPr/>
          <p:nvPr>
            <p:custDataLst>
              <p:tags r:id="rId56"/>
            </p:custDataLst>
          </p:nvPr>
        </p:nvSpPr>
        <p:spPr>
          <a:xfrm>
            <a:off x="1213485" y="283019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custDataLst>
              <p:tags r:id="rId57"/>
            </p:custDataLst>
          </p:nvPr>
        </p:nvSpPr>
        <p:spPr>
          <a:xfrm>
            <a:off x="8903970" y="3309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a:t>
            </a:r>
            <a:r>
              <a:rPr lang="en-US" sz="3000" b="1">
                <a:latin typeface="Arial" panose="020B0604020202020204" pitchFamily="34" charset="0"/>
                <a:cs typeface="Arial" panose="020B0604020202020204" pitchFamily="34" charset="0"/>
              </a:rPr>
              <a:t>C</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62" name="矩形 61"/>
          <p:cNvSpPr/>
          <p:nvPr>
            <p:custDataLst>
              <p:tags r:id="rId58"/>
            </p:custDataLst>
          </p:nvPr>
        </p:nvSpPr>
        <p:spPr>
          <a:xfrm>
            <a:off x="1962150" y="283019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custDataLst>
              <p:tags r:id="rId59"/>
            </p:custDataLst>
          </p:nvPr>
        </p:nvSpPr>
        <p:spPr>
          <a:xfrm>
            <a:off x="9030970" y="3436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a:t>
            </a:r>
            <a:r>
              <a:rPr lang="en-US" sz="3000" b="1">
                <a:latin typeface="Arial" panose="020B0604020202020204" pitchFamily="34" charset="0"/>
                <a:cs typeface="Arial" panose="020B0604020202020204" pitchFamily="34" charset="0"/>
              </a:rPr>
              <a:t>D</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64" name="矩形 63"/>
          <p:cNvSpPr/>
          <p:nvPr>
            <p:custDataLst>
              <p:tags r:id="rId60"/>
            </p:custDataLst>
          </p:nvPr>
        </p:nvSpPr>
        <p:spPr>
          <a:xfrm>
            <a:off x="2720340" y="283019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custDataLst>
              <p:tags r:id="rId61"/>
            </p:custDataLst>
          </p:nvPr>
        </p:nvSpPr>
        <p:spPr>
          <a:xfrm>
            <a:off x="9100185" y="3436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a:t>
            </a:r>
            <a:r>
              <a:rPr lang="en-US" sz="3000" b="1">
                <a:latin typeface="Arial" panose="020B0604020202020204" pitchFamily="34" charset="0"/>
                <a:cs typeface="Arial" panose="020B0604020202020204" pitchFamily="34" charset="0"/>
              </a:rPr>
              <a:t>E</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66" name="矩形 65"/>
          <p:cNvSpPr/>
          <p:nvPr>
            <p:custDataLst>
              <p:tags r:id="rId62"/>
            </p:custDataLst>
          </p:nvPr>
        </p:nvSpPr>
        <p:spPr>
          <a:xfrm>
            <a:off x="3479165" y="283019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矩形 66"/>
          <p:cNvSpPr/>
          <p:nvPr>
            <p:custDataLst>
              <p:tags r:id="rId63"/>
            </p:custDataLst>
          </p:nvPr>
        </p:nvSpPr>
        <p:spPr>
          <a:xfrm>
            <a:off x="8973185" y="3328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A3</a:t>
            </a:r>
            <a:r>
              <a:rPr lang="en-US" sz="3000" b="1">
                <a:latin typeface="Arial" panose="020B0604020202020204" pitchFamily="34" charset="0"/>
                <a:cs typeface="Arial" panose="020B0604020202020204" pitchFamily="34" charset="0"/>
              </a:rPr>
              <a:t>F</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68" name="矩形 67"/>
          <p:cNvSpPr/>
          <p:nvPr>
            <p:custDataLst>
              <p:tags r:id="rId64"/>
            </p:custDataLst>
          </p:nvPr>
        </p:nvSpPr>
        <p:spPr>
          <a:xfrm>
            <a:off x="4231640" y="283019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custDataLst>
              <p:tags r:id="rId65"/>
            </p:custDataLst>
          </p:nvPr>
        </p:nvSpPr>
        <p:spPr>
          <a:xfrm>
            <a:off x="9157970" y="3563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A400</a:t>
            </a:r>
            <a:endParaRPr sz="3000" b="1">
              <a:latin typeface="Arial" panose="020B0604020202020204" pitchFamily="34" charset="0"/>
              <a:cs typeface="Arial" panose="020B0604020202020204" pitchFamily="34" charset="0"/>
            </a:endParaRPr>
          </a:p>
        </p:txBody>
      </p:sp>
      <p:sp>
        <p:nvSpPr>
          <p:cNvPr id="70" name="矩形 69"/>
          <p:cNvSpPr/>
          <p:nvPr>
            <p:custDataLst>
              <p:tags r:id="rId66"/>
            </p:custDataLst>
          </p:nvPr>
        </p:nvSpPr>
        <p:spPr>
          <a:xfrm>
            <a:off x="4998085" y="283019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矩形 70"/>
          <p:cNvSpPr/>
          <p:nvPr>
            <p:custDataLst>
              <p:tags r:id="rId67"/>
            </p:custDataLst>
          </p:nvPr>
        </p:nvSpPr>
        <p:spPr>
          <a:xfrm>
            <a:off x="9284970" y="3690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A410</a:t>
            </a:r>
            <a:endParaRPr sz="3000" b="1">
              <a:latin typeface="Arial" panose="020B0604020202020204" pitchFamily="34" charset="0"/>
              <a:cs typeface="Arial" panose="020B0604020202020204" pitchFamily="34" charset="0"/>
            </a:endParaRPr>
          </a:p>
        </p:txBody>
      </p:sp>
      <p:sp>
        <p:nvSpPr>
          <p:cNvPr id="72" name="矩形 71"/>
          <p:cNvSpPr/>
          <p:nvPr>
            <p:custDataLst>
              <p:tags r:id="rId68"/>
            </p:custDataLst>
          </p:nvPr>
        </p:nvSpPr>
        <p:spPr>
          <a:xfrm>
            <a:off x="5748655" y="283019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custDataLst>
              <p:tags r:id="rId69"/>
            </p:custDataLst>
          </p:nvPr>
        </p:nvSpPr>
        <p:spPr>
          <a:xfrm>
            <a:off x="8846185" y="3309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2</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74" name="矩形 73"/>
          <p:cNvSpPr/>
          <p:nvPr>
            <p:custDataLst>
              <p:tags r:id="rId70"/>
            </p:custDataLst>
          </p:nvPr>
        </p:nvSpPr>
        <p:spPr>
          <a:xfrm>
            <a:off x="6498590" y="2830195"/>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custDataLst>
              <p:tags r:id="rId71"/>
            </p:custDataLst>
          </p:nvPr>
        </p:nvSpPr>
        <p:spPr>
          <a:xfrm>
            <a:off x="8973185" y="3455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3</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76" name="矩形 75"/>
          <p:cNvSpPr/>
          <p:nvPr>
            <p:custDataLst>
              <p:tags r:id="rId72"/>
            </p:custDataLst>
          </p:nvPr>
        </p:nvSpPr>
        <p:spPr>
          <a:xfrm>
            <a:off x="1213485" y="31381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custDataLst>
              <p:tags r:id="rId73"/>
            </p:custDataLst>
          </p:nvPr>
        </p:nvSpPr>
        <p:spPr>
          <a:xfrm>
            <a:off x="8973185" y="3436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4</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78" name="矩形 77"/>
          <p:cNvSpPr/>
          <p:nvPr>
            <p:custDataLst>
              <p:tags r:id="rId74"/>
            </p:custDataLst>
          </p:nvPr>
        </p:nvSpPr>
        <p:spPr>
          <a:xfrm>
            <a:off x="1962150" y="31381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9" name="矩形 78"/>
          <p:cNvSpPr/>
          <p:nvPr>
            <p:custDataLst>
              <p:tags r:id="rId75"/>
            </p:custDataLst>
          </p:nvPr>
        </p:nvSpPr>
        <p:spPr>
          <a:xfrm>
            <a:off x="9030970" y="3563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A450</a:t>
            </a:r>
            <a:endParaRPr sz="3000" b="1">
              <a:latin typeface="Arial" panose="020B0604020202020204" pitchFamily="34" charset="0"/>
              <a:cs typeface="Arial" panose="020B0604020202020204" pitchFamily="34" charset="0"/>
            </a:endParaRPr>
          </a:p>
        </p:txBody>
      </p:sp>
      <p:sp>
        <p:nvSpPr>
          <p:cNvPr id="80" name="矩形 79"/>
          <p:cNvSpPr/>
          <p:nvPr>
            <p:custDataLst>
              <p:tags r:id="rId76"/>
            </p:custDataLst>
          </p:nvPr>
        </p:nvSpPr>
        <p:spPr>
          <a:xfrm>
            <a:off x="2720340" y="31381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1" name="矩形 80"/>
          <p:cNvSpPr/>
          <p:nvPr>
            <p:custDataLst>
              <p:tags r:id="rId77"/>
            </p:custDataLst>
          </p:nvPr>
        </p:nvSpPr>
        <p:spPr>
          <a:xfrm>
            <a:off x="9157970" y="3690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A460</a:t>
            </a:r>
            <a:endParaRPr sz="3000" b="1">
              <a:latin typeface="Arial" panose="020B0604020202020204" pitchFamily="34" charset="0"/>
              <a:cs typeface="Arial" panose="020B0604020202020204" pitchFamily="34" charset="0"/>
            </a:endParaRPr>
          </a:p>
        </p:txBody>
      </p:sp>
      <p:sp>
        <p:nvSpPr>
          <p:cNvPr id="82" name="矩形 81"/>
          <p:cNvSpPr/>
          <p:nvPr>
            <p:custDataLst>
              <p:tags r:id="rId78"/>
            </p:custDataLst>
          </p:nvPr>
        </p:nvSpPr>
        <p:spPr>
          <a:xfrm>
            <a:off x="3479165" y="31381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矩形 82"/>
          <p:cNvSpPr/>
          <p:nvPr>
            <p:custDataLst>
              <p:tags r:id="rId79"/>
            </p:custDataLst>
          </p:nvPr>
        </p:nvSpPr>
        <p:spPr>
          <a:xfrm>
            <a:off x="8719185" y="3309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7</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84" name="矩形 83"/>
          <p:cNvSpPr/>
          <p:nvPr>
            <p:custDataLst>
              <p:tags r:id="rId80"/>
            </p:custDataLst>
          </p:nvPr>
        </p:nvSpPr>
        <p:spPr>
          <a:xfrm>
            <a:off x="4231640" y="31381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5" name="矩形 84"/>
          <p:cNvSpPr/>
          <p:nvPr>
            <p:custDataLst>
              <p:tags r:id="rId81"/>
            </p:custDataLst>
          </p:nvPr>
        </p:nvSpPr>
        <p:spPr>
          <a:xfrm>
            <a:off x="8649970" y="3309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8</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87" name="矩形 86"/>
          <p:cNvSpPr/>
          <p:nvPr>
            <p:custDataLst>
              <p:tags r:id="rId82"/>
            </p:custDataLst>
          </p:nvPr>
        </p:nvSpPr>
        <p:spPr>
          <a:xfrm>
            <a:off x="8649970" y="3328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9</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89" name="矩形 88"/>
          <p:cNvSpPr/>
          <p:nvPr>
            <p:custDataLst>
              <p:tags r:id="rId83"/>
            </p:custDataLst>
          </p:nvPr>
        </p:nvSpPr>
        <p:spPr>
          <a:xfrm>
            <a:off x="8649335" y="3309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A4A0</a:t>
            </a:r>
            <a:endParaRPr sz="3000" b="1">
              <a:latin typeface="Arial" panose="020B0604020202020204" pitchFamily="34" charset="0"/>
              <a:cs typeface="Arial" panose="020B0604020202020204" pitchFamily="34" charset="0"/>
            </a:endParaRPr>
          </a:p>
        </p:txBody>
      </p:sp>
      <p:sp>
        <p:nvSpPr>
          <p:cNvPr id="91" name="矩形 90"/>
          <p:cNvSpPr/>
          <p:nvPr>
            <p:custDataLst>
              <p:tags r:id="rId84"/>
            </p:custDataLst>
          </p:nvPr>
        </p:nvSpPr>
        <p:spPr>
          <a:xfrm>
            <a:off x="8846185" y="3436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A4B0</a:t>
            </a:r>
            <a:endParaRPr sz="3000" b="1">
              <a:latin typeface="Arial" panose="020B0604020202020204" pitchFamily="34" charset="0"/>
              <a:cs typeface="Arial" panose="020B0604020202020204" pitchFamily="34" charset="0"/>
            </a:endParaRPr>
          </a:p>
        </p:txBody>
      </p:sp>
      <p:sp>
        <p:nvSpPr>
          <p:cNvPr id="92" name="矩形 91"/>
          <p:cNvSpPr/>
          <p:nvPr>
            <p:custDataLst>
              <p:tags r:id="rId85"/>
            </p:custDataLst>
          </p:nvPr>
        </p:nvSpPr>
        <p:spPr>
          <a:xfrm>
            <a:off x="1213485" y="34429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custDataLst>
              <p:tags r:id="rId86"/>
            </p:custDataLst>
          </p:nvPr>
        </p:nvSpPr>
        <p:spPr>
          <a:xfrm>
            <a:off x="9284970" y="3817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A4C0</a:t>
            </a:r>
            <a:endParaRPr sz="3000" b="1">
              <a:latin typeface="Arial" panose="020B0604020202020204" pitchFamily="34" charset="0"/>
              <a:cs typeface="Arial" panose="020B0604020202020204" pitchFamily="34" charset="0"/>
            </a:endParaRPr>
          </a:p>
        </p:txBody>
      </p:sp>
      <p:sp>
        <p:nvSpPr>
          <p:cNvPr id="94" name="矩形 93"/>
          <p:cNvSpPr/>
          <p:nvPr>
            <p:custDataLst>
              <p:tags r:id="rId87"/>
            </p:custDataLst>
          </p:nvPr>
        </p:nvSpPr>
        <p:spPr>
          <a:xfrm>
            <a:off x="1962150" y="34429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5" name="矩形 94"/>
          <p:cNvSpPr/>
          <p:nvPr>
            <p:custDataLst>
              <p:tags r:id="rId88"/>
            </p:custDataLst>
          </p:nvPr>
        </p:nvSpPr>
        <p:spPr>
          <a:xfrm>
            <a:off x="9100185" y="3582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D</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96" name="矩形 95"/>
          <p:cNvSpPr/>
          <p:nvPr>
            <p:custDataLst>
              <p:tags r:id="rId89"/>
            </p:custDataLst>
          </p:nvPr>
        </p:nvSpPr>
        <p:spPr>
          <a:xfrm>
            <a:off x="2720340" y="34429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custDataLst>
              <p:tags r:id="rId90"/>
            </p:custDataLst>
          </p:nvPr>
        </p:nvSpPr>
        <p:spPr>
          <a:xfrm>
            <a:off x="9411970" y="3944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E</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98" name="矩形 97"/>
          <p:cNvSpPr/>
          <p:nvPr>
            <p:custDataLst>
              <p:tags r:id="rId91"/>
            </p:custDataLst>
          </p:nvPr>
        </p:nvSpPr>
        <p:spPr>
          <a:xfrm>
            <a:off x="3479165" y="34429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custDataLst>
              <p:tags r:id="rId92"/>
            </p:custDataLst>
          </p:nvPr>
        </p:nvSpPr>
        <p:spPr>
          <a:xfrm>
            <a:off x="8846185" y="344424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A4</a:t>
            </a:r>
            <a:r>
              <a:rPr lang="en-US" sz="3000" b="1">
                <a:latin typeface="Arial" panose="020B0604020202020204" pitchFamily="34" charset="0"/>
                <a:cs typeface="Arial" panose="020B0604020202020204" pitchFamily="34" charset="0"/>
              </a:rPr>
              <a:t>F</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100" name="矩形 99"/>
          <p:cNvSpPr/>
          <p:nvPr>
            <p:custDataLst>
              <p:tags r:id="rId93"/>
            </p:custDataLst>
          </p:nvPr>
        </p:nvSpPr>
        <p:spPr>
          <a:xfrm>
            <a:off x="4231640" y="34429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custDataLst>
              <p:tags r:id="rId94"/>
            </p:custDataLst>
          </p:nvPr>
        </p:nvSpPr>
        <p:spPr>
          <a:xfrm>
            <a:off x="9227185" y="3709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A500</a:t>
            </a:r>
            <a:endParaRPr sz="3000" b="1">
              <a:latin typeface="Arial" panose="020B0604020202020204" pitchFamily="34" charset="0"/>
              <a:cs typeface="Arial" panose="020B0604020202020204" pitchFamily="34" charset="0"/>
            </a:endParaRPr>
          </a:p>
        </p:txBody>
      </p:sp>
      <p:sp>
        <p:nvSpPr>
          <p:cNvPr id="103" name="矩形 102"/>
          <p:cNvSpPr/>
          <p:nvPr>
            <p:custDataLst>
              <p:tags r:id="rId95"/>
            </p:custDataLst>
          </p:nvPr>
        </p:nvSpPr>
        <p:spPr>
          <a:xfrm>
            <a:off x="9030970" y="358267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A5</a:t>
            </a:r>
            <a:r>
              <a:rPr lang="en-US" sz="3000" b="1">
                <a:latin typeface="Arial" panose="020B0604020202020204" pitchFamily="34" charset="0"/>
                <a:cs typeface="Arial" panose="020B0604020202020204" pitchFamily="34" charset="0"/>
              </a:rPr>
              <a:t>1</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105" name="矩形 104"/>
          <p:cNvSpPr/>
          <p:nvPr>
            <p:custDataLst>
              <p:tags r:id="rId96"/>
            </p:custDataLst>
          </p:nvPr>
        </p:nvSpPr>
        <p:spPr>
          <a:xfrm>
            <a:off x="9100185" y="3563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A5</a:t>
            </a:r>
            <a:r>
              <a:rPr lang="en-US" sz="3000" b="1">
                <a:latin typeface="Arial" panose="020B0604020202020204" pitchFamily="34" charset="0"/>
                <a:cs typeface="Arial" panose="020B0604020202020204" pitchFamily="34" charset="0"/>
              </a:rPr>
              <a:t>2</a:t>
            </a:r>
            <a:r>
              <a:rPr sz="3000" b="1">
                <a:latin typeface="Arial" panose="020B0604020202020204" pitchFamily="34" charset="0"/>
                <a:cs typeface="Arial" panose="020B0604020202020204" pitchFamily="34" charset="0"/>
              </a:rPr>
              <a:t>0</a:t>
            </a:r>
            <a:endParaRPr sz="3000" b="1">
              <a:latin typeface="Arial" panose="020B0604020202020204" pitchFamily="34" charset="0"/>
              <a:cs typeface="Arial" panose="020B0604020202020204" pitchFamily="34" charset="0"/>
            </a:endParaRPr>
          </a:p>
        </p:txBody>
      </p:sp>
      <p:sp>
        <p:nvSpPr>
          <p:cNvPr id="107" name="矩形 106"/>
          <p:cNvSpPr/>
          <p:nvPr>
            <p:custDataLst>
              <p:tags r:id="rId97"/>
            </p:custDataLst>
          </p:nvPr>
        </p:nvSpPr>
        <p:spPr>
          <a:xfrm>
            <a:off x="9227185" y="3690620"/>
            <a:ext cx="1677035"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0" b="1">
                <a:latin typeface="Arial" panose="020B0604020202020204" pitchFamily="34" charset="0"/>
                <a:cs typeface="Arial" panose="020B0604020202020204" pitchFamily="34" charset="0"/>
              </a:rPr>
              <a:t>0000</a:t>
            </a:r>
            <a:endParaRPr lang="en-US" sz="3000" b="1">
              <a:latin typeface="Arial" panose="020B0604020202020204" pitchFamily="34" charset="0"/>
              <a:cs typeface="Arial" panose="020B0604020202020204" pitchFamily="34" charset="0"/>
            </a:endParaRPr>
          </a:p>
        </p:txBody>
      </p:sp>
      <p:sp>
        <p:nvSpPr>
          <p:cNvPr id="108" name="矩形 107"/>
          <p:cNvSpPr/>
          <p:nvPr>
            <p:custDataLst>
              <p:tags r:id="rId98"/>
            </p:custDataLst>
          </p:nvPr>
        </p:nvSpPr>
        <p:spPr>
          <a:xfrm>
            <a:off x="1340485" y="2034540"/>
            <a:ext cx="146685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custDataLst>
              <p:tags r:id="rId99"/>
            </p:custDataLst>
          </p:nvPr>
        </p:nvSpPr>
        <p:spPr>
          <a:xfrm>
            <a:off x="1213485" y="3756660"/>
            <a:ext cx="146685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custDataLst>
              <p:tags r:id="rId100"/>
            </p:custDataLst>
          </p:nvPr>
        </p:nvSpPr>
        <p:spPr>
          <a:xfrm>
            <a:off x="5426710" y="3328035"/>
            <a:ext cx="6531610" cy="84328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DWORD VirtualAddress: 0000 9000</a:t>
            </a:r>
            <a:endParaRPr sz="3000" b="1">
              <a:latin typeface="Arial" panose="020B0604020202020204" pitchFamily="34" charset="0"/>
              <a:cs typeface="Arial" panose="020B0604020202020204" pitchFamily="34" charset="0"/>
            </a:endParaRPr>
          </a:p>
        </p:txBody>
      </p:sp>
      <p:sp>
        <p:nvSpPr>
          <p:cNvPr id="111" name="矩形 110"/>
          <p:cNvSpPr/>
          <p:nvPr>
            <p:custDataLst>
              <p:tags r:id="rId101"/>
            </p:custDataLst>
          </p:nvPr>
        </p:nvSpPr>
        <p:spPr>
          <a:xfrm>
            <a:off x="2730500" y="3756660"/>
            <a:ext cx="146685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custDataLst>
              <p:tags r:id="rId102"/>
            </p:custDataLst>
          </p:nvPr>
        </p:nvSpPr>
        <p:spPr>
          <a:xfrm>
            <a:off x="7312660" y="3328670"/>
            <a:ext cx="4646295" cy="83185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DWORD Size: 0000 0010</a:t>
            </a:r>
            <a:endParaRPr sz="3000" b="1">
              <a:latin typeface="Arial" panose="020B0604020202020204" pitchFamily="34" charset="0"/>
              <a:cs typeface="Arial" panose="020B0604020202020204" pitchFamily="34" charset="0"/>
            </a:endParaRPr>
          </a:p>
        </p:txBody>
      </p:sp>
      <p:sp>
        <p:nvSpPr>
          <p:cNvPr id="113" name="矩形 112"/>
          <p:cNvSpPr/>
          <p:nvPr>
            <p:custDataLst>
              <p:tags r:id="rId103"/>
            </p:custDataLst>
          </p:nvPr>
        </p:nvSpPr>
        <p:spPr>
          <a:xfrm>
            <a:off x="4231640" y="375666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custDataLst>
              <p:tags r:id="rId104"/>
            </p:custDataLst>
          </p:nvPr>
        </p:nvSpPr>
        <p:spPr>
          <a:xfrm>
            <a:off x="8763635" y="3340100"/>
            <a:ext cx="1562735" cy="83185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A008</a:t>
            </a:r>
            <a:endParaRPr sz="3000" b="1">
              <a:latin typeface="Arial" panose="020B0604020202020204" pitchFamily="34" charset="0"/>
              <a:cs typeface="Arial" panose="020B0604020202020204" pitchFamily="34" charset="0"/>
            </a:endParaRPr>
          </a:p>
        </p:txBody>
      </p:sp>
      <p:sp>
        <p:nvSpPr>
          <p:cNvPr id="86" name="矩形 85"/>
          <p:cNvSpPr/>
          <p:nvPr>
            <p:custDataLst>
              <p:tags r:id="rId105"/>
            </p:custDataLst>
          </p:nvPr>
        </p:nvSpPr>
        <p:spPr>
          <a:xfrm>
            <a:off x="4998085" y="31381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custDataLst>
              <p:tags r:id="rId106"/>
            </p:custDataLst>
          </p:nvPr>
        </p:nvSpPr>
        <p:spPr>
          <a:xfrm>
            <a:off x="5748655" y="31381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custDataLst>
              <p:tags r:id="rId107"/>
            </p:custDataLst>
          </p:nvPr>
        </p:nvSpPr>
        <p:spPr>
          <a:xfrm>
            <a:off x="6498590" y="31381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custDataLst>
              <p:tags r:id="rId108"/>
            </p:custDataLst>
          </p:nvPr>
        </p:nvSpPr>
        <p:spPr>
          <a:xfrm>
            <a:off x="4998085" y="34429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custDataLst>
              <p:tags r:id="rId109"/>
            </p:custDataLst>
          </p:nvPr>
        </p:nvSpPr>
        <p:spPr>
          <a:xfrm>
            <a:off x="5748655" y="34429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6" name="矩形 105"/>
          <p:cNvSpPr/>
          <p:nvPr>
            <p:custDataLst>
              <p:tags r:id="rId110"/>
            </p:custDataLst>
          </p:nvPr>
        </p:nvSpPr>
        <p:spPr>
          <a:xfrm>
            <a:off x="6498590" y="344297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5" name="矩形 114"/>
          <p:cNvSpPr/>
          <p:nvPr>
            <p:custDataLst>
              <p:tags r:id="rId111"/>
            </p:custDataLst>
          </p:nvPr>
        </p:nvSpPr>
        <p:spPr>
          <a:xfrm>
            <a:off x="4998085" y="375666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6" name="矩形 115"/>
          <p:cNvSpPr/>
          <p:nvPr>
            <p:custDataLst>
              <p:tags r:id="rId112"/>
            </p:custDataLst>
          </p:nvPr>
        </p:nvSpPr>
        <p:spPr>
          <a:xfrm>
            <a:off x="8649970" y="3340100"/>
            <a:ext cx="1562735" cy="83185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A020</a:t>
            </a:r>
            <a:endParaRPr sz="3000" b="1">
              <a:latin typeface="Arial" panose="020B0604020202020204" pitchFamily="34" charset="0"/>
              <a:cs typeface="Arial" panose="020B0604020202020204" pitchFamily="34" charset="0"/>
            </a:endParaRPr>
          </a:p>
        </p:txBody>
      </p:sp>
      <p:sp>
        <p:nvSpPr>
          <p:cNvPr id="117" name="矩形 116"/>
          <p:cNvSpPr/>
          <p:nvPr>
            <p:custDataLst>
              <p:tags r:id="rId113"/>
            </p:custDataLst>
          </p:nvPr>
        </p:nvSpPr>
        <p:spPr>
          <a:xfrm>
            <a:off x="5748655" y="375666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8" name="矩形 117"/>
          <p:cNvSpPr/>
          <p:nvPr>
            <p:custDataLst>
              <p:tags r:id="rId114"/>
            </p:custDataLst>
          </p:nvPr>
        </p:nvSpPr>
        <p:spPr>
          <a:xfrm>
            <a:off x="8719185" y="3340100"/>
            <a:ext cx="1562735" cy="83185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A038</a:t>
            </a:r>
            <a:endParaRPr sz="3000" b="1">
              <a:latin typeface="Arial" panose="020B0604020202020204" pitchFamily="34" charset="0"/>
              <a:cs typeface="Arial" panose="020B0604020202020204" pitchFamily="34" charset="0"/>
            </a:endParaRPr>
          </a:p>
        </p:txBody>
      </p:sp>
      <p:sp>
        <p:nvSpPr>
          <p:cNvPr id="119" name="矩形 118"/>
          <p:cNvSpPr/>
          <p:nvPr>
            <p:custDataLst>
              <p:tags r:id="rId115"/>
            </p:custDataLst>
          </p:nvPr>
        </p:nvSpPr>
        <p:spPr>
          <a:xfrm>
            <a:off x="6498590" y="3756660"/>
            <a:ext cx="718185"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0" name="矩形 119"/>
          <p:cNvSpPr/>
          <p:nvPr>
            <p:custDataLst>
              <p:tags r:id="rId116"/>
            </p:custDataLst>
          </p:nvPr>
        </p:nvSpPr>
        <p:spPr>
          <a:xfrm>
            <a:off x="8763635" y="3339465"/>
            <a:ext cx="1562735" cy="831850"/>
          </a:xfrm>
          <a:prstGeom prst="rect">
            <a:avLst/>
          </a:prstGeom>
          <a:solidFill>
            <a:srgbClr val="E74C3C"/>
          </a:solidFill>
          <a:ln>
            <a:solidFill>
              <a:srgbClr val="E74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3000" b="1">
                <a:latin typeface="Arial" panose="020B0604020202020204" pitchFamily="34" charset="0"/>
                <a:cs typeface="Arial" panose="020B0604020202020204" pitchFamily="34" charset="0"/>
              </a:rPr>
              <a:t>A040</a:t>
            </a:r>
            <a:endParaRPr sz="30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2" nodeType="clickEffect">
                                  <p:stCondLst>
                                    <p:cond delay="0"/>
                                  </p:stCondLst>
                                  <p:childTnLst>
                                    <p:animEffect transition="out" filter="wipe(dow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22" presetClass="exit" presetSubtype="8" fill="hold" grpId="2" nodeType="withEffect">
                                  <p:stCondLst>
                                    <p:cond delay="0"/>
                                  </p:stCondLst>
                                  <p:childTnLst>
                                    <p:animEffect transition="out" filter="wipe(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22"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2" nodeType="clickEffect">
                                  <p:stCondLst>
                                    <p:cond delay="0"/>
                                  </p:stCondLst>
                                  <p:childTnLst>
                                    <p:animEffect transition="out" filter="wipe(dow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22" presetClass="exit" presetSubtype="8" fill="hold" grpId="2" nodeType="withEffect">
                                  <p:stCondLst>
                                    <p:cond delay="0"/>
                                  </p:stCondLst>
                                  <p:childTnLst>
                                    <p:animEffect transition="out" filter="wipe(left)">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22" presetClass="entr" presetSubtype="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2" nodeType="clickEffect">
                                  <p:stCondLst>
                                    <p:cond delay="0"/>
                                  </p:stCondLst>
                                  <p:childTnLst>
                                    <p:animEffect transition="out" filter="wipe(down)">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22" presetClass="exit" presetSubtype="8" fill="hold" grpId="2" nodeType="withEffect">
                                  <p:stCondLst>
                                    <p:cond delay="0"/>
                                  </p:stCondLst>
                                  <p:childTnLst>
                                    <p:animEffect transition="out" filter="wipe(left)">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22" presetClass="entr" presetSubtype="1"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righ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2" nodeType="clickEffect">
                                  <p:stCondLst>
                                    <p:cond delay="0"/>
                                  </p:stCondLst>
                                  <p:childTnLst>
                                    <p:animEffect transition="out" filter="wipe(down)">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22" presetClass="exit" presetSubtype="8" fill="hold" grpId="2" nodeType="withEffect">
                                  <p:stCondLst>
                                    <p:cond delay="0"/>
                                  </p:stCondLst>
                                  <p:childTnLst>
                                    <p:animEffect transition="out" filter="wipe(left)">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22" presetClass="entr" presetSubtype="1"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up)">
                                      <p:cBhvr>
                                        <p:cTn id="66" dur="500"/>
                                        <p:tgtEl>
                                          <p:spTgt spid="13"/>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right)">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4" fill="hold" grpId="2" nodeType="clickEffect">
                                  <p:stCondLst>
                                    <p:cond delay="0"/>
                                  </p:stCondLst>
                                  <p:childTnLst>
                                    <p:animEffect transition="out" filter="wipe(down)">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22" presetClass="exit" presetSubtype="8" fill="hold" grpId="2" nodeType="withEffect">
                                  <p:stCondLst>
                                    <p:cond delay="0"/>
                                  </p:stCondLst>
                                  <p:childTnLst>
                                    <p:animEffect transition="out" filter="wipe(left)">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22" presetClass="entr" presetSubtype="1"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up)">
                                      <p:cBhvr>
                                        <p:cTn id="80" dur="500"/>
                                        <p:tgtEl>
                                          <p:spTgt spid="15"/>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right)">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xit" presetSubtype="4" fill="hold" grpId="2" nodeType="clickEffect">
                                  <p:stCondLst>
                                    <p:cond delay="0"/>
                                  </p:stCondLst>
                                  <p:childTnLst>
                                    <p:animEffect transition="out" filter="wipe(down)">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22" presetClass="exit" presetSubtype="8" fill="hold" grpId="2" nodeType="withEffect">
                                  <p:stCondLst>
                                    <p:cond delay="0"/>
                                  </p:stCondLst>
                                  <p:childTnLst>
                                    <p:animEffect transition="out" filter="wipe(left)">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22" presetClass="entr" presetSubtype="1"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wipe(up)">
                                      <p:cBhvr>
                                        <p:cTn id="94" dur="500"/>
                                        <p:tgtEl>
                                          <p:spTgt spid="18"/>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right)">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grpId="2" nodeType="clickEffect">
                                  <p:stCondLst>
                                    <p:cond delay="0"/>
                                  </p:stCondLst>
                                  <p:childTnLst>
                                    <p:animEffect transition="out" filter="wipe(down)">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par>
                                <p:cTn id="103" presetID="22" presetClass="exit" presetSubtype="8" fill="hold" grpId="2" nodeType="withEffect">
                                  <p:stCondLst>
                                    <p:cond delay="0"/>
                                  </p:stCondLst>
                                  <p:childTnLst>
                                    <p:animEffect transition="out" filter="wipe(left)">
                                      <p:cBhvr>
                                        <p:cTn id="104" dur="500"/>
                                        <p:tgtEl>
                                          <p:spTgt spid="19"/>
                                        </p:tgtEl>
                                      </p:cBhvr>
                                    </p:animEffect>
                                    <p:set>
                                      <p:cBhvr>
                                        <p:cTn id="105" dur="1" fill="hold">
                                          <p:stCondLst>
                                            <p:cond delay="499"/>
                                          </p:stCondLst>
                                        </p:cTn>
                                        <p:tgtEl>
                                          <p:spTgt spid="19"/>
                                        </p:tgtEl>
                                        <p:attrNameLst>
                                          <p:attrName>style.visibility</p:attrName>
                                        </p:attrNameLst>
                                      </p:cBhvr>
                                      <p:to>
                                        <p:strVal val="hidden"/>
                                      </p:to>
                                    </p:set>
                                  </p:childTnLst>
                                </p:cTn>
                              </p:par>
                              <p:par>
                                <p:cTn id="106" presetID="22" presetClass="entr" presetSubtype="1"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up)">
                                      <p:cBhvr>
                                        <p:cTn id="108" dur="500"/>
                                        <p:tgtEl>
                                          <p:spTgt spid="20"/>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right)">
                                      <p:cBhvr>
                                        <p:cTn id="111" dur="500"/>
                                        <p:tgtEl>
                                          <p:spTgt spid="21"/>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xit" presetSubtype="4" fill="hold" grpId="2" nodeType="clickEffect">
                                  <p:stCondLst>
                                    <p:cond delay="0"/>
                                  </p:stCondLst>
                                  <p:childTnLst>
                                    <p:animEffect transition="out" filter="wipe(down)">
                                      <p:cBhvr>
                                        <p:cTn id="115" dur="500"/>
                                        <p:tgtEl>
                                          <p:spTgt spid="20"/>
                                        </p:tgtEl>
                                      </p:cBhvr>
                                    </p:animEffect>
                                    <p:set>
                                      <p:cBhvr>
                                        <p:cTn id="116" dur="1" fill="hold">
                                          <p:stCondLst>
                                            <p:cond delay="499"/>
                                          </p:stCondLst>
                                        </p:cTn>
                                        <p:tgtEl>
                                          <p:spTgt spid="20"/>
                                        </p:tgtEl>
                                        <p:attrNameLst>
                                          <p:attrName>style.visibility</p:attrName>
                                        </p:attrNameLst>
                                      </p:cBhvr>
                                      <p:to>
                                        <p:strVal val="hidden"/>
                                      </p:to>
                                    </p:set>
                                  </p:childTnLst>
                                </p:cTn>
                              </p:par>
                              <p:par>
                                <p:cTn id="117" presetID="22" presetClass="exit" presetSubtype="8" fill="hold" grpId="2" nodeType="withEffect">
                                  <p:stCondLst>
                                    <p:cond delay="0"/>
                                  </p:stCondLst>
                                  <p:childTnLst>
                                    <p:animEffect transition="out" filter="wipe(left)">
                                      <p:cBhvr>
                                        <p:cTn id="118" dur="500"/>
                                        <p:tgtEl>
                                          <p:spTgt spid="21"/>
                                        </p:tgtEl>
                                      </p:cBhvr>
                                    </p:animEffect>
                                    <p:set>
                                      <p:cBhvr>
                                        <p:cTn id="119" dur="1" fill="hold">
                                          <p:stCondLst>
                                            <p:cond delay="499"/>
                                          </p:stCondLst>
                                        </p:cTn>
                                        <p:tgtEl>
                                          <p:spTgt spid="21"/>
                                        </p:tgtEl>
                                        <p:attrNameLst>
                                          <p:attrName>style.visibility</p:attrName>
                                        </p:attrNameLst>
                                      </p:cBhvr>
                                      <p:to>
                                        <p:strVal val="hidden"/>
                                      </p:to>
                                    </p:set>
                                  </p:childTnLst>
                                </p:cTn>
                              </p:par>
                              <p:par>
                                <p:cTn id="120" presetID="22" presetClass="entr" presetSubtype="1" fill="hold" grpId="0" nodeType="with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wipe(up)">
                                      <p:cBhvr>
                                        <p:cTn id="122" dur="500"/>
                                        <p:tgtEl>
                                          <p:spTgt spid="22"/>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wipe(right)">
                                      <p:cBhvr>
                                        <p:cTn id="125" dur="5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xit" presetSubtype="4" fill="hold" grpId="2" nodeType="clickEffect">
                                  <p:stCondLst>
                                    <p:cond delay="0"/>
                                  </p:stCondLst>
                                  <p:childTnLst>
                                    <p:animEffect transition="out" filter="wipe(down)">
                                      <p:cBhvr>
                                        <p:cTn id="129" dur="500"/>
                                        <p:tgtEl>
                                          <p:spTgt spid="22"/>
                                        </p:tgtEl>
                                      </p:cBhvr>
                                    </p:animEffect>
                                    <p:set>
                                      <p:cBhvr>
                                        <p:cTn id="130" dur="1" fill="hold">
                                          <p:stCondLst>
                                            <p:cond delay="499"/>
                                          </p:stCondLst>
                                        </p:cTn>
                                        <p:tgtEl>
                                          <p:spTgt spid="22"/>
                                        </p:tgtEl>
                                        <p:attrNameLst>
                                          <p:attrName>style.visibility</p:attrName>
                                        </p:attrNameLst>
                                      </p:cBhvr>
                                      <p:to>
                                        <p:strVal val="hidden"/>
                                      </p:to>
                                    </p:set>
                                  </p:childTnLst>
                                </p:cTn>
                              </p:par>
                              <p:par>
                                <p:cTn id="131" presetID="22" presetClass="exit" presetSubtype="8" fill="hold" grpId="2" nodeType="withEffect">
                                  <p:stCondLst>
                                    <p:cond delay="0"/>
                                  </p:stCondLst>
                                  <p:childTnLst>
                                    <p:animEffect transition="out" filter="wipe(left)">
                                      <p:cBhvr>
                                        <p:cTn id="132" dur="500"/>
                                        <p:tgtEl>
                                          <p:spTgt spid="24"/>
                                        </p:tgtEl>
                                      </p:cBhvr>
                                    </p:animEffect>
                                    <p:set>
                                      <p:cBhvr>
                                        <p:cTn id="133" dur="1" fill="hold">
                                          <p:stCondLst>
                                            <p:cond delay="499"/>
                                          </p:stCondLst>
                                        </p:cTn>
                                        <p:tgtEl>
                                          <p:spTgt spid="24"/>
                                        </p:tgtEl>
                                        <p:attrNameLst>
                                          <p:attrName>style.visibility</p:attrName>
                                        </p:attrNameLst>
                                      </p:cBhvr>
                                      <p:to>
                                        <p:strVal val="hidden"/>
                                      </p:to>
                                    </p:set>
                                  </p:childTnLst>
                                </p:cTn>
                              </p:par>
                              <p:par>
                                <p:cTn id="134" presetID="22" presetClass="entr" presetSubtype="1" fill="hold" grpId="0" nodeType="with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wipe(up)">
                                      <p:cBhvr>
                                        <p:cTn id="136" dur="500"/>
                                        <p:tgtEl>
                                          <p:spTgt spid="25"/>
                                        </p:tgtEl>
                                      </p:cBhvr>
                                    </p:animEffect>
                                  </p:childTnLst>
                                </p:cTn>
                              </p:par>
                              <p:par>
                                <p:cTn id="137" presetID="22" presetClass="entr" presetSubtype="2" fill="hold" grpId="0" nodeType="withEffect">
                                  <p:stCondLst>
                                    <p:cond delay="0"/>
                                  </p:stCondLst>
                                  <p:childTnLst>
                                    <p:set>
                                      <p:cBhvr>
                                        <p:cTn id="138" dur="1" fill="hold">
                                          <p:stCondLst>
                                            <p:cond delay="0"/>
                                          </p:stCondLst>
                                        </p:cTn>
                                        <p:tgtEl>
                                          <p:spTgt spid="26"/>
                                        </p:tgtEl>
                                        <p:attrNameLst>
                                          <p:attrName>style.visibility</p:attrName>
                                        </p:attrNameLst>
                                      </p:cBhvr>
                                      <p:to>
                                        <p:strVal val="visible"/>
                                      </p:to>
                                    </p:set>
                                    <p:animEffect transition="in" filter="wipe(right)">
                                      <p:cBhvr>
                                        <p:cTn id="139" dur="500"/>
                                        <p:tgtEl>
                                          <p:spTgt spid="2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xit" presetSubtype="4" fill="hold" grpId="2" nodeType="clickEffect">
                                  <p:stCondLst>
                                    <p:cond delay="0"/>
                                  </p:stCondLst>
                                  <p:childTnLst>
                                    <p:animEffect transition="out" filter="wipe(down)">
                                      <p:cBhvr>
                                        <p:cTn id="143" dur="500"/>
                                        <p:tgtEl>
                                          <p:spTgt spid="25"/>
                                        </p:tgtEl>
                                      </p:cBhvr>
                                    </p:animEffect>
                                    <p:set>
                                      <p:cBhvr>
                                        <p:cTn id="144" dur="1" fill="hold">
                                          <p:stCondLst>
                                            <p:cond delay="499"/>
                                          </p:stCondLst>
                                        </p:cTn>
                                        <p:tgtEl>
                                          <p:spTgt spid="25"/>
                                        </p:tgtEl>
                                        <p:attrNameLst>
                                          <p:attrName>style.visibility</p:attrName>
                                        </p:attrNameLst>
                                      </p:cBhvr>
                                      <p:to>
                                        <p:strVal val="hidden"/>
                                      </p:to>
                                    </p:set>
                                  </p:childTnLst>
                                </p:cTn>
                              </p:par>
                              <p:par>
                                <p:cTn id="145" presetID="22" presetClass="exit" presetSubtype="8" fill="hold" grpId="2" nodeType="withEffect">
                                  <p:stCondLst>
                                    <p:cond delay="0"/>
                                  </p:stCondLst>
                                  <p:childTnLst>
                                    <p:animEffect transition="out" filter="wipe(left)">
                                      <p:cBhvr>
                                        <p:cTn id="146" dur="500"/>
                                        <p:tgtEl>
                                          <p:spTgt spid="26"/>
                                        </p:tgtEl>
                                      </p:cBhvr>
                                    </p:animEffect>
                                    <p:set>
                                      <p:cBhvr>
                                        <p:cTn id="147" dur="1" fill="hold">
                                          <p:stCondLst>
                                            <p:cond delay="499"/>
                                          </p:stCondLst>
                                        </p:cTn>
                                        <p:tgtEl>
                                          <p:spTgt spid="26"/>
                                        </p:tgtEl>
                                        <p:attrNameLst>
                                          <p:attrName>style.visibility</p:attrName>
                                        </p:attrNameLst>
                                      </p:cBhvr>
                                      <p:to>
                                        <p:strVal val="hidden"/>
                                      </p:to>
                                    </p:set>
                                  </p:childTnLst>
                                </p:cTn>
                              </p:par>
                              <p:par>
                                <p:cTn id="148" presetID="22" presetClass="entr" presetSubtype="1" fill="hold" grpId="0" nodeType="withEffect">
                                  <p:stCondLst>
                                    <p:cond delay="0"/>
                                  </p:stCondLst>
                                  <p:childTnLst>
                                    <p:set>
                                      <p:cBhvr>
                                        <p:cTn id="149" dur="1" fill="hold">
                                          <p:stCondLst>
                                            <p:cond delay="0"/>
                                          </p:stCondLst>
                                        </p:cTn>
                                        <p:tgtEl>
                                          <p:spTgt spid="27"/>
                                        </p:tgtEl>
                                        <p:attrNameLst>
                                          <p:attrName>style.visibility</p:attrName>
                                        </p:attrNameLst>
                                      </p:cBhvr>
                                      <p:to>
                                        <p:strVal val="visible"/>
                                      </p:to>
                                    </p:set>
                                    <p:animEffect transition="in" filter="wipe(up)">
                                      <p:cBhvr>
                                        <p:cTn id="150" dur="500"/>
                                        <p:tgtEl>
                                          <p:spTgt spid="27"/>
                                        </p:tgtEl>
                                      </p:cBhvr>
                                    </p:animEffect>
                                  </p:childTnLst>
                                </p:cTn>
                              </p:par>
                              <p:par>
                                <p:cTn id="151" presetID="22" presetClass="entr" presetSubtype="2" fill="hold" grpId="0" nodeType="withEffect">
                                  <p:stCondLst>
                                    <p:cond delay="0"/>
                                  </p:stCondLst>
                                  <p:childTnLst>
                                    <p:set>
                                      <p:cBhvr>
                                        <p:cTn id="152" dur="1" fill="hold">
                                          <p:stCondLst>
                                            <p:cond delay="0"/>
                                          </p:stCondLst>
                                        </p:cTn>
                                        <p:tgtEl>
                                          <p:spTgt spid="28"/>
                                        </p:tgtEl>
                                        <p:attrNameLst>
                                          <p:attrName>style.visibility</p:attrName>
                                        </p:attrNameLst>
                                      </p:cBhvr>
                                      <p:to>
                                        <p:strVal val="visible"/>
                                      </p:to>
                                    </p:set>
                                    <p:animEffect transition="in" filter="wipe(right)">
                                      <p:cBhvr>
                                        <p:cTn id="153" dur="500"/>
                                        <p:tgtEl>
                                          <p:spTgt spid="28"/>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xit" presetSubtype="4" fill="hold" grpId="2" nodeType="clickEffect">
                                  <p:stCondLst>
                                    <p:cond delay="0"/>
                                  </p:stCondLst>
                                  <p:childTnLst>
                                    <p:animEffect transition="out" filter="wipe(down)">
                                      <p:cBhvr>
                                        <p:cTn id="157" dur="500"/>
                                        <p:tgtEl>
                                          <p:spTgt spid="27"/>
                                        </p:tgtEl>
                                      </p:cBhvr>
                                    </p:animEffect>
                                    <p:set>
                                      <p:cBhvr>
                                        <p:cTn id="158" dur="1" fill="hold">
                                          <p:stCondLst>
                                            <p:cond delay="499"/>
                                          </p:stCondLst>
                                        </p:cTn>
                                        <p:tgtEl>
                                          <p:spTgt spid="27"/>
                                        </p:tgtEl>
                                        <p:attrNameLst>
                                          <p:attrName>style.visibility</p:attrName>
                                        </p:attrNameLst>
                                      </p:cBhvr>
                                      <p:to>
                                        <p:strVal val="hidden"/>
                                      </p:to>
                                    </p:set>
                                  </p:childTnLst>
                                </p:cTn>
                              </p:par>
                              <p:par>
                                <p:cTn id="159" presetID="22" presetClass="exit" presetSubtype="8" fill="hold" grpId="2" nodeType="withEffect">
                                  <p:stCondLst>
                                    <p:cond delay="0"/>
                                  </p:stCondLst>
                                  <p:childTnLst>
                                    <p:animEffect transition="out" filter="wipe(left)">
                                      <p:cBhvr>
                                        <p:cTn id="160" dur="500"/>
                                        <p:tgtEl>
                                          <p:spTgt spid="28"/>
                                        </p:tgtEl>
                                      </p:cBhvr>
                                    </p:animEffect>
                                    <p:set>
                                      <p:cBhvr>
                                        <p:cTn id="161" dur="1" fill="hold">
                                          <p:stCondLst>
                                            <p:cond delay="499"/>
                                          </p:stCondLst>
                                        </p:cTn>
                                        <p:tgtEl>
                                          <p:spTgt spid="28"/>
                                        </p:tgtEl>
                                        <p:attrNameLst>
                                          <p:attrName>style.visibility</p:attrName>
                                        </p:attrNameLst>
                                      </p:cBhvr>
                                      <p:to>
                                        <p:strVal val="hidden"/>
                                      </p:to>
                                    </p:set>
                                  </p:childTnLst>
                                </p:cTn>
                              </p:par>
                              <p:par>
                                <p:cTn id="162" presetID="22" presetClass="entr" presetSubtype="1" fill="hold" grpId="0" nodeType="withEffect">
                                  <p:stCondLst>
                                    <p:cond delay="0"/>
                                  </p:stCondLst>
                                  <p:childTnLst>
                                    <p:set>
                                      <p:cBhvr>
                                        <p:cTn id="163" dur="1" fill="hold">
                                          <p:stCondLst>
                                            <p:cond delay="0"/>
                                          </p:stCondLst>
                                        </p:cTn>
                                        <p:tgtEl>
                                          <p:spTgt spid="29"/>
                                        </p:tgtEl>
                                        <p:attrNameLst>
                                          <p:attrName>style.visibility</p:attrName>
                                        </p:attrNameLst>
                                      </p:cBhvr>
                                      <p:to>
                                        <p:strVal val="visible"/>
                                      </p:to>
                                    </p:set>
                                    <p:animEffect transition="in" filter="wipe(up)">
                                      <p:cBhvr>
                                        <p:cTn id="164" dur="500"/>
                                        <p:tgtEl>
                                          <p:spTgt spid="29"/>
                                        </p:tgtEl>
                                      </p:cBhvr>
                                    </p:animEffect>
                                  </p:childTnLst>
                                </p:cTn>
                              </p:par>
                              <p:par>
                                <p:cTn id="165" presetID="22" presetClass="entr" presetSubtype="2" fill="hold" grpId="0" nodeType="withEffect">
                                  <p:stCondLst>
                                    <p:cond delay="0"/>
                                  </p:stCondLst>
                                  <p:childTnLst>
                                    <p:set>
                                      <p:cBhvr>
                                        <p:cTn id="166" dur="1" fill="hold">
                                          <p:stCondLst>
                                            <p:cond delay="0"/>
                                          </p:stCondLst>
                                        </p:cTn>
                                        <p:tgtEl>
                                          <p:spTgt spid="30"/>
                                        </p:tgtEl>
                                        <p:attrNameLst>
                                          <p:attrName>style.visibility</p:attrName>
                                        </p:attrNameLst>
                                      </p:cBhvr>
                                      <p:to>
                                        <p:strVal val="visible"/>
                                      </p:to>
                                    </p:set>
                                    <p:animEffect transition="in" filter="wipe(right)">
                                      <p:cBhvr>
                                        <p:cTn id="167" dur="500"/>
                                        <p:tgtEl>
                                          <p:spTgt spid="30"/>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xit" presetSubtype="4" fill="hold" grpId="2" nodeType="clickEffect">
                                  <p:stCondLst>
                                    <p:cond delay="0"/>
                                  </p:stCondLst>
                                  <p:childTnLst>
                                    <p:animEffect transition="out" filter="wipe(down)">
                                      <p:cBhvr>
                                        <p:cTn id="171" dur="500"/>
                                        <p:tgtEl>
                                          <p:spTgt spid="29"/>
                                        </p:tgtEl>
                                      </p:cBhvr>
                                    </p:animEffect>
                                    <p:set>
                                      <p:cBhvr>
                                        <p:cTn id="172" dur="1" fill="hold">
                                          <p:stCondLst>
                                            <p:cond delay="499"/>
                                          </p:stCondLst>
                                        </p:cTn>
                                        <p:tgtEl>
                                          <p:spTgt spid="29"/>
                                        </p:tgtEl>
                                        <p:attrNameLst>
                                          <p:attrName>style.visibility</p:attrName>
                                        </p:attrNameLst>
                                      </p:cBhvr>
                                      <p:to>
                                        <p:strVal val="hidden"/>
                                      </p:to>
                                    </p:set>
                                  </p:childTnLst>
                                </p:cTn>
                              </p:par>
                              <p:par>
                                <p:cTn id="173" presetID="22" presetClass="exit" presetSubtype="8" fill="hold" grpId="2" nodeType="withEffect">
                                  <p:stCondLst>
                                    <p:cond delay="0"/>
                                  </p:stCondLst>
                                  <p:childTnLst>
                                    <p:animEffect transition="out" filter="wipe(left)">
                                      <p:cBhvr>
                                        <p:cTn id="174" dur="500"/>
                                        <p:tgtEl>
                                          <p:spTgt spid="30"/>
                                        </p:tgtEl>
                                      </p:cBhvr>
                                    </p:animEffect>
                                    <p:set>
                                      <p:cBhvr>
                                        <p:cTn id="175" dur="1" fill="hold">
                                          <p:stCondLst>
                                            <p:cond delay="499"/>
                                          </p:stCondLst>
                                        </p:cTn>
                                        <p:tgtEl>
                                          <p:spTgt spid="30"/>
                                        </p:tgtEl>
                                        <p:attrNameLst>
                                          <p:attrName>style.visibility</p:attrName>
                                        </p:attrNameLst>
                                      </p:cBhvr>
                                      <p:to>
                                        <p:strVal val="hidden"/>
                                      </p:to>
                                    </p:set>
                                  </p:childTnLst>
                                </p:cTn>
                              </p:par>
                              <p:par>
                                <p:cTn id="176" presetID="22" presetClass="entr" presetSubtype="1" fill="hold" grpId="0" nodeType="withEffect">
                                  <p:stCondLst>
                                    <p:cond delay="0"/>
                                  </p:stCondLst>
                                  <p:childTnLst>
                                    <p:set>
                                      <p:cBhvr>
                                        <p:cTn id="177" dur="1" fill="hold">
                                          <p:stCondLst>
                                            <p:cond delay="0"/>
                                          </p:stCondLst>
                                        </p:cTn>
                                        <p:tgtEl>
                                          <p:spTgt spid="31"/>
                                        </p:tgtEl>
                                        <p:attrNameLst>
                                          <p:attrName>style.visibility</p:attrName>
                                        </p:attrNameLst>
                                      </p:cBhvr>
                                      <p:to>
                                        <p:strVal val="visible"/>
                                      </p:to>
                                    </p:set>
                                    <p:animEffect transition="in" filter="wipe(up)">
                                      <p:cBhvr>
                                        <p:cTn id="178" dur="500"/>
                                        <p:tgtEl>
                                          <p:spTgt spid="31"/>
                                        </p:tgtEl>
                                      </p:cBhvr>
                                    </p:animEffect>
                                  </p:childTnLst>
                                </p:cTn>
                              </p:par>
                              <p:par>
                                <p:cTn id="179" presetID="22" presetClass="entr" presetSubtype="2" fill="hold" grpId="0" nodeType="withEffect">
                                  <p:stCondLst>
                                    <p:cond delay="0"/>
                                  </p:stCondLst>
                                  <p:childTnLst>
                                    <p:set>
                                      <p:cBhvr>
                                        <p:cTn id="180" dur="1" fill="hold">
                                          <p:stCondLst>
                                            <p:cond delay="0"/>
                                          </p:stCondLst>
                                        </p:cTn>
                                        <p:tgtEl>
                                          <p:spTgt spid="32"/>
                                        </p:tgtEl>
                                        <p:attrNameLst>
                                          <p:attrName>style.visibility</p:attrName>
                                        </p:attrNameLst>
                                      </p:cBhvr>
                                      <p:to>
                                        <p:strVal val="visible"/>
                                      </p:to>
                                    </p:set>
                                    <p:animEffect transition="in" filter="wipe(right)">
                                      <p:cBhvr>
                                        <p:cTn id="181" dur="500"/>
                                        <p:tgtEl>
                                          <p:spTgt spid="32"/>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xit" presetSubtype="4" fill="hold" grpId="2" nodeType="clickEffect">
                                  <p:stCondLst>
                                    <p:cond delay="0"/>
                                  </p:stCondLst>
                                  <p:childTnLst>
                                    <p:animEffect transition="out" filter="wipe(down)">
                                      <p:cBhvr>
                                        <p:cTn id="185" dur="500"/>
                                        <p:tgtEl>
                                          <p:spTgt spid="31"/>
                                        </p:tgtEl>
                                      </p:cBhvr>
                                    </p:animEffect>
                                    <p:set>
                                      <p:cBhvr>
                                        <p:cTn id="186" dur="1" fill="hold">
                                          <p:stCondLst>
                                            <p:cond delay="499"/>
                                          </p:stCondLst>
                                        </p:cTn>
                                        <p:tgtEl>
                                          <p:spTgt spid="31"/>
                                        </p:tgtEl>
                                        <p:attrNameLst>
                                          <p:attrName>style.visibility</p:attrName>
                                        </p:attrNameLst>
                                      </p:cBhvr>
                                      <p:to>
                                        <p:strVal val="hidden"/>
                                      </p:to>
                                    </p:set>
                                  </p:childTnLst>
                                </p:cTn>
                              </p:par>
                              <p:par>
                                <p:cTn id="187" presetID="22" presetClass="exit" presetSubtype="8" fill="hold" grpId="2" nodeType="withEffect">
                                  <p:stCondLst>
                                    <p:cond delay="0"/>
                                  </p:stCondLst>
                                  <p:childTnLst>
                                    <p:animEffect transition="out" filter="wipe(left)">
                                      <p:cBhvr>
                                        <p:cTn id="188" dur="500"/>
                                        <p:tgtEl>
                                          <p:spTgt spid="32"/>
                                        </p:tgtEl>
                                      </p:cBhvr>
                                    </p:animEffect>
                                    <p:set>
                                      <p:cBhvr>
                                        <p:cTn id="189" dur="1" fill="hold">
                                          <p:stCondLst>
                                            <p:cond delay="499"/>
                                          </p:stCondLst>
                                        </p:cTn>
                                        <p:tgtEl>
                                          <p:spTgt spid="32"/>
                                        </p:tgtEl>
                                        <p:attrNameLst>
                                          <p:attrName>style.visibility</p:attrName>
                                        </p:attrNameLst>
                                      </p:cBhvr>
                                      <p:to>
                                        <p:strVal val="hidden"/>
                                      </p:to>
                                    </p:set>
                                  </p:childTnLst>
                                </p:cTn>
                              </p:par>
                              <p:par>
                                <p:cTn id="190" presetID="22" presetClass="entr" presetSubtype="1" fill="hold" grpId="0" nodeType="withEffect">
                                  <p:stCondLst>
                                    <p:cond delay="0"/>
                                  </p:stCondLst>
                                  <p:childTnLst>
                                    <p:set>
                                      <p:cBhvr>
                                        <p:cTn id="191" dur="1" fill="hold">
                                          <p:stCondLst>
                                            <p:cond delay="0"/>
                                          </p:stCondLst>
                                        </p:cTn>
                                        <p:tgtEl>
                                          <p:spTgt spid="33"/>
                                        </p:tgtEl>
                                        <p:attrNameLst>
                                          <p:attrName>style.visibility</p:attrName>
                                        </p:attrNameLst>
                                      </p:cBhvr>
                                      <p:to>
                                        <p:strVal val="visible"/>
                                      </p:to>
                                    </p:set>
                                    <p:animEffect transition="in" filter="wipe(up)">
                                      <p:cBhvr>
                                        <p:cTn id="192" dur="500"/>
                                        <p:tgtEl>
                                          <p:spTgt spid="33"/>
                                        </p:tgtEl>
                                      </p:cBhvr>
                                    </p:animEffect>
                                  </p:childTnLst>
                                </p:cTn>
                              </p:par>
                              <p:par>
                                <p:cTn id="193" presetID="22" presetClass="entr" presetSubtype="2" fill="hold" grpId="0" nodeType="withEffect">
                                  <p:stCondLst>
                                    <p:cond delay="0"/>
                                  </p:stCondLst>
                                  <p:childTnLst>
                                    <p:set>
                                      <p:cBhvr>
                                        <p:cTn id="194" dur="1" fill="hold">
                                          <p:stCondLst>
                                            <p:cond delay="0"/>
                                          </p:stCondLst>
                                        </p:cTn>
                                        <p:tgtEl>
                                          <p:spTgt spid="34"/>
                                        </p:tgtEl>
                                        <p:attrNameLst>
                                          <p:attrName>style.visibility</p:attrName>
                                        </p:attrNameLst>
                                      </p:cBhvr>
                                      <p:to>
                                        <p:strVal val="visible"/>
                                      </p:to>
                                    </p:set>
                                    <p:animEffect transition="in" filter="wipe(right)">
                                      <p:cBhvr>
                                        <p:cTn id="195" dur="500"/>
                                        <p:tgtEl>
                                          <p:spTgt spid="34"/>
                                        </p:tgtEl>
                                      </p:cBhvr>
                                    </p:animEffect>
                                  </p:childTnLst>
                                </p:cTn>
                              </p:par>
                            </p:childTnLst>
                          </p:cTn>
                        </p:par>
                      </p:childTnLst>
                    </p:cTn>
                  </p:par>
                  <p:par>
                    <p:cTn id="196" fill="hold">
                      <p:stCondLst>
                        <p:cond delay="indefinite"/>
                      </p:stCondLst>
                      <p:childTnLst>
                        <p:par>
                          <p:cTn id="197" fill="hold">
                            <p:stCondLst>
                              <p:cond delay="0"/>
                            </p:stCondLst>
                            <p:childTnLst>
                              <p:par>
                                <p:cTn id="198" presetID="22" presetClass="exit" presetSubtype="4" fill="hold" grpId="2" nodeType="clickEffect">
                                  <p:stCondLst>
                                    <p:cond delay="0"/>
                                  </p:stCondLst>
                                  <p:childTnLst>
                                    <p:animEffect transition="out" filter="wipe(down)">
                                      <p:cBhvr>
                                        <p:cTn id="199" dur="500"/>
                                        <p:tgtEl>
                                          <p:spTgt spid="33"/>
                                        </p:tgtEl>
                                      </p:cBhvr>
                                    </p:animEffect>
                                    <p:set>
                                      <p:cBhvr>
                                        <p:cTn id="200" dur="1" fill="hold">
                                          <p:stCondLst>
                                            <p:cond delay="499"/>
                                          </p:stCondLst>
                                        </p:cTn>
                                        <p:tgtEl>
                                          <p:spTgt spid="33"/>
                                        </p:tgtEl>
                                        <p:attrNameLst>
                                          <p:attrName>style.visibility</p:attrName>
                                        </p:attrNameLst>
                                      </p:cBhvr>
                                      <p:to>
                                        <p:strVal val="hidden"/>
                                      </p:to>
                                    </p:set>
                                  </p:childTnLst>
                                </p:cTn>
                              </p:par>
                              <p:par>
                                <p:cTn id="201" presetID="22" presetClass="exit" presetSubtype="8" fill="hold" grpId="2" nodeType="withEffect">
                                  <p:stCondLst>
                                    <p:cond delay="0"/>
                                  </p:stCondLst>
                                  <p:childTnLst>
                                    <p:animEffect transition="out" filter="wipe(left)">
                                      <p:cBhvr>
                                        <p:cTn id="202" dur="500"/>
                                        <p:tgtEl>
                                          <p:spTgt spid="34"/>
                                        </p:tgtEl>
                                      </p:cBhvr>
                                    </p:animEffect>
                                    <p:set>
                                      <p:cBhvr>
                                        <p:cTn id="203" dur="1" fill="hold">
                                          <p:stCondLst>
                                            <p:cond delay="499"/>
                                          </p:stCondLst>
                                        </p:cTn>
                                        <p:tgtEl>
                                          <p:spTgt spid="34"/>
                                        </p:tgtEl>
                                        <p:attrNameLst>
                                          <p:attrName>style.visibility</p:attrName>
                                        </p:attrNameLst>
                                      </p:cBhvr>
                                      <p:to>
                                        <p:strVal val="hidden"/>
                                      </p:to>
                                    </p:set>
                                  </p:childTnLst>
                                </p:cTn>
                              </p:par>
                              <p:par>
                                <p:cTn id="204" presetID="22" presetClass="entr" presetSubtype="1" fill="hold" grpId="0" nodeType="withEffect">
                                  <p:stCondLst>
                                    <p:cond delay="0"/>
                                  </p:stCondLst>
                                  <p:childTnLst>
                                    <p:set>
                                      <p:cBhvr>
                                        <p:cTn id="205" dur="1" fill="hold">
                                          <p:stCondLst>
                                            <p:cond delay="0"/>
                                          </p:stCondLst>
                                        </p:cTn>
                                        <p:tgtEl>
                                          <p:spTgt spid="35"/>
                                        </p:tgtEl>
                                        <p:attrNameLst>
                                          <p:attrName>style.visibility</p:attrName>
                                        </p:attrNameLst>
                                      </p:cBhvr>
                                      <p:to>
                                        <p:strVal val="visible"/>
                                      </p:to>
                                    </p:set>
                                    <p:animEffect transition="in" filter="wipe(up)">
                                      <p:cBhvr>
                                        <p:cTn id="206" dur="500"/>
                                        <p:tgtEl>
                                          <p:spTgt spid="35"/>
                                        </p:tgtEl>
                                      </p:cBhvr>
                                    </p:animEffect>
                                  </p:childTnLst>
                                </p:cTn>
                              </p:par>
                              <p:par>
                                <p:cTn id="207" presetID="22" presetClass="entr" presetSubtype="2" fill="hold" grpId="0" nodeType="withEffect">
                                  <p:stCondLst>
                                    <p:cond delay="0"/>
                                  </p:stCondLst>
                                  <p:childTnLst>
                                    <p:set>
                                      <p:cBhvr>
                                        <p:cTn id="208" dur="1" fill="hold">
                                          <p:stCondLst>
                                            <p:cond delay="0"/>
                                          </p:stCondLst>
                                        </p:cTn>
                                        <p:tgtEl>
                                          <p:spTgt spid="36"/>
                                        </p:tgtEl>
                                        <p:attrNameLst>
                                          <p:attrName>style.visibility</p:attrName>
                                        </p:attrNameLst>
                                      </p:cBhvr>
                                      <p:to>
                                        <p:strVal val="visible"/>
                                      </p:to>
                                    </p:set>
                                    <p:animEffect transition="in" filter="wipe(right)">
                                      <p:cBhvr>
                                        <p:cTn id="209" dur="500"/>
                                        <p:tgtEl>
                                          <p:spTgt spid="36"/>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xit" presetSubtype="4" fill="hold" grpId="2" nodeType="clickEffect">
                                  <p:stCondLst>
                                    <p:cond delay="0"/>
                                  </p:stCondLst>
                                  <p:childTnLst>
                                    <p:animEffect transition="out" filter="wipe(down)">
                                      <p:cBhvr>
                                        <p:cTn id="213" dur="500"/>
                                        <p:tgtEl>
                                          <p:spTgt spid="35"/>
                                        </p:tgtEl>
                                      </p:cBhvr>
                                    </p:animEffect>
                                    <p:set>
                                      <p:cBhvr>
                                        <p:cTn id="214" dur="1" fill="hold">
                                          <p:stCondLst>
                                            <p:cond delay="499"/>
                                          </p:stCondLst>
                                        </p:cTn>
                                        <p:tgtEl>
                                          <p:spTgt spid="35"/>
                                        </p:tgtEl>
                                        <p:attrNameLst>
                                          <p:attrName>style.visibility</p:attrName>
                                        </p:attrNameLst>
                                      </p:cBhvr>
                                      <p:to>
                                        <p:strVal val="hidden"/>
                                      </p:to>
                                    </p:set>
                                  </p:childTnLst>
                                </p:cTn>
                              </p:par>
                              <p:par>
                                <p:cTn id="215" presetID="22" presetClass="exit" presetSubtype="8" fill="hold" grpId="2" nodeType="withEffect">
                                  <p:stCondLst>
                                    <p:cond delay="0"/>
                                  </p:stCondLst>
                                  <p:childTnLst>
                                    <p:animEffect transition="out" filter="wipe(left)">
                                      <p:cBhvr>
                                        <p:cTn id="216" dur="500"/>
                                        <p:tgtEl>
                                          <p:spTgt spid="36"/>
                                        </p:tgtEl>
                                      </p:cBhvr>
                                    </p:animEffect>
                                    <p:set>
                                      <p:cBhvr>
                                        <p:cTn id="217" dur="1" fill="hold">
                                          <p:stCondLst>
                                            <p:cond delay="499"/>
                                          </p:stCondLst>
                                        </p:cTn>
                                        <p:tgtEl>
                                          <p:spTgt spid="36"/>
                                        </p:tgtEl>
                                        <p:attrNameLst>
                                          <p:attrName>style.visibility</p:attrName>
                                        </p:attrNameLst>
                                      </p:cBhvr>
                                      <p:to>
                                        <p:strVal val="hidden"/>
                                      </p:to>
                                    </p:set>
                                  </p:childTnLst>
                                </p:cTn>
                              </p:par>
                              <p:par>
                                <p:cTn id="218" presetID="22" presetClass="entr" presetSubtype="1" fill="hold" grpId="0" nodeType="withEffect">
                                  <p:stCondLst>
                                    <p:cond delay="0"/>
                                  </p:stCondLst>
                                  <p:childTnLst>
                                    <p:set>
                                      <p:cBhvr>
                                        <p:cTn id="219" dur="1" fill="hold">
                                          <p:stCondLst>
                                            <p:cond delay="0"/>
                                          </p:stCondLst>
                                        </p:cTn>
                                        <p:tgtEl>
                                          <p:spTgt spid="37"/>
                                        </p:tgtEl>
                                        <p:attrNameLst>
                                          <p:attrName>style.visibility</p:attrName>
                                        </p:attrNameLst>
                                      </p:cBhvr>
                                      <p:to>
                                        <p:strVal val="visible"/>
                                      </p:to>
                                    </p:set>
                                    <p:animEffect transition="in" filter="wipe(up)">
                                      <p:cBhvr>
                                        <p:cTn id="220" dur="500"/>
                                        <p:tgtEl>
                                          <p:spTgt spid="37"/>
                                        </p:tgtEl>
                                      </p:cBhvr>
                                    </p:animEffect>
                                  </p:childTnLst>
                                </p:cTn>
                              </p:par>
                              <p:par>
                                <p:cTn id="221" presetID="22" presetClass="entr" presetSubtype="2" fill="hold" grpId="0" nodeType="withEffect">
                                  <p:stCondLst>
                                    <p:cond delay="0"/>
                                  </p:stCondLst>
                                  <p:childTnLst>
                                    <p:set>
                                      <p:cBhvr>
                                        <p:cTn id="222" dur="1" fill="hold">
                                          <p:stCondLst>
                                            <p:cond delay="0"/>
                                          </p:stCondLst>
                                        </p:cTn>
                                        <p:tgtEl>
                                          <p:spTgt spid="38"/>
                                        </p:tgtEl>
                                        <p:attrNameLst>
                                          <p:attrName>style.visibility</p:attrName>
                                        </p:attrNameLst>
                                      </p:cBhvr>
                                      <p:to>
                                        <p:strVal val="visible"/>
                                      </p:to>
                                    </p:set>
                                    <p:animEffect transition="in" filter="wipe(right)">
                                      <p:cBhvr>
                                        <p:cTn id="223" dur="500"/>
                                        <p:tgtEl>
                                          <p:spTgt spid="38"/>
                                        </p:tgtEl>
                                      </p:cBhvr>
                                    </p:animEffect>
                                  </p:childTnLst>
                                </p:cTn>
                              </p:par>
                            </p:childTnLst>
                          </p:cTn>
                        </p:par>
                      </p:childTnLst>
                    </p:cTn>
                  </p:par>
                  <p:par>
                    <p:cTn id="224" fill="hold">
                      <p:stCondLst>
                        <p:cond delay="indefinite"/>
                      </p:stCondLst>
                      <p:childTnLst>
                        <p:par>
                          <p:cTn id="225" fill="hold">
                            <p:stCondLst>
                              <p:cond delay="0"/>
                            </p:stCondLst>
                            <p:childTnLst>
                              <p:par>
                                <p:cTn id="226" presetID="22" presetClass="exit" presetSubtype="4" fill="hold" grpId="2" nodeType="clickEffect">
                                  <p:stCondLst>
                                    <p:cond delay="0"/>
                                  </p:stCondLst>
                                  <p:childTnLst>
                                    <p:animEffect transition="out" filter="wipe(down)">
                                      <p:cBhvr>
                                        <p:cTn id="227" dur="500"/>
                                        <p:tgtEl>
                                          <p:spTgt spid="37"/>
                                        </p:tgtEl>
                                      </p:cBhvr>
                                    </p:animEffect>
                                    <p:set>
                                      <p:cBhvr>
                                        <p:cTn id="228" dur="1" fill="hold">
                                          <p:stCondLst>
                                            <p:cond delay="499"/>
                                          </p:stCondLst>
                                        </p:cTn>
                                        <p:tgtEl>
                                          <p:spTgt spid="37"/>
                                        </p:tgtEl>
                                        <p:attrNameLst>
                                          <p:attrName>style.visibility</p:attrName>
                                        </p:attrNameLst>
                                      </p:cBhvr>
                                      <p:to>
                                        <p:strVal val="hidden"/>
                                      </p:to>
                                    </p:set>
                                  </p:childTnLst>
                                </p:cTn>
                              </p:par>
                              <p:par>
                                <p:cTn id="229" presetID="22" presetClass="exit" presetSubtype="8" fill="hold" grpId="2" nodeType="withEffect">
                                  <p:stCondLst>
                                    <p:cond delay="0"/>
                                  </p:stCondLst>
                                  <p:childTnLst>
                                    <p:animEffect transition="out" filter="wipe(left)">
                                      <p:cBhvr>
                                        <p:cTn id="230" dur="500"/>
                                        <p:tgtEl>
                                          <p:spTgt spid="38"/>
                                        </p:tgtEl>
                                      </p:cBhvr>
                                    </p:animEffect>
                                    <p:set>
                                      <p:cBhvr>
                                        <p:cTn id="231" dur="1" fill="hold">
                                          <p:stCondLst>
                                            <p:cond delay="499"/>
                                          </p:stCondLst>
                                        </p:cTn>
                                        <p:tgtEl>
                                          <p:spTgt spid="38"/>
                                        </p:tgtEl>
                                        <p:attrNameLst>
                                          <p:attrName>style.visibility</p:attrName>
                                        </p:attrNameLst>
                                      </p:cBhvr>
                                      <p:to>
                                        <p:strVal val="hidden"/>
                                      </p:to>
                                    </p:set>
                                  </p:childTnLst>
                                </p:cTn>
                              </p:par>
                              <p:par>
                                <p:cTn id="232" presetID="22" presetClass="entr" presetSubtype="1" fill="hold" grpId="0" nodeType="withEffect">
                                  <p:stCondLst>
                                    <p:cond delay="0"/>
                                  </p:stCondLst>
                                  <p:childTnLst>
                                    <p:set>
                                      <p:cBhvr>
                                        <p:cTn id="233" dur="1" fill="hold">
                                          <p:stCondLst>
                                            <p:cond delay="0"/>
                                          </p:stCondLst>
                                        </p:cTn>
                                        <p:tgtEl>
                                          <p:spTgt spid="39"/>
                                        </p:tgtEl>
                                        <p:attrNameLst>
                                          <p:attrName>style.visibility</p:attrName>
                                        </p:attrNameLst>
                                      </p:cBhvr>
                                      <p:to>
                                        <p:strVal val="visible"/>
                                      </p:to>
                                    </p:set>
                                    <p:animEffect transition="in" filter="wipe(up)">
                                      <p:cBhvr>
                                        <p:cTn id="234" dur="500"/>
                                        <p:tgtEl>
                                          <p:spTgt spid="39"/>
                                        </p:tgtEl>
                                      </p:cBhvr>
                                    </p:animEffect>
                                  </p:childTnLst>
                                </p:cTn>
                              </p:par>
                              <p:par>
                                <p:cTn id="235" presetID="22" presetClass="entr" presetSubtype="2" fill="hold" grpId="0" nodeType="withEffect">
                                  <p:stCondLst>
                                    <p:cond delay="0"/>
                                  </p:stCondLst>
                                  <p:childTnLst>
                                    <p:set>
                                      <p:cBhvr>
                                        <p:cTn id="236" dur="1" fill="hold">
                                          <p:stCondLst>
                                            <p:cond delay="0"/>
                                          </p:stCondLst>
                                        </p:cTn>
                                        <p:tgtEl>
                                          <p:spTgt spid="40"/>
                                        </p:tgtEl>
                                        <p:attrNameLst>
                                          <p:attrName>style.visibility</p:attrName>
                                        </p:attrNameLst>
                                      </p:cBhvr>
                                      <p:to>
                                        <p:strVal val="visible"/>
                                      </p:to>
                                    </p:set>
                                    <p:animEffect transition="in" filter="wipe(right)">
                                      <p:cBhvr>
                                        <p:cTn id="237" dur="500"/>
                                        <p:tgtEl>
                                          <p:spTgt spid="40"/>
                                        </p:tgtEl>
                                      </p:cBhvr>
                                    </p:animEffect>
                                  </p:childTnLst>
                                </p:cTn>
                              </p:par>
                            </p:childTnLst>
                          </p:cTn>
                        </p:par>
                      </p:childTnLst>
                    </p:cTn>
                  </p:par>
                  <p:par>
                    <p:cTn id="238" fill="hold">
                      <p:stCondLst>
                        <p:cond delay="indefinite"/>
                      </p:stCondLst>
                      <p:childTnLst>
                        <p:par>
                          <p:cTn id="239" fill="hold">
                            <p:stCondLst>
                              <p:cond delay="0"/>
                            </p:stCondLst>
                            <p:childTnLst>
                              <p:par>
                                <p:cTn id="240" presetID="22" presetClass="exit" presetSubtype="4" fill="hold" grpId="2" nodeType="clickEffect">
                                  <p:stCondLst>
                                    <p:cond delay="0"/>
                                  </p:stCondLst>
                                  <p:childTnLst>
                                    <p:animEffect transition="out" filter="wipe(down)">
                                      <p:cBhvr>
                                        <p:cTn id="241" dur="500"/>
                                        <p:tgtEl>
                                          <p:spTgt spid="39"/>
                                        </p:tgtEl>
                                      </p:cBhvr>
                                    </p:animEffect>
                                    <p:set>
                                      <p:cBhvr>
                                        <p:cTn id="242" dur="1" fill="hold">
                                          <p:stCondLst>
                                            <p:cond delay="499"/>
                                          </p:stCondLst>
                                        </p:cTn>
                                        <p:tgtEl>
                                          <p:spTgt spid="39"/>
                                        </p:tgtEl>
                                        <p:attrNameLst>
                                          <p:attrName>style.visibility</p:attrName>
                                        </p:attrNameLst>
                                      </p:cBhvr>
                                      <p:to>
                                        <p:strVal val="hidden"/>
                                      </p:to>
                                    </p:set>
                                  </p:childTnLst>
                                </p:cTn>
                              </p:par>
                              <p:par>
                                <p:cTn id="243" presetID="22" presetClass="exit" presetSubtype="8" fill="hold" grpId="2" nodeType="withEffect">
                                  <p:stCondLst>
                                    <p:cond delay="0"/>
                                  </p:stCondLst>
                                  <p:childTnLst>
                                    <p:animEffect transition="out" filter="wipe(left)">
                                      <p:cBhvr>
                                        <p:cTn id="244" dur="500"/>
                                        <p:tgtEl>
                                          <p:spTgt spid="40"/>
                                        </p:tgtEl>
                                      </p:cBhvr>
                                    </p:animEffect>
                                    <p:set>
                                      <p:cBhvr>
                                        <p:cTn id="245" dur="1" fill="hold">
                                          <p:stCondLst>
                                            <p:cond delay="499"/>
                                          </p:stCondLst>
                                        </p:cTn>
                                        <p:tgtEl>
                                          <p:spTgt spid="40"/>
                                        </p:tgtEl>
                                        <p:attrNameLst>
                                          <p:attrName>style.visibility</p:attrName>
                                        </p:attrNameLst>
                                      </p:cBhvr>
                                      <p:to>
                                        <p:strVal val="hidden"/>
                                      </p:to>
                                    </p:set>
                                  </p:childTnLst>
                                </p:cTn>
                              </p:par>
                              <p:par>
                                <p:cTn id="246" presetID="22" presetClass="entr" presetSubtype="1" fill="hold" grpId="0" nodeType="withEffect">
                                  <p:stCondLst>
                                    <p:cond delay="0"/>
                                  </p:stCondLst>
                                  <p:childTnLst>
                                    <p:set>
                                      <p:cBhvr>
                                        <p:cTn id="247" dur="1" fill="hold">
                                          <p:stCondLst>
                                            <p:cond delay="0"/>
                                          </p:stCondLst>
                                        </p:cTn>
                                        <p:tgtEl>
                                          <p:spTgt spid="41"/>
                                        </p:tgtEl>
                                        <p:attrNameLst>
                                          <p:attrName>style.visibility</p:attrName>
                                        </p:attrNameLst>
                                      </p:cBhvr>
                                      <p:to>
                                        <p:strVal val="visible"/>
                                      </p:to>
                                    </p:set>
                                    <p:animEffect transition="in" filter="wipe(up)">
                                      <p:cBhvr>
                                        <p:cTn id="248" dur="500"/>
                                        <p:tgtEl>
                                          <p:spTgt spid="41"/>
                                        </p:tgtEl>
                                      </p:cBhvr>
                                    </p:animEffect>
                                  </p:childTnLst>
                                </p:cTn>
                              </p:par>
                              <p:par>
                                <p:cTn id="249" presetID="22" presetClass="entr" presetSubtype="2" fill="hold" grpId="0" nodeType="withEffect">
                                  <p:stCondLst>
                                    <p:cond delay="0"/>
                                  </p:stCondLst>
                                  <p:childTnLst>
                                    <p:set>
                                      <p:cBhvr>
                                        <p:cTn id="250" dur="1" fill="hold">
                                          <p:stCondLst>
                                            <p:cond delay="0"/>
                                          </p:stCondLst>
                                        </p:cTn>
                                        <p:tgtEl>
                                          <p:spTgt spid="42"/>
                                        </p:tgtEl>
                                        <p:attrNameLst>
                                          <p:attrName>style.visibility</p:attrName>
                                        </p:attrNameLst>
                                      </p:cBhvr>
                                      <p:to>
                                        <p:strVal val="visible"/>
                                      </p:to>
                                    </p:set>
                                    <p:animEffect transition="in" filter="wipe(right)">
                                      <p:cBhvr>
                                        <p:cTn id="251" dur="500"/>
                                        <p:tgtEl>
                                          <p:spTgt spid="42"/>
                                        </p:tgtEl>
                                      </p:cBhvr>
                                    </p:animEffect>
                                  </p:childTnLst>
                                </p:cTn>
                              </p:par>
                            </p:childTnLst>
                          </p:cTn>
                        </p:par>
                      </p:childTnLst>
                    </p:cTn>
                  </p:par>
                  <p:par>
                    <p:cTn id="252" fill="hold">
                      <p:stCondLst>
                        <p:cond delay="indefinite"/>
                      </p:stCondLst>
                      <p:childTnLst>
                        <p:par>
                          <p:cTn id="253" fill="hold">
                            <p:stCondLst>
                              <p:cond delay="0"/>
                            </p:stCondLst>
                            <p:childTnLst>
                              <p:par>
                                <p:cTn id="254" presetID="22" presetClass="exit" presetSubtype="4" fill="hold" grpId="2" nodeType="clickEffect">
                                  <p:stCondLst>
                                    <p:cond delay="0"/>
                                  </p:stCondLst>
                                  <p:childTnLst>
                                    <p:animEffect transition="out" filter="wipe(down)">
                                      <p:cBhvr>
                                        <p:cTn id="255" dur="500"/>
                                        <p:tgtEl>
                                          <p:spTgt spid="41"/>
                                        </p:tgtEl>
                                      </p:cBhvr>
                                    </p:animEffect>
                                    <p:set>
                                      <p:cBhvr>
                                        <p:cTn id="256" dur="1" fill="hold">
                                          <p:stCondLst>
                                            <p:cond delay="499"/>
                                          </p:stCondLst>
                                        </p:cTn>
                                        <p:tgtEl>
                                          <p:spTgt spid="41"/>
                                        </p:tgtEl>
                                        <p:attrNameLst>
                                          <p:attrName>style.visibility</p:attrName>
                                        </p:attrNameLst>
                                      </p:cBhvr>
                                      <p:to>
                                        <p:strVal val="hidden"/>
                                      </p:to>
                                    </p:set>
                                  </p:childTnLst>
                                </p:cTn>
                              </p:par>
                              <p:par>
                                <p:cTn id="257" presetID="22" presetClass="exit" presetSubtype="8" fill="hold" grpId="2" nodeType="withEffect">
                                  <p:stCondLst>
                                    <p:cond delay="0"/>
                                  </p:stCondLst>
                                  <p:childTnLst>
                                    <p:animEffect transition="out" filter="wipe(left)">
                                      <p:cBhvr>
                                        <p:cTn id="258" dur="500"/>
                                        <p:tgtEl>
                                          <p:spTgt spid="42"/>
                                        </p:tgtEl>
                                      </p:cBhvr>
                                    </p:animEffect>
                                    <p:set>
                                      <p:cBhvr>
                                        <p:cTn id="259" dur="1" fill="hold">
                                          <p:stCondLst>
                                            <p:cond delay="499"/>
                                          </p:stCondLst>
                                        </p:cTn>
                                        <p:tgtEl>
                                          <p:spTgt spid="42"/>
                                        </p:tgtEl>
                                        <p:attrNameLst>
                                          <p:attrName>style.visibility</p:attrName>
                                        </p:attrNameLst>
                                      </p:cBhvr>
                                      <p:to>
                                        <p:strVal val="hidden"/>
                                      </p:to>
                                    </p:set>
                                  </p:childTnLst>
                                </p:cTn>
                              </p:par>
                              <p:par>
                                <p:cTn id="260" presetID="22" presetClass="entr" presetSubtype="1" fill="hold" grpId="0" nodeType="withEffect">
                                  <p:stCondLst>
                                    <p:cond delay="0"/>
                                  </p:stCondLst>
                                  <p:childTnLst>
                                    <p:set>
                                      <p:cBhvr>
                                        <p:cTn id="261" dur="1" fill="hold">
                                          <p:stCondLst>
                                            <p:cond delay="0"/>
                                          </p:stCondLst>
                                        </p:cTn>
                                        <p:tgtEl>
                                          <p:spTgt spid="43"/>
                                        </p:tgtEl>
                                        <p:attrNameLst>
                                          <p:attrName>style.visibility</p:attrName>
                                        </p:attrNameLst>
                                      </p:cBhvr>
                                      <p:to>
                                        <p:strVal val="visible"/>
                                      </p:to>
                                    </p:set>
                                    <p:animEffect transition="in" filter="wipe(up)">
                                      <p:cBhvr>
                                        <p:cTn id="262" dur="500"/>
                                        <p:tgtEl>
                                          <p:spTgt spid="43"/>
                                        </p:tgtEl>
                                      </p:cBhvr>
                                    </p:animEffect>
                                  </p:childTnLst>
                                </p:cTn>
                              </p:par>
                              <p:par>
                                <p:cTn id="263" presetID="22" presetClass="entr" presetSubtype="2" fill="hold" grpId="0" nodeType="withEffect">
                                  <p:stCondLst>
                                    <p:cond delay="0"/>
                                  </p:stCondLst>
                                  <p:childTnLst>
                                    <p:set>
                                      <p:cBhvr>
                                        <p:cTn id="264" dur="1" fill="hold">
                                          <p:stCondLst>
                                            <p:cond delay="0"/>
                                          </p:stCondLst>
                                        </p:cTn>
                                        <p:tgtEl>
                                          <p:spTgt spid="44"/>
                                        </p:tgtEl>
                                        <p:attrNameLst>
                                          <p:attrName>style.visibility</p:attrName>
                                        </p:attrNameLst>
                                      </p:cBhvr>
                                      <p:to>
                                        <p:strVal val="visible"/>
                                      </p:to>
                                    </p:set>
                                    <p:animEffect transition="in" filter="wipe(right)">
                                      <p:cBhvr>
                                        <p:cTn id="265" dur="500"/>
                                        <p:tgtEl>
                                          <p:spTgt spid="44"/>
                                        </p:tgtEl>
                                      </p:cBhvr>
                                    </p:animEffect>
                                  </p:childTnLst>
                                </p:cTn>
                              </p:par>
                            </p:childTnLst>
                          </p:cTn>
                        </p:par>
                      </p:childTnLst>
                    </p:cTn>
                  </p:par>
                  <p:par>
                    <p:cTn id="266" fill="hold">
                      <p:stCondLst>
                        <p:cond delay="indefinite"/>
                      </p:stCondLst>
                      <p:childTnLst>
                        <p:par>
                          <p:cTn id="267" fill="hold">
                            <p:stCondLst>
                              <p:cond delay="0"/>
                            </p:stCondLst>
                            <p:childTnLst>
                              <p:par>
                                <p:cTn id="268" presetID="22" presetClass="exit" presetSubtype="4" fill="hold" grpId="2" nodeType="clickEffect">
                                  <p:stCondLst>
                                    <p:cond delay="0"/>
                                  </p:stCondLst>
                                  <p:childTnLst>
                                    <p:animEffect transition="out" filter="wipe(down)">
                                      <p:cBhvr>
                                        <p:cTn id="269" dur="500"/>
                                        <p:tgtEl>
                                          <p:spTgt spid="43"/>
                                        </p:tgtEl>
                                      </p:cBhvr>
                                    </p:animEffect>
                                    <p:set>
                                      <p:cBhvr>
                                        <p:cTn id="270" dur="1" fill="hold">
                                          <p:stCondLst>
                                            <p:cond delay="499"/>
                                          </p:stCondLst>
                                        </p:cTn>
                                        <p:tgtEl>
                                          <p:spTgt spid="43"/>
                                        </p:tgtEl>
                                        <p:attrNameLst>
                                          <p:attrName>style.visibility</p:attrName>
                                        </p:attrNameLst>
                                      </p:cBhvr>
                                      <p:to>
                                        <p:strVal val="hidden"/>
                                      </p:to>
                                    </p:set>
                                  </p:childTnLst>
                                </p:cTn>
                              </p:par>
                              <p:par>
                                <p:cTn id="271" presetID="22" presetClass="exit" presetSubtype="8" fill="hold" grpId="2" nodeType="withEffect">
                                  <p:stCondLst>
                                    <p:cond delay="0"/>
                                  </p:stCondLst>
                                  <p:childTnLst>
                                    <p:animEffect transition="out" filter="wipe(left)">
                                      <p:cBhvr>
                                        <p:cTn id="272" dur="500"/>
                                        <p:tgtEl>
                                          <p:spTgt spid="44"/>
                                        </p:tgtEl>
                                      </p:cBhvr>
                                    </p:animEffect>
                                    <p:set>
                                      <p:cBhvr>
                                        <p:cTn id="273" dur="1" fill="hold">
                                          <p:stCondLst>
                                            <p:cond delay="499"/>
                                          </p:stCondLst>
                                        </p:cTn>
                                        <p:tgtEl>
                                          <p:spTgt spid="44"/>
                                        </p:tgtEl>
                                        <p:attrNameLst>
                                          <p:attrName>style.visibility</p:attrName>
                                        </p:attrNameLst>
                                      </p:cBhvr>
                                      <p:to>
                                        <p:strVal val="hidden"/>
                                      </p:to>
                                    </p:set>
                                  </p:childTnLst>
                                </p:cTn>
                              </p:par>
                              <p:par>
                                <p:cTn id="274" presetID="22" presetClass="entr" presetSubtype="1" fill="hold" grpId="0" nodeType="withEffect">
                                  <p:stCondLst>
                                    <p:cond delay="0"/>
                                  </p:stCondLst>
                                  <p:childTnLst>
                                    <p:set>
                                      <p:cBhvr>
                                        <p:cTn id="275" dur="1" fill="hold">
                                          <p:stCondLst>
                                            <p:cond delay="0"/>
                                          </p:stCondLst>
                                        </p:cTn>
                                        <p:tgtEl>
                                          <p:spTgt spid="45"/>
                                        </p:tgtEl>
                                        <p:attrNameLst>
                                          <p:attrName>style.visibility</p:attrName>
                                        </p:attrNameLst>
                                      </p:cBhvr>
                                      <p:to>
                                        <p:strVal val="visible"/>
                                      </p:to>
                                    </p:set>
                                    <p:animEffect transition="in" filter="wipe(up)">
                                      <p:cBhvr>
                                        <p:cTn id="276" dur="500"/>
                                        <p:tgtEl>
                                          <p:spTgt spid="45"/>
                                        </p:tgtEl>
                                      </p:cBhvr>
                                    </p:animEffect>
                                  </p:childTnLst>
                                </p:cTn>
                              </p:par>
                              <p:par>
                                <p:cTn id="277" presetID="22" presetClass="entr" presetSubtype="2" fill="hold" grpId="0" nodeType="withEffect">
                                  <p:stCondLst>
                                    <p:cond delay="0"/>
                                  </p:stCondLst>
                                  <p:childTnLst>
                                    <p:set>
                                      <p:cBhvr>
                                        <p:cTn id="278" dur="1" fill="hold">
                                          <p:stCondLst>
                                            <p:cond delay="0"/>
                                          </p:stCondLst>
                                        </p:cTn>
                                        <p:tgtEl>
                                          <p:spTgt spid="46"/>
                                        </p:tgtEl>
                                        <p:attrNameLst>
                                          <p:attrName>style.visibility</p:attrName>
                                        </p:attrNameLst>
                                      </p:cBhvr>
                                      <p:to>
                                        <p:strVal val="visible"/>
                                      </p:to>
                                    </p:set>
                                    <p:animEffect transition="in" filter="wipe(right)">
                                      <p:cBhvr>
                                        <p:cTn id="279" dur="500"/>
                                        <p:tgtEl>
                                          <p:spTgt spid="46"/>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xit" presetSubtype="4" fill="hold" grpId="2" nodeType="clickEffect">
                                  <p:stCondLst>
                                    <p:cond delay="0"/>
                                  </p:stCondLst>
                                  <p:childTnLst>
                                    <p:animEffect transition="out" filter="wipe(down)">
                                      <p:cBhvr>
                                        <p:cTn id="283" dur="500"/>
                                        <p:tgtEl>
                                          <p:spTgt spid="45"/>
                                        </p:tgtEl>
                                      </p:cBhvr>
                                    </p:animEffect>
                                    <p:set>
                                      <p:cBhvr>
                                        <p:cTn id="284" dur="1" fill="hold">
                                          <p:stCondLst>
                                            <p:cond delay="499"/>
                                          </p:stCondLst>
                                        </p:cTn>
                                        <p:tgtEl>
                                          <p:spTgt spid="45"/>
                                        </p:tgtEl>
                                        <p:attrNameLst>
                                          <p:attrName>style.visibility</p:attrName>
                                        </p:attrNameLst>
                                      </p:cBhvr>
                                      <p:to>
                                        <p:strVal val="hidden"/>
                                      </p:to>
                                    </p:set>
                                  </p:childTnLst>
                                </p:cTn>
                              </p:par>
                              <p:par>
                                <p:cTn id="285" presetID="22" presetClass="exit" presetSubtype="8" fill="hold" grpId="2" nodeType="withEffect">
                                  <p:stCondLst>
                                    <p:cond delay="0"/>
                                  </p:stCondLst>
                                  <p:childTnLst>
                                    <p:animEffect transition="out" filter="wipe(left)">
                                      <p:cBhvr>
                                        <p:cTn id="286" dur="500"/>
                                        <p:tgtEl>
                                          <p:spTgt spid="46"/>
                                        </p:tgtEl>
                                      </p:cBhvr>
                                    </p:animEffect>
                                    <p:set>
                                      <p:cBhvr>
                                        <p:cTn id="287" dur="1" fill="hold">
                                          <p:stCondLst>
                                            <p:cond delay="499"/>
                                          </p:stCondLst>
                                        </p:cTn>
                                        <p:tgtEl>
                                          <p:spTgt spid="46"/>
                                        </p:tgtEl>
                                        <p:attrNameLst>
                                          <p:attrName>style.visibility</p:attrName>
                                        </p:attrNameLst>
                                      </p:cBhvr>
                                      <p:to>
                                        <p:strVal val="hidden"/>
                                      </p:to>
                                    </p:set>
                                  </p:childTnLst>
                                </p:cTn>
                              </p:par>
                              <p:par>
                                <p:cTn id="288" presetID="22" presetClass="entr" presetSubtype="1" fill="hold" grpId="0" nodeType="withEffect">
                                  <p:stCondLst>
                                    <p:cond delay="0"/>
                                  </p:stCondLst>
                                  <p:childTnLst>
                                    <p:set>
                                      <p:cBhvr>
                                        <p:cTn id="289" dur="1" fill="hold">
                                          <p:stCondLst>
                                            <p:cond delay="0"/>
                                          </p:stCondLst>
                                        </p:cTn>
                                        <p:tgtEl>
                                          <p:spTgt spid="47"/>
                                        </p:tgtEl>
                                        <p:attrNameLst>
                                          <p:attrName>style.visibility</p:attrName>
                                        </p:attrNameLst>
                                      </p:cBhvr>
                                      <p:to>
                                        <p:strVal val="visible"/>
                                      </p:to>
                                    </p:set>
                                    <p:animEffect transition="in" filter="wipe(up)">
                                      <p:cBhvr>
                                        <p:cTn id="290" dur="500"/>
                                        <p:tgtEl>
                                          <p:spTgt spid="47"/>
                                        </p:tgtEl>
                                      </p:cBhvr>
                                    </p:animEffect>
                                  </p:childTnLst>
                                </p:cTn>
                              </p:par>
                              <p:par>
                                <p:cTn id="291" presetID="22" presetClass="entr" presetSubtype="2" fill="hold" grpId="0" nodeType="withEffect">
                                  <p:stCondLst>
                                    <p:cond delay="0"/>
                                  </p:stCondLst>
                                  <p:childTnLst>
                                    <p:set>
                                      <p:cBhvr>
                                        <p:cTn id="292" dur="1" fill="hold">
                                          <p:stCondLst>
                                            <p:cond delay="0"/>
                                          </p:stCondLst>
                                        </p:cTn>
                                        <p:tgtEl>
                                          <p:spTgt spid="48"/>
                                        </p:tgtEl>
                                        <p:attrNameLst>
                                          <p:attrName>style.visibility</p:attrName>
                                        </p:attrNameLst>
                                      </p:cBhvr>
                                      <p:to>
                                        <p:strVal val="visible"/>
                                      </p:to>
                                    </p:set>
                                    <p:animEffect transition="in" filter="wipe(right)">
                                      <p:cBhvr>
                                        <p:cTn id="293" dur="500"/>
                                        <p:tgtEl>
                                          <p:spTgt spid="48"/>
                                        </p:tgtEl>
                                      </p:cBhvr>
                                    </p:animEffect>
                                  </p:childTnLst>
                                </p:cTn>
                              </p:par>
                            </p:childTnLst>
                          </p:cTn>
                        </p:par>
                      </p:childTnLst>
                    </p:cTn>
                  </p:par>
                  <p:par>
                    <p:cTn id="294" fill="hold">
                      <p:stCondLst>
                        <p:cond delay="indefinite"/>
                      </p:stCondLst>
                      <p:childTnLst>
                        <p:par>
                          <p:cTn id="295" fill="hold">
                            <p:stCondLst>
                              <p:cond delay="0"/>
                            </p:stCondLst>
                            <p:childTnLst>
                              <p:par>
                                <p:cTn id="296" presetID="22" presetClass="exit" presetSubtype="4" fill="hold" grpId="2" nodeType="clickEffect">
                                  <p:stCondLst>
                                    <p:cond delay="0"/>
                                  </p:stCondLst>
                                  <p:childTnLst>
                                    <p:animEffect transition="out" filter="wipe(down)">
                                      <p:cBhvr>
                                        <p:cTn id="297" dur="500"/>
                                        <p:tgtEl>
                                          <p:spTgt spid="47"/>
                                        </p:tgtEl>
                                      </p:cBhvr>
                                    </p:animEffect>
                                    <p:set>
                                      <p:cBhvr>
                                        <p:cTn id="298" dur="1" fill="hold">
                                          <p:stCondLst>
                                            <p:cond delay="499"/>
                                          </p:stCondLst>
                                        </p:cTn>
                                        <p:tgtEl>
                                          <p:spTgt spid="47"/>
                                        </p:tgtEl>
                                        <p:attrNameLst>
                                          <p:attrName>style.visibility</p:attrName>
                                        </p:attrNameLst>
                                      </p:cBhvr>
                                      <p:to>
                                        <p:strVal val="hidden"/>
                                      </p:to>
                                    </p:set>
                                  </p:childTnLst>
                                </p:cTn>
                              </p:par>
                              <p:par>
                                <p:cTn id="299" presetID="22" presetClass="exit" presetSubtype="8" fill="hold" grpId="2" nodeType="withEffect">
                                  <p:stCondLst>
                                    <p:cond delay="0"/>
                                  </p:stCondLst>
                                  <p:childTnLst>
                                    <p:animEffect transition="out" filter="wipe(left)">
                                      <p:cBhvr>
                                        <p:cTn id="300" dur="500"/>
                                        <p:tgtEl>
                                          <p:spTgt spid="48"/>
                                        </p:tgtEl>
                                      </p:cBhvr>
                                    </p:animEffect>
                                    <p:set>
                                      <p:cBhvr>
                                        <p:cTn id="301" dur="1" fill="hold">
                                          <p:stCondLst>
                                            <p:cond delay="499"/>
                                          </p:stCondLst>
                                        </p:cTn>
                                        <p:tgtEl>
                                          <p:spTgt spid="48"/>
                                        </p:tgtEl>
                                        <p:attrNameLst>
                                          <p:attrName>style.visibility</p:attrName>
                                        </p:attrNameLst>
                                      </p:cBhvr>
                                      <p:to>
                                        <p:strVal val="hidden"/>
                                      </p:to>
                                    </p:set>
                                  </p:childTnLst>
                                </p:cTn>
                              </p:par>
                              <p:par>
                                <p:cTn id="302" presetID="22" presetClass="entr" presetSubtype="1" fill="hold" grpId="0" nodeType="withEffect">
                                  <p:stCondLst>
                                    <p:cond delay="0"/>
                                  </p:stCondLst>
                                  <p:childTnLst>
                                    <p:set>
                                      <p:cBhvr>
                                        <p:cTn id="303" dur="1" fill="hold">
                                          <p:stCondLst>
                                            <p:cond delay="0"/>
                                          </p:stCondLst>
                                        </p:cTn>
                                        <p:tgtEl>
                                          <p:spTgt spid="49"/>
                                        </p:tgtEl>
                                        <p:attrNameLst>
                                          <p:attrName>style.visibility</p:attrName>
                                        </p:attrNameLst>
                                      </p:cBhvr>
                                      <p:to>
                                        <p:strVal val="visible"/>
                                      </p:to>
                                    </p:set>
                                    <p:animEffect transition="in" filter="wipe(up)">
                                      <p:cBhvr>
                                        <p:cTn id="304" dur="500"/>
                                        <p:tgtEl>
                                          <p:spTgt spid="49"/>
                                        </p:tgtEl>
                                      </p:cBhvr>
                                    </p:animEffect>
                                  </p:childTnLst>
                                </p:cTn>
                              </p:par>
                              <p:par>
                                <p:cTn id="305" presetID="22" presetClass="entr" presetSubtype="2" fill="hold" grpId="0" nodeType="withEffect">
                                  <p:stCondLst>
                                    <p:cond delay="0"/>
                                  </p:stCondLst>
                                  <p:childTnLst>
                                    <p:set>
                                      <p:cBhvr>
                                        <p:cTn id="306" dur="1" fill="hold">
                                          <p:stCondLst>
                                            <p:cond delay="0"/>
                                          </p:stCondLst>
                                        </p:cTn>
                                        <p:tgtEl>
                                          <p:spTgt spid="50"/>
                                        </p:tgtEl>
                                        <p:attrNameLst>
                                          <p:attrName>style.visibility</p:attrName>
                                        </p:attrNameLst>
                                      </p:cBhvr>
                                      <p:to>
                                        <p:strVal val="visible"/>
                                      </p:to>
                                    </p:set>
                                    <p:animEffect transition="in" filter="wipe(right)">
                                      <p:cBhvr>
                                        <p:cTn id="307" dur="500"/>
                                        <p:tgtEl>
                                          <p:spTgt spid="50"/>
                                        </p:tgtEl>
                                      </p:cBhvr>
                                    </p:animEffect>
                                  </p:childTnLst>
                                </p:cTn>
                              </p:par>
                            </p:childTnLst>
                          </p:cTn>
                        </p:par>
                      </p:childTnLst>
                    </p:cTn>
                  </p:par>
                  <p:par>
                    <p:cTn id="308" fill="hold">
                      <p:stCondLst>
                        <p:cond delay="indefinite"/>
                      </p:stCondLst>
                      <p:childTnLst>
                        <p:par>
                          <p:cTn id="309" fill="hold">
                            <p:stCondLst>
                              <p:cond delay="0"/>
                            </p:stCondLst>
                            <p:childTnLst>
                              <p:par>
                                <p:cTn id="310" presetID="22" presetClass="exit" presetSubtype="4" fill="hold" grpId="2" nodeType="clickEffect">
                                  <p:stCondLst>
                                    <p:cond delay="0"/>
                                  </p:stCondLst>
                                  <p:childTnLst>
                                    <p:animEffect transition="out" filter="wipe(down)">
                                      <p:cBhvr>
                                        <p:cTn id="311" dur="500"/>
                                        <p:tgtEl>
                                          <p:spTgt spid="49"/>
                                        </p:tgtEl>
                                      </p:cBhvr>
                                    </p:animEffect>
                                    <p:set>
                                      <p:cBhvr>
                                        <p:cTn id="312" dur="1" fill="hold">
                                          <p:stCondLst>
                                            <p:cond delay="499"/>
                                          </p:stCondLst>
                                        </p:cTn>
                                        <p:tgtEl>
                                          <p:spTgt spid="49"/>
                                        </p:tgtEl>
                                        <p:attrNameLst>
                                          <p:attrName>style.visibility</p:attrName>
                                        </p:attrNameLst>
                                      </p:cBhvr>
                                      <p:to>
                                        <p:strVal val="hidden"/>
                                      </p:to>
                                    </p:set>
                                  </p:childTnLst>
                                </p:cTn>
                              </p:par>
                              <p:par>
                                <p:cTn id="313" presetID="22" presetClass="exit" presetSubtype="8" fill="hold" grpId="2" nodeType="withEffect">
                                  <p:stCondLst>
                                    <p:cond delay="0"/>
                                  </p:stCondLst>
                                  <p:childTnLst>
                                    <p:animEffect transition="out" filter="wipe(left)">
                                      <p:cBhvr>
                                        <p:cTn id="314" dur="500"/>
                                        <p:tgtEl>
                                          <p:spTgt spid="50"/>
                                        </p:tgtEl>
                                      </p:cBhvr>
                                    </p:animEffect>
                                    <p:set>
                                      <p:cBhvr>
                                        <p:cTn id="315" dur="1" fill="hold">
                                          <p:stCondLst>
                                            <p:cond delay="499"/>
                                          </p:stCondLst>
                                        </p:cTn>
                                        <p:tgtEl>
                                          <p:spTgt spid="50"/>
                                        </p:tgtEl>
                                        <p:attrNameLst>
                                          <p:attrName>style.visibility</p:attrName>
                                        </p:attrNameLst>
                                      </p:cBhvr>
                                      <p:to>
                                        <p:strVal val="hidden"/>
                                      </p:to>
                                    </p:set>
                                  </p:childTnLst>
                                </p:cTn>
                              </p:par>
                              <p:par>
                                <p:cTn id="316" presetID="22" presetClass="entr" presetSubtype="1" fill="hold" grpId="0" nodeType="withEffect">
                                  <p:stCondLst>
                                    <p:cond delay="0"/>
                                  </p:stCondLst>
                                  <p:childTnLst>
                                    <p:set>
                                      <p:cBhvr>
                                        <p:cTn id="317" dur="1" fill="hold">
                                          <p:stCondLst>
                                            <p:cond delay="0"/>
                                          </p:stCondLst>
                                        </p:cTn>
                                        <p:tgtEl>
                                          <p:spTgt spid="51"/>
                                        </p:tgtEl>
                                        <p:attrNameLst>
                                          <p:attrName>style.visibility</p:attrName>
                                        </p:attrNameLst>
                                      </p:cBhvr>
                                      <p:to>
                                        <p:strVal val="visible"/>
                                      </p:to>
                                    </p:set>
                                    <p:animEffect transition="in" filter="wipe(up)">
                                      <p:cBhvr>
                                        <p:cTn id="318" dur="500"/>
                                        <p:tgtEl>
                                          <p:spTgt spid="51"/>
                                        </p:tgtEl>
                                      </p:cBhvr>
                                    </p:animEffect>
                                  </p:childTnLst>
                                </p:cTn>
                              </p:par>
                              <p:par>
                                <p:cTn id="319" presetID="22" presetClass="entr" presetSubtype="2" fill="hold" grpId="0" nodeType="withEffect">
                                  <p:stCondLst>
                                    <p:cond delay="0"/>
                                  </p:stCondLst>
                                  <p:childTnLst>
                                    <p:set>
                                      <p:cBhvr>
                                        <p:cTn id="320" dur="1" fill="hold">
                                          <p:stCondLst>
                                            <p:cond delay="0"/>
                                          </p:stCondLst>
                                        </p:cTn>
                                        <p:tgtEl>
                                          <p:spTgt spid="52"/>
                                        </p:tgtEl>
                                        <p:attrNameLst>
                                          <p:attrName>style.visibility</p:attrName>
                                        </p:attrNameLst>
                                      </p:cBhvr>
                                      <p:to>
                                        <p:strVal val="visible"/>
                                      </p:to>
                                    </p:set>
                                    <p:animEffect transition="in" filter="wipe(right)">
                                      <p:cBhvr>
                                        <p:cTn id="321" dur="500"/>
                                        <p:tgtEl>
                                          <p:spTgt spid="52"/>
                                        </p:tgtEl>
                                      </p:cBhvr>
                                    </p:animEffect>
                                  </p:childTnLst>
                                </p:cTn>
                              </p:par>
                            </p:childTnLst>
                          </p:cTn>
                        </p:par>
                      </p:childTnLst>
                    </p:cTn>
                  </p:par>
                  <p:par>
                    <p:cTn id="322" fill="hold">
                      <p:stCondLst>
                        <p:cond delay="indefinite"/>
                      </p:stCondLst>
                      <p:childTnLst>
                        <p:par>
                          <p:cTn id="323" fill="hold">
                            <p:stCondLst>
                              <p:cond delay="0"/>
                            </p:stCondLst>
                            <p:childTnLst>
                              <p:par>
                                <p:cTn id="324" presetID="22" presetClass="exit" presetSubtype="4" fill="hold" grpId="2" nodeType="clickEffect">
                                  <p:stCondLst>
                                    <p:cond delay="0"/>
                                  </p:stCondLst>
                                  <p:childTnLst>
                                    <p:animEffect transition="out" filter="wipe(down)">
                                      <p:cBhvr>
                                        <p:cTn id="325" dur="500"/>
                                        <p:tgtEl>
                                          <p:spTgt spid="51"/>
                                        </p:tgtEl>
                                      </p:cBhvr>
                                    </p:animEffect>
                                    <p:set>
                                      <p:cBhvr>
                                        <p:cTn id="326" dur="1" fill="hold">
                                          <p:stCondLst>
                                            <p:cond delay="499"/>
                                          </p:stCondLst>
                                        </p:cTn>
                                        <p:tgtEl>
                                          <p:spTgt spid="51"/>
                                        </p:tgtEl>
                                        <p:attrNameLst>
                                          <p:attrName>style.visibility</p:attrName>
                                        </p:attrNameLst>
                                      </p:cBhvr>
                                      <p:to>
                                        <p:strVal val="hidden"/>
                                      </p:to>
                                    </p:set>
                                  </p:childTnLst>
                                </p:cTn>
                              </p:par>
                              <p:par>
                                <p:cTn id="327" presetID="22" presetClass="exit" presetSubtype="8" fill="hold" grpId="2" nodeType="withEffect">
                                  <p:stCondLst>
                                    <p:cond delay="0"/>
                                  </p:stCondLst>
                                  <p:childTnLst>
                                    <p:animEffect transition="out" filter="wipe(left)">
                                      <p:cBhvr>
                                        <p:cTn id="328" dur="500"/>
                                        <p:tgtEl>
                                          <p:spTgt spid="52"/>
                                        </p:tgtEl>
                                      </p:cBhvr>
                                    </p:animEffect>
                                    <p:set>
                                      <p:cBhvr>
                                        <p:cTn id="329" dur="1" fill="hold">
                                          <p:stCondLst>
                                            <p:cond delay="499"/>
                                          </p:stCondLst>
                                        </p:cTn>
                                        <p:tgtEl>
                                          <p:spTgt spid="52"/>
                                        </p:tgtEl>
                                        <p:attrNameLst>
                                          <p:attrName>style.visibility</p:attrName>
                                        </p:attrNameLst>
                                      </p:cBhvr>
                                      <p:to>
                                        <p:strVal val="hidden"/>
                                      </p:to>
                                    </p:set>
                                  </p:childTnLst>
                                </p:cTn>
                              </p:par>
                              <p:par>
                                <p:cTn id="330" presetID="22" presetClass="entr" presetSubtype="1" fill="hold" grpId="0" nodeType="withEffect">
                                  <p:stCondLst>
                                    <p:cond delay="0"/>
                                  </p:stCondLst>
                                  <p:childTnLst>
                                    <p:set>
                                      <p:cBhvr>
                                        <p:cTn id="331" dur="1" fill="hold">
                                          <p:stCondLst>
                                            <p:cond delay="0"/>
                                          </p:stCondLst>
                                        </p:cTn>
                                        <p:tgtEl>
                                          <p:spTgt spid="53"/>
                                        </p:tgtEl>
                                        <p:attrNameLst>
                                          <p:attrName>style.visibility</p:attrName>
                                        </p:attrNameLst>
                                      </p:cBhvr>
                                      <p:to>
                                        <p:strVal val="visible"/>
                                      </p:to>
                                    </p:set>
                                    <p:animEffect transition="in" filter="wipe(up)">
                                      <p:cBhvr>
                                        <p:cTn id="332" dur="500"/>
                                        <p:tgtEl>
                                          <p:spTgt spid="53"/>
                                        </p:tgtEl>
                                      </p:cBhvr>
                                    </p:animEffect>
                                  </p:childTnLst>
                                </p:cTn>
                              </p:par>
                              <p:par>
                                <p:cTn id="333" presetID="22" presetClass="entr" presetSubtype="2" fill="hold" grpId="0" nodeType="withEffect">
                                  <p:stCondLst>
                                    <p:cond delay="0"/>
                                  </p:stCondLst>
                                  <p:childTnLst>
                                    <p:set>
                                      <p:cBhvr>
                                        <p:cTn id="334" dur="1" fill="hold">
                                          <p:stCondLst>
                                            <p:cond delay="0"/>
                                          </p:stCondLst>
                                        </p:cTn>
                                        <p:tgtEl>
                                          <p:spTgt spid="55"/>
                                        </p:tgtEl>
                                        <p:attrNameLst>
                                          <p:attrName>style.visibility</p:attrName>
                                        </p:attrNameLst>
                                      </p:cBhvr>
                                      <p:to>
                                        <p:strVal val="visible"/>
                                      </p:to>
                                    </p:set>
                                    <p:animEffect transition="in" filter="wipe(right)">
                                      <p:cBhvr>
                                        <p:cTn id="335" dur="500"/>
                                        <p:tgtEl>
                                          <p:spTgt spid="55"/>
                                        </p:tgtEl>
                                      </p:cBhvr>
                                    </p:animEffect>
                                  </p:childTnLst>
                                </p:cTn>
                              </p:par>
                            </p:childTnLst>
                          </p:cTn>
                        </p:par>
                      </p:childTnLst>
                    </p:cTn>
                  </p:par>
                  <p:par>
                    <p:cTn id="336" fill="hold">
                      <p:stCondLst>
                        <p:cond delay="indefinite"/>
                      </p:stCondLst>
                      <p:childTnLst>
                        <p:par>
                          <p:cTn id="337" fill="hold">
                            <p:stCondLst>
                              <p:cond delay="0"/>
                            </p:stCondLst>
                            <p:childTnLst>
                              <p:par>
                                <p:cTn id="338" presetID="22" presetClass="exit" presetSubtype="4" fill="hold" grpId="2" nodeType="clickEffect">
                                  <p:stCondLst>
                                    <p:cond delay="0"/>
                                  </p:stCondLst>
                                  <p:childTnLst>
                                    <p:animEffect transition="out" filter="wipe(down)">
                                      <p:cBhvr>
                                        <p:cTn id="339" dur="500"/>
                                        <p:tgtEl>
                                          <p:spTgt spid="53"/>
                                        </p:tgtEl>
                                      </p:cBhvr>
                                    </p:animEffect>
                                    <p:set>
                                      <p:cBhvr>
                                        <p:cTn id="340" dur="1" fill="hold">
                                          <p:stCondLst>
                                            <p:cond delay="499"/>
                                          </p:stCondLst>
                                        </p:cTn>
                                        <p:tgtEl>
                                          <p:spTgt spid="53"/>
                                        </p:tgtEl>
                                        <p:attrNameLst>
                                          <p:attrName>style.visibility</p:attrName>
                                        </p:attrNameLst>
                                      </p:cBhvr>
                                      <p:to>
                                        <p:strVal val="hidden"/>
                                      </p:to>
                                    </p:set>
                                  </p:childTnLst>
                                </p:cTn>
                              </p:par>
                              <p:par>
                                <p:cTn id="341" presetID="22" presetClass="exit" presetSubtype="8" fill="hold" grpId="2" nodeType="withEffect">
                                  <p:stCondLst>
                                    <p:cond delay="0"/>
                                  </p:stCondLst>
                                  <p:childTnLst>
                                    <p:animEffect transition="out" filter="wipe(left)">
                                      <p:cBhvr>
                                        <p:cTn id="342" dur="500"/>
                                        <p:tgtEl>
                                          <p:spTgt spid="55"/>
                                        </p:tgtEl>
                                      </p:cBhvr>
                                    </p:animEffect>
                                    <p:set>
                                      <p:cBhvr>
                                        <p:cTn id="343" dur="1" fill="hold">
                                          <p:stCondLst>
                                            <p:cond delay="499"/>
                                          </p:stCondLst>
                                        </p:cTn>
                                        <p:tgtEl>
                                          <p:spTgt spid="55"/>
                                        </p:tgtEl>
                                        <p:attrNameLst>
                                          <p:attrName>style.visibility</p:attrName>
                                        </p:attrNameLst>
                                      </p:cBhvr>
                                      <p:to>
                                        <p:strVal val="hidden"/>
                                      </p:to>
                                    </p:set>
                                  </p:childTnLst>
                                </p:cTn>
                              </p:par>
                              <p:par>
                                <p:cTn id="344" presetID="22" presetClass="entr" presetSubtype="1" fill="hold" grpId="0" nodeType="withEffect">
                                  <p:stCondLst>
                                    <p:cond delay="0"/>
                                  </p:stCondLst>
                                  <p:childTnLst>
                                    <p:set>
                                      <p:cBhvr>
                                        <p:cTn id="345" dur="1" fill="hold">
                                          <p:stCondLst>
                                            <p:cond delay="0"/>
                                          </p:stCondLst>
                                        </p:cTn>
                                        <p:tgtEl>
                                          <p:spTgt spid="56"/>
                                        </p:tgtEl>
                                        <p:attrNameLst>
                                          <p:attrName>style.visibility</p:attrName>
                                        </p:attrNameLst>
                                      </p:cBhvr>
                                      <p:to>
                                        <p:strVal val="visible"/>
                                      </p:to>
                                    </p:set>
                                    <p:animEffect transition="in" filter="wipe(up)">
                                      <p:cBhvr>
                                        <p:cTn id="346" dur="500"/>
                                        <p:tgtEl>
                                          <p:spTgt spid="56"/>
                                        </p:tgtEl>
                                      </p:cBhvr>
                                    </p:animEffect>
                                  </p:childTnLst>
                                </p:cTn>
                              </p:par>
                              <p:par>
                                <p:cTn id="347" presetID="22" presetClass="entr" presetSubtype="2" fill="hold" grpId="0" nodeType="withEffect">
                                  <p:stCondLst>
                                    <p:cond delay="0"/>
                                  </p:stCondLst>
                                  <p:childTnLst>
                                    <p:set>
                                      <p:cBhvr>
                                        <p:cTn id="348" dur="1" fill="hold">
                                          <p:stCondLst>
                                            <p:cond delay="0"/>
                                          </p:stCondLst>
                                        </p:cTn>
                                        <p:tgtEl>
                                          <p:spTgt spid="57"/>
                                        </p:tgtEl>
                                        <p:attrNameLst>
                                          <p:attrName>style.visibility</p:attrName>
                                        </p:attrNameLst>
                                      </p:cBhvr>
                                      <p:to>
                                        <p:strVal val="visible"/>
                                      </p:to>
                                    </p:set>
                                    <p:animEffect transition="in" filter="wipe(right)">
                                      <p:cBhvr>
                                        <p:cTn id="349" dur="500"/>
                                        <p:tgtEl>
                                          <p:spTgt spid="57"/>
                                        </p:tgtEl>
                                      </p:cBhvr>
                                    </p:animEffect>
                                  </p:childTnLst>
                                </p:cTn>
                              </p:par>
                            </p:childTnLst>
                          </p:cTn>
                        </p:par>
                      </p:childTnLst>
                    </p:cTn>
                  </p:par>
                  <p:par>
                    <p:cTn id="350" fill="hold">
                      <p:stCondLst>
                        <p:cond delay="indefinite"/>
                      </p:stCondLst>
                      <p:childTnLst>
                        <p:par>
                          <p:cTn id="351" fill="hold">
                            <p:stCondLst>
                              <p:cond delay="0"/>
                            </p:stCondLst>
                            <p:childTnLst>
                              <p:par>
                                <p:cTn id="352" presetID="22" presetClass="exit" presetSubtype="4" fill="hold" grpId="2" nodeType="clickEffect">
                                  <p:stCondLst>
                                    <p:cond delay="0"/>
                                  </p:stCondLst>
                                  <p:childTnLst>
                                    <p:animEffect transition="out" filter="wipe(down)">
                                      <p:cBhvr>
                                        <p:cTn id="353" dur="500"/>
                                        <p:tgtEl>
                                          <p:spTgt spid="56"/>
                                        </p:tgtEl>
                                      </p:cBhvr>
                                    </p:animEffect>
                                    <p:set>
                                      <p:cBhvr>
                                        <p:cTn id="354" dur="1" fill="hold">
                                          <p:stCondLst>
                                            <p:cond delay="499"/>
                                          </p:stCondLst>
                                        </p:cTn>
                                        <p:tgtEl>
                                          <p:spTgt spid="56"/>
                                        </p:tgtEl>
                                        <p:attrNameLst>
                                          <p:attrName>style.visibility</p:attrName>
                                        </p:attrNameLst>
                                      </p:cBhvr>
                                      <p:to>
                                        <p:strVal val="hidden"/>
                                      </p:to>
                                    </p:set>
                                  </p:childTnLst>
                                </p:cTn>
                              </p:par>
                              <p:par>
                                <p:cTn id="355" presetID="22" presetClass="exit" presetSubtype="8" fill="hold" grpId="2" nodeType="withEffect">
                                  <p:stCondLst>
                                    <p:cond delay="0"/>
                                  </p:stCondLst>
                                  <p:childTnLst>
                                    <p:animEffect transition="out" filter="wipe(left)">
                                      <p:cBhvr>
                                        <p:cTn id="356" dur="500"/>
                                        <p:tgtEl>
                                          <p:spTgt spid="57"/>
                                        </p:tgtEl>
                                      </p:cBhvr>
                                    </p:animEffect>
                                    <p:set>
                                      <p:cBhvr>
                                        <p:cTn id="357" dur="1" fill="hold">
                                          <p:stCondLst>
                                            <p:cond delay="499"/>
                                          </p:stCondLst>
                                        </p:cTn>
                                        <p:tgtEl>
                                          <p:spTgt spid="57"/>
                                        </p:tgtEl>
                                        <p:attrNameLst>
                                          <p:attrName>style.visibility</p:attrName>
                                        </p:attrNameLst>
                                      </p:cBhvr>
                                      <p:to>
                                        <p:strVal val="hidden"/>
                                      </p:to>
                                    </p:set>
                                  </p:childTnLst>
                                </p:cTn>
                              </p:par>
                              <p:par>
                                <p:cTn id="358" presetID="22" presetClass="entr" presetSubtype="1" fill="hold" grpId="0" nodeType="withEffect">
                                  <p:stCondLst>
                                    <p:cond delay="0"/>
                                  </p:stCondLst>
                                  <p:childTnLst>
                                    <p:set>
                                      <p:cBhvr>
                                        <p:cTn id="359" dur="1" fill="hold">
                                          <p:stCondLst>
                                            <p:cond delay="0"/>
                                          </p:stCondLst>
                                        </p:cTn>
                                        <p:tgtEl>
                                          <p:spTgt spid="58"/>
                                        </p:tgtEl>
                                        <p:attrNameLst>
                                          <p:attrName>style.visibility</p:attrName>
                                        </p:attrNameLst>
                                      </p:cBhvr>
                                      <p:to>
                                        <p:strVal val="visible"/>
                                      </p:to>
                                    </p:set>
                                    <p:animEffect transition="in" filter="wipe(up)">
                                      <p:cBhvr>
                                        <p:cTn id="360" dur="500"/>
                                        <p:tgtEl>
                                          <p:spTgt spid="58"/>
                                        </p:tgtEl>
                                      </p:cBhvr>
                                    </p:animEffect>
                                  </p:childTnLst>
                                </p:cTn>
                              </p:par>
                              <p:par>
                                <p:cTn id="361" presetID="22" presetClass="entr" presetSubtype="2" fill="hold" grpId="0" nodeType="withEffect">
                                  <p:stCondLst>
                                    <p:cond delay="0"/>
                                  </p:stCondLst>
                                  <p:childTnLst>
                                    <p:set>
                                      <p:cBhvr>
                                        <p:cTn id="362" dur="1" fill="hold">
                                          <p:stCondLst>
                                            <p:cond delay="0"/>
                                          </p:stCondLst>
                                        </p:cTn>
                                        <p:tgtEl>
                                          <p:spTgt spid="59"/>
                                        </p:tgtEl>
                                        <p:attrNameLst>
                                          <p:attrName>style.visibility</p:attrName>
                                        </p:attrNameLst>
                                      </p:cBhvr>
                                      <p:to>
                                        <p:strVal val="visible"/>
                                      </p:to>
                                    </p:set>
                                    <p:animEffect transition="in" filter="wipe(right)">
                                      <p:cBhvr>
                                        <p:cTn id="363" dur="500"/>
                                        <p:tgtEl>
                                          <p:spTgt spid="59"/>
                                        </p:tgtEl>
                                      </p:cBhvr>
                                    </p:animEffect>
                                  </p:childTnLst>
                                </p:cTn>
                              </p:par>
                            </p:childTnLst>
                          </p:cTn>
                        </p:par>
                      </p:childTnLst>
                    </p:cTn>
                  </p:par>
                  <p:par>
                    <p:cTn id="364" fill="hold">
                      <p:stCondLst>
                        <p:cond delay="indefinite"/>
                      </p:stCondLst>
                      <p:childTnLst>
                        <p:par>
                          <p:cTn id="365" fill="hold">
                            <p:stCondLst>
                              <p:cond delay="0"/>
                            </p:stCondLst>
                            <p:childTnLst>
                              <p:par>
                                <p:cTn id="366" presetID="22" presetClass="exit" presetSubtype="4" fill="hold" grpId="2" nodeType="clickEffect">
                                  <p:stCondLst>
                                    <p:cond delay="0"/>
                                  </p:stCondLst>
                                  <p:childTnLst>
                                    <p:animEffect transition="out" filter="wipe(down)">
                                      <p:cBhvr>
                                        <p:cTn id="367" dur="500"/>
                                        <p:tgtEl>
                                          <p:spTgt spid="58"/>
                                        </p:tgtEl>
                                      </p:cBhvr>
                                    </p:animEffect>
                                    <p:set>
                                      <p:cBhvr>
                                        <p:cTn id="368" dur="1" fill="hold">
                                          <p:stCondLst>
                                            <p:cond delay="499"/>
                                          </p:stCondLst>
                                        </p:cTn>
                                        <p:tgtEl>
                                          <p:spTgt spid="58"/>
                                        </p:tgtEl>
                                        <p:attrNameLst>
                                          <p:attrName>style.visibility</p:attrName>
                                        </p:attrNameLst>
                                      </p:cBhvr>
                                      <p:to>
                                        <p:strVal val="hidden"/>
                                      </p:to>
                                    </p:set>
                                  </p:childTnLst>
                                </p:cTn>
                              </p:par>
                              <p:par>
                                <p:cTn id="369" presetID="22" presetClass="exit" presetSubtype="8" fill="hold" grpId="2" nodeType="withEffect">
                                  <p:stCondLst>
                                    <p:cond delay="0"/>
                                  </p:stCondLst>
                                  <p:childTnLst>
                                    <p:animEffect transition="out" filter="wipe(left)">
                                      <p:cBhvr>
                                        <p:cTn id="370" dur="500"/>
                                        <p:tgtEl>
                                          <p:spTgt spid="59"/>
                                        </p:tgtEl>
                                      </p:cBhvr>
                                    </p:animEffect>
                                    <p:set>
                                      <p:cBhvr>
                                        <p:cTn id="371" dur="1" fill="hold">
                                          <p:stCondLst>
                                            <p:cond delay="499"/>
                                          </p:stCondLst>
                                        </p:cTn>
                                        <p:tgtEl>
                                          <p:spTgt spid="59"/>
                                        </p:tgtEl>
                                        <p:attrNameLst>
                                          <p:attrName>style.visibility</p:attrName>
                                        </p:attrNameLst>
                                      </p:cBhvr>
                                      <p:to>
                                        <p:strVal val="hidden"/>
                                      </p:to>
                                    </p:set>
                                  </p:childTnLst>
                                </p:cTn>
                              </p:par>
                              <p:par>
                                <p:cTn id="372" presetID="22" presetClass="entr" presetSubtype="1" fill="hold" grpId="0" nodeType="withEffect">
                                  <p:stCondLst>
                                    <p:cond delay="0"/>
                                  </p:stCondLst>
                                  <p:childTnLst>
                                    <p:set>
                                      <p:cBhvr>
                                        <p:cTn id="373" dur="1" fill="hold">
                                          <p:stCondLst>
                                            <p:cond delay="0"/>
                                          </p:stCondLst>
                                        </p:cTn>
                                        <p:tgtEl>
                                          <p:spTgt spid="60"/>
                                        </p:tgtEl>
                                        <p:attrNameLst>
                                          <p:attrName>style.visibility</p:attrName>
                                        </p:attrNameLst>
                                      </p:cBhvr>
                                      <p:to>
                                        <p:strVal val="visible"/>
                                      </p:to>
                                    </p:set>
                                    <p:animEffect transition="in" filter="wipe(up)">
                                      <p:cBhvr>
                                        <p:cTn id="374" dur="500"/>
                                        <p:tgtEl>
                                          <p:spTgt spid="60"/>
                                        </p:tgtEl>
                                      </p:cBhvr>
                                    </p:animEffect>
                                  </p:childTnLst>
                                </p:cTn>
                              </p:par>
                              <p:par>
                                <p:cTn id="375" presetID="22" presetClass="entr" presetSubtype="2" fill="hold" grpId="0" nodeType="withEffect">
                                  <p:stCondLst>
                                    <p:cond delay="0"/>
                                  </p:stCondLst>
                                  <p:childTnLst>
                                    <p:set>
                                      <p:cBhvr>
                                        <p:cTn id="376" dur="1" fill="hold">
                                          <p:stCondLst>
                                            <p:cond delay="0"/>
                                          </p:stCondLst>
                                        </p:cTn>
                                        <p:tgtEl>
                                          <p:spTgt spid="61"/>
                                        </p:tgtEl>
                                        <p:attrNameLst>
                                          <p:attrName>style.visibility</p:attrName>
                                        </p:attrNameLst>
                                      </p:cBhvr>
                                      <p:to>
                                        <p:strVal val="visible"/>
                                      </p:to>
                                    </p:set>
                                    <p:animEffect transition="in" filter="wipe(right)">
                                      <p:cBhvr>
                                        <p:cTn id="377" dur="500"/>
                                        <p:tgtEl>
                                          <p:spTgt spid="61"/>
                                        </p:tgtEl>
                                      </p:cBhvr>
                                    </p:animEffect>
                                  </p:childTnLst>
                                </p:cTn>
                              </p:par>
                            </p:childTnLst>
                          </p:cTn>
                        </p:par>
                      </p:childTnLst>
                    </p:cTn>
                  </p:par>
                  <p:par>
                    <p:cTn id="378" fill="hold">
                      <p:stCondLst>
                        <p:cond delay="indefinite"/>
                      </p:stCondLst>
                      <p:childTnLst>
                        <p:par>
                          <p:cTn id="379" fill="hold">
                            <p:stCondLst>
                              <p:cond delay="0"/>
                            </p:stCondLst>
                            <p:childTnLst>
                              <p:par>
                                <p:cTn id="380" presetID="22" presetClass="exit" presetSubtype="4" fill="hold" grpId="2" nodeType="clickEffect">
                                  <p:stCondLst>
                                    <p:cond delay="0"/>
                                  </p:stCondLst>
                                  <p:childTnLst>
                                    <p:animEffect transition="out" filter="wipe(down)">
                                      <p:cBhvr>
                                        <p:cTn id="381" dur="500"/>
                                        <p:tgtEl>
                                          <p:spTgt spid="60"/>
                                        </p:tgtEl>
                                      </p:cBhvr>
                                    </p:animEffect>
                                    <p:set>
                                      <p:cBhvr>
                                        <p:cTn id="382" dur="1" fill="hold">
                                          <p:stCondLst>
                                            <p:cond delay="499"/>
                                          </p:stCondLst>
                                        </p:cTn>
                                        <p:tgtEl>
                                          <p:spTgt spid="60"/>
                                        </p:tgtEl>
                                        <p:attrNameLst>
                                          <p:attrName>style.visibility</p:attrName>
                                        </p:attrNameLst>
                                      </p:cBhvr>
                                      <p:to>
                                        <p:strVal val="hidden"/>
                                      </p:to>
                                    </p:set>
                                  </p:childTnLst>
                                </p:cTn>
                              </p:par>
                              <p:par>
                                <p:cTn id="383" presetID="22" presetClass="exit" presetSubtype="8" fill="hold" grpId="2" nodeType="withEffect">
                                  <p:stCondLst>
                                    <p:cond delay="0"/>
                                  </p:stCondLst>
                                  <p:childTnLst>
                                    <p:animEffect transition="out" filter="wipe(left)">
                                      <p:cBhvr>
                                        <p:cTn id="384" dur="500"/>
                                        <p:tgtEl>
                                          <p:spTgt spid="61"/>
                                        </p:tgtEl>
                                      </p:cBhvr>
                                    </p:animEffect>
                                    <p:set>
                                      <p:cBhvr>
                                        <p:cTn id="385" dur="1" fill="hold">
                                          <p:stCondLst>
                                            <p:cond delay="499"/>
                                          </p:stCondLst>
                                        </p:cTn>
                                        <p:tgtEl>
                                          <p:spTgt spid="61"/>
                                        </p:tgtEl>
                                        <p:attrNameLst>
                                          <p:attrName>style.visibility</p:attrName>
                                        </p:attrNameLst>
                                      </p:cBhvr>
                                      <p:to>
                                        <p:strVal val="hidden"/>
                                      </p:to>
                                    </p:set>
                                  </p:childTnLst>
                                </p:cTn>
                              </p:par>
                              <p:par>
                                <p:cTn id="386" presetID="22" presetClass="entr" presetSubtype="1" fill="hold" grpId="0" nodeType="withEffect">
                                  <p:stCondLst>
                                    <p:cond delay="0"/>
                                  </p:stCondLst>
                                  <p:childTnLst>
                                    <p:set>
                                      <p:cBhvr>
                                        <p:cTn id="387" dur="1" fill="hold">
                                          <p:stCondLst>
                                            <p:cond delay="0"/>
                                          </p:stCondLst>
                                        </p:cTn>
                                        <p:tgtEl>
                                          <p:spTgt spid="62"/>
                                        </p:tgtEl>
                                        <p:attrNameLst>
                                          <p:attrName>style.visibility</p:attrName>
                                        </p:attrNameLst>
                                      </p:cBhvr>
                                      <p:to>
                                        <p:strVal val="visible"/>
                                      </p:to>
                                    </p:set>
                                    <p:animEffect transition="in" filter="wipe(up)">
                                      <p:cBhvr>
                                        <p:cTn id="388" dur="500"/>
                                        <p:tgtEl>
                                          <p:spTgt spid="62"/>
                                        </p:tgtEl>
                                      </p:cBhvr>
                                    </p:animEffect>
                                  </p:childTnLst>
                                </p:cTn>
                              </p:par>
                              <p:par>
                                <p:cTn id="389" presetID="22" presetClass="entr" presetSubtype="2" fill="hold" grpId="0" nodeType="withEffect">
                                  <p:stCondLst>
                                    <p:cond delay="0"/>
                                  </p:stCondLst>
                                  <p:childTnLst>
                                    <p:set>
                                      <p:cBhvr>
                                        <p:cTn id="390" dur="1" fill="hold">
                                          <p:stCondLst>
                                            <p:cond delay="0"/>
                                          </p:stCondLst>
                                        </p:cTn>
                                        <p:tgtEl>
                                          <p:spTgt spid="63"/>
                                        </p:tgtEl>
                                        <p:attrNameLst>
                                          <p:attrName>style.visibility</p:attrName>
                                        </p:attrNameLst>
                                      </p:cBhvr>
                                      <p:to>
                                        <p:strVal val="visible"/>
                                      </p:to>
                                    </p:set>
                                    <p:animEffect transition="in" filter="wipe(right)">
                                      <p:cBhvr>
                                        <p:cTn id="391" dur="500"/>
                                        <p:tgtEl>
                                          <p:spTgt spid="63"/>
                                        </p:tgtEl>
                                      </p:cBhvr>
                                    </p:animEffect>
                                  </p:childTnLst>
                                </p:cTn>
                              </p:par>
                            </p:childTnLst>
                          </p:cTn>
                        </p:par>
                      </p:childTnLst>
                    </p:cTn>
                  </p:par>
                  <p:par>
                    <p:cTn id="392" fill="hold">
                      <p:stCondLst>
                        <p:cond delay="indefinite"/>
                      </p:stCondLst>
                      <p:childTnLst>
                        <p:par>
                          <p:cTn id="393" fill="hold">
                            <p:stCondLst>
                              <p:cond delay="0"/>
                            </p:stCondLst>
                            <p:childTnLst>
                              <p:par>
                                <p:cTn id="394" presetID="22" presetClass="exit" presetSubtype="4" fill="hold" grpId="2" nodeType="clickEffect">
                                  <p:stCondLst>
                                    <p:cond delay="0"/>
                                  </p:stCondLst>
                                  <p:childTnLst>
                                    <p:animEffect transition="out" filter="wipe(down)">
                                      <p:cBhvr>
                                        <p:cTn id="395" dur="500"/>
                                        <p:tgtEl>
                                          <p:spTgt spid="62"/>
                                        </p:tgtEl>
                                      </p:cBhvr>
                                    </p:animEffect>
                                    <p:set>
                                      <p:cBhvr>
                                        <p:cTn id="396" dur="1" fill="hold">
                                          <p:stCondLst>
                                            <p:cond delay="499"/>
                                          </p:stCondLst>
                                        </p:cTn>
                                        <p:tgtEl>
                                          <p:spTgt spid="62"/>
                                        </p:tgtEl>
                                        <p:attrNameLst>
                                          <p:attrName>style.visibility</p:attrName>
                                        </p:attrNameLst>
                                      </p:cBhvr>
                                      <p:to>
                                        <p:strVal val="hidden"/>
                                      </p:to>
                                    </p:set>
                                  </p:childTnLst>
                                </p:cTn>
                              </p:par>
                              <p:par>
                                <p:cTn id="397" presetID="22" presetClass="exit" presetSubtype="8" fill="hold" grpId="2" nodeType="withEffect">
                                  <p:stCondLst>
                                    <p:cond delay="0"/>
                                  </p:stCondLst>
                                  <p:childTnLst>
                                    <p:animEffect transition="out" filter="wipe(left)">
                                      <p:cBhvr>
                                        <p:cTn id="398" dur="500"/>
                                        <p:tgtEl>
                                          <p:spTgt spid="63"/>
                                        </p:tgtEl>
                                      </p:cBhvr>
                                    </p:animEffect>
                                    <p:set>
                                      <p:cBhvr>
                                        <p:cTn id="399" dur="1" fill="hold">
                                          <p:stCondLst>
                                            <p:cond delay="499"/>
                                          </p:stCondLst>
                                        </p:cTn>
                                        <p:tgtEl>
                                          <p:spTgt spid="63"/>
                                        </p:tgtEl>
                                        <p:attrNameLst>
                                          <p:attrName>style.visibility</p:attrName>
                                        </p:attrNameLst>
                                      </p:cBhvr>
                                      <p:to>
                                        <p:strVal val="hidden"/>
                                      </p:to>
                                    </p:set>
                                  </p:childTnLst>
                                </p:cTn>
                              </p:par>
                              <p:par>
                                <p:cTn id="400" presetID="22" presetClass="entr" presetSubtype="1" fill="hold" grpId="0" nodeType="withEffect">
                                  <p:stCondLst>
                                    <p:cond delay="0"/>
                                  </p:stCondLst>
                                  <p:childTnLst>
                                    <p:set>
                                      <p:cBhvr>
                                        <p:cTn id="401" dur="1" fill="hold">
                                          <p:stCondLst>
                                            <p:cond delay="0"/>
                                          </p:stCondLst>
                                        </p:cTn>
                                        <p:tgtEl>
                                          <p:spTgt spid="64"/>
                                        </p:tgtEl>
                                        <p:attrNameLst>
                                          <p:attrName>style.visibility</p:attrName>
                                        </p:attrNameLst>
                                      </p:cBhvr>
                                      <p:to>
                                        <p:strVal val="visible"/>
                                      </p:to>
                                    </p:set>
                                    <p:animEffect transition="in" filter="wipe(up)">
                                      <p:cBhvr>
                                        <p:cTn id="402" dur="500"/>
                                        <p:tgtEl>
                                          <p:spTgt spid="64"/>
                                        </p:tgtEl>
                                      </p:cBhvr>
                                    </p:animEffect>
                                  </p:childTnLst>
                                </p:cTn>
                              </p:par>
                              <p:par>
                                <p:cTn id="403" presetID="22" presetClass="entr" presetSubtype="2" fill="hold" grpId="0" nodeType="withEffect">
                                  <p:stCondLst>
                                    <p:cond delay="0"/>
                                  </p:stCondLst>
                                  <p:childTnLst>
                                    <p:set>
                                      <p:cBhvr>
                                        <p:cTn id="404" dur="1" fill="hold">
                                          <p:stCondLst>
                                            <p:cond delay="0"/>
                                          </p:stCondLst>
                                        </p:cTn>
                                        <p:tgtEl>
                                          <p:spTgt spid="65"/>
                                        </p:tgtEl>
                                        <p:attrNameLst>
                                          <p:attrName>style.visibility</p:attrName>
                                        </p:attrNameLst>
                                      </p:cBhvr>
                                      <p:to>
                                        <p:strVal val="visible"/>
                                      </p:to>
                                    </p:set>
                                    <p:animEffect transition="in" filter="wipe(right)">
                                      <p:cBhvr>
                                        <p:cTn id="405" dur="500"/>
                                        <p:tgtEl>
                                          <p:spTgt spid="65"/>
                                        </p:tgtEl>
                                      </p:cBhvr>
                                    </p:animEffect>
                                  </p:childTnLst>
                                </p:cTn>
                              </p:par>
                            </p:childTnLst>
                          </p:cTn>
                        </p:par>
                      </p:childTnLst>
                    </p:cTn>
                  </p:par>
                  <p:par>
                    <p:cTn id="406" fill="hold">
                      <p:stCondLst>
                        <p:cond delay="indefinite"/>
                      </p:stCondLst>
                      <p:childTnLst>
                        <p:par>
                          <p:cTn id="407" fill="hold">
                            <p:stCondLst>
                              <p:cond delay="0"/>
                            </p:stCondLst>
                            <p:childTnLst>
                              <p:par>
                                <p:cTn id="408" presetID="22" presetClass="exit" presetSubtype="4" fill="hold" grpId="2" nodeType="clickEffect">
                                  <p:stCondLst>
                                    <p:cond delay="0"/>
                                  </p:stCondLst>
                                  <p:childTnLst>
                                    <p:animEffect transition="out" filter="wipe(down)">
                                      <p:cBhvr>
                                        <p:cTn id="409" dur="500"/>
                                        <p:tgtEl>
                                          <p:spTgt spid="64"/>
                                        </p:tgtEl>
                                      </p:cBhvr>
                                    </p:animEffect>
                                    <p:set>
                                      <p:cBhvr>
                                        <p:cTn id="410" dur="1" fill="hold">
                                          <p:stCondLst>
                                            <p:cond delay="499"/>
                                          </p:stCondLst>
                                        </p:cTn>
                                        <p:tgtEl>
                                          <p:spTgt spid="64"/>
                                        </p:tgtEl>
                                        <p:attrNameLst>
                                          <p:attrName>style.visibility</p:attrName>
                                        </p:attrNameLst>
                                      </p:cBhvr>
                                      <p:to>
                                        <p:strVal val="hidden"/>
                                      </p:to>
                                    </p:set>
                                  </p:childTnLst>
                                </p:cTn>
                              </p:par>
                              <p:par>
                                <p:cTn id="411" presetID="22" presetClass="exit" presetSubtype="8" fill="hold" grpId="2" nodeType="withEffect">
                                  <p:stCondLst>
                                    <p:cond delay="0"/>
                                  </p:stCondLst>
                                  <p:childTnLst>
                                    <p:animEffect transition="out" filter="wipe(left)">
                                      <p:cBhvr>
                                        <p:cTn id="412" dur="500"/>
                                        <p:tgtEl>
                                          <p:spTgt spid="65"/>
                                        </p:tgtEl>
                                      </p:cBhvr>
                                    </p:animEffect>
                                    <p:set>
                                      <p:cBhvr>
                                        <p:cTn id="413" dur="1" fill="hold">
                                          <p:stCondLst>
                                            <p:cond delay="499"/>
                                          </p:stCondLst>
                                        </p:cTn>
                                        <p:tgtEl>
                                          <p:spTgt spid="65"/>
                                        </p:tgtEl>
                                        <p:attrNameLst>
                                          <p:attrName>style.visibility</p:attrName>
                                        </p:attrNameLst>
                                      </p:cBhvr>
                                      <p:to>
                                        <p:strVal val="hidden"/>
                                      </p:to>
                                    </p:set>
                                  </p:childTnLst>
                                </p:cTn>
                              </p:par>
                              <p:par>
                                <p:cTn id="414" presetID="22" presetClass="entr" presetSubtype="1" fill="hold" grpId="0" nodeType="withEffect">
                                  <p:stCondLst>
                                    <p:cond delay="0"/>
                                  </p:stCondLst>
                                  <p:childTnLst>
                                    <p:set>
                                      <p:cBhvr>
                                        <p:cTn id="415" dur="1" fill="hold">
                                          <p:stCondLst>
                                            <p:cond delay="0"/>
                                          </p:stCondLst>
                                        </p:cTn>
                                        <p:tgtEl>
                                          <p:spTgt spid="66"/>
                                        </p:tgtEl>
                                        <p:attrNameLst>
                                          <p:attrName>style.visibility</p:attrName>
                                        </p:attrNameLst>
                                      </p:cBhvr>
                                      <p:to>
                                        <p:strVal val="visible"/>
                                      </p:to>
                                    </p:set>
                                    <p:animEffect transition="in" filter="wipe(up)">
                                      <p:cBhvr>
                                        <p:cTn id="416" dur="500"/>
                                        <p:tgtEl>
                                          <p:spTgt spid="66"/>
                                        </p:tgtEl>
                                      </p:cBhvr>
                                    </p:animEffect>
                                  </p:childTnLst>
                                </p:cTn>
                              </p:par>
                              <p:par>
                                <p:cTn id="417" presetID="22" presetClass="entr" presetSubtype="2" fill="hold" grpId="0" nodeType="withEffect">
                                  <p:stCondLst>
                                    <p:cond delay="0"/>
                                  </p:stCondLst>
                                  <p:childTnLst>
                                    <p:set>
                                      <p:cBhvr>
                                        <p:cTn id="418" dur="1" fill="hold">
                                          <p:stCondLst>
                                            <p:cond delay="0"/>
                                          </p:stCondLst>
                                        </p:cTn>
                                        <p:tgtEl>
                                          <p:spTgt spid="67"/>
                                        </p:tgtEl>
                                        <p:attrNameLst>
                                          <p:attrName>style.visibility</p:attrName>
                                        </p:attrNameLst>
                                      </p:cBhvr>
                                      <p:to>
                                        <p:strVal val="visible"/>
                                      </p:to>
                                    </p:set>
                                    <p:animEffect transition="in" filter="wipe(right)">
                                      <p:cBhvr>
                                        <p:cTn id="419" dur="500"/>
                                        <p:tgtEl>
                                          <p:spTgt spid="67"/>
                                        </p:tgtEl>
                                      </p:cBhvr>
                                    </p:animEffect>
                                  </p:childTnLst>
                                </p:cTn>
                              </p:par>
                            </p:childTnLst>
                          </p:cTn>
                        </p:par>
                      </p:childTnLst>
                    </p:cTn>
                  </p:par>
                  <p:par>
                    <p:cTn id="420" fill="hold">
                      <p:stCondLst>
                        <p:cond delay="indefinite"/>
                      </p:stCondLst>
                      <p:childTnLst>
                        <p:par>
                          <p:cTn id="421" fill="hold">
                            <p:stCondLst>
                              <p:cond delay="0"/>
                            </p:stCondLst>
                            <p:childTnLst>
                              <p:par>
                                <p:cTn id="422" presetID="22" presetClass="exit" presetSubtype="4" fill="hold" grpId="2" nodeType="clickEffect">
                                  <p:stCondLst>
                                    <p:cond delay="0"/>
                                  </p:stCondLst>
                                  <p:childTnLst>
                                    <p:animEffect transition="out" filter="wipe(down)">
                                      <p:cBhvr>
                                        <p:cTn id="423" dur="500"/>
                                        <p:tgtEl>
                                          <p:spTgt spid="66"/>
                                        </p:tgtEl>
                                      </p:cBhvr>
                                    </p:animEffect>
                                    <p:set>
                                      <p:cBhvr>
                                        <p:cTn id="424" dur="1" fill="hold">
                                          <p:stCondLst>
                                            <p:cond delay="499"/>
                                          </p:stCondLst>
                                        </p:cTn>
                                        <p:tgtEl>
                                          <p:spTgt spid="66"/>
                                        </p:tgtEl>
                                        <p:attrNameLst>
                                          <p:attrName>style.visibility</p:attrName>
                                        </p:attrNameLst>
                                      </p:cBhvr>
                                      <p:to>
                                        <p:strVal val="hidden"/>
                                      </p:to>
                                    </p:set>
                                  </p:childTnLst>
                                </p:cTn>
                              </p:par>
                              <p:par>
                                <p:cTn id="425" presetID="22" presetClass="exit" presetSubtype="8" fill="hold" grpId="2" nodeType="withEffect">
                                  <p:stCondLst>
                                    <p:cond delay="0"/>
                                  </p:stCondLst>
                                  <p:childTnLst>
                                    <p:animEffect transition="out" filter="wipe(left)">
                                      <p:cBhvr>
                                        <p:cTn id="426" dur="500"/>
                                        <p:tgtEl>
                                          <p:spTgt spid="67"/>
                                        </p:tgtEl>
                                      </p:cBhvr>
                                    </p:animEffect>
                                    <p:set>
                                      <p:cBhvr>
                                        <p:cTn id="427" dur="1" fill="hold">
                                          <p:stCondLst>
                                            <p:cond delay="499"/>
                                          </p:stCondLst>
                                        </p:cTn>
                                        <p:tgtEl>
                                          <p:spTgt spid="67"/>
                                        </p:tgtEl>
                                        <p:attrNameLst>
                                          <p:attrName>style.visibility</p:attrName>
                                        </p:attrNameLst>
                                      </p:cBhvr>
                                      <p:to>
                                        <p:strVal val="hidden"/>
                                      </p:to>
                                    </p:set>
                                  </p:childTnLst>
                                </p:cTn>
                              </p:par>
                              <p:par>
                                <p:cTn id="428" presetID="22" presetClass="entr" presetSubtype="1" fill="hold" grpId="0" nodeType="withEffect">
                                  <p:stCondLst>
                                    <p:cond delay="0"/>
                                  </p:stCondLst>
                                  <p:childTnLst>
                                    <p:set>
                                      <p:cBhvr>
                                        <p:cTn id="429" dur="1" fill="hold">
                                          <p:stCondLst>
                                            <p:cond delay="0"/>
                                          </p:stCondLst>
                                        </p:cTn>
                                        <p:tgtEl>
                                          <p:spTgt spid="68"/>
                                        </p:tgtEl>
                                        <p:attrNameLst>
                                          <p:attrName>style.visibility</p:attrName>
                                        </p:attrNameLst>
                                      </p:cBhvr>
                                      <p:to>
                                        <p:strVal val="visible"/>
                                      </p:to>
                                    </p:set>
                                    <p:animEffect transition="in" filter="wipe(up)">
                                      <p:cBhvr>
                                        <p:cTn id="430" dur="500"/>
                                        <p:tgtEl>
                                          <p:spTgt spid="68"/>
                                        </p:tgtEl>
                                      </p:cBhvr>
                                    </p:animEffect>
                                  </p:childTnLst>
                                </p:cTn>
                              </p:par>
                              <p:par>
                                <p:cTn id="431" presetID="22" presetClass="entr" presetSubtype="2" fill="hold" grpId="0" nodeType="withEffect">
                                  <p:stCondLst>
                                    <p:cond delay="0"/>
                                  </p:stCondLst>
                                  <p:childTnLst>
                                    <p:set>
                                      <p:cBhvr>
                                        <p:cTn id="432" dur="1" fill="hold">
                                          <p:stCondLst>
                                            <p:cond delay="0"/>
                                          </p:stCondLst>
                                        </p:cTn>
                                        <p:tgtEl>
                                          <p:spTgt spid="69"/>
                                        </p:tgtEl>
                                        <p:attrNameLst>
                                          <p:attrName>style.visibility</p:attrName>
                                        </p:attrNameLst>
                                      </p:cBhvr>
                                      <p:to>
                                        <p:strVal val="visible"/>
                                      </p:to>
                                    </p:set>
                                    <p:animEffect transition="in" filter="wipe(right)">
                                      <p:cBhvr>
                                        <p:cTn id="433" dur="500"/>
                                        <p:tgtEl>
                                          <p:spTgt spid="69"/>
                                        </p:tgtEl>
                                      </p:cBhvr>
                                    </p:animEffect>
                                  </p:childTnLst>
                                </p:cTn>
                              </p:par>
                            </p:childTnLst>
                          </p:cTn>
                        </p:par>
                      </p:childTnLst>
                    </p:cTn>
                  </p:par>
                  <p:par>
                    <p:cTn id="434" fill="hold">
                      <p:stCondLst>
                        <p:cond delay="indefinite"/>
                      </p:stCondLst>
                      <p:childTnLst>
                        <p:par>
                          <p:cTn id="435" fill="hold">
                            <p:stCondLst>
                              <p:cond delay="0"/>
                            </p:stCondLst>
                            <p:childTnLst>
                              <p:par>
                                <p:cTn id="436" presetID="22" presetClass="exit" presetSubtype="4" fill="hold" grpId="2" nodeType="clickEffect">
                                  <p:stCondLst>
                                    <p:cond delay="0"/>
                                  </p:stCondLst>
                                  <p:childTnLst>
                                    <p:animEffect transition="out" filter="wipe(down)">
                                      <p:cBhvr>
                                        <p:cTn id="437" dur="500"/>
                                        <p:tgtEl>
                                          <p:spTgt spid="68"/>
                                        </p:tgtEl>
                                      </p:cBhvr>
                                    </p:animEffect>
                                    <p:set>
                                      <p:cBhvr>
                                        <p:cTn id="438" dur="1" fill="hold">
                                          <p:stCondLst>
                                            <p:cond delay="499"/>
                                          </p:stCondLst>
                                        </p:cTn>
                                        <p:tgtEl>
                                          <p:spTgt spid="68"/>
                                        </p:tgtEl>
                                        <p:attrNameLst>
                                          <p:attrName>style.visibility</p:attrName>
                                        </p:attrNameLst>
                                      </p:cBhvr>
                                      <p:to>
                                        <p:strVal val="hidden"/>
                                      </p:to>
                                    </p:set>
                                  </p:childTnLst>
                                </p:cTn>
                              </p:par>
                              <p:par>
                                <p:cTn id="439" presetID="22" presetClass="exit" presetSubtype="8" fill="hold" grpId="2" nodeType="withEffect">
                                  <p:stCondLst>
                                    <p:cond delay="0"/>
                                  </p:stCondLst>
                                  <p:childTnLst>
                                    <p:animEffect transition="out" filter="wipe(left)">
                                      <p:cBhvr>
                                        <p:cTn id="440" dur="500"/>
                                        <p:tgtEl>
                                          <p:spTgt spid="69"/>
                                        </p:tgtEl>
                                      </p:cBhvr>
                                    </p:animEffect>
                                    <p:set>
                                      <p:cBhvr>
                                        <p:cTn id="441" dur="1" fill="hold">
                                          <p:stCondLst>
                                            <p:cond delay="499"/>
                                          </p:stCondLst>
                                        </p:cTn>
                                        <p:tgtEl>
                                          <p:spTgt spid="69"/>
                                        </p:tgtEl>
                                        <p:attrNameLst>
                                          <p:attrName>style.visibility</p:attrName>
                                        </p:attrNameLst>
                                      </p:cBhvr>
                                      <p:to>
                                        <p:strVal val="hidden"/>
                                      </p:to>
                                    </p:set>
                                  </p:childTnLst>
                                </p:cTn>
                              </p:par>
                              <p:par>
                                <p:cTn id="442" presetID="22" presetClass="entr" presetSubtype="1" fill="hold" grpId="0" nodeType="withEffect">
                                  <p:stCondLst>
                                    <p:cond delay="0"/>
                                  </p:stCondLst>
                                  <p:childTnLst>
                                    <p:set>
                                      <p:cBhvr>
                                        <p:cTn id="443" dur="1" fill="hold">
                                          <p:stCondLst>
                                            <p:cond delay="0"/>
                                          </p:stCondLst>
                                        </p:cTn>
                                        <p:tgtEl>
                                          <p:spTgt spid="70"/>
                                        </p:tgtEl>
                                        <p:attrNameLst>
                                          <p:attrName>style.visibility</p:attrName>
                                        </p:attrNameLst>
                                      </p:cBhvr>
                                      <p:to>
                                        <p:strVal val="visible"/>
                                      </p:to>
                                    </p:set>
                                    <p:animEffect transition="in" filter="wipe(up)">
                                      <p:cBhvr>
                                        <p:cTn id="444" dur="500"/>
                                        <p:tgtEl>
                                          <p:spTgt spid="70"/>
                                        </p:tgtEl>
                                      </p:cBhvr>
                                    </p:animEffect>
                                  </p:childTnLst>
                                </p:cTn>
                              </p:par>
                              <p:par>
                                <p:cTn id="445" presetID="22" presetClass="entr" presetSubtype="2" fill="hold" grpId="0" nodeType="withEffect">
                                  <p:stCondLst>
                                    <p:cond delay="0"/>
                                  </p:stCondLst>
                                  <p:childTnLst>
                                    <p:set>
                                      <p:cBhvr>
                                        <p:cTn id="446" dur="1" fill="hold">
                                          <p:stCondLst>
                                            <p:cond delay="0"/>
                                          </p:stCondLst>
                                        </p:cTn>
                                        <p:tgtEl>
                                          <p:spTgt spid="71"/>
                                        </p:tgtEl>
                                        <p:attrNameLst>
                                          <p:attrName>style.visibility</p:attrName>
                                        </p:attrNameLst>
                                      </p:cBhvr>
                                      <p:to>
                                        <p:strVal val="visible"/>
                                      </p:to>
                                    </p:set>
                                    <p:animEffect transition="in" filter="wipe(right)">
                                      <p:cBhvr>
                                        <p:cTn id="447" dur="500"/>
                                        <p:tgtEl>
                                          <p:spTgt spid="71"/>
                                        </p:tgtEl>
                                      </p:cBhvr>
                                    </p:animEffect>
                                  </p:childTnLst>
                                </p:cTn>
                              </p:par>
                            </p:childTnLst>
                          </p:cTn>
                        </p:par>
                      </p:childTnLst>
                    </p:cTn>
                  </p:par>
                  <p:par>
                    <p:cTn id="448" fill="hold">
                      <p:stCondLst>
                        <p:cond delay="indefinite"/>
                      </p:stCondLst>
                      <p:childTnLst>
                        <p:par>
                          <p:cTn id="449" fill="hold">
                            <p:stCondLst>
                              <p:cond delay="0"/>
                            </p:stCondLst>
                            <p:childTnLst>
                              <p:par>
                                <p:cTn id="450" presetID="22" presetClass="exit" presetSubtype="4" fill="hold" grpId="2" nodeType="clickEffect">
                                  <p:stCondLst>
                                    <p:cond delay="0"/>
                                  </p:stCondLst>
                                  <p:childTnLst>
                                    <p:animEffect transition="out" filter="wipe(down)">
                                      <p:cBhvr>
                                        <p:cTn id="451" dur="500"/>
                                        <p:tgtEl>
                                          <p:spTgt spid="70"/>
                                        </p:tgtEl>
                                      </p:cBhvr>
                                    </p:animEffect>
                                    <p:set>
                                      <p:cBhvr>
                                        <p:cTn id="452" dur="1" fill="hold">
                                          <p:stCondLst>
                                            <p:cond delay="499"/>
                                          </p:stCondLst>
                                        </p:cTn>
                                        <p:tgtEl>
                                          <p:spTgt spid="70"/>
                                        </p:tgtEl>
                                        <p:attrNameLst>
                                          <p:attrName>style.visibility</p:attrName>
                                        </p:attrNameLst>
                                      </p:cBhvr>
                                      <p:to>
                                        <p:strVal val="hidden"/>
                                      </p:to>
                                    </p:set>
                                  </p:childTnLst>
                                </p:cTn>
                              </p:par>
                              <p:par>
                                <p:cTn id="453" presetID="22" presetClass="exit" presetSubtype="8" fill="hold" grpId="2" nodeType="withEffect">
                                  <p:stCondLst>
                                    <p:cond delay="0"/>
                                  </p:stCondLst>
                                  <p:childTnLst>
                                    <p:animEffect transition="out" filter="wipe(left)">
                                      <p:cBhvr>
                                        <p:cTn id="454" dur="500"/>
                                        <p:tgtEl>
                                          <p:spTgt spid="71"/>
                                        </p:tgtEl>
                                      </p:cBhvr>
                                    </p:animEffect>
                                    <p:set>
                                      <p:cBhvr>
                                        <p:cTn id="455" dur="1" fill="hold">
                                          <p:stCondLst>
                                            <p:cond delay="499"/>
                                          </p:stCondLst>
                                        </p:cTn>
                                        <p:tgtEl>
                                          <p:spTgt spid="71"/>
                                        </p:tgtEl>
                                        <p:attrNameLst>
                                          <p:attrName>style.visibility</p:attrName>
                                        </p:attrNameLst>
                                      </p:cBhvr>
                                      <p:to>
                                        <p:strVal val="hidden"/>
                                      </p:to>
                                    </p:set>
                                  </p:childTnLst>
                                </p:cTn>
                              </p:par>
                              <p:par>
                                <p:cTn id="456" presetID="22" presetClass="entr" presetSubtype="1" fill="hold" grpId="0" nodeType="withEffect">
                                  <p:stCondLst>
                                    <p:cond delay="0"/>
                                  </p:stCondLst>
                                  <p:childTnLst>
                                    <p:set>
                                      <p:cBhvr>
                                        <p:cTn id="457" dur="1" fill="hold">
                                          <p:stCondLst>
                                            <p:cond delay="0"/>
                                          </p:stCondLst>
                                        </p:cTn>
                                        <p:tgtEl>
                                          <p:spTgt spid="72"/>
                                        </p:tgtEl>
                                        <p:attrNameLst>
                                          <p:attrName>style.visibility</p:attrName>
                                        </p:attrNameLst>
                                      </p:cBhvr>
                                      <p:to>
                                        <p:strVal val="visible"/>
                                      </p:to>
                                    </p:set>
                                    <p:animEffect transition="in" filter="wipe(up)">
                                      <p:cBhvr>
                                        <p:cTn id="458" dur="500"/>
                                        <p:tgtEl>
                                          <p:spTgt spid="72"/>
                                        </p:tgtEl>
                                      </p:cBhvr>
                                    </p:animEffect>
                                  </p:childTnLst>
                                </p:cTn>
                              </p:par>
                              <p:par>
                                <p:cTn id="459" presetID="22" presetClass="entr" presetSubtype="2" fill="hold" grpId="0" nodeType="withEffect">
                                  <p:stCondLst>
                                    <p:cond delay="0"/>
                                  </p:stCondLst>
                                  <p:childTnLst>
                                    <p:set>
                                      <p:cBhvr>
                                        <p:cTn id="460" dur="1" fill="hold">
                                          <p:stCondLst>
                                            <p:cond delay="0"/>
                                          </p:stCondLst>
                                        </p:cTn>
                                        <p:tgtEl>
                                          <p:spTgt spid="73"/>
                                        </p:tgtEl>
                                        <p:attrNameLst>
                                          <p:attrName>style.visibility</p:attrName>
                                        </p:attrNameLst>
                                      </p:cBhvr>
                                      <p:to>
                                        <p:strVal val="visible"/>
                                      </p:to>
                                    </p:set>
                                    <p:animEffect transition="in" filter="wipe(right)">
                                      <p:cBhvr>
                                        <p:cTn id="461" dur="500"/>
                                        <p:tgtEl>
                                          <p:spTgt spid="73"/>
                                        </p:tgtEl>
                                      </p:cBhvr>
                                    </p:animEffect>
                                  </p:childTnLst>
                                </p:cTn>
                              </p:par>
                            </p:childTnLst>
                          </p:cTn>
                        </p:par>
                      </p:childTnLst>
                    </p:cTn>
                  </p:par>
                  <p:par>
                    <p:cTn id="462" fill="hold">
                      <p:stCondLst>
                        <p:cond delay="indefinite"/>
                      </p:stCondLst>
                      <p:childTnLst>
                        <p:par>
                          <p:cTn id="463" fill="hold">
                            <p:stCondLst>
                              <p:cond delay="0"/>
                            </p:stCondLst>
                            <p:childTnLst>
                              <p:par>
                                <p:cTn id="464" presetID="22" presetClass="exit" presetSubtype="4" fill="hold" grpId="2" nodeType="clickEffect">
                                  <p:stCondLst>
                                    <p:cond delay="0"/>
                                  </p:stCondLst>
                                  <p:childTnLst>
                                    <p:animEffect transition="out" filter="wipe(down)">
                                      <p:cBhvr>
                                        <p:cTn id="465" dur="500"/>
                                        <p:tgtEl>
                                          <p:spTgt spid="72"/>
                                        </p:tgtEl>
                                      </p:cBhvr>
                                    </p:animEffect>
                                    <p:set>
                                      <p:cBhvr>
                                        <p:cTn id="466" dur="1" fill="hold">
                                          <p:stCondLst>
                                            <p:cond delay="499"/>
                                          </p:stCondLst>
                                        </p:cTn>
                                        <p:tgtEl>
                                          <p:spTgt spid="72"/>
                                        </p:tgtEl>
                                        <p:attrNameLst>
                                          <p:attrName>style.visibility</p:attrName>
                                        </p:attrNameLst>
                                      </p:cBhvr>
                                      <p:to>
                                        <p:strVal val="hidden"/>
                                      </p:to>
                                    </p:set>
                                  </p:childTnLst>
                                </p:cTn>
                              </p:par>
                              <p:par>
                                <p:cTn id="467" presetID="22" presetClass="exit" presetSubtype="8" fill="hold" grpId="2" nodeType="withEffect">
                                  <p:stCondLst>
                                    <p:cond delay="0"/>
                                  </p:stCondLst>
                                  <p:childTnLst>
                                    <p:animEffect transition="out" filter="wipe(left)">
                                      <p:cBhvr>
                                        <p:cTn id="468" dur="500"/>
                                        <p:tgtEl>
                                          <p:spTgt spid="73"/>
                                        </p:tgtEl>
                                      </p:cBhvr>
                                    </p:animEffect>
                                    <p:set>
                                      <p:cBhvr>
                                        <p:cTn id="469" dur="1" fill="hold">
                                          <p:stCondLst>
                                            <p:cond delay="499"/>
                                          </p:stCondLst>
                                        </p:cTn>
                                        <p:tgtEl>
                                          <p:spTgt spid="73"/>
                                        </p:tgtEl>
                                        <p:attrNameLst>
                                          <p:attrName>style.visibility</p:attrName>
                                        </p:attrNameLst>
                                      </p:cBhvr>
                                      <p:to>
                                        <p:strVal val="hidden"/>
                                      </p:to>
                                    </p:set>
                                  </p:childTnLst>
                                </p:cTn>
                              </p:par>
                              <p:par>
                                <p:cTn id="470" presetID="22" presetClass="entr" presetSubtype="1" fill="hold" grpId="0" nodeType="withEffect">
                                  <p:stCondLst>
                                    <p:cond delay="0"/>
                                  </p:stCondLst>
                                  <p:childTnLst>
                                    <p:set>
                                      <p:cBhvr>
                                        <p:cTn id="471" dur="1" fill="hold">
                                          <p:stCondLst>
                                            <p:cond delay="0"/>
                                          </p:stCondLst>
                                        </p:cTn>
                                        <p:tgtEl>
                                          <p:spTgt spid="74"/>
                                        </p:tgtEl>
                                        <p:attrNameLst>
                                          <p:attrName>style.visibility</p:attrName>
                                        </p:attrNameLst>
                                      </p:cBhvr>
                                      <p:to>
                                        <p:strVal val="visible"/>
                                      </p:to>
                                    </p:set>
                                    <p:animEffect transition="in" filter="wipe(up)">
                                      <p:cBhvr>
                                        <p:cTn id="472" dur="500"/>
                                        <p:tgtEl>
                                          <p:spTgt spid="74"/>
                                        </p:tgtEl>
                                      </p:cBhvr>
                                    </p:animEffect>
                                  </p:childTnLst>
                                </p:cTn>
                              </p:par>
                              <p:par>
                                <p:cTn id="473" presetID="22" presetClass="entr" presetSubtype="2" fill="hold" grpId="0" nodeType="withEffect">
                                  <p:stCondLst>
                                    <p:cond delay="0"/>
                                  </p:stCondLst>
                                  <p:childTnLst>
                                    <p:set>
                                      <p:cBhvr>
                                        <p:cTn id="474" dur="1" fill="hold">
                                          <p:stCondLst>
                                            <p:cond delay="0"/>
                                          </p:stCondLst>
                                        </p:cTn>
                                        <p:tgtEl>
                                          <p:spTgt spid="75"/>
                                        </p:tgtEl>
                                        <p:attrNameLst>
                                          <p:attrName>style.visibility</p:attrName>
                                        </p:attrNameLst>
                                      </p:cBhvr>
                                      <p:to>
                                        <p:strVal val="visible"/>
                                      </p:to>
                                    </p:set>
                                    <p:animEffect transition="in" filter="wipe(right)">
                                      <p:cBhvr>
                                        <p:cTn id="475" dur="500"/>
                                        <p:tgtEl>
                                          <p:spTgt spid="75"/>
                                        </p:tgtEl>
                                      </p:cBhvr>
                                    </p:animEffect>
                                  </p:childTnLst>
                                </p:cTn>
                              </p:par>
                            </p:childTnLst>
                          </p:cTn>
                        </p:par>
                      </p:childTnLst>
                    </p:cTn>
                  </p:par>
                  <p:par>
                    <p:cTn id="476" fill="hold">
                      <p:stCondLst>
                        <p:cond delay="indefinite"/>
                      </p:stCondLst>
                      <p:childTnLst>
                        <p:par>
                          <p:cTn id="477" fill="hold">
                            <p:stCondLst>
                              <p:cond delay="0"/>
                            </p:stCondLst>
                            <p:childTnLst>
                              <p:par>
                                <p:cTn id="478" presetID="22" presetClass="exit" presetSubtype="4" fill="hold" grpId="2" nodeType="clickEffect">
                                  <p:stCondLst>
                                    <p:cond delay="0"/>
                                  </p:stCondLst>
                                  <p:childTnLst>
                                    <p:animEffect transition="out" filter="wipe(down)">
                                      <p:cBhvr>
                                        <p:cTn id="479" dur="500"/>
                                        <p:tgtEl>
                                          <p:spTgt spid="74"/>
                                        </p:tgtEl>
                                      </p:cBhvr>
                                    </p:animEffect>
                                    <p:set>
                                      <p:cBhvr>
                                        <p:cTn id="480" dur="1" fill="hold">
                                          <p:stCondLst>
                                            <p:cond delay="499"/>
                                          </p:stCondLst>
                                        </p:cTn>
                                        <p:tgtEl>
                                          <p:spTgt spid="74"/>
                                        </p:tgtEl>
                                        <p:attrNameLst>
                                          <p:attrName>style.visibility</p:attrName>
                                        </p:attrNameLst>
                                      </p:cBhvr>
                                      <p:to>
                                        <p:strVal val="hidden"/>
                                      </p:to>
                                    </p:set>
                                  </p:childTnLst>
                                </p:cTn>
                              </p:par>
                              <p:par>
                                <p:cTn id="481" presetID="22" presetClass="exit" presetSubtype="8" fill="hold" grpId="2" nodeType="withEffect">
                                  <p:stCondLst>
                                    <p:cond delay="0"/>
                                  </p:stCondLst>
                                  <p:childTnLst>
                                    <p:animEffect transition="out" filter="wipe(left)">
                                      <p:cBhvr>
                                        <p:cTn id="482" dur="500"/>
                                        <p:tgtEl>
                                          <p:spTgt spid="75"/>
                                        </p:tgtEl>
                                      </p:cBhvr>
                                    </p:animEffect>
                                    <p:set>
                                      <p:cBhvr>
                                        <p:cTn id="483" dur="1" fill="hold">
                                          <p:stCondLst>
                                            <p:cond delay="499"/>
                                          </p:stCondLst>
                                        </p:cTn>
                                        <p:tgtEl>
                                          <p:spTgt spid="75"/>
                                        </p:tgtEl>
                                        <p:attrNameLst>
                                          <p:attrName>style.visibility</p:attrName>
                                        </p:attrNameLst>
                                      </p:cBhvr>
                                      <p:to>
                                        <p:strVal val="hidden"/>
                                      </p:to>
                                    </p:set>
                                  </p:childTnLst>
                                </p:cTn>
                              </p:par>
                              <p:par>
                                <p:cTn id="484" presetID="22" presetClass="entr" presetSubtype="1" fill="hold" grpId="0" nodeType="withEffect">
                                  <p:stCondLst>
                                    <p:cond delay="0"/>
                                  </p:stCondLst>
                                  <p:childTnLst>
                                    <p:set>
                                      <p:cBhvr>
                                        <p:cTn id="485" dur="1" fill="hold">
                                          <p:stCondLst>
                                            <p:cond delay="0"/>
                                          </p:stCondLst>
                                        </p:cTn>
                                        <p:tgtEl>
                                          <p:spTgt spid="76"/>
                                        </p:tgtEl>
                                        <p:attrNameLst>
                                          <p:attrName>style.visibility</p:attrName>
                                        </p:attrNameLst>
                                      </p:cBhvr>
                                      <p:to>
                                        <p:strVal val="visible"/>
                                      </p:to>
                                    </p:set>
                                    <p:animEffect transition="in" filter="wipe(up)">
                                      <p:cBhvr>
                                        <p:cTn id="486" dur="500"/>
                                        <p:tgtEl>
                                          <p:spTgt spid="76"/>
                                        </p:tgtEl>
                                      </p:cBhvr>
                                    </p:animEffect>
                                  </p:childTnLst>
                                </p:cTn>
                              </p:par>
                              <p:par>
                                <p:cTn id="487" presetID="22" presetClass="entr" presetSubtype="2" fill="hold" grpId="0" nodeType="withEffect">
                                  <p:stCondLst>
                                    <p:cond delay="0"/>
                                  </p:stCondLst>
                                  <p:childTnLst>
                                    <p:set>
                                      <p:cBhvr>
                                        <p:cTn id="488" dur="1" fill="hold">
                                          <p:stCondLst>
                                            <p:cond delay="0"/>
                                          </p:stCondLst>
                                        </p:cTn>
                                        <p:tgtEl>
                                          <p:spTgt spid="77"/>
                                        </p:tgtEl>
                                        <p:attrNameLst>
                                          <p:attrName>style.visibility</p:attrName>
                                        </p:attrNameLst>
                                      </p:cBhvr>
                                      <p:to>
                                        <p:strVal val="visible"/>
                                      </p:to>
                                    </p:set>
                                    <p:animEffect transition="in" filter="wipe(right)">
                                      <p:cBhvr>
                                        <p:cTn id="489" dur="500"/>
                                        <p:tgtEl>
                                          <p:spTgt spid="77"/>
                                        </p:tgtEl>
                                      </p:cBhvr>
                                    </p:animEffect>
                                  </p:childTnLst>
                                </p:cTn>
                              </p:par>
                            </p:childTnLst>
                          </p:cTn>
                        </p:par>
                      </p:childTnLst>
                    </p:cTn>
                  </p:par>
                  <p:par>
                    <p:cTn id="490" fill="hold">
                      <p:stCondLst>
                        <p:cond delay="indefinite"/>
                      </p:stCondLst>
                      <p:childTnLst>
                        <p:par>
                          <p:cTn id="491" fill="hold">
                            <p:stCondLst>
                              <p:cond delay="0"/>
                            </p:stCondLst>
                            <p:childTnLst>
                              <p:par>
                                <p:cTn id="492" presetID="22" presetClass="exit" presetSubtype="4" fill="hold" grpId="2" nodeType="clickEffect">
                                  <p:stCondLst>
                                    <p:cond delay="0"/>
                                  </p:stCondLst>
                                  <p:childTnLst>
                                    <p:animEffect transition="out" filter="wipe(down)">
                                      <p:cBhvr>
                                        <p:cTn id="493" dur="500"/>
                                        <p:tgtEl>
                                          <p:spTgt spid="76"/>
                                        </p:tgtEl>
                                      </p:cBhvr>
                                    </p:animEffect>
                                    <p:set>
                                      <p:cBhvr>
                                        <p:cTn id="494" dur="1" fill="hold">
                                          <p:stCondLst>
                                            <p:cond delay="499"/>
                                          </p:stCondLst>
                                        </p:cTn>
                                        <p:tgtEl>
                                          <p:spTgt spid="76"/>
                                        </p:tgtEl>
                                        <p:attrNameLst>
                                          <p:attrName>style.visibility</p:attrName>
                                        </p:attrNameLst>
                                      </p:cBhvr>
                                      <p:to>
                                        <p:strVal val="hidden"/>
                                      </p:to>
                                    </p:set>
                                  </p:childTnLst>
                                </p:cTn>
                              </p:par>
                              <p:par>
                                <p:cTn id="495" presetID="22" presetClass="exit" presetSubtype="8" fill="hold" grpId="2" nodeType="withEffect">
                                  <p:stCondLst>
                                    <p:cond delay="0"/>
                                  </p:stCondLst>
                                  <p:childTnLst>
                                    <p:animEffect transition="out" filter="wipe(left)">
                                      <p:cBhvr>
                                        <p:cTn id="496" dur="500"/>
                                        <p:tgtEl>
                                          <p:spTgt spid="77"/>
                                        </p:tgtEl>
                                      </p:cBhvr>
                                    </p:animEffect>
                                    <p:set>
                                      <p:cBhvr>
                                        <p:cTn id="497" dur="1" fill="hold">
                                          <p:stCondLst>
                                            <p:cond delay="499"/>
                                          </p:stCondLst>
                                        </p:cTn>
                                        <p:tgtEl>
                                          <p:spTgt spid="77"/>
                                        </p:tgtEl>
                                        <p:attrNameLst>
                                          <p:attrName>style.visibility</p:attrName>
                                        </p:attrNameLst>
                                      </p:cBhvr>
                                      <p:to>
                                        <p:strVal val="hidden"/>
                                      </p:to>
                                    </p:set>
                                  </p:childTnLst>
                                </p:cTn>
                              </p:par>
                              <p:par>
                                <p:cTn id="498" presetID="22" presetClass="entr" presetSubtype="1" fill="hold" grpId="0" nodeType="withEffect">
                                  <p:stCondLst>
                                    <p:cond delay="0"/>
                                  </p:stCondLst>
                                  <p:childTnLst>
                                    <p:set>
                                      <p:cBhvr>
                                        <p:cTn id="499" dur="1" fill="hold">
                                          <p:stCondLst>
                                            <p:cond delay="0"/>
                                          </p:stCondLst>
                                        </p:cTn>
                                        <p:tgtEl>
                                          <p:spTgt spid="78"/>
                                        </p:tgtEl>
                                        <p:attrNameLst>
                                          <p:attrName>style.visibility</p:attrName>
                                        </p:attrNameLst>
                                      </p:cBhvr>
                                      <p:to>
                                        <p:strVal val="visible"/>
                                      </p:to>
                                    </p:set>
                                    <p:animEffect transition="in" filter="wipe(up)">
                                      <p:cBhvr>
                                        <p:cTn id="500" dur="500"/>
                                        <p:tgtEl>
                                          <p:spTgt spid="78"/>
                                        </p:tgtEl>
                                      </p:cBhvr>
                                    </p:animEffect>
                                  </p:childTnLst>
                                </p:cTn>
                              </p:par>
                              <p:par>
                                <p:cTn id="501" presetID="22" presetClass="entr" presetSubtype="2" fill="hold" grpId="0" nodeType="withEffect">
                                  <p:stCondLst>
                                    <p:cond delay="0"/>
                                  </p:stCondLst>
                                  <p:childTnLst>
                                    <p:set>
                                      <p:cBhvr>
                                        <p:cTn id="502" dur="1" fill="hold">
                                          <p:stCondLst>
                                            <p:cond delay="0"/>
                                          </p:stCondLst>
                                        </p:cTn>
                                        <p:tgtEl>
                                          <p:spTgt spid="79"/>
                                        </p:tgtEl>
                                        <p:attrNameLst>
                                          <p:attrName>style.visibility</p:attrName>
                                        </p:attrNameLst>
                                      </p:cBhvr>
                                      <p:to>
                                        <p:strVal val="visible"/>
                                      </p:to>
                                    </p:set>
                                    <p:animEffect transition="in" filter="wipe(right)">
                                      <p:cBhvr>
                                        <p:cTn id="503" dur="500"/>
                                        <p:tgtEl>
                                          <p:spTgt spid="79"/>
                                        </p:tgtEl>
                                      </p:cBhvr>
                                    </p:animEffect>
                                  </p:childTnLst>
                                </p:cTn>
                              </p:par>
                            </p:childTnLst>
                          </p:cTn>
                        </p:par>
                      </p:childTnLst>
                    </p:cTn>
                  </p:par>
                  <p:par>
                    <p:cTn id="504" fill="hold">
                      <p:stCondLst>
                        <p:cond delay="indefinite"/>
                      </p:stCondLst>
                      <p:childTnLst>
                        <p:par>
                          <p:cTn id="505" fill="hold">
                            <p:stCondLst>
                              <p:cond delay="0"/>
                            </p:stCondLst>
                            <p:childTnLst>
                              <p:par>
                                <p:cTn id="506" presetID="22" presetClass="exit" presetSubtype="4" fill="hold" grpId="2" nodeType="clickEffect">
                                  <p:stCondLst>
                                    <p:cond delay="0"/>
                                  </p:stCondLst>
                                  <p:childTnLst>
                                    <p:animEffect transition="out" filter="wipe(down)">
                                      <p:cBhvr>
                                        <p:cTn id="507" dur="500"/>
                                        <p:tgtEl>
                                          <p:spTgt spid="78"/>
                                        </p:tgtEl>
                                      </p:cBhvr>
                                    </p:animEffect>
                                    <p:set>
                                      <p:cBhvr>
                                        <p:cTn id="508" dur="1" fill="hold">
                                          <p:stCondLst>
                                            <p:cond delay="499"/>
                                          </p:stCondLst>
                                        </p:cTn>
                                        <p:tgtEl>
                                          <p:spTgt spid="78"/>
                                        </p:tgtEl>
                                        <p:attrNameLst>
                                          <p:attrName>style.visibility</p:attrName>
                                        </p:attrNameLst>
                                      </p:cBhvr>
                                      <p:to>
                                        <p:strVal val="hidden"/>
                                      </p:to>
                                    </p:set>
                                  </p:childTnLst>
                                </p:cTn>
                              </p:par>
                              <p:par>
                                <p:cTn id="509" presetID="22" presetClass="exit" presetSubtype="8" fill="hold" grpId="2" nodeType="withEffect">
                                  <p:stCondLst>
                                    <p:cond delay="0"/>
                                  </p:stCondLst>
                                  <p:childTnLst>
                                    <p:animEffect transition="out" filter="wipe(left)">
                                      <p:cBhvr>
                                        <p:cTn id="510" dur="500"/>
                                        <p:tgtEl>
                                          <p:spTgt spid="79"/>
                                        </p:tgtEl>
                                      </p:cBhvr>
                                    </p:animEffect>
                                    <p:set>
                                      <p:cBhvr>
                                        <p:cTn id="511" dur="1" fill="hold">
                                          <p:stCondLst>
                                            <p:cond delay="499"/>
                                          </p:stCondLst>
                                        </p:cTn>
                                        <p:tgtEl>
                                          <p:spTgt spid="79"/>
                                        </p:tgtEl>
                                        <p:attrNameLst>
                                          <p:attrName>style.visibility</p:attrName>
                                        </p:attrNameLst>
                                      </p:cBhvr>
                                      <p:to>
                                        <p:strVal val="hidden"/>
                                      </p:to>
                                    </p:set>
                                  </p:childTnLst>
                                </p:cTn>
                              </p:par>
                              <p:par>
                                <p:cTn id="512" presetID="22" presetClass="entr" presetSubtype="1" fill="hold" grpId="0" nodeType="withEffect">
                                  <p:stCondLst>
                                    <p:cond delay="0"/>
                                  </p:stCondLst>
                                  <p:childTnLst>
                                    <p:set>
                                      <p:cBhvr>
                                        <p:cTn id="513" dur="1" fill="hold">
                                          <p:stCondLst>
                                            <p:cond delay="0"/>
                                          </p:stCondLst>
                                        </p:cTn>
                                        <p:tgtEl>
                                          <p:spTgt spid="80"/>
                                        </p:tgtEl>
                                        <p:attrNameLst>
                                          <p:attrName>style.visibility</p:attrName>
                                        </p:attrNameLst>
                                      </p:cBhvr>
                                      <p:to>
                                        <p:strVal val="visible"/>
                                      </p:to>
                                    </p:set>
                                    <p:animEffect transition="in" filter="wipe(up)">
                                      <p:cBhvr>
                                        <p:cTn id="514" dur="500"/>
                                        <p:tgtEl>
                                          <p:spTgt spid="80"/>
                                        </p:tgtEl>
                                      </p:cBhvr>
                                    </p:animEffect>
                                  </p:childTnLst>
                                </p:cTn>
                              </p:par>
                              <p:par>
                                <p:cTn id="515" presetID="22" presetClass="entr" presetSubtype="2" fill="hold" grpId="0" nodeType="withEffect">
                                  <p:stCondLst>
                                    <p:cond delay="0"/>
                                  </p:stCondLst>
                                  <p:childTnLst>
                                    <p:set>
                                      <p:cBhvr>
                                        <p:cTn id="516" dur="1" fill="hold">
                                          <p:stCondLst>
                                            <p:cond delay="0"/>
                                          </p:stCondLst>
                                        </p:cTn>
                                        <p:tgtEl>
                                          <p:spTgt spid="81"/>
                                        </p:tgtEl>
                                        <p:attrNameLst>
                                          <p:attrName>style.visibility</p:attrName>
                                        </p:attrNameLst>
                                      </p:cBhvr>
                                      <p:to>
                                        <p:strVal val="visible"/>
                                      </p:to>
                                    </p:set>
                                    <p:animEffect transition="in" filter="wipe(right)">
                                      <p:cBhvr>
                                        <p:cTn id="517" dur="500"/>
                                        <p:tgtEl>
                                          <p:spTgt spid="81"/>
                                        </p:tgtEl>
                                      </p:cBhvr>
                                    </p:animEffect>
                                  </p:childTnLst>
                                </p:cTn>
                              </p:par>
                            </p:childTnLst>
                          </p:cTn>
                        </p:par>
                      </p:childTnLst>
                    </p:cTn>
                  </p:par>
                  <p:par>
                    <p:cTn id="518" fill="hold">
                      <p:stCondLst>
                        <p:cond delay="indefinite"/>
                      </p:stCondLst>
                      <p:childTnLst>
                        <p:par>
                          <p:cTn id="519" fill="hold">
                            <p:stCondLst>
                              <p:cond delay="0"/>
                            </p:stCondLst>
                            <p:childTnLst>
                              <p:par>
                                <p:cTn id="520" presetID="22" presetClass="exit" presetSubtype="4" fill="hold" grpId="2" nodeType="clickEffect">
                                  <p:stCondLst>
                                    <p:cond delay="0"/>
                                  </p:stCondLst>
                                  <p:childTnLst>
                                    <p:animEffect transition="out" filter="wipe(down)">
                                      <p:cBhvr>
                                        <p:cTn id="521" dur="500"/>
                                        <p:tgtEl>
                                          <p:spTgt spid="80"/>
                                        </p:tgtEl>
                                      </p:cBhvr>
                                    </p:animEffect>
                                    <p:set>
                                      <p:cBhvr>
                                        <p:cTn id="522" dur="1" fill="hold">
                                          <p:stCondLst>
                                            <p:cond delay="499"/>
                                          </p:stCondLst>
                                        </p:cTn>
                                        <p:tgtEl>
                                          <p:spTgt spid="80"/>
                                        </p:tgtEl>
                                        <p:attrNameLst>
                                          <p:attrName>style.visibility</p:attrName>
                                        </p:attrNameLst>
                                      </p:cBhvr>
                                      <p:to>
                                        <p:strVal val="hidden"/>
                                      </p:to>
                                    </p:set>
                                  </p:childTnLst>
                                </p:cTn>
                              </p:par>
                              <p:par>
                                <p:cTn id="523" presetID="22" presetClass="exit" presetSubtype="8" fill="hold" grpId="2" nodeType="withEffect">
                                  <p:stCondLst>
                                    <p:cond delay="0"/>
                                  </p:stCondLst>
                                  <p:childTnLst>
                                    <p:animEffect transition="out" filter="wipe(left)">
                                      <p:cBhvr>
                                        <p:cTn id="524" dur="500"/>
                                        <p:tgtEl>
                                          <p:spTgt spid="81"/>
                                        </p:tgtEl>
                                      </p:cBhvr>
                                    </p:animEffect>
                                    <p:set>
                                      <p:cBhvr>
                                        <p:cTn id="525" dur="1" fill="hold">
                                          <p:stCondLst>
                                            <p:cond delay="499"/>
                                          </p:stCondLst>
                                        </p:cTn>
                                        <p:tgtEl>
                                          <p:spTgt spid="81"/>
                                        </p:tgtEl>
                                        <p:attrNameLst>
                                          <p:attrName>style.visibility</p:attrName>
                                        </p:attrNameLst>
                                      </p:cBhvr>
                                      <p:to>
                                        <p:strVal val="hidden"/>
                                      </p:to>
                                    </p:set>
                                  </p:childTnLst>
                                </p:cTn>
                              </p:par>
                              <p:par>
                                <p:cTn id="526" presetID="22" presetClass="entr" presetSubtype="1" fill="hold" grpId="0" nodeType="withEffect">
                                  <p:stCondLst>
                                    <p:cond delay="0"/>
                                  </p:stCondLst>
                                  <p:childTnLst>
                                    <p:set>
                                      <p:cBhvr>
                                        <p:cTn id="527" dur="1" fill="hold">
                                          <p:stCondLst>
                                            <p:cond delay="0"/>
                                          </p:stCondLst>
                                        </p:cTn>
                                        <p:tgtEl>
                                          <p:spTgt spid="82"/>
                                        </p:tgtEl>
                                        <p:attrNameLst>
                                          <p:attrName>style.visibility</p:attrName>
                                        </p:attrNameLst>
                                      </p:cBhvr>
                                      <p:to>
                                        <p:strVal val="visible"/>
                                      </p:to>
                                    </p:set>
                                    <p:animEffect transition="in" filter="wipe(up)">
                                      <p:cBhvr>
                                        <p:cTn id="528" dur="500"/>
                                        <p:tgtEl>
                                          <p:spTgt spid="82"/>
                                        </p:tgtEl>
                                      </p:cBhvr>
                                    </p:animEffect>
                                  </p:childTnLst>
                                </p:cTn>
                              </p:par>
                              <p:par>
                                <p:cTn id="529" presetID="22" presetClass="entr" presetSubtype="2" fill="hold" grpId="0" nodeType="withEffect">
                                  <p:stCondLst>
                                    <p:cond delay="0"/>
                                  </p:stCondLst>
                                  <p:childTnLst>
                                    <p:set>
                                      <p:cBhvr>
                                        <p:cTn id="530" dur="1" fill="hold">
                                          <p:stCondLst>
                                            <p:cond delay="0"/>
                                          </p:stCondLst>
                                        </p:cTn>
                                        <p:tgtEl>
                                          <p:spTgt spid="83"/>
                                        </p:tgtEl>
                                        <p:attrNameLst>
                                          <p:attrName>style.visibility</p:attrName>
                                        </p:attrNameLst>
                                      </p:cBhvr>
                                      <p:to>
                                        <p:strVal val="visible"/>
                                      </p:to>
                                    </p:set>
                                    <p:animEffect transition="in" filter="wipe(right)">
                                      <p:cBhvr>
                                        <p:cTn id="531" dur="500"/>
                                        <p:tgtEl>
                                          <p:spTgt spid="83"/>
                                        </p:tgtEl>
                                      </p:cBhvr>
                                    </p:animEffect>
                                  </p:childTnLst>
                                </p:cTn>
                              </p:par>
                            </p:childTnLst>
                          </p:cTn>
                        </p:par>
                      </p:childTnLst>
                    </p:cTn>
                  </p:par>
                  <p:par>
                    <p:cTn id="532" fill="hold">
                      <p:stCondLst>
                        <p:cond delay="indefinite"/>
                      </p:stCondLst>
                      <p:childTnLst>
                        <p:par>
                          <p:cTn id="533" fill="hold">
                            <p:stCondLst>
                              <p:cond delay="0"/>
                            </p:stCondLst>
                            <p:childTnLst>
                              <p:par>
                                <p:cTn id="534" presetID="22" presetClass="exit" presetSubtype="4" fill="hold" grpId="2" nodeType="clickEffect">
                                  <p:stCondLst>
                                    <p:cond delay="0"/>
                                  </p:stCondLst>
                                  <p:childTnLst>
                                    <p:animEffect transition="out" filter="wipe(down)">
                                      <p:cBhvr>
                                        <p:cTn id="535" dur="500"/>
                                        <p:tgtEl>
                                          <p:spTgt spid="82"/>
                                        </p:tgtEl>
                                      </p:cBhvr>
                                    </p:animEffect>
                                    <p:set>
                                      <p:cBhvr>
                                        <p:cTn id="536" dur="1" fill="hold">
                                          <p:stCondLst>
                                            <p:cond delay="499"/>
                                          </p:stCondLst>
                                        </p:cTn>
                                        <p:tgtEl>
                                          <p:spTgt spid="82"/>
                                        </p:tgtEl>
                                        <p:attrNameLst>
                                          <p:attrName>style.visibility</p:attrName>
                                        </p:attrNameLst>
                                      </p:cBhvr>
                                      <p:to>
                                        <p:strVal val="hidden"/>
                                      </p:to>
                                    </p:set>
                                  </p:childTnLst>
                                </p:cTn>
                              </p:par>
                              <p:par>
                                <p:cTn id="537" presetID="22" presetClass="exit" presetSubtype="8" fill="hold" grpId="2" nodeType="withEffect">
                                  <p:stCondLst>
                                    <p:cond delay="0"/>
                                  </p:stCondLst>
                                  <p:childTnLst>
                                    <p:animEffect transition="out" filter="wipe(left)">
                                      <p:cBhvr>
                                        <p:cTn id="538" dur="500"/>
                                        <p:tgtEl>
                                          <p:spTgt spid="83"/>
                                        </p:tgtEl>
                                      </p:cBhvr>
                                    </p:animEffect>
                                    <p:set>
                                      <p:cBhvr>
                                        <p:cTn id="539" dur="1" fill="hold">
                                          <p:stCondLst>
                                            <p:cond delay="499"/>
                                          </p:stCondLst>
                                        </p:cTn>
                                        <p:tgtEl>
                                          <p:spTgt spid="83"/>
                                        </p:tgtEl>
                                        <p:attrNameLst>
                                          <p:attrName>style.visibility</p:attrName>
                                        </p:attrNameLst>
                                      </p:cBhvr>
                                      <p:to>
                                        <p:strVal val="hidden"/>
                                      </p:to>
                                    </p:set>
                                  </p:childTnLst>
                                </p:cTn>
                              </p:par>
                              <p:par>
                                <p:cTn id="540" presetID="22" presetClass="entr" presetSubtype="1" fill="hold" grpId="0" nodeType="withEffect">
                                  <p:stCondLst>
                                    <p:cond delay="0"/>
                                  </p:stCondLst>
                                  <p:childTnLst>
                                    <p:set>
                                      <p:cBhvr>
                                        <p:cTn id="541" dur="1" fill="hold">
                                          <p:stCondLst>
                                            <p:cond delay="0"/>
                                          </p:stCondLst>
                                        </p:cTn>
                                        <p:tgtEl>
                                          <p:spTgt spid="84"/>
                                        </p:tgtEl>
                                        <p:attrNameLst>
                                          <p:attrName>style.visibility</p:attrName>
                                        </p:attrNameLst>
                                      </p:cBhvr>
                                      <p:to>
                                        <p:strVal val="visible"/>
                                      </p:to>
                                    </p:set>
                                    <p:animEffect transition="in" filter="wipe(up)">
                                      <p:cBhvr>
                                        <p:cTn id="542" dur="500"/>
                                        <p:tgtEl>
                                          <p:spTgt spid="84"/>
                                        </p:tgtEl>
                                      </p:cBhvr>
                                    </p:animEffect>
                                  </p:childTnLst>
                                </p:cTn>
                              </p:par>
                              <p:par>
                                <p:cTn id="543" presetID="22" presetClass="entr" presetSubtype="2" fill="hold" grpId="0" nodeType="withEffect">
                                  <p:stCondLst>
                                    <p:cond delay="0"/>
                                  </p:stCondLst>
                                  <p:childTnLst>
                                    <p:set>
                                      <p:cBhvr>
                                        <p:cTn id="544" dur="1" fill="hold">
                                          <p:stCondLst>
                                            <p:cond delay="0"/>
                                          </p:stCondLst>
                                        </p:cTn>
                                        <p:tgtEl>
                                          <p:spTgt spid="85"/>
                                        </p:tgtEl>
                                        <p:attrNameLst>
                                          <p:attrName>style.visibility</p:attrName>
                                        </p:attrNameLst>
                                      </p:cBhvr>
                                      <p:to>
                                        <p:strVal val="visible"/>
                                      </p:to>
                                    </p:set>
                                    <p:animEffect transition="in" filter="wipe(right)">
                                      <p:cBhvr>
                                        <p:cTn id="545" dur="500"/>
                                        <p:tgtEl>
                                          <p:spTgt spid="85"/>
                                        </p:tgtEl>
                                      </p:cBhvr>
                                    </p:animEffect>
                                  </p:childTnLst>
                                </p:cTn>
                              </p:par>
                            </p:childTnLst>
                          </p:cTn>
                        </p:par>
                      </p:childTnLst>
                    </p:cTn>
                  </p:par>
                  <p:par>
                    <p:cTn id="546" fill="hold">
                      <p:stCondLst>
                        <p:cond delay="indefinite"/>
                      </p:stCondLst>
                      <p:childTnLst>
                        <p:par>
                          <p:cTn id="547" fill="hold">
                            <p:stCondLst>
                              <p:cond delay="0"/>
                            </p:stCondLst>
                            <p:childTnLst>
                              <p:par>
                                <p:cTn id="548" presetID="22" presetClass="exit" presetSubtype="4" fill="hold" grpId="2" nodeType="clickEffect">
                                  <p:stCondLst>
                                    <p:cond delay="0"/>
                                  </p:stCondLst>
                                  <p:childTnLst>
                                    <p:animEffect transition="out" filter="wipe(down)">
                                      <p:cBhvr>
                                        <p:cTn id="549" dur="500"/>
                                        <p:tgtEl>
                                          <p:spTgt spid="84"/>
                                        </p:tgtEl>
                                      </p:cBhvr>
                                    </p:animEffect>
                                    <p:set>
                                      <p:cBhvr>
                                        <p:cTn id="550" dur="1" fill="hold">
                                          <p:stCondLst>
                                            <p:cond delay="499"/>
                                          </p:stCondLst>
                                        </p:cTn>
                                        <p:tgtEl>
                                          <p:spTgt spid="84"/>
                                        </p:tgtEl>
                                        <p:attrNameLst>
                                          <p:attrName>style.visibility</p:attrName>
                                        </p:attrNameLst>
                                      </p:cBhvr>
                                      <p:to>
                                        <p:strVal val="hidden"/>
                                      </p:to>
                                    </p:set>
                                  </p:childTnLst>
                                </p:cTn>
                              </p:par>
                              <p:par>
                                <p:cTn id="551" presetID="22" presetClass="exit" presetSubtype="8" fill="hold" grpId="2" nodeType="withEffect">
                                  <p:stCondLst>
                                    <p:cond delay="0"/>
                                  </p:stCondLst>
                                  <p:childTnLst>
                                    <p:animEffect transition="out" filter="wipe(left)">
                                      <p:cBhvr>
                                        <p:cTn id="552" dur="500"/>
                                        <p:tgtEl>
                                          <p:spTgt spid="85"/>
                                        </p:tgtEl>
                                      </p:cBhvr>
                                    </p:animEffect>
                                    <p:set>
                                      <p:cBhvr>
                                        <p:cTn id="553" dur="1" fill="hold">
                                          <p:stCondLst>
                                            <p:cond delay="499"/>
                                          </p:stCondLst>
                                        </p:cTn>
                                        <p:tgtEl>
                                          <p:spTgt spid="85"/>
                                        </p:tgtEl>
                                        <p:attrNameLst>
                                          <p:attrName>style.visibility</p:attrName>
                                        </p:attrNameLst>
                                      </p:cBhvr>
                                      <p:to>
                                        <p:strVal val="hidden"/>
                                      </p:to>
                                    </p:set>
                                  </p:childTnLst>
                                </p:cTn>
                              </p:par>
                              <p:par>
                                <p:cTn id="554" presetID="22" presetClass="entr" presetSubtype="1" fill="hold" grpId="0" nodeType="withEffect">
                                  <p:stCondLst>
                                    <p:cond delay="0"/>
                                  </p:stCondLst>
                                  <p:childTnLst>
                                    <p:set>
                                      <p:cBhvr>
                                        <p:cTn id="555" dur="1" fill="hold">
                                          <p:stCondLst>
                                            <p:cond delay="0"/>
                                          </p:stCondLst>
                                        </p:cTn>
                                        <p:tgtEl>
                                          <p:spTgt spid="86"/>
                                        </p:tgtEl>
                                        <p:attrNameLst>
                                          <p:attrName>style.visibility</p:attrName>
                                        </p:attrNameLst>
                                      </p:cBhvr>
                                      <p:to>
                                        <p:strVal val="visible"/>
                                      </p:to>
                                    </p:set>
                                    <p:animEffect transition="in" filter="wipe(up)">
                                      <p:cBhvr>
                                        <p:cTn id="556" dur="500"/>
                                        <p:tgtEl>
                                          <p:spTgt spid="86"/>
                                        </p:tgtEl>
                                      </p:cBhvr>
                                    </p:animEffect>
                                  </p:childTnLst>
                                </p:cTn>
                              </p:par>
                              <p:par>
                                <p:cTn id="557" presetID="22" presetClass="entr" presetSubtype="2" fill="hold" grpId="0" nodeType="withEffect">
                                  <p:stCondLst>
                                    <p:cond delay="0"/>
                                  </p:stCondLst>
                                  <p:childTnLst>
                                    <p:set>
                                      <p:cBhvr>
                                        <p:cTn id="558" dur="1" fill="hold">
                                          <p:stCondLst>
                                            <p:cond delay="0"/>
                                          </p:stCondLst>
                                        </p:cTn>
                                        <p:tgtEl>
                                          <p:spTgt spid="87"/>
                                        </p:tgtEl>
                                        <p:attrNameLst>
                                          <p:attrName>style.visibility</p:attrName>
                                        </p:attrNameLst>
                                      </p:cBhvr>
                                      <p:to>
                                        <p:strVal val="visible"/>
                                      </p:to>
                                    </p:set>
                                    <p:animEffect transition="in" filter="wipe(right)">
                                      <p:cBhvr>
                                        <p:cTn id="559" dur="500"/>
                                        <p:tgtEl>
                                          <p:spTgt spid="87"/>
                                        </p:tgtEl>
                                      </p:cBhvr>
                                    </p:animEffect>
                                  </p:childTnLst>
                                </p:cTn>
                              </p:par>
                            </p:childTnLst>
                          </p:cTn>
                        </p:par>
                      </p:childTnLst>
                    </p:cTn>
                  </p:par>
                  <p:par>
                    <p:cTn id="560" fill="hold">
                      <p:stCondLst>
                        <p:cond delay="indefinite"/>
                      </p:stCondLst>
                      <p:childTnLst>
                        <p:par>
                          <p:cTn id="561" fill="hold">
                            <p:stCondLst>
                              <p:cond delay="0"/>
                            </p:stCondLst>
                            <p:childTnLst>
                              <p:par>
                                <p:cTn id="562" presetID="22" presetClass="exit" presetSubtype="4" fill="hold" grpId="2" nodeType="clickEffect">
                                  <p:stCondLst>
                                    <p:cond delay="0"/>
                                  </p:stCondLst>
                                  <p:childTnLst>
                                    <p:animEffect transition="out" filter="wipe(down)">
                                      <p:cBhvr>
                                        <p:cTn id="563" dur="500"/>
                                        <p:tgtEl>
                                          <p:spTgt spid="86"/>
                                        </p:tgtEl>
                                      </p:cBhvr>
                                    </p:animEffect>
                                    <p:set>
                                      <p:cBhvr>
                                        <p:cTn id="564" dur="1" fill="hold">
                                          <p:stCondLst>
                                            <p:cond delay="499"/>
                                          </p:stCondLst>
                                        </p:cTn>
                                        <p:tgtEl>
                                          <p:spTgt spid="86"/>
                                        </p:tgtEl>
                                        <p:attrNameLst>
                                          <p:attrName>style.visibility</p:attrName>
                                        </p:attrNameLst>
                                      </p:cBhvr>
                                      <p:to>
                                        <p:strVal val="hidden"/>
                                      </p:to>
                                    </p:set>
                                  </p:childTnLst>
                                </p:cTn>
                              </p:par>
                              <p:par>
                                <p:cTn id="565" presetID="22" presetClass="exit" presetSubtype="8" fill="hold" grpId="2" nodeType="withEffect">
                                  <p:stCondLst>
                                    <p:cond delay="0"/>
                                  </p:stCondLst>
                                  <p:childTnLst>
                                    <p:animEffect transition="out" filter="wipe(left)">
                                      <p:cBhvr>
                                        <p:cTn id="566" dur="500"/>
                                        <p:tgtEl>
                                          <p:spTgt spid="87"/>
                                        </p:tgtEl>
                                      </p:cBhvr>
                                    </p:animEffect>
                                    <p:set>
                                      <p:cBhvr>
                                        <p:cTn id="567" dur="1" fill="hold">
                                          <p:stCondLst>
                                            <p:cond delay="499"/>
                                          </p:stCondLst>
                                        </p:cTn>
                                        <p:tgtEl>
                                          <p:spTgt spid="87"/>
                                        </p:tgtEl>
                                        <p:attrNameLst>
                                          <p:attrName>style.visibility</p:attrName>
                                        </p:attrNameLst>
                                      </p:cBhvr>
                                      <p:to>
                                        <p:strVal val="hidden"/>
                                      </p:to>
                                    </p:set>
                                  </p:childTnLst>
                                </p:cTn>
                              </p:par>
                              <p:par>
                                <p:cTn id="568" presetID="22" presetClass="entr" presetSubtype="1" fill="hold" grpId="0" nodeType="withEffect">
                                  <p:stCondLst>
                                    <p:cond delay="0"/>
                                  </p:stCondLst>
                                  <p:childTnLst>
                                    <p:set>
                                      <p:cBhvr>
                                        <p:cTn id="569" dur="1" fill="hold">
                                          <p:stCondLst>
                                            <p:cond delay="0"/>
                                          </p:stCondLst>
                                        </p:cTn>
                                        <p:tgtEl>
                                          <p:spTgt spid="88"/>
                                        </p:tgtEl>
                                        <p:attrNameLst>
                                          <p:attrName>style.visibility</p:attrName>
                                        </p:attrNameLst>
                                      </p:cBhvr>
                                      <p:to>
                                        <p:strVal val="visible"/>
                                      </p:to>
                                    </p:set>
                                    <p:animEffect transition="in" filter="wipe(up)">
                                      <p:cBhvr>
                                        <p:cTn id="570" dur="500"/>
                                        <p:tgtEl>
                                          <p:spTgt spid="88"/>
                                        </p:tgtEl>
                                      </p:cBhvr>
                                    </p:animEffect>
                                  </p:childTnLst>
                                </p:cTn>
                              </p:par>
                              <p:par>
                                <p:cTn id="571" presetID="22" presetClass="entr" presetSubtype="2" fill="hold" grpId="0" nodeType="withEffect">
                                  <p:stCondLst>
                                    <p:cond delay="0"/>
                                  </p:stCondLst>
                                  <p:childTnLst>
                                    <p:set>
                                      <p:cBhvr>
                                        <p:cTn id="572" dur="1" fill="hold">
                                          <p:stCondLst>
                                            <p:cond delay="0"/>
                                          </p:stCondLst>
                                        </p:cTn>
                                        <p:tgtEl>
                                          <p:spTgt spid="89"/>
                                        </p:tgtEl>
                                        <p:attrNameLst>
                                          <p:attrName>style.visibility</p:attrName>
                                        </p:attrNameLst>
                                      </p:cBhvr>
                                      <p:to>
                                        <p:strVal val="visible"/>
                                      </p:to>
                                    </p:set>
                                    <p:animEffect transition="in" filter="wipe(right)">
                                      <p:cBhvr>
                                        <p:cTn id="573" dur="500"/>
                                        <p:tgtEl>
                                          <p:spTgt spid="89"/>
                                        </p:tgtEl>
                                      </p:cBhvr>
                                    </p:animEffect>
                                  </p:childTnLst>
                                </p:cTn>
                              </p:par>
                            </p:childTnLst>
                          </p:cTn>
                        </p:par>
                      </p:childTnLst>
                    </p:cTn>
                  </p:par>
                  <p:par>
                    <p:cTn id="574" fill="hold">
                      <p:stCondLst>
                        <p:cond delay="indefinite"/>
                      </p:stCondLst>
                      <p:childTnLst>
                        <p:par>
                          <p:cTn id="575" fill="hold">
                            <p:stCondLst>
                              <p:cond delay="0"/>
                            </p:stCondLst>
                            <p:childTnLst>
                              <p:par>
                                <p:cTn id="576" presetID="22" presetClass="exit" presetSubtype="4" fill="hold" grpId="2" nodeType="clickEffect">
                                  <p:stCondLst>
                                    <p:cond delay="0"/>
                                  </p:stCondLst>
                                  <p:childTnLst>
                                    <p:animEffect transition="out" filter="wipe(down)">
                                      <p:cBhvr>
                                        <p:cTn id="577" dur="500"/>
                                        <p:tgtEl>
                                          <p:spTgt spid="88"/>
                                        </p:tgtEl>
                                      </p:cBhvr>
                                    </p:animEffect>
                                    <p:set>
                                      <p:cBhvr>
                                        <p:cTn id="578" dur="1" fill="hold">
                                          <p:stCondLst>
                                            <p:cond delay="499"/>
                                          </p:stCondLst>
                                        </p:cTn>
                                        <p:tgtEl>
                                          <p:spTgt spid="88"/>
                                        </p:tgtEl>
                                        <p:attrNameLst>
                                          <p:attrName>style.visibility</p:attrName>
                                        </p:attrNameLst>
                                      </p:cBhvr>
                                      <p:to>
                                        <p:strVal val="hidden"/>
                                      </p:to>
                                    </p:set>
                                  </p:childTnLst>
                                </p:cTn>
                              </p:par>
                              <p:par>
                                <p:cTn id="579" presetID="22" presetClass="exit" presetSubtype="8" fill="hold" grpId="2" nodeType="withEffect">
                                  <p:stCondLst>
                                    <p:cond delay="0"/>
                                  </p:stCondLst>
                                  <p:childTnLst>
                                    <p:animEffect transition="out" filter="wipe(left)">
                                      <p:cBhvr>
                                        <p:cTn id="580" dur="500"/>
                                        <p:tgtEl>
                                          <p:spTgt spid="89"/>
                                        </p:tgtEl>
                                      </p:cBhvr>
                                    </p:animEffect>
                                    <p:set>
                                      <p:cBhvr>
                                        <p:cTn id="581" dur="1" fill="hold">
                                          <p:stCondLst>
                                            <p:cond delay="499"/>
                                          </p:stCondLst>
                                        </p:cTn>
                                        <p:tgtEl>
                                          <p:spTgt spid="89"/>
                                        </p:tgtEl>
                                        <p:attrNameLst>
                                          <p:attrName>style.visibility</p:attrName>
                                        </p:attrNameLst>
                                      </p:cBhvr>
                                      <p:to>
                                        <p:strVal val="hidden"/>
                                      </p:to>
                                    </p:set>
                                  </p:childTnLst>
                                </p:cTn>
                              </p:par>
                              <p:par>
                                <p:cTn id="582" presetID="22" presetClass="entr" presetSubtype="1" fill="hold" grpId="0" nodeType="withEffect">
                                  <p:stCondLst>
                                    <p:cond delay="0"/>
                                  </p:stCondLst>
                                  <p:childTnLst>
                                    <p:set>
                                      <p:cBhvr>
                                        <p:cTn id="583" dur="1" fill="hold">
                                          <p:stCondLst>
                                            <p:cond delay="0"/>
                                          </p:stCondLst>
                                        </p:cTn>
                                        <p:tgtEl>
                                          <p:spTgt spid="90"/>
                                        </p:tgtEl>
                                        <p:attrNameLst>
                                          <p:attrName>style.visibility</p:attrName>
                                        </p:attrNameLst>
                                      </p:cBhvr>
                                      <p:to>
                                        <p:strVal val="visible"/>
                                      </p:to>
                                    </p:set>
                                    <p:animEffect transition="in" filter="wipe(up)">
                                      <p:cBhvr>
                                        <p:cTn id="584" dur="500"/>
                                        <p:tgtEl>
                                          <p:spTgt spid="90"/>
                                        </p:tgtEl>
                                      </p:cBhvr>
                                    </p:animEffect>
                                  </p:childTnLst>
                                </p:cTn>
                              </p:par>
                              <p:par>
                                <p:cTn id="585" presetID="22" presetClass="entr" presetSubtype="2" fill="hold" grpId="0" nodeType="withEffect">
                                  <p:stCondLst>
                                    <p:cond delay="0"/>
                                  </p:stCondLst>
                                  <p:childTnLst>
                                    <p:set>
                                      <p:cBhvr>
                                        <p:cTn id="586" dur="1" fill="hold">
                                          <p:stCondLst>
                                            <p:cond delay="0"/>
                                          </p:stCondLst>
                                        </p:cTn>
                                        <p:tgtEl>
                                          <p:spTgt spid="91"/>
                                        </p:tgtEl>
                                        <p:attrNameLst>
                                          <p:attrName>style.visibility</p:attrName>
                                        </p:attrNameLst>
                                      </p:cBhvr>
                                      <p:to>
                                        <p:strVal val="visible"/>
                                      </p:to>
                                    </p:set>
                                    <p:animEffect transition="in" filter="wipe(right)">
                                      <p:cBhvr>
                                        <p:cTn id="587" dur="500"/>
                                        <p:tgtEl>
                                          <p:spTgt spid="91"/>
                                        </p:tgtEl>
                                      </p:cBhvr>
                                    </p:animEffect>
                                  </p:childTnLst>
                                </p:cTn>
                              </p:par>
                            </p:childTnLst>
                          </p:cTn>
                        </p:par>
                      </p:childTnLst>
                    </p:cTn>
                  </p:par>
                  <p:par>
                    <p:cTn id="588" fill="hold">
                      <p:stCondLst>
                        <p:cond delay="indefinite"/>
                      </p:stCondLst>
                      <p:childTnLst>
                        <p:par>
                          <p:cTn id="589" fill="hold">
                            <p:stCondLst>
                              <p:cond delay="0"/>
                            </p:stCondLst>
                            <p:childTnLst>
                              <p:par>
                                <p:cTn id="590" presetID="22" presetClass="exit" presetSubtype="4" fill="hold" grpId="2" nodeType="clickEffect">
                                  <p:stCondLst>
                                    <p:cond delay="0"/>
                                  </p:stCondLst>
                                  <p:childTnLst>
                                    <p:animEffect transition="out" filter="wipe(down)">
                                      <p:cBhvr>
                                        <p:cTn id="591" dur="500"/>
                                        <p:tgtEl>
                                          <p:spTgt spid="90"/>
                                        </p:tgtEl>
                                      </p:cBhvr>
                                    </p:animEffect>
                                    <p:set>
                                      <p:cBhvr>
                                        <p:cTn id="592" dur="1" fill="hold">
                                          <p:stCondLst>
                                            <p:cond delay="499"/>
                                          </p:stCondLst>
                                        </p:cTn>
                                        <p:tgtEl>
                                          <p:spTgt spid="90"/>
                                        </p:tgtEl>
                                        <p:attrNameLst>
                                          <p:attrName>style.visibility</p:attrName>
                                        </p:attrNameLst>
                                      </p:cBhvr>
                                      <p:to>
                                        <p:strVal val="hidden"/>
                                      </p:to>
                                    </p:set>
                                  </p:childTnLst>
                                </p:cTn>
                              </p:par>
                              <p:par>
                                <p:cTn id="593" presetID="22" presetClass="exit" presetSubtype="8" fill="hold" grpId="2" nodeType="withEffect">
                                  <p:stCondLst>
                                    <p:cond delay="0"/>
                                  </p:stCondLst>
                                  <p:childTnLst>
                                    <p:animEffect transition="out" filter="wipe(left)">
                                      <p:cBhvr>
                                        <p:cTn id="594" dur="500"/>
                                        <p:tgtEl>
                                          <p:spTgt spid="91"/>
                                        </p:tgtEl>
                                      </p:cBhvr>
                                    </p:animEffect>
                                    <p:set>
                                      <p:cBhvr>
                                        <p:cTn id="595" dur="1" fill="hold">
                                          <p:stCondLst>
                                            <p:cond delay="499"/>
                                          </p:stCondLst>
                                        </p:cTn>
                                        <p:tgtEl>
                                          <p:spTgt spid="91"/>
                                        </p:tgtEl>
                                        <p:attrNameLst>
                                          <p:attrName>style.visibility</p:attrName>
                                        </p:attrNameLst>
                                      </p:cBhvr>
                                      <p:to>
                                        <p:strVal val="hidden"/>
                                      </p:to>
                                    </p:set>
                                  </p:childTnLst>
                                </p:cTn>
                              </p:par>
                              <p:par>
                                <p:cTn id="596" presetID="22" presetClass="entr" presetSubtype="1" fill="hold" grpId="0" nodeType="withEffect">
                                  <p:stCondLst>
                                    <p:cond delay="0"/>
                                  </p:stCondLst>
                                  <p:childTnLst>
                                    <p:set>
                                      <p:cBhvr>
                                        <p:cTn id="597" dur="1" fill="hold">
                                          <p:stCondLst>
                                            <p:cond delay="0"/>
                                          </p:stCondLst>
                                        </p:cTn>
                                        <p:tgtEl>
                                          <p:spTgt spid="92"/>
                                        </p:tgtEl>
                                        <p:attrNameLst>
                                          <p:attrName>style.visibility</p:attrName>
                                        </p:attrNameLst>
                                      </p:cBhvr>
                                      <p:to>
                                        <p:strVal val="visible"/>
                                      </p:to>
                                    </p:set>
                                    <p:animEffect transition="in" filter="wipe(up)">
                                      <p:cBhvr>
                                        <p:cTn id="598" dur="500"/>
                                        <p:tgtEl>
                                          <p:spTgt spid="92"/>
                                        </p:tgtEl>
                                      </p:cBhvr>
                                    </p:animEffect>
                                  </p:childTnLst>
                                </p:cTn>
                              </p:par>
                              <p:par>
                                <p:cTn id="599" presetID="22" presetClass="entr" presetSubtype="2" fill="hold" grpId="0" nodeType="withEffect">
                                  <p:stCondLst>
                                    <p:cond delay="0"/>
                                  </p:stCondLst>
                                  <p:childTnLst>
                                    <p:set>
                                      <p:cBhvr>
                                        <p:cTn id="600" dur="1" fill="hold">
                                          <p:stCondLst>
                                            <p:cond delay="0"/>
                                          </p:stCondLst>
                                        </p:cTn>
                                        <p:tgtEl>
                                          <p:spTgt spid="93"/>
                                        </p:tgtEl>
                                        <p:attrNameLst>
                                          <p:attrName>style.visibility</p:attrName>
                                        </p:attrNameLst>
                                      </p:cBhvr>
                                      <p:to>
                                        <p:strVal val="visible"/>
                                      </p:to>
                                    </p:set>
                                    <p:animEffect transition="in" filter="wipe(right)">
                                      <p:cBhvr>
                                        <p:cTn id="601" dur="500"/>
                                        <p:tgtEl>
                                          <p:spTgt spid="93"/>
                                        </p:tgtEl>
                                      </p:cBhvr>
                                    </p:animEffect>
                                  </p:childTnLst>
                                </p:cTn>
                              </p:par>
                            </p:childTnLst>
                          </p:cTn>
                        </p:par>
                      </p:childTnLst>
                    </p:cTn>
                  </p:par>
                  <p:par>
                    <p:cTn id="602" fill="hold">
                      <p:stCondLst>
                        <p:cond delay="indefinite"/>
                      </p:stCondLst>
                      <p:childTnLst>
                        <p:par>
                          <p:cTn id="603" fill="hold">
                            <p:stCondLst>
                              <p:cond delay="0"/>
                            </p:stCondLst>
                            <p:childTnLst>
                              <p:par>
                                <p:cTn id="604" presetID="22" presetClass="exit" presetSubtype="4" fill="hold" grpId="2" nodeType="clickEffect">
                                  <p:stCondLst>
                                    <p:cond delay="0"/>
                                  </p:stCondLst>
                                  <p:childTnLst>
                                    <p:animEffect transition="out" filter="wipe(down)">
                                      <p:cBhvr>
                                        <p:cTn id="605" dur="500"/>
                                        <p:tgtEl>
                                          <p:spTgt spid="92"/>
                                        </p:tgtEl>
                                      </p:cBhvr>
                                    </p:animEffect>
                                    <p:set>
                                      <p:cBhvr>
                                        <p:cTn id="606" dur="1" fill="hold">
                                          <p:stCondLst>
                                            <p:cond delay="499"/>
                                          </p:stCondLst>
                                        </p:cTn>
                                        <p:tgtEl>
                                          <p:spTgt spid="92"/>
                                        </p:tgtEl>
                                        <p:attrNameLst>
                                          <p:attrName>style.visibility</p:attrName>
                                        </p:attrNameLst>
                                      </p:cBhvr>
                                      <p:to>
                                        <p:strVal val="hidden"/>
                                      </p:to>
                                    </p:set>
                                  </p:childTnLst>
                                </p:cTn>
                              </p:par>
                              <p:par>
                                <p:cTn id="607" presetID="22" presetClass="exit" presetSubtype="8" fill="hold" grpId="2" nodeType="withEffect">
                                  <p:stCondLst>
                                    <p:cond delay="0"/>
                                  </p:stCondLst>
                                  <p:childTnLst>
                                    <p:animEffect transition="out" filter="wipe(left)">
                                      <p:cBhvr>
                                        <p:cTn id="608" dur="500"/>
                                        <p:tgtEl>
                                          <p:spTgt spid="93"/>
                                        </p:tgtEl>
                                      </p:cBhvr>
                                    </p:animEffect>
                                    <p:set>
                                      <p:cBhvr>
                                        <p:cTn id="609" dur="1" fill="hold">
                                          <p:stCondLst>
                                            <p:cond delay="499"/>
                                          </p:stCondLst>
                                        </p:cTn>
                                        <p:tgtEl>
                                          <p:spTgt spid="93"/>
                                        </p:tgtEl>
                                        <p:attrNameLst>
                                          <p:attrName>style.visibility</p:attrName>
                                        </p:attrNameLst>
                                      </p:cBhvr>
                                      <p:to>
                                        <p:strVal val="hidden"/>
                                      </p:to>
                                    </p:set>
                                  </p:childTnLst>
                                </p:cTn>
                              </p:par>
                              <p:par>
                                <p:cTn id="610" presetID="22" presetClass="entr" presetSubtype="1" fill="hold" grpId="0" nodeType="withEffect">
                                  <p:stCondLst>
                                    <p:cond delay="0"/>
                                  </p:stCondLst>
                                  <p:childTnLst>
                                    <p:set>
                                      <p:cBhvr>
                                        <p:cTn id="611" dur="1" fill="hold">
                                          <p:stCondLst>
                                            <p:cond delay="0"/>
                                          </p:stCondLst>
                                        </p:cTn>
                                        <p:tgtEl>
                                          <p:spTgt spid="94"/>
                                        </p:tgtEl>
                                        <p:attrNameLst>
                                          <p:attrName>style.visibility</p:attrName>
                                        </p:attrNameLst>
                                      </p:cBhvr>
                                      <p:to>
                                        <p:strVal val="visible"/>
                                      </p:to>
                                    </p:set>
                                    <p:animEffect transition="in" filter="wipe(up)">
                                      <p:cBhvr>
                                        <p:cTn id="612" dur="500"/>
                                        <p:tgtEl>
                                          <p:spTgt spid="94"/>
                                        </p:tgtEl>
                                      </p:cBhvr>
                                    </p:animEffect>
                                  </p:childTnLst>
                                </p:cTn>
                              </p:par>
                              <p:par>
                                <p:cTn id="613" presetID="22" presetClass="entr" presetSubtype="2" fill="hold" grpId="0" nodeType="withEffect">
                                  <p:stCondLst>
                                    <p:cond delay="0"/>
                                  </p:stCondLst>
                                  <p:childTnLst>
                                    <p:set>
                                      <p:cBhvr>
                                        <p:cTn id="614" dur="1" fill="hold">
                                          <p:stCondLst>
                                            <p:cond delay="0"/>
                                          </p:stCondLst>
                                        </p:cTn>
                                        <p:tgtEl>
                                          <p:spTgt spid="95"/>
                                        </p:tgtEl>
                                        <p:attrNameLst>
                                          <p:attrName>style.visibility</p:attrName>
                                        </p:attrNameLst>
                                      </p:cBhvr>
                                      <p:to>
                                        <p:strVal val="visible"/>
                                      </p:to>
                                    </p:set>
                                    <p:animEffect transition="in" filter="wipe(right)">
                                      <p:cBhvr>
                                        <p:cTn id="615" dur="500"/>
                                        <p:tgtEl>
                                          <p:spTgt spid="95"/>
                                        </p:tgtEl>
                                      </p:cBhvr>
                                    </p:animEffect>
                                  </p:childTnLst>
                                </p:cTn>
                              </p:par>
                            </p:childTnLst>
                          </p:cTn>
                        </p:par>
                      </p:childTnLst>
                    </p:cTn>
                  </p:par>
                  <p:par>
                    <p:cTn id="616" fill="hold">
                      <p:stCondLst>
                        <p:cond delay="indefinite"/>
                      </p:stCondLst>
                      <p:childTnLst>
                        <p:par>
                          <p:cTn id="617" fill="hold">
                            <p:stCondLst>
                              <p:cond delay="0"/>
                            </p:stCondLst>
                            <p:childTnLst>
                              <p:par>
                                <p:cTn id="618" presetID="22" presetClass="exit" presetSubtype="4" fill="hold" grpId="2" nodeType="clickEffect">
                                  <p:stCondLst>
                                    <p:cond delay="0"/>
                                  </p:stCondLst>
                                  <p:childTnLst>
                                    <p:animEffect transition="out" filter="wipe(down)">
                                      <p:cBhvr>
                                        <p:cTn id="619" dur="500"/>
                                        <p:tgtEl>
                                          <p:spTgt spid="94"/>
                                        </p:tgtEl>
                                      </p:cBhvr>
                                    </p:animEffect>
                                    <p:set>
                                      <p:cBhvr>
                                        <p:cTn id="620" dur="1" fill="hold">
                                          <p:stCondLst>
                                            <p:cond delay="499"/>
                                          </p:stCondLst>
                                        </p:cTn>
                                        <p:tgtEl>
                                          <p:spTgt spid="94"/>
                                        </p:tgtEl>
                                        <p:attrNameLst>
                                          <p:attrName>style.visibility</p:attrName>
                                        </p:attrNameLst>
                                      </p:cBhvr>
                                      <p:to>
                                        <p:strVal val="hidden"/>
                                      </p:to>
                                    </p:set>
                                  </p:childTnLst>
                                </p:cTn>
                              </p:par>
                              <p:par>
                                <p:cTn id="621" presetID="22" presetClass="exit" presetSubtype="8" fill="hold" grpId="2" nodeType="withEffect">
                                  <p:stCondLst>
                                    <p:cond delay="0"/>
                                  </p:stCondLst>
                                  <p:childTnLst>
                                    <p:animEffect transition="out" filter="wipe(left)">
                                      <p:cBhvr>
                                        <p:cTn id="622" dur="500"/>
                                        <p:tgtEl>
                                          <p:spTgt spid="95"/>
                                        </p:tgtEl>
                                      </p:cBhvr>
                                    </p:animEffect>
                                    <p:set>
                                      <p:cBhvr>
                                        <p:cTn id="623" dur="1" fill="hold">
                                          <p:stCondLst>
                                            <p:cond delay="499"/>
                                          </p:stCondLst>
                                        </p:cTn>
                                        <p:tgtEl>
                                          <p:spTgt spid="95"/>
                                        </p:tgtEl>
                                        <p:attrNameLst>
                                          <p:attrName>style.visibility</p:attrName>
                                        </p:attrNameLst>
                                      </p:cBhvr>
                                      <p:to>
                                        <p:strVal val="hidden"/>
                                      </p:to>
                                    </p:set>
                                  </p:childTnLst>
                                </p:cTn>
                              </p:par>
                              <p:par>
                                <p:cTn id="624" presetID="22" presetClass="entr" presetSubtype="1" fill="hold" grpId="0" nodeType="withEffect">
                                  <p:stCondLst>
                                    <p:cond delay="0"/>
                                  </p:stCondLst>
                                  <p:childTnLst>
                                    <p:set>
                                      <p:cBhvr>
                                        <p:cTn id="625" dur="1" fill="hold">
                                          <p:stCondLst>
                                            <p:cond delay="0"/>
                                          </p:stCondLst>
                                        </p:cTn>
                                        <p:tgtEl>
                                          <p:spTgt spid="96"/>
                                        </p:tgtEl>
                                        <p:attrNameLst>
                                          <p:attrName>style.visibility</p:attrName>
                                        </p:attrNameLst>
                                      </p:cBhvr>
                                      <p:to>
                                        <p:strVal val="visible"/>
                                      </p:to>
                                    </p:set>
                                    <p:animEffect transition="in" filter="wipe(up)">
                                      <p:cBhvr>
                                        <p:cTn id="626" dur="500"/>
                                        <p:tgtEl>
                                          <p:spTgt spid="96"/>
                                        </p:tgtEl>
                                      </p:cBhvr>
                                    </p:animEffect>
                                  </p:childTnLst>
                                </p:cTn>
                              </p:par>
                              <p:par>
                                <p:cTn id="627" presetID="22" presetClass="entr" presetSubtype="2" fill="hold" grpId="0" nodeType="withEffect">
                                  <p:stCondLst>
                                    <p:cond delay="0"/>
                                  </p:stCondLst>
                                  <p:childTnLst>
                                    <p:set>
                                      <p:cBhvr>
                                        <p:cTn id="628" dur="1" fill="hold">
                                          <p:stCondLst>
                                            <p:cond delay="0"/>
                                          </p:stCondLst>
                                        </p:cTn>
                                        <p:tgtEl>
                                          <p:spTgt spid="97"/>
                                        </p:tgtEl>
                                        <p:attrNameLst>
                                          <p:attrName>style.visibility</p:attrName>
                                        </p:attrNameLst>
                                      </p:cBhvr>
                                      <p:to>
                                        <p:strVal val="visible"/>
                                      </p:to>
                                    </p:set>
                                    <p:animEffect transition="in" filter="wipe(right)">
                                      <p:cBhvr>
                                        <p:cTn id="629" dur="500"/>
                                        <p:tgtEl>
                                          <p:spTgt spid="97"/>
                                        </p:tgtEl>
                                      </p:cBhvr>
                                    </p:animEffect>
                                  </p:childTnLst>
                                </p:cTn>
                              </p:par>
                            </p:childTnLst>
                          </p:cTn>
                        </p:par>
                      </p:childTnLst>
                    </p:cTn>
                  </p:par>
                  <p:par>
                    <p:cTn id="630" fill="hold">
                      <p:stCondLst>
                        <p:cond delay="indefinite"/>
                      </p:stCondLst>
                      <p:childTnLst>
                        <p:par>
                          <p:cTn id="631" fill="hold">
                            <p:stCondLst>
                              <p:cond delay="0"/>
                            </p:stCondLst>
                            <p:childTnLst>
                              <p:par>
                                <p:cTn id="632" presetID="22" presetClass="exit" presetSubtype="4" fill="hold" grpId="2" nodeType="clickEffect">
                                  <p:stCondLst>
                                    <p:cond delay="0"/>
                                  </p:stCondLst>
                                  <p:childTnLst>
                                    <p:animEffect transition="out" filter="wipe(down)">
                                      <p:cBhvr>
                                        <p:cTn id="633" dur="500"/>
                                        <p:tgtEl>
                                          <p:spTgt spid="96"/>
                                        </p:tgtEl>
                                      </p:cBhvr>
                                    </p:animEffect>
                                    <p:set>
                                      <p:cBhvr>
                                        <p:cTn id="634" dur="1" fill="hold">
                                          <p:stCondLst>
                                            <p:cond delay="499"/>
                                          </p:stCondLst>
                                        </p:cTn>
                                        <p:tgtEl>
                                          <p:spTgt spid="96"/>
                                        </p:tgtEl>
                                        <p:attrNameLst>
                                          <p:attrName>style.visibility</p:attrName>
                                        </p:attrNameLst>
                                      </p:cBhvr>
                                      <p:to>
                                        <p:strVal val="hidden"/>
                                      </p:to>
                                    </p:set>
                                  </p:childTnLst>
                                </p:cTn>
                              </p:par>
                              <p:par>
                                <p:cTn id="635" presetID="22" presetClass="exit" presetSubtype="8" fill="hold" grpId="2" nodeType="withEffect">
                                  <p:stCondLst>
                                    <p:cond delay="0"/>
                                  </p:stCondLst>
                                  <p:childTnLst>
                                    <p:animEffect transition="out" filter="wipe(left)">
                                      <p:cBhvr>
                                        <p:cTn id="636" dur="500"/>
                                        <p:tgtEl>
                                          <p:spTgt spid="97"/>
                                        </p:tgtEl>
                                      </p:cBhvr>
                                    </p:animEffect>
                                    <p:set>
                                      <p:cBhvr>
                                        <p:cTn id="637" dur="1" fill="hold">
                                          <p:stCondLst>
                                            <p:cond delay="499"/>
                                          </p:stCondLst>
                                        </p:cTn>
                                        <p:tgtEl>
                                          <p:spTgt spid="97"/>
                                        </p:tgtEl>
                                        <p:attrNameLst>
                                          <p:attrName>style.visibility</p:attrName>
                                        </p:attrNameLst>
                                      </p:cBhvr>
                                      <p:to>
                                        <p:strVal val="hidden"/>
                                      </p:to>
                                    </p:set>
                                  </p:childTnLst>
                                </p:cTn>
                              </p:par>
                              <p:par>
                                <p:cTn id="638" presetID="22" presetClass="entr" presetSubtype="1" fill="hold" grpId="0" nodeType="withEffect">
                                  <p:stCondLst>
                                    <p:cond delay="0"/>
                                  </p:stCondLst>
                                  <p:childTnLst>
                                    <p:set>
                                      <p:cBhvr>
                                        <p:cTn id="639" dur="1" fill="hold">
                                          <p:stCondLst>
                                            <p:cond delay="0"/>
                                          </p:stCondLst>
                                        </p:cTn>
                                        <p:tgtEl>
                                          <p:spTgt spid="98"/>
                                        </p:tgtEl>
                                        <p:attrNameLst>
                                          <p:attrName>style.visibility</p:attrName>
                                        </p:attrNameLst>
                                      </p:cBhvr>
                                      <p:to>
                                        <p:strVal val="visible"/>
                                      </p:to>
                                    </p:set>
                                    <p:animEffect transition="in" filter="wipe(up)">
                                      <p:cBhvr>
                                        <p:cTn id="640" dur="500"/>
                                        <p:tgtEl>
                                          <p:spTgt spid="98"/>
                                        </p:tgtEl>
                                      </p:cBhvr>
                                    </p:animEffect>
                                  </p:childTnLst>
                                </p:cTn>
                              </p:par>
                              <p:par>
                                <p:cTn id="641" presetID="22" presetClass="entr" presetSubtype="2" fill="hold" grpId="0" nodeType="withEffect">
                                  <p:stCondLst>
                                    <p:cond delay="0"/>
                                  </p:stCondLst>
                                  <p:childTnLst>
                                    <p:set>
                                      <p:cBhvr>
                                        <p:cTn id="642" dur="1" fill="hold">
                                          <p:stCondLst>
                                            <p:cond delay="0"/>
                                          </p:stCondLst>
                                        </p:cTn>
                                        <p:tgtEl>
                                          <p:spTgt spid="99"/>
                                        </p:tgtEl>
                                        <p:attrNameLst>
                                          <p:attrName>style.visibility</p:attrName>
                                        </p:attrNameLst>
                                      </p:cBhvr>
                                      <p:to>
                                        <p:strVal val="visible"/>
                                      </p:to>
                                    </p:set>
                                    <p:animEffect transition="in" filter="wipe(right)">
                                      <p:cBhvr>
                                        <p:cTn id="643" dur="500"/>
                                        <p:tgtEl>
                                          <p:spTgt spid="99"/>
                                        </p:tgtEl>
                                      </p:cBhvr>
                                    </p:animEffect>
                                  </p:childTnLst>
                                </p:cTn>
                              </p:par>
                            </p:childTnLst>
                          </p:cTn>
                        </p:par>
                      </p:childTnLst>
                    </p:cTn>
                  </p:par>
                  <p:par>
                    <p:cTn id="644" fill="hold">
                      <p:stCondLst>
                        <p:cond delay="indefinite"/>
                      </p:stCondLst>
                      <p:childTnLst>
                        <p:par>
                          <p:cTn id="645" fill="hold">
                            <p:stCondLst>
                              <p:cond delay="0"/>
                            </p:stCondLst>
                            <p:childTnLst>
                              <p:par>
                                <p:cTn id="646" presetID="22" presetClass="exit" presetSubtype="4" fill="hold" grpId="2" nodeType="clickEffect">
                                  <p:stCondLst>
                                    <p:cond delay="0"/>
                                  </p:stCondLst>
                                  <p:childTnLst>
                                    <p:animEffect transition="out" filter="wipe(down)">
                                      <p:cBhvr>
                                        <p:cTn id="647" dur="500"/>
                                        <p:tgtEl>
                                          <p:spTgt spid="98"/>
                                        </p:tgtEl>
                                      </p:cBhvr>
                                    </p:animEffect>
                                    <p:set>
                                      <p:cBhvr>
                                        <p:cTn id="648" dur="1" fill="hold">
                                          <p:stCondLst>
                                            <p:cond delay="499"/>
                                          </p:stCondLst>
                                        </p:cTn>
                                        <p:tgtEl>
                                          <p:spTgt spid="98"/>
                                        </p:tgtEl>
                                        <p:attrNameLst>
                                          <p:attrName>style.visibility</p:attrName>
                                        </p:attrNameLst>
                                      </p:cBhvr>
                                      <p:to>
                                        <p:strVal val="hidden"/>
                                      </p:to>
                                    </p:set>
                                  </p:childTnLst>
                                </p:cTn>
                              </p:par>
                              <p:par>
                                <p:cTn id="649" presetID="22" presetClass="exit" presetSubtype="8" fill="hold" grpId="2" nodeType="withEffect">
                                  <p:stCondLst>
                                    <p:cond delay="0"/>
                                  </p:stCondLst>
                                  <p:childTnLst>
                                    <p:animEffect transition="out" filter="wipe(left)">
                                      <p:cBhvr>
                                        <p:cTn id="650" dur="500"/>
                                        <p:tgtEl>
                                          <p:spTgt spid="99"/>
                                        </p:tgtEl>
                                      </p:cBhvr>
                                    </p:animEffect>
                                    <p:set>
                                      <p:cBhvr>
                                        <p:cTn id="651" dur="1" fill="hold">
                                          <p:stCondLst>
                                            <p:cond delay="499"/>
                                          </p:stCondLst>
                                        </p:cTn>
                                        <p:tgtEl>
                                          <p:spTgt spid="99"/>
                                        </p:tgtEl>
                                        <p:attrNameLst>
                                          <p:attrName>style.visibility</p:attrName>
                                        </p:attrNameLst>
                                      </p:cBhvr>
                                      <p:to>
                                        <p:strVal val="hidden"/>
                                      </p:to>
                                    </p:set>
                                  </p:childTnLst>
                                </p:cTn>
                              </p:par>
                              <p:par>
                                <p:cTn id="652" presetID="22" presetClass="entr" presetSubtype="1" fill="hold" grpId="0" nodeType="withEffect">
                                  <p:stCondLst>
                                    <p:cond delay="0"/>
                                  </p:stCondLst>
                                  <p:childTnLst>
                                    <p:set>
                                      <p:cBhvr>
                                        <p:cTn id="653" dur="1" fill="hold">
                                          <p:stCondLst>
                                            <p:cond delay="0"/>
                                          </p:stCondLst>
                                        </p:cTn>
                                        <p:tgtEl>
                                          <p:spTgt spid="100"/>
                                        </p:tgtEl>
                                        <p:attrNameLst>
                                          <p:attrName>style.visibility</p:attrName>
                                        </p:attrNameLst>
                                      </p:cBhvr>
                                      <p:to>
                                        <p:strVal val="visible"/>
                                      </p:to>
                                    </p:set>
                                    <p:animEffect transition="in" filter="wipe(up)">
                                      <p:cBhvr>
                                        <p:cTn id="654" dur="500"/>
                                        <p:tgtEl>
                                          <p:spTgt spid="100"/>
                                        </p:tgtEl>
                                      </p:cBhvr>
                                    </p:animEffect>
                                  </p:childTnLst>
                                </p:cTn>
                              </p:par>
                              <p:par>
                                <p:cTn id="655" presetID="22" presetClass="entr" presetSubtype="2" fill="hold" grpId="0" nodeType="withEffect">
                                  <p:stCondLst>
                                    <p:cond delay="0"/>
                                  </p:stCondLst>
                                  <p:childTnLst>
                                    <p:set>
                                      <p:cBhvr>
                                        <p:cTn id="656" dur="1" fill="hold">
                                          <p:stCondLst>
                                            <p:cond delay="0"/>
                                          </p:stCondLst>
                                        </p:cTn>
                                        <p:tgtEl>
                                          <p:spTgt spid="101"/>
                                        </p:tgtEl>
                                        <p:attrNameLst>
                                          <p:attrName>style.visibility</p:attrName>
                                        </p:attrNameLst>
                                      </p:cBhvr>
                                      <p:to>
                                        <p:strVal val="visible"/>
                                      </p:to>
                                    </p:set>
                                    <p:animEffect transition="in" filter="wipe(right)">
                                      <p:cBhvr>
                                        <p:cTn id="657" dur="500"/>
                                        <p:tgtEl>
                                          <p:spTgt spid="101"/>
                                        </p:tgtEl>
                                      </p:cBhvr>
                                    </p:animEffect>
                                  </p:childTnLst>
                                </p:cTn>
                              </p:par>
                            </p:childTnLst>
                          </p:cTn>
                        </p:par>
                      </p:childTnLst>
                    </p:cTn>
                  </p:par>
                  <p:par>
                    <p:cTn id="658" fill="hold">
                      <p:stCondLst>
                        <p:cond delay="indefinite"/>
                      </p:stCondLst>
                      <p:childTnLst>
                        <p:par>
                          <p:cTn id="659" fill="hold">
                            <p:stCondLst>
                              <p:cond delay="0"/>
                            </p:stCondLst>
                            <p:childTnLst>
                              <p:par>
                                <p:cTn id="660" presetID="22" presetClass="exit" presetSubtype="4" fill="hold" grpId="2" nodeType="clickEffect">
                                  <p:stCondLst>
                                    <p:cond delay="0"/>
                                  </p:stCondLst>
                                  <p:childTnLst>
                                    <p:animEffect transition="out" filter="wipe(down)">
                                      <p:cBhvr>
                                        <p:cTn id="661" dur="500"/>
                                        <p:tgtEl>
                                          <p:spTgt spid="100"/>
                                        </p:tgtEl>
                                      </p:cBhvr>
                                    </p:animEffect>
                                    <p:set>
                                      <p:cBhvr>
                                        <p:cTn id="662" dur="1" fill="hold">
                                          <p:stCondLst>
                                            <p:cond delay="499"/>
                                          </p:stCondLst>
                                        </p:cTn>
                                        <p:tgtEl>
                                          <p:spTgt spid="100"/>
                                        </p:tgtEl>
                                        <p:attrNameLst>
                                          <p:attrName>style.visibility</p:attrName>
                                        </p:attrNameLst>
                                      </p:cBhvr>
                                      <p:to>
                                        <p:strVal val="hidden"/>
                                      </p:to>
                                    </p:set>
                                  </p:childTnLst>
                                </p:cTn>
                              </p:par>
                              <p:par>
                                <p:cTn id="663" presetID="22" presetClass="exit" presetSubtype="8" fill="hold" grpId="2" nodeType="withEffect">
                                  <p:stCondLst>
                                    <p:cond delay="0"/>
                                  </p:stCondLst>
                                  <p:childTnLst>
                                    <p:animEffect transition="out" filter="wipe(left)">
                                      <p:cBhvr>
                                        <p:cTn id="664" dur="500"/>
                                        <p:tgtEl>
                                          <p:spTgt spid="101"/>
                                        </p:tgtEl>
                                      </p:cBhvr>
                                    </p:animEffect>
                                    <p:set>
                                      <p:cBhvr>
                                        <p:cTn id="665" dur="1" fill="hold">
                                          <p:stCondLst>
                                            <p:cond delay="499"/>
                                          </p:stCondLst>
                                        </p:cTn>
                                        <p:tgtEl>
                                          <p:spTgt spid="101"/>
                                        </p:tgtEl>
                                        <p:attrNameLst>
                                          <p:attrName>style.visibility</p:attrName>
                                        </p:attrNameLst>
                                      </p:cBhvr>
                                      <p:to>
                                        <p:strVal val="hidden"/>
                                      </p:to>
                                    </p:set>
                                  </p:childTnLst>
                                </p:cTn>
                              </p:par>
                              <p:par>
                                <p:cTn id="666" presetID="22" presetClass="entr" presetSubtype="1" fill="hold" grpId="0" nodeType="withEffect">
                                  <p:stCondLst>
                                    <p:cond delay="0"/>
                                  </p:stCondLst>
                                  <p:childTnLst>
                                    <p:set>
                                      <p:cBhvr>
                                        <p:cTn id="667" dur="1" fill="hold">
                                          <p:stCondLst>
                                            <p:cond delay="0"/>
                                          </p:stCondLst>
                                        </p:cTn>
                                        <p:tgtEl>
                                          <p:spTgt spid="102"/>
                                        </p:tgtEl>
                                        <p:attrNameLst>
                                          <p:attrName>style.visibility</p:attrName>
                                        </p:attrNameLst>
                                      </p:cBhvr>
                                      <p:to>
                                        <p:strVal val="visible"/>
                                      </p:to>
                                    </p:set>
                                    <p:animEffect transition="in" filter="wipe(up)">
                                      <p:cBhvr>
                                        <p:cTn id="668" dur="500"/>
                                        <p:tgtEl>
                                          <p:spTgt spid="102"/>
                                        </p:tgtEl>
                                      </p:cBhvr>
                                    </p:animEffect>
                                  </p:childTnLst>
                                </p:cTn>
                              </p:par>
                              <p:par>
                                <p:cTn id="669" presetID="22" presetClass="entr" presetSubtype="2" fill="hold" grpId="0" nodeType="withEffect">
                                  <p:stCondLst>
                                    <p:cond delay="0"/>
                                  </p:stCondLst>
                                  <p:childTnLst>
                                    <p:set>
                                      <p:cBhvr>
                                        <p:cTn id="670" dur="1" fill="hold">
                                          <p:stCondLst>
                                            <p:cond delay="0"/>
                                          </p:stCondLst>
                                        </p:cTn>
                                        <p:tgtEl>
                                          <p:spTgt spid="103"/>
                                        </p:tgtEl>
                                        <p:attrNameLst>
                                          <p:attrName>style.visibility</p:attrName>
                                        </p:attrNameLst>
                                      </p:cBhvr>
                                      <p:to>
                                        <p:strVal val="visible"/>
                                      </p:to>
                                    </p:set>
                                    <p:animEffect transition="in" filter="wipe(right)">
                                      <p:cBhvr>
                                        <p:cTn id="671" dur="500"/>
                                        <p:tgtEl>
                                          <p:spTgt spid="103"/>
                                        </p:tgtEl>
                                      </p:cBhvr>
                                    </p:animEffect>
                                  </p:childTnLst>
                                </p:cTn>
                              </p:par>
                            </p:childTnLst>
                          </p:cTn>
                        </p:par>
                      </p:childTnLst>
                    </p:cTn>
                  </p:par>
                  <p:par>
                    <p:cTn id="672" fill="hold">
                      <p:stCondLst>
                        <p:cond delay="indefinite"/>
                      </p:stCondLst>
                      <p:childTnLst>
                        <p:par>
                          <p:cTn id="673" fill="hold">
                            <p:stCondLst>
                              <p:cond delay="0"/>
                            </p:stCondLst>
                            <p:childTnLst>
                              <p:par>
                                <p:cTn id="674" presetID="22" presetClass="exit" presetSubtype="4" fill="hold" grpId="2" nodeType="clickEffect">
                                  <p:stCondLst>
                                    <p:cond delay="0"/>
                                  </p:stCondLst>
                                  <p:childTnLst>
                                    <p:animEffect transition="out" filter="wipe(down)">
                                      <p:cBhvr>
                                        <p:cTn id="675" dur="500"/>
                                        <p:tgtEl>
                                          <p:spTgt spid="102"/>
                                        </p:tgtEl>
                                      </p:cBhvr>
                                    </p:animEffect>
                                    <p:set>
                                      <p:cBhvr>
                                        <p:cTn id="676" dur="1" fill="hold">
                                          <p:stCondLst>
                                            <p:cond delay="499"/>
                                          </p:stCondLst>
                                        </p:cTn>
                                        <p:tgtEl>
                                          <p:spTgt spid="102"/>
                                        </p:tgtEl>
                                        <p:attrNameLst>
                                          <p:attrName>style.visibility</p:attrName>
                                        </p:attrNameLst>
                                      </p:cBhvr>
                                      <p:to>
                                        <p:strVal val="hidden"/>
                                      </p:to>
                                    </p:set>
                                  </p:childTnLst>
                                </p:cTn>
                              </p:par>
                              <p:par>
                                <p:cTn id="677" presetID="22" presetClass="exit" presetSubtype="8" fill="hold" grpId="2" nodeType="withEffect">
                                  <p:stCondLst>
                                    <p:cond delay="0"/>
                                  </p:stCondLst>
                                  <p:childTnLst>
                                    <p:animEffect transition="out" filter="wipe(left)">
                                      <p:cBhvr>
                                        <p:cTn id="678" dur="500"/>
                                        <p:tgtEl>
                                          <p:spTgt spid="103"/>
                                        </p:tgtEl>
                                      </p:cBhvr>
                                    </p:animEffect>
                                    <p:set>
                                      <p:cBhvr>
                                        <p:cTn id="679" dur="1" fill="hold">
                                          <p:stCondLst>
                                            <p:cond delay="499"/>
                                          </p:stCondLst>
                                        </p:cTn>
                                        <p:tgtEl>
                                          <p:spTgt spid="103"/>
                                        </p:tgtEl>
                                        <p:attrNameLst>
                                          <p:attrName>style.visibility</p:attrName>
                                        </p:attrNameLst>
                                      </p:cBhvr>
                                      <p:to>
                                        <p:strVal val="hidden"/>
                                      </p:to>
                                    </p:set>
                                  </p:childTnLst>
                                </p:cTn>
                              </p:par>
                              <p:par>
                                <p:cTn id="680" presetID="22" presetClass="entr" presetSubtype="1" fill="hold" grpId="0" nodeType="withEffect">
                                  <p:stCondLst>
                                    <p:cond delay="0"/>
                                  </p:stCondLst>
                                  <p:childTnLst>
                                    <p:set>
                                      <p:cBhvr>
                                        <p:cTn id="681" dur="1" fill="hold">
                                          <p:stCondLst>
                                            <p:cond delay="0"/>
                                          </p:stCondLst>
                                        </p:cTn>
                                        <p:tgtEl>
                                          <p:spTgt spid="104"/>
                                        </p:tgtEl>
                                        <p:attrNameLst>
                                          <p:attrName>style.visibility</p:attrName>
                                        </p:attrNameLst>
                                      </p:cBhvr>
                                      <p:to>
                                        <p:strVal val="visible"/>
                                      </p:to>
                                    </p:set>
                                    <p:animEffect transition="in" filter="wipe(up)">
                                      <p:cBhvr>
                                        <p:cTn id="682" dur="500"/>
                                        <p:tgtEl>
                                          <p:spTgt spid="104"/>
                                        </p:tgtEl>
                                      </p:cBhvr>
                                    </p:animEffect>
                                  </p:childTnLst>
                                </p:cTn>
                              </p:par>
                              <p:par>
                                <p:cTn id="683" presetID="22" presetClass="entr" presetSubtype="2" fill="hold" grpId="0" nodeType="withEffect">
                                  <p:stCondLst>
                                    <p:cond delay="0"/>
                                  </p:stCondLst>
                                  <p:childTnLst>
                                    <p:set>
                                      <p:cBhvr>
                                        <p:cTn id="684" dur="1" fill="hold">
                                          <p:stCondLst>
                                            <p:cond delay="0"/>
                                          </p:stCondLst>
                                        </p:cTn>
                                        <p:tgtEl>
                                          <p:spTgt spid="105"/>
                                        </p:tgtEl>
                                        <p:attrNameLst>
                                          <p:attrName>style.visibility</p:attrName>
                                        </p:attrNameLst>
                                      </p:cBhvr>
                                      <p:to>
                                        <p:strVal val="visible"/>
                                      </p:to>
                                    </p:set>
                                    <p:animEffect transition="in" filter="wipe(right)">
                                      <p:cBhvr>
                                        <p:cTn id="685" dur="500"/>
                                        <p:tgtEl>
                                          <p:spTgt spid="105"/>
                                        </p:tgtEl>
                                      </p:cBhvr>
                                    </p:animEffect>
                                  </p:childTnLst>
                                </p:cTn>
                              </p:par>
                            </p:childTnLst>
                          </p:cTn>
                        </p:par>
                      </p:childTnLst>
                    </p:cTn>
                  </p:par>
                  <p:par>
                    <p:cTn id="686" fill="hold">
                      <p:stCondLst>
                        <p:cond delay="indefinite"/>
                      </p:stCondLst>
                      <p:childTnLst>
                        <p:par>
                          <p:cTn id="687" fill="hold">
                            <p:stCondLst>
                              <p:cond delay="0"/>
                            </p:stCondLst>
                            <p:childTnLst>
                              <p:par>
                                <p:cTn id="688" presetID="22" presetClass="exit" presetSubtype="4" fill="hold" grpId="2" nodeType="clickEffect">
                                  <p:stCondLst>
                                    <p:cond delay="0"/>
                                  </p:stCondLst>
                                  <p:childTnLst>
                                    <p:animEffect transition="out" filter="wipe(down)">
                                      <p:cBhvr>
                                        <p:cTn id="689" dur="500"/>
                                        <p:tgtEl>
                                          <p:spTgt spid="104"/>
                                        </p:tgtEl>
                                      </p:cBhvr>
                                    </p:animEffect>
                                    <p:set>
                                      <p:cBhvr>
                                        <p:cTn id="690" dur="1" fill="hold">
                                          <p:stCondLst>
                                            <p:cond delay="499"/>
                                          </p:stCondLst>
                                        </p:cTn>
                                        <p:tgtEl>
                                          <p:spTgt spid="104"/>
                                        </p:tgtEl>
                                        <p:attrNameLst>
                                          <p:attrName>style.visibility</p:attrName>
                                        </p:attrNameLst>
                                      </p:cBhvr>
                                      <p:to>
                                        <p:strVal val="hidden"/>
                                      </p:to>
                                    </p:set>
                                  </p:childTnLst>
                                </p:cTn>
                              </p:par>
                              <p:par>
                                <p:cTn id="691" presetID="22" presetClass="exit" presetSubtype="8" fill="hold" grpId="2" nodeType="withEffect">
                                  <p:stCondLst>
                                    <p:cond delay="0"/>
                                  </p:stCondLst>
                                  <p:childTnLst>
                                    <p:animEffect transition="out" filter="wipe(left)">
                                      <p:cBhvr>
                                        <p:cTn id="692" dur="500"/>
                                        <p:tgtEl>
                                          <p:spTgt spid="105"/>
                                        </p:tgtEl>
                                      </p:cBhvr>
                                    </p:animEffect>
                                    <p:set>
                                      <p:cBhvr>
                                        <p:cTn id="693" dur="1" fill="hold">
                                          <p:stCondLst>
                                            <p:cond delay="499"/>
                                          </p:stCondLst>
                                        </p:cTn>
                                        <p:tgtEl>
                                          <p:spTgt spid="105"/>
                                        </p:tgtEl>
                                        <p:attrNameLst>
                                          <p:attrName>style.visibility</p:attrName>
                                        </p:attrNameLst>
                                      </p:cBhvr>
                                      <p:to>
                                        <p:strVal val="hidden"/>
                                      </p:to>
                                    </p:set>
                                  </p:childTnLst>
                                </p:cTn>
                              </p:par>
                              <p:par>
                                <p:cTn id="694" presetID="22" presetClass="entr" presetSubtype="1" fill="hold" grpId="0" nodeType="withEffect">
                                  <p:stCondLst>
                                    <p:cond delay="0"/>
                                  </p:stCondLst>
                                  <p:childTnLst>
                                    <p:set>
                                      <p:cBhvr>
                                        <p:cTn id="695" dur="1" fill="hold">
                                          <p:stCondLst>
                                            <p:cond delay="0"/>
                                          </p:stCondLst>
                                        </p:cTn>
                                        <p:tgtEl>
                                          <p:spTgt spid="106"/>
                                        </p:tgtEl>
                                        <p:attrNameLst>
                                          <p:attrName>style.visibility</p:attrName>
                                        </p:attrNameLst>
                                      </p:cBhvr>
                                      <p:to>
                                        <p:strVal val="visible"/>
                                      </p:to>
                                    </p:set>
                                    <p:animEffect transition="in" filter="wipe(up)">
                                      <p:cBhvr>
                                        <p:cTn id="696" dur="500"/>
                                        <p:tgtEl>
                                          <p:spTgt spid="106"/>
                                        </p:tgtEl>
                                      </p:cBhvr>
                                    </p:animEffect>
                                  </p:childTnLst>
                                </p:cTn>
                              </p:par>
                              <p:par>
                                <p:cTn id="697" presetID="22" presetClass="entr" presetSubtype="2" fill="hold" grpId="0" nodeType="withEffect">
                                  <p:stCondLst>
                                    <p:cond delay="0"/>
                                  </p:stCondLst>
                                  <p:childTnLst>
                                    <p:set>
                                      <p:cBhvr>
                                        <p:cTn id="698" dur="1" fill="hold">
                                          <p:stCondLst>
                                            <p:cond delay="0"/>
                                          </p:stCondLst>
                                        </p:cTn>
                                        <p:tgtEl>
                                          <p:spTgt spid="107"/>
                                        </p:tgtEl>
                                        <p:attrNameLst>
                                          <p:attrName>style.visibility</p:attrName>
                                        </p:attrNameLst>
                                      </p:cBhvr>
                                      <p:to>
                                        <p:strVal val="visible"/>
                                      </p:to>
                                    </p:set>
                                    <p:animEffect transition="in" filter="wipe(right)">
                                      <p:cBhvr>
                                        <p:cTn id="699" dur="500"/>
                                        <p:tgtEl>
                                          <p:spTgt spid="107"/>
                                        </p:tgtEl>
                                      </p:cBhvr>
                                    </p:animEffect>
                                  </p:childTnLst>
                                </p:cTn>
                              </p:par>
                            </p:childTnLst>
                          </p:cTn>
                        </p:par>
                      </p:childTnLst>
                    </p:cTn>
                  </p:par>
                  <p:par>
                    <p:cTn id="700" fill="hold">
                      <p:stCondLst>
                        <p:cond delay="indefinite"/>
                      </p:stCondLst>
                      <p:childTnLst>
                        <p:par>
                          <p:cTn id="701" fill="hold">
                            <p:stCondLst>
                              <p:cond delay="0"/>
                            </p:stCondLst>
                            <p:childTnLst>
                              <p:par>
                                <p:cTn id="702" presetID="22" presetClass="exit" presetSubtype="4" fill="hold" grpId="2" nodeType="clickEffect">
                                  <p:stCondLst>
                                    <p:cond delay="0"/>
                                  </p:stCondLst>
                                  <p:childTnLst>
                                    <p:animEffect transition="out" filter="wipe(down)">
                                      <p:cBhvr>
                                        <p:cTn id="703" dur="500"/>
                                        <p:tgtEl>
                                          <p:spTgt spid="106"/>
                                        </p:tgtEl>
                                      </p:cBhvr>
                                    </p:animEffect>
                                    <p:set>
                                      <p:cBhvr>
                                        <p:cTn id="704" dur="1" fill="hold">
                                          <p:stCondLst>
                                            <p:cond delay="499"/>
                                          </p:stCondLst>
                                        </p:cTn>
                                        <p:tgtEl>
                                          <p:spTgt spid="106"/>
                                        </p:tgtEl>
                                        <p:attrNameLst>
                                          <p:attrName>style.visibility</p:attrName>
                                        </p:attrNameLst>
                                      </p:cBhvr>
                                      <p:to>
                                        <p:strVal val="hidden"/>
                                      </p:to>
                                    </p:set>
                                  </p:childTnLst>
                                </p:cTn>
                              </p:par>
                              <p:par>
                                <p:cTn id="705" presetID="22" presetClass="exit" presetSubtype="8" fill="hold" grpId="2" nodeType="withEffect">
                                  <p:stCondLst>
                                    <p:cond delay="0"/>
                                  </p:stCondLst>
                                  <p:childTnLst>
                                    <p:animEffect transition="out" filter="wipe(left)">
                                      <p:cBhvr>
                                        <p:cTn id="706" dur="500"/>
                                        <p:tgtEl>
                                          <p:spTgt spid="107"/>
                                        </p:tgtEl>
                                      </p:cBhvr>
                                    </p:animEffect>
                                    <p:set>
                                      <p:cBhvr>
                                        <p:cTn id="707" dur="1" fill="hold">
                                          <p:stCondLst>
                                            <p:cond delay="499"/>
                                          </p:stCondLst>
                                        </p:cTn>
                                        <p:tgtEl>
                                          <p:spTgt spid="107"/>
                                        </p:tgtEl>
                                        <p:attrNameLst>
                                          <p:attrName>style.visibility</p:attrName>
                                        </p:attrNameLst>
                                      </p:cBhvr>
                                      <p:to>
                                        <p:strVal val="hidden"/>
                                      </p:to>
                                    </p:set>
                                  </p:childTnLst>
                                </p:cTn>
                              </p:par>
                              <p:par>
                                <p:cTn id="708" presetID="22" presetClass="entr" presetSubtype="1" fill="hold" grpId="0" nodeType="withEffect">
                                  <p:stCondLst>
                                    <p:cond delay="0"/>
                                  </p:stCondLst>
                                  <p:childTnLst>
                                    <p:set>
                                      <p:cBhvr>
                                        <p:cTn id="709" dur="1" fill="hold">
                                          <p:stCondLst>
                                            <p:cond delay="0"/>
                                          </p:stCondLst>
                                        </p:cTn>
                                        <p:tgtEl>
                                          <p:spTgt spid="108"/>
                                        </p:tgtEl>
                                        <p:attrNameLst>
                                          <p:attrName>style.visibility</p:attrName>
                                        </p:attrNameLst>
                                      </p:cBhvr>
                                      <p:to>
                                        <p:strVal val="visible"/>
                                      </p:to>
                                    </p:set>
                                    <p:animEffect transition="in" filter="wipe(up)">
                                      <p:cBhvr>
                                        <p:cTn id="710" dur="500"/>
                                        <p:tgtEl>
                                          <p:spTgt spid="108"/>
                                        </p:tgtEl>
                                      </p:cBhvr>
                                    </p:animEffect>
                                  </p:childTnLst>
                                </p:cTn>
                              </p:par>
                            </p:childTnLst>
                          </p:cTn>
                        </p:par>
                      </p:childTnLst>
                    </p:cTn>
                  </p:par>
                  <p:par>
                    <p:cTn id="711" fill="hold">
                      <p:stCondLst>
                        <p:cond delay="indefinite"/>
                      </p:stCondLst>
                      <p:childTnLst>
                        <p:par>
                          <p:cTn id="712" fill="hold">
                            <p:stCondLst>
                              <p:cond delay="0"/>
                            </p:stCondLst>
                            <p:childTnLst>
                              <p:par>
                                <p:cTn id="713" presetID="22" presetClass="exit" presetSubtype="4" fill="hold" grpId="2" nodeType="clickEffect">
                                  <p:stCondLst>
                                    <p:cond delay="0"/>
                                  </p:stCondLst>
                                  <p:childTnLst>
                                    <p:animEffect transition="out" filter="wipe(down)">
                                      <p:cBhvr>
                                        <p:cTn id="714" dur="500"/>
                                        <p:tgtEl>
                                          <p:spTgt spid="108"/>
                                        </p:tgtEl>
                                      </p:cBhvr>
                                    </p:animEffect>
                                    <p:set>
                                      <p:cBhvr>
                                        <p:cTn id="715" dur="1" fill="hold">
                                          <p:stCondLst>
                                            <p:cond delay="499"/>
                                          </p:stCondLst>
                                        </p:cTn>
                                        <p:tgtEl>
                                          <p:spTgt spid="108"/>
                                        </p:tgtEl>
                                        <p:attrNameLst>
                                          <p:attrName>style.visibility</p:attrName>
                                        </p:attrNameLst>
                                      </p:cBhvr>
                                      <p:to>
                                        <p:strVal val="hidden"/>
                                      </p:to>
                                    </p:set>
                                  </p:childTnLst>
                                </p:cTn>
                              </p:par>
                              <p:par>
                                <p:cTn id="716" presetID="22" presetClass="entr" presetSubtype="1" fill="hold" grpId="0" nodeType="withEffect">
                                  <p:stCondLst>
                                    <p:cond delay="0"/>
                                  </p:stCondLst>
                                  <p:childTnLst>
                                    <p:set>
                                      <p:cBhvr>
                                        <p:cTn id="717" dur="1" fill="hold">
                                          <p:stCondLst>
                                            <p:cond delay="0"/>
                                          </p:stCondLst>
                                        </p:cTn>
                                        <p:tgtEl>
                                          <p:spTgt spid="109"/>
                                        </p:tgtEl>
                                        <p:attrNameLst>
                                          <p:attrName>style.visibility</p:attrName>
                                        </p:attrNameLst>
                                      </p:cBhvr>
                                      <p:to>
                                        <p:strVal val="visible"/>
                                      </p:to>
                                    </p:set>
                                    <p:animEffect transition="in" filter="wipe(up)">
                                      <p:cBhvr>
                                        <p:cTn id="718" dur="500"/>
                                        <p:tgtEl>
                                          <p:spTgt spid="109"/>
                                        </p:tgtEl>
                                      </p:cBhvr>
                                    </p:animEffect>
                                  </p:childTnLst>
                                </p:cTn>
                              </p:par>
                              <p:par>
                                <p:cTn id="719" presetID="22" presetClass="entr" presetSubtype="2" fill="hold" grpId="0" nodeType="withEffect">
                                  <p:stCondLst>
                                    <p:cond delay="0"/>
                                  </p:stCondLst>
                                  <p:childTnLst>
                                    <p:set>
                                      <p:cBhvr>
                                        <p:cTn id="720" dur="1" fill="hold">
                                          <p:stCondLst>
                                            <p:cond delay="0"/>
                                          </p:stCondLst>
                                        </p:cTn>
                                        <p:tgtEl>
                                          <p:spTgt spid="110"/>
                                        </p:tgtEl>
                                        <p:attrNameLst>
                                          <p:attrName>style.visibility</p:attrName>
                                        </p:attrNameLst>
                                      </p:cBhvr>
                                      <p:to>
                                        <p:strVal val="visible"/>
                                      </p:to>
                                    </p:set>
                                    <p:animEffect transition="in" filter="wipe(right)">
                                      <p:cBhvr>
                                        <p:cTn id="721" dur="500"/>
                                        <p:tgtEl>
                                          <p:spTgt spid="110"/>
                                        </p:tgtEl>
                                      </p:cBhvr>
                                    </p:animEffect>
                                  </p:childTnLst>
                                </p:cTn>
                              </p:par>
                            </p:childTnLst>
                          </p:cTn>
                        </p:par>
                      </p:childTnLst>
                    </p:cTn>
                  </p:par>
                  <p:par>
                    <p:cTn id="722" fill="hold">
                      <p:stCondLst>
                        <p:cond delay="indefinite"/>
                      </p:stCondLst>
                      <p:childTnLst>
                        <p:par>
                          <p:cTn id="723" fill="hold">
                            <p:stCondLst>
                              <p:cond delay="0"/>
                            </p:stCondLst>
                            <p:childTnLst>
                              <p:par>
                                <p:cTn id="724" presetID="22" presetClass="exit" presetSubtype="4" fill="hold" grpId="2" nodeType="clickEffect">
                                  <p:stCondLst>
                                    <p:cond delay="0"/>
                                  </p:stCondLst>
                                  <p:childTnLst>
                                    <p:animEffect transition="out" filter="wipe(down)">
                                      <p:cBhvr>
                                        <p:cTn id="725" dur="500"/>
                                        <p:tgtEl>
                                          <p:spTgt spid="109"/>
                                        </p:tgtEl>
                                      </p:cBhvr>
                                    </p:animEffect>
                                    <p:set>
                                      <p:cBhvr>
                                        <p:cTn id="726" dur="1" fill="hold">
                                          <p:stCondLst>
                                            <p:cond delay="499"/>
                                          </p:stCondLst>
                                        </p:cTn>
                                        <p:tgtEl>
                                          <p:spTgt spid="109"/>
                                        </p:tgtEl>
                                        <p:attrNameLst>
                                          <p:attrName>style.visibility</p:attrName>
                                        </p:attrNameLst>
                                      </p:cBhvr>
                                      <p:to>
                                        <p:strVal val="hidden"/>
                                      </p:to>
                                    </p:set>
                                  </p:childTnLst>
                                </p:cTn>
                              </p:par>
                              <p:par>
                                <p:cTn id="727" presetID="22" presetClass="exit" presetSubtype="8" fill="hold" grpId="2" nodeType="withEffect">
                                  <p:stCondLst>
                                    <p:cond delay="0"/>
                                  </p:stCondLst>
                                  <p:childTnLst>
                                    <p:animEffect transition="out" filter="wipe(left)">
                                      <p:cBhvr>
                                        <p:cTn id="728" dur="500"/>
                                        <p:tgtEl>
                                          <p:spTgt spid="110"/>
                                        </p:tgtEl>
                                      </p:cBhvr>
                                    </p:animEffect>
                                    <p:set>
                                      <p:cBhvr>
                                        <p:cTn id="729" dur="1" fill="hold">
                                          <p:stCondLst>
                                            <p:cond delay="499"/>
                                          </p:stCondLst>
                                        </p:cTn>
                                        <p:tgtEl>
                                          <p:spTgt spid="110"/>
                                        </p:tgtEl>
                                        <p:attrNameLst>
                                          <p:attrName>style.visibility</p:attrName>
                                        </p:attrNameLst>
                                      </p:cBhvr>
                                      <p:to>
                                        <p:strVal val="hidden"/>
                                      </p:to>
                                    </p:set>
                                  </p:childTnLst>
                                </p:cTn>
                              </p:par>
                              <p:par>
                                <p:cTn id="730" presetID="22" presetClass="entr" presetSubtype="1" fill="hold" grpId="0" nodeType="withEffect">
                                  <p:stCondLst>
                                    <p:cond delay="0"/>
                                  </p:stCondLst>
                                  <p:childTnLst>
                                    <p:set>
                                      <p:cBhvr>
                                        <p:cTn id="731" dur="1" fill="hold">
                                          <p:stCondLst>
                                            <p:cond delay="0"/>
                                          </p:stCondLst>
                                        </p:cTn>
                                        <p:tgtEl>
                                          <p:spTgt spid="111"/>
                                        </p:tgtEl>
                                        <p:attrNameLst>
                                          <p:attrName>style.visibility</p:attrName>
                                        </p:attrNameLst>
                                      </p:cBhvr>
                                      <p:to>
                                        <p:strVal val="visible"/>
                                      </p:to>
                                    </p:set>
                                    <p:animEffect transition="in" filter="wipe(up)">
                                      <p:cBhvr>
                                        <p:cTn id="732" dur="500"/>
                                        <p:tgtEl>
                                          <p:spTgt spid="111"/>
                                        </p:tgtEl>
                                      </p:cBhvr>
                                    </p:animEffect>
                                  </p:childTnLst>
                                </p:cTn>
                              </p:par>
                              <p:par>
                                <p:cTn id="733" presetID="22" presetClass="entr" presetSubtype="2" fill="hold" grpId="0" nodeType="withEffect">
                                  <p:stCondLst>
                                    <p:cond delay="0"/>
                                  </p:stCondLst>
                                  <p:childTnLst>
                                    <p:set>
                                      <p:cBhvr>
                                        <p:cTn id="734" dur="1" fill="hold">
                                          <p:stCondLst>
                                            <p:cond delay="0"/>
                                          </p:stCondLst>
                                        </p:cTn>
                                        <p:tgtEl>
                                          <p:spTgt spid="112"/>
                                        </p:tgtEl>
                                        <p:attrNameLst>
                                          <p:attrName>style.visibility</p:attrName>
                                        </p:attrNameLst>
                                      </p:cBhvr>
                                      <p:to>
                                        <p:strVal val="visible"/>
                                      </p:to>
                                    </p:set>
                                    <p:animEffect transition="in" filter="wipe(right)">
                                      <p:cBhvr>
                                        <p:cTn id="735" dur="500"/>
                                        <p:tgtEl>
                                          <p:spTgt spid="112"/>
                                        </p:tgtEl>
                                      </p:cBhvr>
                                    </p:animEffect>
                                  </p:childTnLst>
                                </p:cTn>
                              </p:par>
                            </p:childTnLst>
                          </p:cTn>
                        </p:par>
                      </p:childTnLst>
                    </p:cTn>
                  </p:par>
                  <p:par>
                    <p:cTn id="736" fill="hold">
                      <p:stCondLst>
                        <p:cond delay="indefinite"/>
                      </p:stCondLst>
                      <p:childTnLst>
                        <p:par>
                          <p:cTn id="737" fill="hold">
                            <p:stCondLst>
                              <p:cond delay="0"/>
                            </p:stCondLst>
                            <p:childTnLst>
                              <p:par>
                                <p:cTn id="738" presetID="22" presetClass="exit" presetSubtype="4" fill="hold" grpId="2" nodeType="clickEffect">
                                  <p:stCondLst>
                                    <p:cond delay="0"/>
                                  </p:stCondLst>
                                  <p:childTnLst>
                                    <p:animEffect transition="out" filter="wipe(down)">
                                      <p:cBhvr>
                                        <p:cTn id="739" dur="500"/>
                                        <p:tgtEl>
                                          <p:spTgt spid="111"/>
                                        </p:tgtEl>
                                      </p:cBhvr>
                                    </p:animEffect>
                                    <p:set>
                                      <p:cBhvr>
                                        <p:cTn id="740" dur="1" fill="hold">
                                          <p:stCondLst>
                                            <p:cond delay="499"/>
                                          </p:stCondLst>
                                        </p:cTn>
                                        <p:tgtEl>
                                          <p:spTgt spid="111"/>
                                        </p:tgtEl>
                                        <p:attrNameLst>
                                          <p:attrName>style.visibility</p:attrName>
                                        </p:attrNameLst>
                                      </p:cBhvr>
                                      <p:to>
                                        <p:strVal val="hidden"/>
                                      </p:to>
                                    </p:set>
                                  </p:childTnLst>
                                </p:cTn>
                              </p:par>
                              <p:par>
                                <p:cTn id="741" presetID="22" presetClass="exit" presetSubtype="8" fill="hold" grpId="2" nodeType="withEffect">
                                  <p:stCondLst>
                                    <p:cond delay="0"/>
                                  </p:stCondLst>
                                  <p:childTnLst>
                                    <p:animEffect transition="out" filter="wipe(left)">
                                      <p:cBhvr>
                                        <p:cTn id="742" dur="500"/>
                                        <p:tgtEl>
                                          <p:spTgt spid="112"/>
                                        </p:tgtEl>
                                      </p:cBhvr>
                                    </p:animEffect>
                                    <p:set>
                                      <p:cBhvr>
                                        <p:cTn id="743" dur="1" fill="hold">
                                          <p:stCondLst>
                                            <p:cond delay="499"/>
                                          </p:stCondLst>
                                        </p:cTn>
                                        <p:tgtEl>
                                          <p:spTgt spid="112"/>
                                        </p:tgtEl>
                                        <p:attrNameLst>
                                          <p:attrName>style.visibility</p:attrName>
                                        </p:attrNameLst>
                                      </p:cBhvr>
                                      <p:to>
                                        <p:strVal val="hidden"/>
                                      </p:to>
                                    </p:set>
                                  </p:childTnLst>
                                </p:cTn>
                              </p:par>
                              <p:par>
                                <p:cTn id="744" presetID="22" presetClass="entr" presetSubtype="1" fill="hold" grpId="0" nodeType="withEffect">
                                  <p:stCondLst>
                                    <p:cond delay="0"/>
                                  </p:stCondLst>
                                  <p:childTnLst>
                                    <p:set>
                                      <p:cBhvr>
                                        <p:cTn id="745" dur="1" fill="hold">
                                          <p:stCondLst>
                                            <p:cond delay="0"/>
                                          </p:stCondLst>
                                        </p:cTn>
                                        <p:tgtEl>
                                          <p:spTgt spid="113"/>
                                        </p:tgtEl>
                                        <p:attrNameLst>
                                          <p:attrName>style.visibility</p:attrName>
                                        </p:attrNameLst>
                                      </p:cBhvr>
                                      <p:to>
                                        <p:strVal val="visible"/>
                                      </p:to>
                                    </p:set>
                                    <p:animEffect transition="in" filter="wipe(up)">
                                      <p:cBhvr>
                                        <p:cTn id="746" dur="500"/>
                                        <p:tgtEl>
                                          <p:spTgt spid="113"/>
                                        </p:tgtEl>
                                      </p:cBhvr>
                                    </p:animEffect>
                                  </p:childTnLst>
                                </p:cTn>
                              </p:par>
                              <p:par>
                                <p:cTn id="747" presetID="22" presetClass="entr" presetSubtype="2" fill="hold" grpId="0" nodeType="withEffect">
                                  <p:stCondLst>
                                    <p:cond delay="0"/>
                                  </p:stCondLst>
                                  <p:childTnLst>
                                    <p:set>
                                      <p:cBhvr>
                                        <p:cTn id="748" dur="1" fill="hold">
                                          <p:stCondLst>
                                            <p:cond delay="0"/>
                                          </p:stCondLst>
                                        </p:cTn>
                                        <p:tgtEl>
                                          <p:spTgt spid="114"/>
                                        </p:tgtEl>
                                        <p:attrNameLst>
                                          <p:attrName>style.visibility</p:attrName>
                                        </p:attrNameLst>
                                      </p:cBhvr>
                                      <p:to>
                                        <p:strVal val="visible"/>
                                      </p:to>
                                    </p:set>
                                    <p:animEffect transition="in" filter="wipe(right)">
                                      <p:cBhvr>
                                        <p:cTn id="749" dur="500"/>
                                        <p:tgtEl>
                                          <p:spTgt spid="114"/>
                                        </p:tgtEl>
                                      </p:cBhvr>
                                    </p:animEffect>
                                  </p:childTnLst>
                                </p:cTn>
                              </p:par>
                            </p:childTnLst>
                          </p:cTn>
                        </p:par>
                      </p:childTnLst>
                    </p:cTn>
                  </p:par>
                  <p:par>
                    <p:cTn id="750" fill="hold">
                      <p:stCondLst>
                        <p:cond delay="indefinite"/>
                      </p:stCondLst>
                      <p:childTnLst>
                        <p:par>
                          <p:cTn id="751" fill="hold">
                            <p:stCondLst>
                              <p:cond delay="0"/>
                            </p:stCondLst>
                            <p:childTnLst>
                              <p:par>
                                <p:cTn id="752" presetID="22" presetClass="exit" presetSubtype="4" fill="hold" grpId="2" nodeType="clickEffect">
                                  <p:stCondLst>
                                    <p:cond delay="0"/>
                                  </p:stCondLst>
                                  <p:childTnLst>
                                    <p:animEffect transition="out" filter="wipe(down)">
                                      <p:cBhvr>
                                        <p:cTn id="753" dur="500"/>
                                        <p:tgtEl>
                                          <p:spTgt spid="113"/>
                                        </p:tgtEl>
                                      </p:cBhvr>
                                    </p:animEffect>
                                    <p:set>
                                      <p:cBhvr>
                                        <p:cTn id="754" dur="1" fill="hold">
                                          <p:stCondLst>
                                            <p:cond delay="499"/>
                                          </p:stCondLst>
                                        </p:cTn>
                                        <p:tgtEl>
                                          <p:spTgt spid="113"/>
                                        </p:tgtEl>
                                        <p:attrNameLst>
                                          <p:attrName>style.visibility</p:attrName>
                                        </p:attrNameLst>
                                      </p:cBhvr>
                                      <p:to>
                                        <p:strVal val="hidden"/>
                                      </p:to>
                                    </p:set>
                                  </p:childTnLst>
                                </p:cTn>
                              </p:par>
                              <p:par>
                                <p:cTn id="755" presetID="22" presetClass="exit" presetSubtype="8" fill="hold" grpId="2" nodeType="withEffect">
                                  <p:stCondLst>
                                    <p:cond delay="0"/>
                                  </p:stCondLst>
                                  <p:childTnLst>
                                    <p:animEffect transition="out" filter="wipe(left)">
                                      <p:cBhvr>
                                        <p:cTn id="756" dur="500"/>
                                        <p:tgtEl>
                                          <p:spTgt spid="114"/>
                                        </p:tgtEl>
                                      </p:cBhvr>
                                    </p:animEffect>
                                    <p:set>
                                      <p:cBhvr>
                                        <p:cTn id="757" dur="1" fill="hold">
                                          <p:stCondLst>
                                            <p:cond delay="499"/>
                                          </p:stCondLst>
                                        </p:cTn>
                                        <p:tgtEl>
                                          <p:spTgt spid="114"/>
                                        </p:tgtEl>
                                        <p:attrNameLst>
                                          <p:attrName>style.visibility</p:attrName>
                                        </p:attrNameLst>
                                      </p:cBhvr>
                                      <p:to>
                                        <p:strVal val="hidden"/>
                                      </p:to>
                                    </p:set>
                                  </p:childTnLst>
                                </p:cTn>
                              </p:par>
                              <p:par>
                                <p:cTn id="758" presetID="22" presetClass="entr" presetSubtype="1" fill="hold" grpId="0" nodeType="withEffect">
                                  <p:stCondLst>
                                    <p:cond delay="0"/>
                                  </p:stCondLst>
                                  <p:childTnLst>
                                    <p:set>
                                      <p:cBhvr>
                                        <p:cTn id="759" dur="1" fill="hold">
                                          <p:stCondLst>
                                            <p:cond delay="0"/>
                                          </p:stCondLst>
                                        </p:cTn>
                                        <p:tgtEl>
                                          <p:spTgt spid="115"/>
                                        </p:tgtEl>
                                        <p:attrNameLst>
                                          <p:attrName>style.visibility</p:attrName>
                                        </p:attrNameLst>
                                      </p:cBhvr>
                                      <p:to>
                                        <p:strVal val="visible"/>
                                      </p:to>
                                    </p:set>
                                    <p:animEffect transition="in" filter="wipe(up)">
                                      <p:cBhvr>
                                        <p:cTn id="760" dur="500"/>
                                        <p:tgtEl>
                                          <p:spTgt spid="115"/>
                                        </p:tgtEl>
                                      </p:cBhvr>
                                    </p:animEffect>
                                  </p:childTnLst>
                                </p:cTn>
                              </p:par>
                              <p:par>
                                <p:cTn id="761" presetID="22" presetClass="entr" presetSubtype="2" fill="hold" grpId="0" nodeType="withEffect">
                                  <p:stCondLst>
                                    <p:cond delay="0"/>
                                  </p:stCondLst>
                                  <p:childTnLst>
                                    <p:set>
                                      <p:cBhvr>
                                        <p:cTn id="762" dur="1" fill="hold">
                                          <p:stCondLst>
                                            <p:cond delay="0"/>
                                          </p:stCondLst>
                                        </p:cTn>
                                        <p:tgtEl>
                                          <p:spTgt spid="116"/>
                                        </p:tgtEl>
                                        <p:attrNameLst>
                                          <p:attrName>style.visibility</p:attrName>
                                        </p:attrNameLst>
                                      </p:cBhvr>
                                      <p:to>
                                        <p:strVal val="visible"/>
                                      </p:to>
                                    </p:set>
                                    <p:animEffect transition="in" filter="wipe(right)">
                                      <p:cBhvr>
                                        <p:cTn id="763" dur="500"/>
                                        <p:tgtEl>
                                          <p:spTgt spid="116"/>
                                        </p:tgtEl>
                                      </p:cBhvr>
                                    </p:animEffect>
                                  </p:childTnLst>
                                </p:cTn>
                              </p:par>
                            </p:childTnLst>
                          </p:cTn>
                        </p:par>
                      </p:childTnLst>
                    </p:cTn>
                  </p:par>
                  <p:par>
                    <p:cTn id="764" fill="hold">
                      <p:stCondLst>
                        <p:cond delay="indefinite"/>
                      </p:stCondLst>
                      <p:childTnLst>
                        <p:par>
                          <p:cTn id="765" fill="hold">
                            <p:stCondLst>
                              <p:cond delay="0"/>
                            </p:stCondLst>
                            <p:childTnLst>
                              <p:par>
                                <p:cTn id="766" presetID="22" presetClass="exit" presetSubtype="4" fill="hold" grpId="2" nodeType="clickEffect">
                                  <p:stCondLst>
                                    <p:cond delay="0"/>
                                  </p:stCondLst>
                                  <p:childTnLst>
                                    <p:animEffect transition="out" filter="wipe(down)">
                                      <p:cBhvr>
                                        <p:cTn id="767" dur="500"/>
                                        <p:tgtEl>
                                          <p:spTgt spid="115"/>
                                        </p:tgtEl>
                                      </p:cBhvr>
                                    </p:animEffect>
                                    <p:set>
                                      <p:cBhvr>
                                        <p:cTn id="768" dur="1" fill="hold">
                                          <p:stCondLst>
                                            <p:cond delay="499"/>
                                          </p:stCondLst>
                                        </p:cTn>
                                        <p:tgtEl>
                                          <p:spTgt spid="115"/>
                                        </p:tgtEl>
                                        <p:attrNameLst>
                                          <p:attrName>style.visibility</p:attrName>
                                        </p:attrNameLst>
                                      </p:cBhvr>
                                      <p:to>
                                        <p:strVal val="hidden"/>
                                      </p:to>
                                    </p:set>
                                  </p:childTnLst>
                                </p:cTn>
                              </p:par>
                              <p:par>
                                <p:cTn id="769" presetID="22" presetClass="exit" presetSubtype="8" fill="hold" grpId="2" nodeType="withEffect">
                                  <p:stCondLst>
                                    <p:cond delay="0"/>
                                  </p:stCondLst>
                                  <p:childTnLst>
                                    <p:animEffect transition="out" filter="wipe(left)">
                                      <p:cBhvr>
                                        <p:cTn id="770" dur="500"/>
                                        <p:tgtEl>
                                          <p:spTgt spid="116"/>
                                        </p:tgtEl>
                                      </p:cBhvr>
                                    </p:animEffect>
                                    <p:set>
                                      <p:cBhvr>
                                        <p:cTn id="771" dur="1" fill="hold">
                                          <p:stCondLst>
                                            <p:cond delay="499"/>
                                          </p:stCondLst>
                                        </p:cTn>
                                        <p:tgtEl>
                                          <p:spTgt spid="116"/>
                                        </p:tgtEl>
                                        <p:attrNameLst>
                                          <p:attrName>style.visibility</p:attrName>
                                        </p:attrNameLst>
                                      </p:cBhvr>
                                      <p:to>
                                        <p:strVal val="hidden"/>
                                      </p:to>
                                    </p:set>
                                  </p:childTnLst>
                                </p:cTn>
                              </p:par>
                              <p:par>
                                <p:cTn id="772" presetID="22" presetClass="entr" presetSubtype="1" fill="hold" grpId="0" nodeType="withEffect">
                                  <p:stCondLst>
                                    <p:cond delay="0"/>
                                  </p:stCondLst>
                                  <p:childTnLst>
                                    <p:set>
                                      <p:cBhvr>
                                        <p:cTn id="773" dur="1" fill="hold">
                                          <p:stCondLst>
                                            <p:cond delay="0"/>
                                          </p:stCondLst>
                                        </p:cTn>
                                        <p:tgtEl>
                                          <p:spTgt spid="117"/>
                                        </p:tgtEl>
                                        <p:attrNameLst>
                                          <p:attrName>style.visibility</p:attrName>
                                        </p:attrNameLst>
                                      </p:cBhvr>
                                      <p:to>
                                        <p:strVal val="visible"/>
                                      </p:to>
                                    </p:set>
                                    <p:animEffect transition="in" filter="wipe(up)">
                                      <p:cBhvr>
                                        <p:cTn id="774" dur="500"/>
                                        <p:tgtEl>
                                          <p:spTgt spid="117"/>
                                        </p:tgtEl>
                                      </p:cBhvr>
                                    </p:animEffect>
                                  </p:childTnLst>
                                </p:cTn>
                              </p:par>
                              <p:par>
                                <p:cTn id="775" presetID="22" presetClass="entr" presetSubtype="2" fill="hold" grpId="0" nodeType="withEffect">
                                  <p:stCondLst>
                                    <p:cond delay="0"/>
                                  </p:stCondLst>
                                  <p:childTnLst>
                                    <p:set>
                                      <p:cBhvr>
                                        <p:cTn id="776" dur="1" fill="hold">
                                          <p:stCondLst>
                                            <p:cond delay="0"/>
                                          </p:stCondLst>
                                        </p:cTn>
                                        <p:tgtEl>
                                          <p:spTgt spid="118"/>
                                        </p:tgtEl>
                                        <p:attrNameLst>
                                          <p:attrName>style.visibility</p:attrName>
                                        </p:attrNameLst>
                                      </p:cBhvr>
                                      <p:to>
                                        <p:strVal val="visible"/>
                                      </p:to>
                                    </p:set>
                                    <p:animEffect transition="in" filter="wipe(right)">
                                      <p:cBhvr>
                                        <p:cTn id="777" dur="500"/>
                                        <p:tgtEl>
                                          <p:spTgt spid="118"/>
                                        </p:tgtEl>
                                      </p:cBhvr>
                                    </p:animEffect>
                                  </p:childTnLst>
                                </p:cTn>
                              </p:par>
                            </p:childTnLst>
                          </p:cTn>
                        </p:par>
                      </p:childTnLst>
                    </p:cTn>
                  </p:par>
                  <p:par>
                    <p:cTn id="778" fill="hold">
                      <p:stCondLst>
                        <p:cond delay="indefinite"/>
                      </p:stCondLst>
                      <p:childTnLst>
                        <p:par>
                          <p:cTn id="779" fill="hold">
                            <p:stCondLst>
                              <p:cond delay="0"/>
                            </p:stCondLst>
                            <p:childTnLst>
                              <p:par>
                                <p:cTn id="780" presetID="22" presetClass="exit" presetSubtype="4" fill="hold" grpId="2" nodeType="clickEffect">
                                  <p:stCondLst>
                                    <p:cond delay="0"/>
                                  </p:stCondLst>
                                  <p:childTnLst>
                                    <p:animEffect transition="out" filter="wipe(down)">
                                      <p:cBhvr>
                                        <p:cTn id="781" dur="500"/>
                                        <p:tgtEl>
                                          <p:spTgt spid="117"/>
                                        </p:tgtEl>
                                      </p:cBhvr>
                                    </p:animEffect>
                                    <p:set>
                                      <p:cBhvr>
                                        <p:cTn id="782" dur="1" fill="hold">
                                          <p:stCondLst>
                                            <p:cond delay="499"/>
                                          </p:stCondLst>
                                        </p:cTn>
                                        <p:tgtEl>
                                          <p:spTgt spid="117"/>
                                        </p:tgtEl>
                                        <p:attrNameLst>
                                          <p:attrName>style.visibility</p:attrName>
                                        </p:attrNameLst>
                                      </p:cBhvr>
                                      <p:to>
                                        <p:strVal val="hidden"/>
                                      </p:to>
                                    </p:set>
                                  </p:childTnLst>
                                </p:cTn>
                              </p:par>
                              <p:par>
                                <p:cTn id="783" presetID="22" presetClass="exit" presetSubtype="8" fill="hold" grpId="2" nodeType="withEffect">
                                  <p:stCondLst>
                                    <p:cond delay="0"/>
                                  </p:stCondLst>
                                  <p:childTnLst>
                                    <p:animEffect transition="out" filter="wipe(left)">
                                      <p:cBhvr>
                                        <p:cTn id="784" dur="500"/>
                                        <p:tgtEl>
                                          <p:spTgt spid="118"/>
                                        </p:tgtEl>
                                      </p:cBhvr>
                                    </p:animEffect>
                                    <p:set>
                                      <p:cBhvr>
                                        <p:cTn id="785" dur="1" fill="hold">
                                          <p:stCondLst>
                                            <p:cond delay="499"/>
                                          </p:stCondLst>
                                        </p:cTn>
                                        <p:tgtEl>
                                          <p:spTgt spid="118"/>
                                        </p:tgtEl>
                                        <p:attrNameLst>
                                          <p:attrName>style.visibility</p:attrName>
                                        </p:attrNameLst>
                                      </p:cBhvr>
                                      <p:to>
                                        <p:strVal val="hidden"/>
                                      </p:to>
                                    </p:set>
                                  </p:childTnLst>
                                </p:cTn>
                              </p:par>
                              <p:par>
                                <p:cTn id="786" presetID="22" presetClass="entr" presetSubtype="1" fill="hold" grpId="0" nodeType="withEffect">
                                  <p:stCondLst>
                                    <p:cond delay="0"/>
                                  </p:stCondLst>
                                  <p:childTnLst>
                                    <p:set>
                                      <p:cBhvr>
                                        <p:cTn id="787" dur="1" fill="hold">
                                          <p:stCondLst>
                                            <p:cond delay="0"/>
                                          </p:stCondLst>
                                        </p:cTn>
                                        <p:tgtEl>
                                          <p:spTgt spid="119"/>
                                        </p:tgtEl>
                                        <p:attrNameLst>
                                          <p:attrName>style.visibility</p:attrName>
                                        </p:attrNameLst>
                                      </p:cBhvr>
                                      <p:to>
                                        <p:strVal val="visible"/>
                                      </p:to>
                                    </p:set>
                                    <p:animEffect transition="in" filter="wipe(up)">
                                      <p:cBhvr>
                                        <p:cTn id="788" dur="500"/>
                                        <p:tgtEl>
                                          <p:spTgt spid="119"/>
                                        </p:tgtEl>
                                      </p:cBhvr>
                                    </p:animEffect>
                                  </p:childTnLst>
                                </p:cTn>
                              </p:par>
                              <p:par>
                                <p:cTn id="789" presetID="22" presetClass="entr" presetSubtype="2" fill="hold" grpId="0" nodeType="withEffect">
                                  <p:stCondLst>
                                    <p:cond delay="0"/>
                                  </p:stCondLst>
                                  <p:childTnLst>
                                    <p:set>
                                      <p:cBhvr>
                                        <p:cTn id="790" dur="1" fill="hold">
                                          <p:stCondLst>
                                            <p:cond delay="0"/>
                                          </p:stCondLst>
                                        </p:cTn>
                                        <p:tgtEl>
                                          <p:spTgt spid="120"/>
                                        </p:tgtEl>
                                        <p:attrNameLst>
                                          <p:attrName>style.visibility</p:attrName>
                                        </p:attrNameLst>
                                      </p:cBhvr>
                                      <p:to>
                                        <p:strVal val="visible"/>
                                      </p:to>
                                    </p:set>
                                    <p:animEffect transition="in" filter="wipe(right)">
                                      <p:cBhvr>
                                        <p:cTn id="791" dur="500"/>
                                        <p:tgtEl>
                                          <p:spTgt spid="120"/>
                                        </p:tgtEl>
                                      </p:cBhvr>
                                    </p:animEffect>
                                  </p:childTnLst>
                                </p:cTn>
                              </p:par>
                            </p:childTnLst>
                          </p:cTn>
                        </p:par>
                      </p:childTnLst>
                    </p:cTn>
                  </p:par>
                  <p:par>
                    <p:cTn id="792" fill="hold">
                      <p:stCondLst>
                        <p:cond delay="indefinite"/>
                      </p:stCondLst>
                      <p:childTnLst>
                        <p:par>
                          <p:cTn id="793" fill="hold">
                            <p:stCondLst>
                              <p:cond delay="0"/>
                            </p:stCondLst>
                            <p:childTnLst>
                              <p:par>
                                <p:cTn id="794" presetID="22" presetClass="exit" presetSubtype="4" fill="hold" grpId="2" nodeType="clickEffect">
                                  <p:stCondLst>
                                    <p:cond delay="0"/>
                                  </p:stCondLst>
                                  <p:childTnLst>
                                    <p:animEffect transition="out" filter="wipe(down)">
                                      <p:cBhvr>
                                        <p:cTn id="795" dur="500"/>
                                        <p:tgtEl>
                                          <p:spTgt spid="119"/>
                                        </p:tgtEl>
                                      </p:cBhvr>
                                    </p:animEffect>
                                    <p:set>
                                      <p:cBhvr>
                                        <p:cTn id="796" dur="1" fill="hold">
                                          <p:stCondLst>
                                            <p:cond delay="499"/>
                                          </p:stCondLst>
                                        </p:cTn>
                                        <p:tgtEl>
                                          <p:spTgt spid="119"/>
                                        </p:tgtEl>
                                        <p:attrNameLst>
                                          <p:attrName>style.visibility</p:attrName>
                                        </p:attrNameLst>
                                      </p:cBhvr>
                                      <p:to>
                                        <p:strVal val="hidden"/>
                                      </p:to>
                                    </p:set>
                                  </p:childTnLst>
                                </p:cTn>
                              </p:par>
                              <p:par>
                                <p:cTn id="797" presetID="22" presetClass="exit" presetSubtype="8" fill="hold" grpId="2" nodeType="withEffect">
                                  <p:stCondLst>
                                    <p:cond delay="0"/>
                                  </p:stCondLst>
                                  <p:childTnLst>
                                    <p:animEffect transition="out" filter="wipe(left)">
                                      <p:cBhvr>
                                        <p:cTn id="798" dur="500"/>
                                        <p:tgtEl>
                                          <p:spTgt spid="120"/>
                                        </p:tgtEl>
                                      </p:cBhvr>
                                    </p:animEffect>
                                    <p:set>
                                      <p:cBhvr>
                                        <p:cTn id="799" dur="1" fill="hold">
                                          <p:stCondLst>
                                            <p:cond delay="4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P spid="6" grpId="2" bldLvl="0" animBg="1"/>
      <p:bldP spid="23" grpId="0" bldLvl="0" animBg="1"/>
      <p:bldP spid="23" grpId="1" animBg="1"/>
      <p:bldP spid="23" grpId="2" bldLvl="0" animBg="1"/>
      <p:bldP spid="7" grpId="0" bldLvl="0" animBg="1"/>
      <p:bldP spid="7" grpId="1" animBg="1"/>
      <p:bldP spid="7" grpId="2" bldLvl="0" animBg="1"/>
      <p:bldP spid="8" grpId="0" bldLvl="0" animBg="1"/>
      <p:bldP spid="8" grpId="1" animBg="1"/>
      <p:bldP spid="8" grpId="2" bldLvl="0" animBg="1"/>
      <p:bldP spid="9" grpId="0" bldLvl="0" animBg="1"/>
      <p:bldP spid="9" grpId="1" animBg="1"/>
      <p:bldP spid="9" grpId="2" bldLvl="0" animBg="1"/>
      <p:bldP spid="10" grpId="0" bldLvl="0" animBg="1"/>
      <p:bldP spid="10" grpId="1" animBg="1"/>
      <p:bldP spid="10" grpId="2" bldLvl="0" animBg="1"/>
      <p:bldP spid="11" grpId="0" bldLvl="0" animBg="1"/>
      <p:bldP spid="11" grpId="1" animBg="1"/>
      <p:bldP spid="11" grpId="2" bldLvl="0" animBg="1"/>
      <p:bldP spid="12" grpId="0" bldLvl="0" animBg="1"/>
      <p:bldP spid="12" grpId="1" animBg="1"/>
      <p:bldP spid="12" grpId="2" bldLvl="0" animBg="1"/>
      <p:bldP spid="13" grpId="0" bldLvl="0" animBg="1"/>
      <p:bldP spid="13" grpId="1" animBg="1"/>
      <p:bldP spid="13" grpId="2" bldLvl="0" animBg="1"/>
      <p:bldP spid="14" grpId="0" bldLvl="0" animBg="1"/>
      <p:bldP spid="14" grpId="1" animBg="1"/>
      <p:bldP spid="14" grpId="2" bldLvl="0" animBg="1"/>
      <p:bldP spid="15" grpId="0" bldLvl="0" animBg="1"/>
      <p:bldP spid="15" grpId="1" animBg="1"/>
      <p:bldP spid="15" grpId="2" bldLvl="0" animBg="1"/>
      <p:bldP spid="17" grpId="0" bldLvl="0" animBg="1"/>
      <p:bldP spid="17" grpId="1" animBg="1"/>
      <p:bldP spid="17" grpId="2" bldLvl="0" animBg="1"/>
      <p:bldP spid="18" grpId="0" bldLvl="0" animBg="1"/>
      <p:bldP spid="18" grpId="1" animBg="1"/>
      <p:bldP spid="18" grpId="2" bldLvl="0" animBg="1"/>
      <p:bldP spid="19" grpId="0" bldLvl="0" animBg="1"/>
      <p:bldP spid="19" grpId="1" animBg="1"/>
      <p:bldP spid="19" grpId="2" bldLvl="0" animBg="1"/>
      <p:bldP spid="20" grpId="0" bldLvl="0" animBg="1"/>
      <p:bldP spid="20" grpId="1" animBg="1"/>
      <p:bldP spid="20" grpId="2" bldLvl="0" animBg="1"/>
      <p:bldP spid="21" grpId="0" bldLvl="0" animBg="1"/>
      <p:bldP spid="21" grpId="1" animBg="1"/>
      <p:bldP spid="21" grpId="2" bldLvl="0" animBg="1"/>
      <p:bldP spid="22" grpId="0" bldLvl="0" animBg="1"/>
      <p:bldP spid="22" grpId="1" animBg="1"/>
      <p:bldP spid="22" grpId="2" bldLvl="0" animBg="1"/>
      <p:bldP spid="24" grpId="0" bldLvl="0" animBg="1"/>
      <p:bldP spid="24" grpId="1" animBg="1"/>
      <p:bldP spid="24" grpId="2" bldLvl="0" animBg="1"/>
      <p:bldP spid="25" grpId="0" bldLvl="0" animBg="1"/>
      <p:bldP spid="25" grpId="1" animBg="1"/>
      <p:bldP spid="25" grpId="2" bldLvl="0" animBg="1"/>
      <p:bldP spid="26" grpId="0" bldLvl="0" animBg="1"/>
      <p:bldP spid="26" grpId="1" animBg="1"/>
      <p:bldP spid="26" grpId="2" bldLvl="0" animBg="1"/>
      <p:bldP spid="27" grpId="0" bldLvl="0" animBg="1"/>
      <p:bldP spid="27" grpId="1" animBg="1"/>
      <p:bldP spid="27" grpId="2" bldLvl="0" animBg="1"/>
      <p:bldP spid="28" grpId="0" bldLvl="0" animBg="1"/>
      <p:bldP spid="28" grpId="1" animBg="1"/>
      <p:bldP spid="28" grpId="2" bldLvl="0" animBg="1"/>
      <p:bldP spid="29" grpId="0" bldLvl="0" animBg="1"/>
      <p:bldP spid="29" grpId="1" animBg="1"/>
      <p:bldP spid="29" grpId="2" bldLvl="0" animBg="1"/>
      <p:bldP spid="30" grpId="0" bldLvl="0" animBg="1"/>
      <p:bldP spid="30" grpId="1" animBg="1"/>
      <p:bldP spid="30" grpId="2" bldLvl="0" animBg="1"/>
      <p:bldP spid="31" grpId="0" bldLvl="0" animBg="1"/>
      <p:bldP spid="31" grpId="1" animBg="1"/>
      <p:bldP spid="31" grpId="2" bldLvl="0" animBg="1"/>
      <p:bldP spid="32" grpId="0" bldLvl="0" animBg="1"/>
      <p:bldP spid="32" grpId="1" animBg="1"/>
      <p:bldP spid="32" grpId="2" bldLvl="0" animBg="1"/>
      <p:bldP spid="33" grpId="0" bldLvl="0" animBg="1"/>
      <p:bldP spid="33" grpId="1" animBg="1"/>
      <p:bldP spid="33" grpId="2" bldLvl="0" animBg="1"/>
      <p:bldP spid="34" grpId="0" bldLvl="0" animBg="1"/>
      <p:bldP spid="34" grpId="1" animBg="1"/>
      <p:bldP spid="34" grpId="2" bldLvl="0" animBg="1"/>
      <p:bldP spid="35" grpId="0" bldLvl="0" animBg="1"/>
      <p:bldP spid="35" grpId="1" animBg="1"/>
      <p:bldP spid="35" grpId="2" bldLvl="0" animBg="1"/>
      <p:bldP spid="36" grpId="0" bldLvl="0" animBg="1"/>
      <p:bldP spid="36" grpId="1" animBg="1"/>
      <p:bldP spid="36" grpId="2" bldLvl="0" animBg="1"/>
      <p:bldP spid="37" grpId="0" bldLvl="0" animBg="1"/>
      <p:bldP spid="37" grpId="1" animBg="1"/>
      <p:bldP spid="37" grpId="2" bldLvl="0" animBg="1"/>
      <p:bldP spid="38" grpId="0" bldLvl="0" animBg="1"/>
      <p:bldP spid="38" grpId="1" animBg="1"/>
      <p:bldP spid="38" grpId="2" bldLvl="0" animBg="1"/>
      <p:bldP spid="39" grpId="0" bldLvl="0" animBg="1"/>
      <p:bldP spid="39" grpId="1" animBg="1"/>
      <p:bldP spid="39" grpId="2" bldLvl="0" animBg="1"/>
      <p:bldP spid="40" grpId="0" bldLvl="0" animBg="1"/>
      <p:bldP spid="40" grpId="1" animBg="1"/>
      <p:bldP spid="40" grpId="2" bldLvl="0" animBg="1"/>
      <p:bldP spid="41" grpId="0" bldLvl="0" animBg="1"/>
      <p:bldP spid="41" grpId="1" animBg="1"/>
      <p:bldP spid="41" grpId="2" bldLvl="0" animBg="1"/>
      <p:bldP spid="42" grpId="0" bldLvl="0" animBg="1"/>
      <p:bldP spid="42" grpId="1" animBg="1"/>
      <p:bldP spid="42" grpId="2" bldLvl="0" animBg="1"/>
      <p:bldP spid="43" grpId="0" bldLvl="0" animBg="1"/>
      <p:bldP spid="43" grpId="1" animBg="1"/>
      <p:bldP spid="43" grpId="2" bldLvl="0" animBg="1"/>
      <p:bldP spid="44" grpId="0" bldLvl="0" animBg="1"/>
      <p:bldP spid="44" grpId="1" animBg="1"/>
      <p:bldP spid="44" grpId="2" bldLvl="0" animBg="1"/>
      <p:bldP spid="45" grpId="0" bldLvl="0" animBg="1"/>
      <p:bldP spid="45" grpId="1" animBg="1"/>
      <p:bldP spid="45" grpId="2" bldLvl="0" animBg="1"/>
      <p:bldP spid="46" grpId="0" bldLvl="0" animBg="1"/>
      <p:bldP spid="46" grpId="1" animBg="1"/>
      <p:bldP spid="46" grpId="2" bldLvl="0" animBg="1"/>
      <p:bldP spid="47" grpId="0" bldLvl="0" animBg="1"/>
      <p:bldP spid="47" grpId="1" animBg="1"/>
      <p:bldP spid="47" grpId="2" bldLvl="0" animBg="1"/>
      <p:bldP spid="48" grpId="0" bldLvl="0" animBg="1"/>
      <p:bldP spid="48" grpId="1" animBg="1"/>
      <p:bldP spid="48" grpId="2" bldLvl="0" animBg="1"/>
      <p:bldP spid="49" grpId="0" bldLvl="0" animBg="1"/>
      <p:bldP spid="49" grpId="1" animBg="1"/>
      <p:bldP spid="49" grpId="2" bldLvl="0" animBg="1"/>
      <p:bldP spid="50" grpId="0" bldLvl="0" animBg="1"/>
      <p:bldP spid="50" grpId="1" animBg="1"/>
      <p:bldP spid="50" grpId="2" bldLvl="0" animBg="1"/>
      <p:bldP spid="51" grpId="0" bldLvl="0" animBg="1"/>
      <p:bldP spid="51" grpId="1" animBg="1"/>
      <p:bldP spid="51" grpId="2" bldLvl="0" animBg="1"/>
      <p:bldP spid="52" grpId="0" bldLvl="0" animBg="1"/>
      <p:bldP spid="52" grpId="1" animBg="1"/>
      <p:bldP spid="52" grpId="2" bldLvl="0" animBg="1"/>
      <p:bldP spid="53" grpId="0" bldLvl="0" animBg="1"/>
      <p:bldP spid="53" grpId="1" animBg="1"/>
      <p:bldP spid="53" grpId="2" bldLvl="0" animBg="1"/>
      <p:bldP spid="55" grpId="0" bldLvl="0" animBg="1"/>
      <p:bldP spid="55" grpId="1" animBg="1"/>
      <p:bldP spid="55" grpId="2" bldLvl="0" animBg="1"/>
      <p:bldP spid="56" grpId="0" bldLvl="0" animBg="1"/>
      <p:bldP spid="56" grpId="1" animBg="1"/>
      <p:bldP spid="56" grpId="2" bldLvl="0" animBg="1"/>
      <p:bldP spid="57" grpId="0" bldLvl="0" animBg="1"/>
      <p:bldP spid="57" grpId="1" animBg="1"/>
      <p:bldP spid="57" grpId="2" bldLvl="0" animBg="1"/>
      <p:bldP spid="58" grpId="0" bldLvl="0" animBg="1"/>
      <p:bldP spid="58" grpId="1" animBg="1"/>
      <p:bldP spid="58" grpId="2" bldLvl="0" animBg="1"/>
      <p:bldP spid="59" grpId="0" bldLvl="0" animBg="1"/>
      <p:bldP spid="59" grpId="1" animBg="1"/>
      <p:bldP spid="59" grpId="2" bldLvl="0" animBg="1"/>
      <p:bldP spid="60" grpId="0" bldLvl="0" animBg="1"/>
      <p:bldP spid="60" grpId="1" animBg="1"/>
      <p:bldP spid="60" grpId="2" bldLvl="0" animBg="1"/>
      <p:bldP spid="61" grpId="0" bldLvl="0" animBg="1"/>
      <p:bldP spid="61" grpId="1" animBg="1"/>
      <p:bldP spid="61" grpId="2" bldLvl="0" animBg="1"/>
      <p:bldP spid="62" grpId="0" bldLvl="0" animBg="1"/>
      <p:bldP spid="62" grpId="1" animBg="1"/>
      <p:bldP spid="62" grpId="2" bldLvl="0" animBg="1"/>
      <p:bldP spid="63" grpId="0" bldLvl="0" animBg="1"/>
      <p:bldP spid="63" grpId="1" animBg="1"/>
      <p:bldP spid="63" grpId="2" bldLvl="0" animBg="1"/>
      <p:bldP spid="64" grpId="0" bldLvl="0" animBg="1"/>
      <p:bldP spid="64" grpId="1" animBg="1"/>
      <p:bldP spid="64" grpId="2" bldLvl="0" animBg="1"/>
      <p:bldP spid="65" grpId="0" bldLvl="0" animBg="1"/>
      <p:bldP spid="65" grpId="1" animBg="1"/>
      <p:bldP spid="65" grpId="2" bldLvl="0" animBg="1"/>
      <p:bldP spid="66" grpId="0" bldLvl="0" animBg="1"/>
      <p:bldP spid="66" grpId="1" animBg="1"/>
      <p:bldP spid="66" grpId="2" bldLvl="0" animBg="1"/>
      <p:bldP spid="67" grpId="0" bldLvl="0" animBg="1"/>
      <p:bldP spid="67" grpId="1" animBg="1"/>
      <p:bldP spid="67" grpId="2" bldLvl="0" animBg="1"/>
      <p:bldP spid="68" grpId="0" bldLvl="0" animBg="1"/>
      <p:bldP spid="68" grpId="1" animBg="1"/>
      <p:bldP spid="68" grpId="2" bldLvl="0" animBg="1"/>
      <p:bldP spid="69" grpId="0" bldLvl="0" animBg="1"/>
      <p:bldP spid="69" grpId="1" animBg="1"/>
      <p:bldP spid="69" grpId="2" bldLvl="0" animBg="1"/>
      <p:bldP spid="70" grpId="0" bldLvl="0" animBg="1"/>
      <p:bldP spid="70" grpId="1" animBg="1"/>
      <p:bldP spid="70" grpId="2" bldLvl="0" animBg="1"/>
      <p:bldP spid="71" grpId="0" bldLvl="0" animBg="1"/>
      <p:bldP spid="71" grpId="1" animBg="1"/>
      <p:bldP spid="71" grpId="2" bldLvl="0" animBg="1"/>
      <p:bldP spid="72" grpId="0" bldLvl="0" animBg="1"/>
      <p:bldP spid="72" grpId="1" animBg="1"/>
      <p:bldP spid="72" grpId="2" bldLvl="0" animBg="1"/>
      <p:bldP spid="73" grpId="0" bldLvl="0" animBg="1"/>
      <p:bldP spid="73" grpId="1" animBg="1"/>
      <p:bldP spid="73" grpId="2" bldLvl="0" animBg="1"/>
      <p:bldP spid="74" grpId="0" bldLvl="0" animBg="1"/>
      <p:bldP spid="74" grpId="1" animBg="1"/>
      <p:bldP spid="74" grpId="2" bldLvl="0" animBg="1"/>
      <p:bldP spid="75" grpId="0" bldLvl="0" animBg="1"/>
      <p:bldP spid="75" grpId="1" animBg="1"/>
      <p:bldP spid="75" grpId="2" bldLvl="0" animBg="1"/>
      <p:bldP spid="76" grpId="0" bldLvl="0" animBg="1"/>
      <p:bldP spid="76" grpId="1" animBg="1"/>
      <p:bldP spid="76" grpId="2" bldLvl="0" animBg="1"/>
      <p:bldP spid="77" grpId="0" bldLvl="0" animBg="1"/>
      <p:bldP spid="77" grpId="1" animBg="1"/>
      <p:bldP spid="77" grpId="2" bldLvl="0" animBg="1"/>
      <p:bldP spid="78" grpId="0" bldLvl="0" animBg="1"/>
      <p:bldP spid="78" grpId="1" animBg="1"/>
      <p:bldP spid="78" grpId="2" bldLvl="0" animBg="1"/>
      <p:bldP spid="79" grpId="0" bldLvl="0" animBg="1"/>
      <p:bldP spid="79" grpId="1" animBg="1"/>
      <p:bldP spid="79" grpId="2" bldLvl="0" animBg="1"/>
      <p:bldP spid="80" grpId="0" bldLvl="0" animBg="1"/>
      <p:bldP spid="80" grpId="1" animBg="1"/>
      <p:bldP spid="80" grpId="2" bldLvl="0" animBg="1"/>
      <p:bldP spid="81" grpId="0" bldLvl="0" animBg="1"/>
      <p:bldP spid="81" grpId="1" animBg="1"/>
      <p:bldP spid="81" grpId="2" bldLvl="0" animBg="1"/>
      <p:bldP spid="82" grpId="0" bldLvl="0" animBg="1"/>
      <p:bldP spid="82" grpId="1" animBg="1"/>
      <p:bldP spid="82" grpId="2" bldLvl="0" animBg="1"/>
      <p:bldP spid="83" grpId="0" bldLvl="0" animBg="1"/>
      <p:bldP spid="83" grpId="1" animBg="1"/>
      <p:bldP spid="83" grpId="2" bldLvl="0" animBg="1"/>
      <p:bldP spid="84" grpId="0" bldLvl="0" animBg="1"/>
      <p:bldP spid="84" grpId="1" animBg="1"/>
      <p:bldP spid="84" grpId="2" bldLvl="0" animBg="1"/>
      <p:bldP spid="85" grpId="0" bldLvl="0" animBg="1"/>
      <p:bldP spid="85" grpId="1" animBg="1"/>
      <p:bldP spid="85" grpId="2" bldLvl="0" animBg="1"/>
      <p:bldP spid="87" grpId="0" bldLvl="0" animBg="1"/>
      <p:bldP spid="87" grpId="1" animBg="1"/>
      <p:bldP spid="87" grpId="2" bldLvl="0" animBg="1"/>
      <p:bldP spid="89" grpId="0" bldLvl="0" animBg="1"/>
      <p:bldP spid="89" grpId="1" animBg="1"/>
      <p:bldP spid="89" grpId="2" bldLvl="0" animBg="1"/>
      <p:bldP spid="91" grpId="0" bldLvl="0" animBg="1"/>
      <p:bldP spid="91" grpId="1" animBg="1"/>
      <p:bldP spid="91" grpId="2" bldLvl="0" animBg="1"/>
      <p:bldP spid="92" grpId="0" bldLvl="0" animBg="1"/>
      <p:bldP spid="92" grpId="1" animBg="1"/>
      <p:bldP spid="92" grpId="2" bldLvl="0" animBg="1"/>
      <p:bldP spid="93" grpId="0" bldLvl="0" animBg="1"/>
      <p:bldP spid="93" grpId="1" animBg="1"/>
      <p:bldP spid="93" grpId="2" bldLvl="0" animBg="1"/>
      <p:bldP spid="94" grpId="0" bldLvl="0" animBg="1"/>
      <p:bldP spid="94" grpId="1" animBg="1"/>
      <p:bldP spid="94" grpId="2" bldLvl="0" animBg="1"/>
      <p:bldP spid="95" grpId="0" bldLvl="0" animBg="1"/>
      <p:bldP spid="95" grpId="1" animBg="1"/>
      <p:bldP spid="95" grpId="2" bldLvl="0" animBg="1"/>
      <p:bldP spid="96" grpId="0" bldLvl="0" animBg="1"/>
      <p:bldP spid="96" grpId="1" animBg="1"/>
      <p:bldP spid="96" grpId="2" bldLvl="0" animBg="1"/>
      <p:bldP spid="97" grpId="0" bldLvl="0" animBg="1"/>
      <p:bldP spid="97" grpId="1" animBg="1"/>
      <p:bldP spid="97" grpId="2" bldLvl="0" animBg="1"/>
      <p:bldP spid="98" grpId="0" bldLvl="0" animBg="1"/>
      <p:bldP spid="98" grpId="1" animBg="1"/>
      <p:bldP spid="98" grpId="2" bldLvl="0" animBg="1"/>
      <p:bldP spid="99" grpId="0" bldLvl="0" animBg="1"/>
      <p:bldP spid="99" grpId="1" animBg="1"/>
      <p:bldP spid="99" grpId="2" bldLvl="0" animBg="1"/>
      <p:bldP spid="100" grpId="0" bldLvl="0" animBg="1"/>
      <p:bldP spid="100" grpId="1" animBg="1"/>
      <p:bldP spid="100" grpId="2" bldLvl="0" animBg="1"/>
      <p:bldP spid="101" grpId="0" bldLvl="0" animBg="1"/>
      <p:bldP spid="101" grpId="1" animBg="1"/>
      <p:bldP spid="101" grpId="2" bldLvl="0" animBg="1"/>
      <p:bldP spid="103" grpId="0" bldLvl="0" animBg="1"/>
      <p:bldP spid="103" grpId="1" animBg="1"/>
      <p:bldP spid="103" grpId="2" bldLvl="0" animBg="1"/>
      <p:bldP spid="105" grpId="0" bldLvl="0" animBg="1"/>
      <p:bldP spid="105" grpId="1" animBg="1"/>
      <p:bldP spid="105" grpId="2" bldLvl="0" animBg="1"/>
      <p:bldP spid="107" grpId="0" bldLvl="0" animBg="1"/>
      <p:bldP spid="107" grpId="1" animBg="1"/>
      <p:bldP spid="107" grpId="2" bldLvl="0" animBg="1"/>
      <p:bldP spid="108" grpId="0" bldLvl="0" animBg="1"/>
      <p:bldP spid="108" grpId="1" animBg="1"/>
      <p:bldP spid="108" grpId="2" bldLvl="0" animBg="1"/>
      <p:bldP spid="109" grpId="0" bldLvl="0" animBg="1"/>
      <p:bldP spid="109" grpId="1" animBg="1"/>
      <p:bldP spid="109" grpId="2" bldLvl="0" animBg="1"/>
      <p:bldP spid="110" grpId="0" bldLvl="0" animBg="1"/>
      <p:bldP spid="110" grpId="1" animBg="1"/>
      <p:bldP spid="110" grpId="2" bldLvl="0" animBg="1"/>
      <p:bldP spid="111" grpId="0" bldLvl="0" animBg="1"/>
      <p:bldP spid="111" grpId="1" animBg="1"/>
      <p:bldP spid="111" grpId="2" bldLvl="0" animBg="1"/>
      <p:bldP spid="112" grpId="0" bldLvl="0" animBg="1"/>
      <p:bldP spid="112" grpId="1" animBg="1"/>
      <p:bldP spid="112" grpId="2" bldLvl="0" animBg="1"/>
      <p:bldP spid="113" grpId="0" bldLvl="0" animBg="1"/>
      <p:bldP spid="113" grpId="1" animBg="1"/>
      <p:bldP spid="113" grpId="2" bldLvl="0" animBg="1"/>
      <p:bldP spid="114" grpId="0" bldLvl="0" animBg="1"/>
      <p:bldP spid="114" grpId="1" animBg="1"/>
      <p:bldP spid="114" grpId="2" bldLvl="0" animBg="1"/>
      <p:bldP spid="86" grpId="0" bldLvl="0" animBg="1"/>
      <p:bldP spid="86" grpId="1" animBg="1"/>
      <p:bldP spid="86" grpId="2" bldLvl="0" animBg="1"/>
      <p:bldP spid="88" grpId="0" bldLvl="0" animBg="1"/>
      <p:bldP spid="88" grpId="1" animBg="1"/>
      <p:bldP spid="88" grpId="2" bldLvl="0" animBg="1"/>
      <p:bldP spid="90" grpId="0" bldLvl="0" animBg="1"/>
      <p:bldP spid="90" grpId="1" animBg="1"/>
      <p:bldP spid="90" grpId="2" bldLvl="0" animBg="1"/>
      <p:bldP spid="102" grpId="0" bldLvl="0" animBg="1"/>
      <p:bldP spid="102" grpId="1" animBg="1"/>
      <p:bldP spid="102" grpId="2" bldLvl="0" animBg="1"/>
      <p:bldP spid="104" grpId="0" bldLvl="0" animBg="1"/>
      <p:bldP spid="104" grpId="1" animBg="1"/>
      <p:bldP spid="104" grpId="2" bldLvl="0" animBg="1"/>
      <p:bldP spid="106" grpId="0" bldLvl="0" animBg="1"/>
      <p:bldP spid="106" grpId="1" animBg="1"/>
      <p:bldP spid="106" grpId="2" bldLvl="0" animBg="1"/>
      <p:bldP spid="115" grpId="0" bldLvl="0" animBg="1"/>
      <p:bldP spid="115" grpId="1" animBg="1"/>
      <p:bldP spid="115" grpId="2" bldLvl="0" animBg="1"/>
      <p:bldP spid="116" grpId="0" bldLvl="0" animBg="1"/>
      <p:bldP spid="116" grpId="1" animBg="1"/>
      <p:bldP spid="116" grpId="2" bldLvl="0" animBg="1"/>
      <p:bldP spid="117" grpId="0" bldLvl="0" animBg="1"/>
      <p:bldP spid="117" grpId="1" animBg="1"/>
      <p:bldP spid="117" grpId="2" bldLvl="0" animBg="1"/>
      <p:bldP spid="118" grpId="0" bldLvl="0" animBg="1"/>
      <p:bldP spid="118" grpId="1" animBg="1"/>
      <p:bldP spid="118" grpId="2" bldLvl="0" animBg="1"/>
      <p:bldP spid="119" grpId="0" bldLvl="0" animBg="1"/>
      <p:bldP spid="119" grpId="1" animBg="1"/>
      <p:bldP spid="119" grpId="2" bldLvl="0" animBg="1"/>
      <p:bldP spid="120" grpId="0" bldLvl="0" animBg="1"/>
      <p:bldP spid="120" grpId="1" animBg="1"/>
      <p:bldP spid="120"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p:nvPr userDrawn="1">
            <p:custDataLst>
              <p:tags r:id="rId1"/>
            </p:custDataLst>
          </p:nvPr>
        </p:nvPicPr>
        <p:blipFill>
          <a:blip r:embed="rId2"/>
          <a:stretch>
            <a:fillRect/>
          </a:stretch>
        </p:blipFill>
        <p:spPr>
          <a:xfrm>
            <a:off x="0" y="0"/>
            <a:ext cx="12192635" cy="6858000"/>
          </a:xfrm>
          <a:prstGeom prst="rect">
            <a:avLst/>
          </a:prstGeom>
          <a:noFill/>
          <a:ln w="9525">
            <a:noFill/>
          </a:ln>
        </p:spPr>
      </p:pic>
      <p:sp>
        <p:nvSpPr>
          <p:cNvPr id="7" name="矩形 6"/>
          <p:cNvSpPr/>
          <p:nvPr userDrawn="1">
            <p:custDataLst>
              <p:tags r:id="rId3"/>
            </p:custDataLst>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custDataLst>
              <p:tags r:id="rId4"/>
            </p:custDataLst>
          </p:nvPr>
        </p:nvSpPr>
        <p:spPr>
          <a:xfrm>
            <a:off x="4610735" y="2492058"/>
            <a:ext cx="6845300" cy="1873885"/>
          </a:xfrm>
          <a:prstGeom prst="rect">
            <a:avLst/>
          </a:prstGeom>
          <a:noFill/>
        </p:spPr>
        <p:txBody>
          <a:bodyPr wrap="square" rtlCol="0" anchor="ctr" anchorCtr="0">
            <a:no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lang="en-US"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rPr>
              <a:t>Retrofitting</a:t>
            </a:r>
            <a:endParaRPr kumimoji="0" lang="en-US" sz="5500" b="0" i="0" u="none" strike="noStrike" kern="1200" cap="none" spc="0" normalizeH="0" baseline="0" noProof="0" dirty="0">
              <a:ln>
                <a:noFill/>
              </a:ln>
              <a:solidFill>
                <a:srgbClr val="88219F"/>
              </a:solidFill>
              <a:effectLst/>
              <a:uLnTx/>
              <a:uFillTx/>
              <a:latin typeface="Arial Black" panose="020B0A04020102020204" charset="0"/>
              <a:ea typeface="+mn-ea"/>
              <a:cs typeface="Arial Black" panose="020B0A04020102020204" charset="0"/>
              <a:sym typeface="+mn-lt"/>
            </a:endParaRPr>
          </a:p>
        </p:txBody>
      </p:sp>
      <p:sp>
        <p:nvSpPr>
          <p:cNvPr id="5" name="矩形 4"/>
          <p:cNvSpPr/>
          <p:nvPr userDrawn="1">
            <p:custDataLst>
              <p:tags r:id="rId5"/>
            </p:custDataLst>
          </p:nvPr>
        </p:nvSpPr>
        <p:spPr>
          <a:xfrm>
            <a:off x="707653" y="-2"/>
            <a:ext cx="3391877" cy="6858002"/>
          </a:xfrm>
          <a:prstGeom prst="rect">
            <a:avLst/>
          </a:prstGeom>
          <a:solidFill>
            <a:srgbClr val="A728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占位符 31"/>
          <p:cNvSpPr>
            <a:spLocks noGrp="1"/>
          </p:cNvSpPr>
          <p:nvPr>
            <p:custDataLst>
              <p:tags r:id="rId6"/>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03</a:t>
            </a:r>
            <a:endParaRPr kumimoji="0" lang="zh-CN" altLang="en-US" sz="96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1" name="文本占位符 31"/>
          <p:cNvSpPr>
            <a:spLocks noGrp="1"/>
          </p:cNvSpPr>
          <p:nvPr>
            <p:custDataLst>
              <p:tags r:id="rId7"/>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Part Three</a:t>
            </a:r>
            <a:endParaRPr kumimoji="0" lang="en-US" altLang="zh-CN" sz="2400" b="1"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703" name="组合 702"/>
          <p:cNvGrpSpPr/>
          <p:nvPr userDrawn="1"/>
        </p:nvGrpSpPr>
        <p:grpSpPr>
          <a:xfrm>
            <a:off x="1952199" y="2121506"/>
            <a:ext cx="658709" cy="199812"/>
            <a:chOff x="4510429" y="6007426"/>
            <a:chExt cx="658709" cy="199812"/>
          </a:xfrm>
        </p:grpSpPr>
        <p:sp>
          <p:nvSpPr>
            <p:cNvPr id="696" name="L 形 695"/>
            <p:cNvSpPr/>
            <p:nvPr userDrawn="1">
              <p:custDataLst>
                <p:tags r:id="rId8"/>
              </p:custDataLst>
            </p:nvPr>
          </p:nvSpPr>
          <p:spPr>
            <a:xfrm rot="13500000">
              <a:off x="4663956"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98" name="L 形 697"/>
            <p:cNvSpPr/>
            <p:nvPr userDrawn="1">
              <p:custDataLst>
                <p:tags r:id="rId9"/>
              </p:custDataLst>
            </p:nvPr>
          </p:nvSpPr>
          <p:spPr>
            <a:xfrm rot="13500000">
              <a:off x="4818077" y="6008863"/>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0" name="L 形 699"/>
            <p:cNvSpPr/>
            <p:nvPr userDrawn="1">
              <p:custDataLst>
                <p:tags r:id="rId10"/>
              </p:custDataLst>
            </p:nvPr>
          </p:nvSpPr>
          <p:spPr>
            <a:xfrm rot="13500000">
              <a:off x="4972199" y="6008864"/>
              <a:ext cx="196938" cy="196940"/>
            </a:xfrm>
            <a:prstGeom prst="corner">
              <a:avLst>
                <a:gd name="adj1" fmla="val 19000"/>
                <a:gd name="adj2" fmla="val 19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2" name="直角三角形 701"/>
            <p:cNvSpPr/>
            <p:nvPr userDrawn="1">
              <p:custDataLst>
                <p:tags r:id="rId11"/>
              </p:custDataLst>
            </p:nvPr>
          </p:nvSpPr>
          <p:spPr>
            <a:xfrm rot="13500000">
              <a:off x="4510429" y="6007426"/>
              <a:ext cx="199812" cy="199812"/>
            </a:xfrm>
            <a:prstGeom prst="rtTriangle">
              <a:avLst/>
            </a:prstGeom>
            <a:solidFill>
              <a:srgbClr val="862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704" name="矩形 703"/>
          <p:cNvSpPr/>
          <p:nvPr userDrawn="1">
            <p:custDataLst>
              <p:tags r:id="rId12"/>
            </p:custDataLst>
          </p:nvPr>
        </p:nvSpPr>
        <p:spPr>
          <a:xfrm>
            <a:off x="545426"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5" name="矩形 704"/>
          <p:cNvSpPr/>
          <p:nvPr userDrawn="1">
            <p:custDataLst>
              <p:tags r:id="rId13"/>
            </p:custDataLst>
          </p:nvPr>
        </p:nvSpPr>
        <p:spPr>
          <a:xfrm flipV="1">
            <a:off x="4158103" y="-2"/>
            <a:ext cx="101886" cy="6858002"/>
          </a:xfrm>
          <a:prstGeom prst="rect">
            <a:avLst/>
          </a:prstGeom>
          <a:gradFill>
            <a:gsLst>
              <a:gs pos="80000">
                <a:srgbClr val="A728BE"/>
              </a:gs>
              <a:gs pos="0">
                <a:srgbClr val="A728BE">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noProof="0" dirty="0">
                <a:ln>
                  <a:noFill/>
                </a:ln>
                <a:effectLst/>
                <a:uLnTx/>
                <a:uFillTx/>
                <a:latin typeface="Arial" panose="020B0604020202020204" pitchFamily="34" charset="0"/>
                <a:ea typeface="Microsoft YaHei" panose="020B0503020204020204" pitchFamily="34" charset="-122"/>
              </a:rPr>
              <a:t>Retrofiting</a:t>
            </a:r>
            <a:endParaRPr kumimoji="0" lang="en-US" altLang="zh-CN" sz="3600" b="1" u="none" strike="noStrike" kern="1200" cap="none" spc="0" normalizeH="0" noProof="0" dirty="0">
              <a:ln>
                <a:noFill/>
              </a:ln>
              <a:effectLst/>
              <a:uLnTx/>
              <a:uFillTx/>
              <a:latin typeface="Arial" panose="020B0604020202020204" pitchFamily="34" charset="0"/>
              <a:ea typeface="Microsoft YaHei" panose="020B0503020204020204" pitchFamily="34" charset="-122"/>
            </a:endParaRPr>
          </a:p>
        </p:txBody>
      </p:sp>
      <p:sp>
        <p:nvSpPr>
          <p:cNvPr id="378" name="折角形 377"/>
          <p:cNvSpPr/>
          <p:nvPr>
            <p:custDataLst>
              <p:tags r:id="rId2"/>
            </p:custDataLst>
          </p:nvPr>
        </p:nvSpPr>
        <p:spPr>
          <a:xfrm>
            <a:off x="955040" y="1355090"/>
            <a:ext cx="10281920" cy="3818890"/>
          </a:xfrm>
          <a:prstGeom prst="foldedCorner">
            <a:avLst>
              <a:gd name="adj" fmla="val 16295"/>
            </a:avLst>
          </a:prstGeom>
          <a:solidFill>
            <a:sysClr val="window" lastClr="FFFFFF"/>
          </a:solidFill>
          <a:ln>
            <a:noFill/>
          </a:ln>
          <a:effectLst>
            <a:outerShdw blurRad="152400" dist="38100" dir="5400000" algn="t" rotWithShape="0">
              <a:prstClr val="black">
                <a:alpha val="4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379" name="任意多边形 378"/>
          <p:cNvSpPr/>
          <p:nvPr>
            <p:custDataLst>
              <p:tags r:id="rId3"/>
            </p:custDataLst>
          </p:nvPr>
        </p:nvSpPr>
        <p:spPr>
          <a:xfrm>
            <a:off x="1050290" y="1355090"/>
            <a:ext cx="428625" cy="368935"/>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A728BE"/>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4"/>
            </p:custDataLst>
          </p:nvPr>
        </p:nvSpPr>
        <p:spPr bwMode="auto">
          <a:xfrm>
            <a:off x="934085" y="1789430"/>
            <a:ext cx="1030287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500"/>
              </a:lnSpc>
              <a:spcBef>
                <a:spcPts val="1500"/>
              </a:spcBef>
              <a:buClrTx/>
              <a:buSzPct val="200000"/>
              <a:buFontTx/>
              <a:buBlip>
                <a:blip r:embed="rId5"/>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Malware retrofitting refers to the process of modifying or updating existing malware to enhance its functionality, stealthiness, or evasion capabilities. This practice is typically carried out by cybercriminals or hackers to adapt their malicious code to changing security measures, making it more difficult for antivirus products to detect and remove the malware.</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500"/>
              </a:lnSpc>
              <a:spcBef>
                <a:spcPts val="1500"/>
              </a:spcBef>
              <a:buClrTx/>
              <a:buSzPct val="200000"/>
              <a:buFontTx/>
              <a:buBlip>
                <a:blip r:embed="rId5"/>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14" name="图片 13" descr="2378 [转换]"/>
          <p:cNvPicPr>
            <a:picLocks noChangeAspect="1"/>
          </p:cNvPicPr>
          <p:nvPr>
            <p:custDataLst>
              <p:tags r:id="rId6"/>
            </p:custDataLst>
          </p:nvPr>
        </p:nvPicPr>
        <p:blipFill>
          <a:blip r:embed="rId7"/>
          <a:srcRect l="-644" r="84596" b="8932"/>
          <a:stretch>
            <a:fillRect/>
          </a:stretch>
        </p:blipFill>
        <p:spPr>
          <a:xfrm>
            <a:off x="236220" y="5021965"/>
            <a:ext cx="1029547" cy="1440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dirty="0">
                <a:ln>
                  <a:noFill/>
                </a:ln>
                <a:effectLst/>
                <a:uLnTx/>
                <a:uFillTx/>
                <a:sym typeface="+mn-ea"/>
              </a:rPr>
              <a:t>Retrofiting Technique</a:t>
            </a:r>
            <a:endParaRPr lang="en-US" altLang="zh-CN" noProof="0" dirty="0">
              <a:ln>
                <a:noFill/>
              </a:ln>
              <a:effectLst/>
              <a:uLnTx/>
              <a:uFillTx/>
              <a:sym typeface="+mn-ea"/>
            </a:endParaRPr>
          </a:p>
        </p:txBody>
      </p:sp>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203200" y="1284605"/>
            <a:ext cx="11568430"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3500"/>
              </a:lnSpc>
              <a:spcBef>
                <a:spcPts val="8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Here are some common objectives and techniques associated with malware retrofitting:</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
        <p:nvSpPr>
          <p:cNvPr id="3" name="Text Box 1"/>
          <p:cNvSpPr txBox="1"/>
          <p:nvPr>
            <p:custDataLst>
              <p:tags r:id="rId4"/>
            </p:custDataLst>
          </p:nvPr>
        </p:nvSpPr>
        <p:spPr>
          <a:xfrm>
            <a:off x="596265" y="2419985"/>
            <a:ext cx="10936605" cy="3285490"/>
          </a:xfrm>
          <a:prstGeom prst="rect">
            <a:avLst/>
          </a:prstGeom>
          <a:noFill/>
        </p:spPr>
        <p:txBody>
          <a:bodyPr wrap="square" rtlCol="0">
            <a:noAutofit/>
          </a:bodyPr>
          <a:p>
            <a:pPr marL="342900" indent="-342900" algn="l">
              <a:buClr>
                <a:srgbClr val="D1202F"/>
              </a:buClr>
              <a:buFont typeface="Wingdings" panose="05000000000000000000" charset="0"/>
              <a:buChar char="m"/>
            </a:pPr>
            <a:r>
              <a:rPr sz="2500" b="1">
                <a:solidFill>
                  <a:srgbClr val="FF0000"/>
                </a:solidFill>
                <a:latin typeface="Times New Roman" panose="02020603050405020304" charset="0"/>
                <a:cs typeface="Times New Roman" panose="02020603050405020304" charset="0"/>
              </a:rPr>
              <a:t>Evasion of Antivirus and Security Software:</a:t>
            </a:r>
            <a:r>
              <a:rPr sz="2500">
                <a:latin typeface="Times New Roman" panose="02020603050405020304" charset="0"/>
                <a:cs typeface="Times New Roman" panose="02020603050405020304" charset="0"/>
              </a:rPr>
              <a:t> Malware authors often retrofit their code to evade detection by antivirus and security software. This may involve altering the code's structure, changing its signatures, or using polymorphic techniques to generate new variants that appear different to security scanners.</a:t>
            </a:r>
            <a:endParaRPr sz="2500">
              <a:latin typeface="Times New Roman" panose="02020603050405020304" charset="0"/>
              <a:cs typeface="Times New Roman" panose="02020603050405020304" charset="0"/>
            </a:endParaRPr>
          </a:p>
          <a:p>
            <a:pPr algn="l"/>
            <a:endParaRPr sz="2500">
              <a:latin typeface="Times New Roman" panose="02020603050405020304" charset="0"/>
              <a:cs typeface="Times New Roman" panose="02020603050405020304" charset="0"/>
            </a:endParaRPr>
          </a:p>
          <a:p>
            <a:pPr marL="342900" indent="-342900" algn="l">
              <a:buClr>
                <a:srgbClr val="D1202F"/>
              </a:buClr>
              <a:buFont typeface="Wingdings" panose="05000000000000000000" charset="0"/>
              <a:buChar char="m"/>
            </a:pPr>
            <a:r>
              <a:rPr sz="2500" b="1">
                <a:solidFill>
                  <a:srgbClr val="FF0000"/>
                </a:solidFill>
                <a:latin typeface="Times New Roman" panose="02020603050405020304" charset="0"/>
                <a:cs typeface="Times New Roman" panose="02020603050405020304" charset="0"/>
              </a:rPr>
              <a:t>Persistence:</a:t>
            </a:r>
            <a:r>
              <a:rPr sz="2500">
                <a:latin typeface="Times New Roman" panose="02020603050405020304" charset="0"/>
                <a:cs typeface="Times New Roman" panose="02020603050405020304" charset="0"/>
              </a:rPr>
              <a:t> Malware often seeks to maintain a persistent presence on an infected system. Retrofitting may involve enhancing the malware's ability to survive system reboots, updates, or antivirus scans.</a:t>
            </a:r>
            <a:endParaRPr sz="2500">
              <a:latin typeface="Times New Roman" panose="02020603050405020304" charset="0"/>
              <a:cs typeface="Times New Roman" panose="02020603050405020304" charset="0"/>
            </a:endParaRPr>
          </a:p>
          <a:p>
            <a:pPr algn="l"/>
            <a:endParaRPr sz="2500">
              <a:latin typeface="Times New Roman" panose="02020603050405020304" charset="0"/>
              <a:cs typeface="Times New Roman" panose="0202060305040502030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dirty="0">
                <a:ln>
                  <a:noFill/>
                </a:ln>
                <a:effectLst/>
                <a:uLnTx/>
                <a:uFillTx/>
                <a:sym typeface="+mn-ea"/>
              </a:rPr>
              <a:t>Retrofiting Technique</a:t>
            </a:r>
            <a:endParaRPr lang="en-US" altLang="zh-CN" noProof="0" dirty="0">
              <a:ln>
                <a:noFill/>
              </a:ln>
              <a:effectLst/>
              <a:uLnTx/>
              <a:uFillTx/>
              <a:sym typeface="+mn-ea"/>
            </a:endParaRPr>
          </a:p>
        </p:txBody>
      </p:sp>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203200" y="1284605"/>
            <a:ext cx="11568430"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3500"/>
              </a:lnSpc>
              <a:spcBef>
                <a:spcPts val="8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Here are some common objectives and techniques associated with malware retrofitting:</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
        <p:nvSpPr>
          <p:cNvPr id="3" name="Text Box 1"/>
          <p:cNvSpPr txBox="1"/>
          <p:nvPr>
            <p:custDataLst>
              <p:tags r:id="rId4"/>
            </p:custDataLst>
          </p:nvPr>
        </p:nvSpPr>
        <p:spPr>
          <a:xfrm>
            <a:off x="596265" y="2419985"/>
            <a:ext cx="10936605" cy="3285490"/>
          </a:xfrm>
          <a:prstGeom prst="rect">
            <a:avLst/>
          </a:prstGeom>
          <a:noFill/>
        </p:spPr>
        <p:txBody>
          <a:bodyPr wrap="square" rtlCol="0">
            <a:noAutofit/>
          </a:bodyPr>
          <a:p>
            <a:pPr marL="342900" indent="-342900" algn="l">
              <a:buClr>
                <a:srgbClr val="D1202F"/>
              </a:buClr>
              <a:buFont typeface="Wingdings" panose="05000000000000000000" charset="0"/>
              <a:buChar char="m"/>
            </a:pPr>
            <a:r>
              <a:rPr sz="2500" b="1">
                <a:solidFill>
                  <a:srgbClr val="FF0000"/>
                </a:solidFill>
                <a:latin typeface="Times New Roman" panose="02020603050405020304" charset="0"/>
                <a:cs typeface="Times New Roman" panose="02020603050405020304" charset="0"/>
              </a:rPr>
              <a:t>Payload Delivery:</a:t>
            </a:r>
            <a:r>
              <a:rPr sz="2500">
                <a:latin typeface="Times New Roman" panose="02020603050405020304" charset="0"/>
                <a:cs typeface="Times New Roman" panose="02020603050405020304" charset="0"/>
              </a:rPr>
              <a:t> Malware may be retrofitted to deliver additional payloads or modules. For example, a Trojan horse may be updated to download and execute other malicious software, such as ransomware or keyloggers.</a:t>
            </a:r>
            <a:endParaRPr sz="2500">
              <a:latin typeface="Times New Roman" panose="02020603050405020304" charset="0"/>
              <a:cs typeface="Times New Roman" panose="02020603050405020304" charset="0"/>
            </a:endParaRPr>
          </a:p>
          <a:p>
            <a:pPr algn="l"/>
            <a:endParaRPr sz="2500">
              <a:latin typeface="Times New Roman" panose="02020603050405020304" charset="0"/>
              <a:cs typeface="Times New Roman" panose="02020603050405020304" charset="0"/>
            </a:endParaRPr>
          </a:p>
          <a:p>
            <a:pPr marL="342900" indent="-342900" algn="l">
              <a:buClr>
                <a:srgbClr val="D1202F"/>
              </a:buClr>
              <a:buFont typeface="Wingdings" panose="05000000000000000000" charset="0"/>
              <a:buChar char="m"/>
            </a:pPr>
            <a:r>
              <a:rPr sz="2500" b="1">
                <a:solidFill>
                  <a:srgbClr val="FF0000"/>
                </a:solidFill>
                <a:latin typeface="Times New Roman" panose="02020603050405020304" charset="0"/>
                <a:cs typeface="Times New Roman" panose="02020603050405020304" charset="0"/>
              </a:rPr>
              <a:t>Data Exfiltration:</a:t>
            </a:r>
            <a:r>
              <a:rPr sz="2500">
                <a:latin typeface="Times New Roman" panose="02020603050405020304" charset="0"/>
                <a:cs typeface="Times New Roman" panose="02020603050405020304" charset="0"/>
              </a:rPr>
              <a:t> Retrofitting can add data exfiltration capabilities to malware. This enables it to steal sensitive</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information from infected systems and transmit it to command and control servers controlled by cybercriminals.</a:t>
            </a:r>
            <a:endParaRPr sz="2500">
              <a:latin typeface="Times New Roman" panose="02020603050405020304" charset="0"/>
              <a:cs typeface="Times New Roman" panose="02020603050405020304" charset="0"/>
            </a:endParaRPr>
          </a:p>
          <a:p>
            <a:pPr algn="l"/>
            <a:endParaRPr sz="2500">
              <a:latin typeface="Times New Roman" panose="02020603050405020304" charset="0"/>
              <a:cs typeface="Times New Roman" panose="020206030504050203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dirty="0">
                <a:ln>
                  <a:noFill/>
                </a:ln>
                <a:effectLst/>
                <a:uLnTx/>
                <a:uFillTx/>
                <a:sym typeface="+mn-ea"/>
              </a:rPr>
              <a:t>Retrofiting Technique</a:t>
            </a:r>
            <a:endParaRPr lang="en-US" altLang="zh-CN" noProof="0" dirty="0">
              <a:ln>
                <a:noFill/>
              </a:ln>
              <a:effectLst/>
              <a:uLnTx/>
              <a:uFillTx/>
              <a:sym typeface="+mn-ea"/>
            </a:endParaRPr>
          </a:p>
        </p:txBody>
      </p:sp>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203200" y="1284605"/>
            <a:ext cx="11568430"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3500"/>
              </a:lnSpc>
              <a:spcBef>
                <a:spcPts val="8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Here are some common objectives and techniques associated with malware retrofitting:</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
        <p:nvSpPr>
          <p:cNvPr id="3" name="Text Box 1"/>
          <p:cNvSpPr txBox="1"/>
          <p:nvPr>
            <p:custDataLst>
              <p:tags r:id="rId4"/>
            </p:custDataLst>
          </p:nvPr>
        </p:nvSpPr>
        <p:spPr>
          <a:xfrm>
            <a:off x="596265" y="2419985"/>
            <a:ext cx="10936605" cy="3285490"/>
          </a:xfrm>
          <a:prstGeom prst="rect">
            <a:avLst/>
          </a:prstGeom>
          <a:noFill/>
        </p:spPr>
        <p:txBody>
          <a:bodyPr wrap="square" rtlCol="0">
            <a:noAutofit/>
          </a:bodyPr>
          <a:p>
            <a:pPr marL="342900" indent="-342900" algn="l">
              <a:buClr>
                <a:srgbClr val="D1202F"/>
              </a:buClr>
              <a:buFont typeface="Wingdings" panose="05000000000000000000" charset="0"/>
              <a:buChar char="m"/>
            </a:pPr>
            <a:r>
              <a:rPr sz="2500" b="1">
                <a:solidFill>
                  <a:srgbClr val="FF0000"/>
                </a:solidFill>
                <a:latin typeface="Times New Roman" panose="02020603050405020304" charset="0"/>
                <a:cs typeface="Times New Roman" panose="02020603050405020304" charset="0"/>
              </a:rPr>
              <a:t>Evasion of Sandboxing and Analysis:</a:t>
            </a:r>
            <a:r>
              <a:rPr sz="2500">
                <a:latin typeface="Times New Roman" panose="02020603050405020304" charset="0"/>
                <a:cs typeface="Times New Roman" panose="02020603050405020304" charset="0"/>
              </a:rPr>
              <a:t> Malware retrofitting may include techniques to detect if it is running in a sandbox or virtualized environment used for security analysis. If detected, the malware may behave differently or remain dormant to avoid detection.</a:t>
            </a:r>
            <a:endParaRPr sz="2500">
              <a:latin typeface="Times New Roman" panose="02020603050405020304" charset="0"/>
              <a:cs typeface="Times New Roman" panose="02020603050405020304" charset="0"/>
            </a:endParaRPr>
          </a:p>
          <a:p>
            <a:pPr algn="l"/>
            <a:endParaRPr sz="2500">
              <a:latin typeface="Times New Roman" panose="02020603050405020304" charset="0"/>
              <a:cs typeface="Times New Roman" panose="02020603050405020304" charset="0"/>
            </a:endParaRPr>
          </a:p>
          <a:p>
            <a:pPr marL="342900" indent="-342900" algn="l">
              <a:buClr>
                <a:srgbClr val="D1202F"/>
              </a:buClr>
              <a:buFont typeface="Wingdings" panose="05000000000000000000" charset="0"/>
              <a:buChar char="m"/>
            </a:pPr>
            <a:r>
              <a:rPr sz="2500" b="1">
                <a:solidFill>
                  <a:srgbClr val="FF0000"/>
                </a:solidFill>
                <a:latin typeface="Times New Roman" panose="02020603050405020304" charset="0"/>
                <a:cs typeface="Times New Roman" panose="02020603050405020304" charset="0"/>
              </a:rPr>
              <a:t>Dynamic Command and Control:</a:t>
            </a:r>
            <a:r>
              <a:rPr sz="2500">
                <a:latin typeface="Times New Roman" panose="02020603050405020304" charset="0"/>
                <a:cs typeface="Times New Roman" panose="02020603050405020304" charset="0"/>
              </a:rPr>
              <a:t> Retrofitting can enhance the malware's ability to communicate with command and control servers dynamically. This makes it harder for security researchers to track and disrupt malicious networks.</a:t>
            </a:r>
            <a:endParaRPr sz="2500">
              <a:latin typeface="Times New Roman" panose="02020603050405020304" charset="0"/>
              <a:cs typeface="Times New Roman" panose="02020603050405020304" charset="0"/>
            </a:endParaRPr>
          </a:p>
          <a:p>
            <a:pPr algn="l"/>
            <a:endParaRPr sz="2500">
              <a:latin typeface="Times New Roman" panose="02020603050405020304" charset="0"/>
              <a:cs typeface="Times New Roman" panose="020206030504050203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dirty="0">
                <a:ln>
                  <a:noFill/>
                </a:ln>
                <a:effectLst/>
                <a:uLnTx/>
                <a:uFillTx/>
                <a:sym typeface="+mn-ea"/>
              </a:rPr>
              <a:t>Retrofiting Technique</a:t>
            </a:r>
            <a:endParaRPr lang="en-US" altLang="zh-CN" noProof="0" dirty="0">
              <a:ln>
                <a:noFill/>
              </a:ln>
              <a:effectLst/>
              <a:uLnTx/>
              <a:uFillTx/>
              <a:sym typeface="+mn-ea"/>
            </a:endParaRPr>
          </a:p>
        </p:txBody>
      </p:sp>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203200" y="1284605"/>
            <a:ext cx="11568430"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3500"/>
              </a:lnSpc>
              <a:spcBef>
                <a:spcPts val="8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Here are some common objectives and techniques associated with malware retrofitting:</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sp>
        <p:nvSpPr>
          <p:cNvPr id="3" name="Text Box 1"/>
          <p:cNvSpPr txBox="1"/>
          <p:nvPr>
            <p:custDataLst>
              <p:tags r:id="rId4"/>
            </p:custDataLst>
          </p:nvPr>
        </p:nvSpPr>
        <p:spPr>
          <a:xfrm>
            <a:off x="596265" y="2419985"/>
            <a:ext cx="10936605" cy="3285490"/>
          </a:xfrm>
          <a:prstGeom prst="rect">
            <a:avLst/>
          </a:prstGeom>
          <a:noFill/>
        </p:spPr>
        <p:txBody>
          <a:bodyPr wrap="square" rtlCol="0">
            <a:noAutofit/>
          </a:bodyPr>
          <a:p>
            <a:pPr marL="342900" indent="-342900" algn="l">
              <a:buClr>
                <a:srgbClr val="D1202F"/>
              </a:buClr>
              <a:buFont typeface="Wingdings" panose="05000000000000000000" charset="0"/>
              <a:buChar char="m"/>
            </a:pPr>
            <a:r>
              <a:rPr sz="2500" b="1">
                <a:solidFill>
                  <a:srgbClr val="FF0000"/>
                </a:solidFill>
                <a:latin typeface="Times New Roman" panose="02020603050405020304" charset="0"/>
                <a:cs typeface="Times New Roman" panose="02020603050405020304" charset="0"/>
              </a:rPr>
              <a:t>Rootkit Functionality:</a:t>
            </a:r>
            <a:r>
              <a:rPr sz="2500">
                <a:latin typeface="Times New Roman" panose="02020603050405020304" charset="0"/>
                <a:cs typeface="Times New Roman" panose="02020603050405020304" charset="0"/>
              </a:rPr>
              <a:t> Some malware is retrofitted to include rootkit capabilities, allowing it to gain elevated privileges and hide from system monitoring tools.</a:t>
            </a:r>
            <a:endParaRPr sz="2500">
              <a:latin typeface="Times New Roman" panose="02020603050405020304" charset="0"/>
              <a:cs typeface="Times New Roman" panose="02020603050405020304" charset="0"/>
            </a:endParaRPr>
          </a:p>
          <a:p>
            <a:pPr algn="l"/>
            <a:endParaRPr sz="2500">
              <a:latin typeface="Times New Roman" panose="02020603050405020304" charset="0"/>
              <a:cs typeface="Times New Roman" panose="02020603050405020304" charset="0"/>
            </a:endParaRPr>
          </a:p>
          <a:p>
            <a:pPr marL="342900" indent="-342900" algn="l">
              <a:buClr>
                <a:srgbClr val="D1202F"/>
              </a:buClr>
              <a:buFont typeface="Wingdings" panose="05000000000000000000" charset="0"/>
              <a:buChar char="m"/>
            </a:pPr>
            <a:r>
              <a:rPr sz="2500" b="1">
                <a:solidFill>
                  <a:srgbClr val="FF0000"/>
                </a:solidFill>
                <a:latin typeface="Times New Roman" panose="02020603050405020304" charset="0"/>
                <a:cs typeface="Times New Roman" panose="02020603050405020304" charset="0"/>
              </a:rPr>
              <a:t>Obfuscation:</a:t>
            </a:r>
            <a:r>
              <a:rPr sz="2500">
                <a:latin typeface="Times New Roman" panose="02020603050405020304" charset="0"/>
                <a:cs typeface="Times New Roman" panose="02020603050405020304" charset="0"/>
              </a:rPr>
              <a:t> Code obfuscation techniques may be applied during retrofitting to make the malware's code more challenging to analyze and reverse-engineer.</a:t>
            </a:r>
            <a:endParaRPr sz="2500">
              <a:latin typeface="Times New Roman" panose="02020603050405020304" charset="0"/>
              <a:cs typeface="Times New Roman" panose="02020603050405020304" charset="0"/>
            </a:endParaRPr>
          </a:p>
          <a:p>
            <a:pPr algn="l"/>
            <a:endParaRPr sz="2500">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16" name="文本框 15"/>
          <p:cNvSpPr txBox="1"/>
          <p:nvPr/>
        </p:nvSpPr>
        <p:spPr>
          <a:xfrm>
            <a:off x="4260850" y="2934653"/>
            <a:ext cx="7908925"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rPr>
              <a:t>Export </a:t>
            </a:r>
            <a:endParaRPr kumimoji="0" sz="5500" b="0" i="0" u="none" strike="noStrike" kern="1200" cap="none" spc="0" normalizeH="0" baseline="0" noProof="0" dirty="0">
              <a:ln>
                <a:noFill/>
              </a:ln>
              <a:solidFill>
                <a:srgbClr val="BF191A"/>
              </a:solidFill>
              <a:effectLst/>
              <a:uLnTx/>
              <a:uFillTx/>
              <a:latin typeface="Arial Black" panose="020B0A04020102020204" charset="0"/>
              <a:ea typeface="微软雅黑 Light" panose="020B0502040204020203"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panose="020B0502040204020203"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panose="020B0502040204020203" charset="-122"/>
              <a:cs typeface="+mn-cs"/>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01</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rPr>
              <a:t>Part One</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panose="020B0502040204020203" charset="-122"/>
              <a:cs typeface="+mn-cs"/>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dirty="0">
                <a:ln>
                  <a:noFill/>
                </a:ln>
                <a:effectLst/>
                <a:uLnTx/>
                <a:uFillTx/>
                <a:sym typeface="+mn-ea"/>
              </a:rPr>
              <a:t>Conclusion</a:t>
            </a:r>
            <a:endParaRPr lang="en-US" altLang="zh-CN" noProof="0" dirty="0">
              <a:ln>
                <a:noFill/>
              </a:ln>
              <a:effectLst/>
              <a:uLnTx/>
              <a:uFillTx/>
              <a:sym typeface="+mn-ea"/>
            </a:endParaRPr>
          </a:p>
        </p:txBody>
      </p:sp>
      <p:sp>
        <p:nvSpPr>
          <p:cNvPr id="3"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203200" y="1213485"/>
            <a:ext cx="11568430" cy="315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3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It's important to note that malware retrofitting is an ongoing arms race between cybercriminals and cybersecurity professionals. As security measures improve, malware authors adapt their code to counteract these defenses. </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3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Consequently, cybersecurity experts continuously work to develop better detection and prevention techniques to combat evolving malware threats.</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3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endParaRPr lang="en-US" altLang="zh-CN" sz="2800" b="0" dirty="0">
              <a:latin typeface="Arial" panose="020B0604020202020204" pitchFamily="34" charset="0"/>
              <a:cs typeface="Arial" panose="020B0604020202020204" pitchFamily="34" charset="0"/>
              <a:sym typeface="微软雅黑 Light" panose="020B0502040204020203" charset="-122"/>
            </a:endParaRPr>
          </a:p>
          <a:p>
            <a:pPr marL="571500" indent="-533400">
              <a:lnSpc>
                <a:spcPts val="3300"/>
              </a:lnSpc>
              <a:spcBef>
                <a:spcPts val="10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pic>
        <p:nvPicPr>
          <p:cNvPr id="30" name="图片 29" descr="2355 [转换]"/>
          <p:cNvPicPr>
            <a:picLocks noChangeAspect="1"/>
          </p:cNvPicPr>
          <p:nvPr>
            <p:custDataLst>
              <p:tags r:id="rId4"/>
            </p:custDataLst>
          </p:nvPr>
        </p:nvPicPr>
        <p:blipFill>
          <a:blip r:embed="rId5"/>
          <a:srcRect l="86129" r="-376"/>
          <a:stretch>
            <a:fillRect/>
          </a:stretch>
        </p:blipFill>
        <p:spPr>
          <a:xfrm>
            <a:off x="476717" y="5139460"/>
            <a:ext cx="810179" cy="1440000"/>
          </a:xfrm>
          <a:custGeom>
            <a:avLst/>
            <a:gdLst/>
            <a:ahLst/>
            <a:cxnLst>
              <a:cxn ang="3">
                <a:pos x="hc" y="t"/>
              </a:cxn>
              <a:cxn ang="cd2">
                <a:pos x="l" y="vc"/>
              </a:cxn>
              <a:cxn ang="cd4">
                <a:pos x="hc" y="b"/>
              </a:cxn>
              <a:cxn ang="0">
                <a:pos x="r" y="vc"/>
              </a:cxn>
            </a:cxnLst>
            <a:rect l="l" t="t" r="r" b="b"/>
            <a:pathLst>
              <a:path w="2839" h="5046">
                <a:moveTo>
                  <a:pt x="0" y="0"/>
                </a:moveTo>
                <a:lnTo>
                  <a:pt x="2839" y="0"/>
                </a:lnTo>
                <a:lnTo>
                  <a:pt x="2839" y="5046"/>
                </a:lnTo>
                <a:lnTo>
                  <a:pt x="2525" y="5046"/>
                </a:lnTo>
                <a:cubicBezTo>
                  <a:pt x="2567" y="5017"/>
                  <a:pt x="2591" y="4963"/>
                  <a:pt x="2587" y="4943"/>
                </a:cubicBezTo>
                <a:cubicBezTo>
                  <a:pt x="2610" y="4750"/>
                  <a:pt x="1913" y="4594"/>
                  <a:pt x="1231" y="4599"/>
                </a:cubicBezTo>
                <a:cubicBezTo>
                  <a:pt x="682" y="4593"/>
                  <a:pt x="171" y="4697"/>
                  <a:pt x="0" y="4798"/>
                </a:cubicBezTo>
                <a:lnTo>
                  <a:pt x="0" y="0"/>
                </a:lnTo>
                <a:close/>
              </a:path>
            </a:pathLst>
          </a:cu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dirty="0">
                <a:ln>
                  <a:noFill/>
                </a:ln>
                <a:effectLst/>
                <a:uLnTx/>
                <a:uFillTx/>
                <a:sym typeface="+mn-ea"/>
              </a:rPr>
              <a:t>Project3</a:t>
            </a:r>
            <a:endParaRPr lang="en-US" altLang="zh-CN" noProof="0" dirty="0">
              <a:ln>
                <a:noFill/>
              </a:ln>
              <a:effectLst/>
              <a:uLnTx/>
              <a:uFillTx/>
              <a:sym typeface="+mn-ea"/>
            </a:endParaRPr>
          </a:p>
        </p:txBody>
      </p:sp>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203200" y="1106805"/>
            <a:ext cx="11568430"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000"/>
              </a:lnSpc>
              <a:spcBef>
                <a:spcPts val="8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 You should develop program2.c that has to be implemented with the following functionality:</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
        <p:nvSpPr>
          <p:cNvPr id="4" name="Text Box 1"/>
          <p:cNvSpPr txBox="1"/>
          <p:nvPr>
            <p:custDataLst>
              <p:tags r:id="rId4"/>
            </p:custDataLst>
          </p:nvPr>
        </p:nvSpPr>
        <p:spPr>
          <a:xfrm>
            <a:off x="121603" y="1931670"/>
            <a:ext cx="11948795" cy="4538345"/>
          </a:xfrm>
          <a:prstGeom prst="rect">
            <a:avLst/>
          </a:prstGeom>
          <a:solidFill>
            <a:srgbClr val="D1202F">
              <a:alpha val="5000"/>
            </a:srgbClr>
          </a:solidFill>
        </p:spPr>
        <p:txBody>
          <a:bodyPr wrap="square" rtlCol="0">
            <a:spAutoFit/>
          </a:bodyPr>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print a string "hello program2".</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Read encrypted program1 at the last section of program2.exe.</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Decrypt it to get the original program1.exe.</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Create the process in suspended form by using API "CreateProcess", the process to be created is program2.exe.</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Get the context of the program2.exe (ImageBase and OEP).</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Uninstaller (NtUnmapViewOfSection).</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Allocate space (by using API "VirtualAllocEx") at the specified location which is "ImageBase" of program1.exe, and the size is the SizeOfImage of program1.exe.</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If the application space is successful, stretch the program1.exe and copy it to the space (by using WriteProcessMemory).</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If the application space fails, but there is a relocation table, apply for space at any position, then stretch, copy, and repair the relocation table of the program1.exe.</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Modify the Context of the program. Change the ImageBase of the Context of the program2.exe to the ImageBase of program1.exe and change the OEP of the Context of the program2.exe to the OEP of program1.exe.</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Set the Context and restore the main thread</a:t>
            </a:r>
            <a:endParaRPr sz="2000">
              <a:latin typeface="Times New Roman" panose="02020603050405020304" charset="0"/>
              <a:cs typeface="Times New Roman" panose="02020603050405020304" charset="0"/>
            </a:endParaRPr>
          </a:p>
          <a:p>
            <a:pPr marL="342900" indent="-254000" algn="l" fontAlgn="auto">
              <a:lnSpc>
                <a:spcPct val="85000"/>
              </a:lnSpc>
              <a:buClr>
                <a:srgbClr val="FF0000"/>
              </a:buClr>
              <a:buFont typeface="Arial" panose="020B0604020202020204" pitchFamily="34" charset="0"/>
              <a:buChar char="•"/>
              <a:extLst>
                <a:ext uri="{35155182-B16C-46BC-9424-99874614C6A1}">
                  <wpsdc:indentchars xmlns:wpsdc="http://www.wps.cn/officeDocument/2017/drawingmlCustomData" val="-100" checksum="256801744"/>
                  <wpsdc:marlchars xmlns:wpsdc="http://www.wps.cn/officeDocument/2017/drawingmlCustomData" val="150" checksum="895354731"/>
                </a:ext>
              </a:extLst>
            </a:pPr>
            <a:r>
              <a:rPr sz="2000">
                <a:latin typeface="Times New Roman" panose="02020603050405020304" charset="0"/>
                <a:cs typeface="Times New Roman" panose="02020603050405020304" charset="0"/>
              </a:rPr>
              <a:t>The replacement is successful</a:t>
            </a:r>
            <a:endParaRPr sz="20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dirty="0">
                <a:ln>
                  <a:noFill/>
                </a:ln>
                <a:effectLst/>
                <a:uLnTx/>
                <a:uFillTx/>
                <a:sym typeface="+mn-ea"/>
              </a:rPr>
              <a:t>Project3</a:t>
            </a:r>
            <a:endParaRPr lang="en-US" altLang="zh-CN" noProof="0" dirty="0">
              <a:ln>
                <a:noFill/>
              </a:ln>
              <a:effectLst/>
              <a:uLnTx/>
              <a:uFillTx/>
              <a:sym typeface="+mn-ea"/>
            </a:endParaRPr>
          </a:p>
        </p:txBody>
      </p:sp>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203200" y="1106805"/>
            <a:ext cx="11924665"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33400">
              <a:lnSpc>
                <a:spcPts val="3000"/>
              </a:lnSpc>
              <a:spcBef>
                <a:spcPts val="800"/>
              </a:spcBef>
              <a:buClrTx/>
              <a:buSzPct val="200000"/>
              <a:buFontTx/>
              <a:buBlip>
                <a:blip r:embed="rId3"/>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微软雅黑 Light" panose="020B0502040204020203" charset="-122"/>
              </a:rPr>
              <a:t>The source code of program1.exe is to print a string "hello program1".</a:t>
            </a:r>
            <a:endParaRPr lang="en-US" altLang="zh-CN" sz="2800" b="0" dirty="0">
              <a:latin typeface="Arial" panose="020B0604020202020204" pitchFamily="34" charset="0"/>
              <a:cs typeface="Arial" panose="020B0604020202020204" pitchFamily="34" charset="0"/>
              <a:sym typeface="微软雅黑 Light" panose="020B0502040204020203" charset="-122"/>
            </a:endParaRPr>
          </a:p>
        </p:txBody>
      </p:sp>
      <p:sp>
        <p:nvSpPr>
          <p:cNvPr id="3" name="Text Box 1"/>
          <p:cNvSpPr txBox="1"/>
          <p:nvPr>
            <p:custDataLst>
              <p:tags r:id="rId4"/>
            </p:custDataLst>
          </p:nvPr>
        </p:nvSpPr>
        <p:spPr>
          <a:xfrm>
            <a:off x="848360" y="1666875"/>
            <a:ext cx="9793605" cy="1057910"/>
          </a:xfrm>
          <a:prstGeom prst="rect">
            <a:avLst/>
          </a:prstGeom>
          <a:noFill/>
        </p:spPr>
        <p:txBody>
          <a:bodyPr wrap="square" rtlCol="0">
            <a:noAutofit/>
          </a:bodyPr>
          <a:p>
            <a:pPr marL="342900" indent="-342900" algn="l">
              <a:lnSpc>
                <a:spcPct val="110000"/>
              </a:lnSpc>
              <a:buClr>
                <a:srgbClr val="D1202F"/>
              </a:buClr>
              <a:buFont typeface="Wingdings" panose="05000000000000000000" charset="0"/>
              <a:buChar char="m"/>
            </a:pPr>
            <a:r>
              <a:rPr sz="2600">
                <a:latin typeface="Arial" panose="020B0604020202020204" pitchFamily="34" charset="0"/>
                <a:cs typeface="Arial" panose="020B0604020202020204" pitchFamily="34" charset="0"/>
              </a:rPr>
              <a:t>You have to develop program1.c that print the string.</a:t>
            </a:r>
            <a:endParaRPr sz="2600">
              <a:latin typeface="Arial" panose="020B0604020202020204" pitchFamily="34" charset="0"/>
              <a:cs typeface="Arial" panose="020B0604020202020204" pitchFamily="34" charset="0"/>
            </a:endParaRPr>
          </a:p>
          <a:p>
            <a:pPr marL="342900" indent="-342900" algn="l">
              <a:lnSpc>
                <a:spcPct val="110000"/>
              </a:lnSpc>
              <a:buClr>
                <a:srgbClr val="D1202F"/>
              </a:buClr>
              <a:buFont typeface="Wingdings" panose="05000000000000000000" charset="0"/>
              <a:buChar char="m"/>
            </a:pPr>
            <a:r>
              <a:rPr lang="en-US" sz="2600">
                <a:latin typeface="Arial" panose="020B0604020202020204" pitchFamily="34" charset="0"/>
                <a:cs typeface="Arial" panose="020B0604020202020204" pitchFamily="34" charset="0"/>
              </a:rPr>
              <a:t> </a:t>
            </a:r>
            <a:r>
              <a:rPr sz="2600">
                <a:latin typeface="Arial" panose="020B0604020202020204" pitchFamily="34" charset="0"/>
                <a:cs typeface="Arial" panose="020B0604020202020204" pitchFamily="34" charset="0"/>
              </a:rPr>
              <a:t>Compile program1.c to produce program1.exe.</a:t>
            </a:r>
            <a:endParaRPr sz="2600">
              <a:latin typeface="Arial" panose="020B0604020202020204" pitchFamily="34" charset="0"/>
              <a:cs typeface="Arial" panose="020B0604020202020204" pitchFamily="34" charset="0"/>
            </a:endParaRPr>
          </a:p>
          <a:p>
            <a:pPr algn="l"/>
            <a:endParaRPr sz="2600">
              <a:latin typeface="Arial" panose="020B0604020202020204" pitchFamily="34" charset="0"/>
              <a:cs typeface="Arial" panose="020B0604020202020204" pitchFamily="34" charset="0"/>
            </a:endParaRPr>
          </a:p>
        </p:txBody>
      </p:sp>
      <p:sp>
        <p:nvSpPr>
          <p:cNvPr id="4" name="Text Box 1"/>
          <p:cNvSpPr txBox="1"/>
          <p:nvPr>
            <p:custDataLst>
              <p:tags r:id="rId5"/>
            </p:custDataLst>
          </p:nvPr>
        </p:nvSpPr>
        <p:spPr>
          <a:xfrm>
            <a:off x="464185" y="2724785"/>
            <a:ext cx="11263630" cy="3208655"/>
          </a:xfrm>
          <a:prstGeom prst="rect">
            <a:avLst/>
          </a:prstGeom>
          <a:solidFill>
            <a:srgbClr val="D1202F">
              <a:alpha val="5000"/>
            </a:srgbClr>
          </a:solidFill>
        </p:spPr>
        <p:txBody>
          <a:bodyPr wrap="square" rtlCol="0">
            <a:noAutofit/>
          </a:bodyPr>
          <a:p>
            <a:pPr marL="342900" indent="-304800" algn="l" fontAlgn="auto">
              <a:lnSpc>
                <a:spcPct val="105000"/>
              </a:lnSpc>
              <a:spcAft>
                <a:spcPts val="1000"/>
              </a:spcAft>
              <a:buClr>
                <a:srgbClr val="FF0000"/>
              </a:buClr>
              <a:buFont typeface="Arial" panose="020B0604020202020204" pitchFamily="34" charset="0"/>
              <a:buChar char="•"/>
              <a:extLst>
                <a:ext uri="{35155182-B16C-46BC-9424-99874614C6A1}">
                  <wpsdc:indentchars xmlns:wpsdc="http://www.wps.cn/officeDocument/2017/drawingmlCustomData" val="-100" checksum="3821514152"/>
                  <wpsdc:marlchars xmlns:wpsdc="http://www.wps.cn/officeDocument/2017/drawingmlCustomData" val="150" checksum="895354731"/>
                </a:ext>
              </a:extLst>
            </a:pPr>
            <a:r>
              <a:rPr sz="2400">
                <a:latin typeface="Times New Roman" panose="02020603050405020304" charset="0"/>
                <a:cs typeface="Times New Roman" panose="02020603050405020304" charset="0"/>
              </a:rPr>
              <a:t>We have to develop a program3.c that first encrypt the virus (in our case, it is program1.exe) by XORing it with 0x40 and then attached the encrypted virus to the end of program2.exe. After it is compiled, producing program3.exe.</a:t>
            </a:r>
            <a:endParaRPr sz="2400">
              <a:latin typeface="Times New Roman" panose="02020603050405020304" charset="0"/>
              <a:cs typeface="Times New Roman" panose="02020603050405020304" charset="0"/>
            </a:endParaRPr>
          </a:p>
          <a:p>
            <a:pPr marL="342900" indent="-304800" algn="l" fontAlgn="auto">
              <a:lnSpc>
                <a:spcPct val="105000"/>
              </a:lnSpc>
              <a:spcAft>
                <a:spcPts val="1000"/>
              </a:spcAft>
              <a:buClr>
                <a:srgbClr val="FF0000"/>
              </a:buClr>
              <a:buFont typeface="Arial" panose="020B0604020202020204" pitchFamily="34" charset="0"/>
              <a:buChar char="•"/>
              <a:extLst>
                <a:ext uri="{35155182-B16C-46BC-9424-99874614C6A1}">
                  <wpsdc:indentchars xmlns:wpsdc="http://www.wps.cn/officeDocument/2017/drawingmlCustomData" val="-100" checksum="3821514152"/>
                  <wpsdc:marlchars xmlns:wpsdc="http://www.wps.cn/officeDocument/2017/drawingmlCustomData" val="150" checksum="895354731"/>
                </a:ext>
              </a:extLst>
            </a:pPr>
            <a:r>
              <a:rPr sz="2400">
                <a:latin typeface="Times New Roman" panose="02020603050405020304" charset="0"/>
                <a:cs typeface="Times New Roman" panose="02020603050405020304" charset="0"/>
              </a:rPr>
              <a:t>After running program3.exe, you will get the new program2.exe that has the encrypted program1.exe at its last section.</a:t>
            </a:r>
            <a:endParaRPr sz="2400">
              <a:latin typeface="Times New Roman" panose="02020603050405020304" charset="0"/>
              <a:cs typeface="Times New Roman" panose="02020603050405020304" charset="0"/>
            </a:endParaRPr>
          </a:p>
          <a:p>
            <a:pPr marL="342900" indent="-304800" algn="l" fontAlgn="auto">
              <a:lnSpc>
                <a:spcPct val="105000"/>
              </a:lnSpc>
              <a:spcAft>
                <a:spcPts val="1000"/>
              </a:spcAft>
              <a:buClr>
                <a:srgbClr val="FF0000"/>
              </a:buClr>
              <a:buFont typeface="Arial" panose="020B0604020202020204" pitchFamily="34" charset="0"/>
              <a:buChar char="•"/>
              <a:extLst>
                <a:ext uri="{35155182-B16C-46BC-9424-99874614C6A1}">
                  <wpsdc:indentchars xmlns:wpsdc="http://www.wps.cn/officeDocument/2017/drawingmlCustomData" val="-100" checksum="3821514152"/>
                  <wpsdc:marlchars xmlns:wpsdc="http://www.wps.cn/officeDocument/2017/drawingmlCustomData" val="150" checksum="895354731"/>
                </a:ext>
              </a:extLst>
            </a:pPr>
            <a:r>
              <a:rPr sz="2400">
                <a:latin typeface="Times New Roman" panose="02020603050405020304" charset="0"/>
                <a:cs typeface="Times New Roman" panose="02020603050405020304" charset="0"/>
              </a:rPr>
              <a:t>If we run the new program2.exe, it first prints "hello program2" and then prints "hello program1".</a:t>
            </a:r>
            <a:endParaRPr sz="2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2023.10.19</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endPar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591</a:t>
            </a:r>
            <a:endPar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icrosoft YaHei" panose="020B0503020204020204" pitchFamily="34" charset="-122"/>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Gianforte School of Computing </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rPr>
              <a:t>Norm Asbjornson College of Engineering</a:t>
            </a:r>
            <a:endPar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Microsoft YaHei" panose="020B0503020204020204" pitchFamily="34" charset="-122"/>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rPr>
              <a:t>E-mail: fangtian.zhong@montana.edu</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Microsoft YaHei" panose="020B0503020204020204" pitchFamily="34" charset="-122"/>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Data Directories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4"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2"/>
            </p:custDataLst>
          </p:nvPr>
        </p:nvSpPr>
        <p:spPr bwMode="auto">
          <a:xfrm>
            <a:off x="791778" y="1127760"/>
            <a:ext cx="10608444" cy="4979035"/>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IMAGE_DIRECTORY_ENTRY_EXPORT          0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Export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IMAGE_DIRECTORY_ENTRY_IMPORT          1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Import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IMAGE_DIRECTORY_ENTRY_RESOURCE        2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Resource Directory</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IMAGE_DIRECTORY_ENTRY_EXCEPTION       3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Exception Directory</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IMAGE_DIRECTORY_ENTRY_SECURITY        4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Security Directory</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IMAGE_DIRECTORY_ENTRY_BASERELOC       5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 Base Relocation Table</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IMAGE_DIRECTORY_ENTRY_DEBUG           6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Debug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      IMAGE_DIRECTORY_ENTRY_COPYRIGHT       7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(X86 usage)</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IMAGE_DIRECTORY_ENTRY_ARCHITECTURE    7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Architecture Specific Data</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IMAGE_DIRECTORY_ENTRY_GLOBALPTR       8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RVA of GP</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IMAGE_DIRECTORY_ENTRY_TLS             9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TLS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IMAGE_DIRECTORY_ENTRY_LOAD_CONFIG    10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Load Configuration Directory</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IMAGE_DIRECTORY_ENTRY_BOUND_IMPORT   11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Bound Import Directory in headers</a:t>
            </a:r>
            <a:endParaRPr lang="en-US" altLang="zh-CN" b="0" dirty="0">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IMAGE_DIRECTORY_ENTRY_IAT            12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Import Address Table</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IMAGE_DIRECTORY_ENTRY_DELAY_IMPORT   13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 Delay Load Import Descriptors</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a:p>
            <a:pPr marL="76200" indent="0" fontAlgn="auto">
              <a:lnSpc>
                <a:spcPts val="2400"/>
              </a:lnSpc>
              <a:buClrTx/>
              <a:buSzPct val="200000"/>
              <a:buNone/>
            </a:pPr>
            <a:r>
              <a:rPr lang="en-US" altLang="zh-CN" b="0" dirty="0">
                <a:latin typeface="Arial" panose="020B0604020202020204" pitchFamily="34" charset="0"/>
                <a:cs typeface="Arial" panose="020B0604020202020204" pitchFamily="34" charset="0"/>
                <a:sym typeface="微软雅黑 Light" panose="020B0502040204020203" charset="-122"/>
              </a:rPr>
              <a:t>#define IMAGE_DIRECTORY_ENTRY_COM_DESCRIPTOR 14   </a:t>
            </a:r>
            <a:r>
              <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rPr>
              <a:t>// COM Runtime descriptor</a:t>
            </a:r>
            <a:endParaRPr lang="en-US" altLang="zh-CN" b="0" dirty="0">
              <a:solidFill>
                <a:srgbClr val="00B050"/>
              </a:solidFill>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Data Directories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grpSp>
        <p:nvGrpSpPr>
          <p:cNvPr id="2" name="组合 1"/>
          <p:cNvGrpSpPr/>
          <p:nvPr/>
        </p:nvGrpSpPr>
        <p:grpSpPr>
          <a:xfrm>
            <a:off x="916305" y="1700530"/>
            <a:ext cx="10582910" cy="3302000"/>
            <a:chOff x="1504" y="2134"/>
            <a:chExt cx="16666" cy="5200"/>
          </a:xfrm>
        </p:grpSpPr>
        <p:sp>
          <p:nvSpPr>
            <p:cNvPr id="378" name="折角形 377"/>
            <p:cNvSpPr/>
            <p:nvPr>
              <p:custDataLst>
                <p:tags r:id="rId2"/>
              </p:custDataLst>
            </p:nvPr>
          </p:nvSpPr>
          <p:spPr>
            <a:xfrm>
              <a:off x="1504" y="2134"/>
              <a:ext cx="16667" cy="5200"/>
            </a:xfrm>
            <a:prstGeom prst="foldedCorner">
              <a:avLst>
                <a:gd name="adj" fmla="val 16295"/>
              </a:avLst>
            </a:prstGeom>
            <a:solidFill>
              <a:sysClr val="window" lastClr="FFFFFF"/>
            </a:solidFill>
            <a:ln>
              <a:noFill/>
            </a:ln>
            <a:effectLst>
              <a:outerShdw blurRad="152400" dist="38100" dir="5400000" algn="t" rotWithShape="0">
                <a:prstClr val="black">
                  <a:alpha val="4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379" name="任意多边形 378"/>
            <p:cNvSpPr/>
            <p:nvPr>
              <p:custDataLst>
                <p:tags r:id="rId3"/>
              </p:custDataLst>
            </p:nvPr>
          </p:nvSpPr>
          <p:spPr>
            <a:xfrm>
              <a:off x="1654" y="2134"/>
              <a:ext cx="591" cy="683"/>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D1202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4"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4"/>
              </p:custDataLst>
            </p:nvPr>
          </p:nvSpPr>
          <p:spPr bwMode="auto">
            <a:xfrm>
              <a:off x="1654" y="2715"/>
              <a:ext cx="16000" cy="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typedef struct _IMAGE_DATA_DIRECTORY {</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    DWORD   VirtualAddress;</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    DWORD   Size;</a:t>
              </a:r>
              <a:endParaRPr lang="en-US" altLang="zh-CN" sz="2800" b="0" dirty="0">
                <a:latin typeface="Times New Roman" panose="02020603050405020304" charset="0"/>
                <a:cs typeface="Times New Roman" panose="02020603050405020304" charset="0"/>
                <a:sym typeface="微软雅黑 Light" panose="020B0502040204020203" charset="-122"/>
              </a:endParaRPr>
            </a:p>
            <a:p>
              <a:pPr marL="76200" indent="0" fontAlgn="auto">
                <a:lnSpc>
                  <a:spcPts val="4000"/>
                </a:lnSpc>
                <a:spcBef>
                  <a:spcPts val="500"/>
                </a:spcBef>
                <a:buClrTx/>
                <a:buSzPct val="200000"/>
                <a:buFontTx/>
                <a:buNone/>
              </a:pPr>
              <a:r>
                <a:rPr lang="en-US" altLang="zh-CN" sz="2800" b="0" dirty="0">
                  <a:latin typeface="Times New Roman" panose="02020603050405020304" charset="0"/>
                  <a:cs typeface="Times New Roman" panose="02020603050405020304" charset="0"/>
                  <a:sym typeface="微软雅黑 Light" panose="020B0502040204020203" charset="-122"/>
                </a:rPr>
                <a:t>} IMAGE_DATA_DIRECTORY, *PIMAGE_DATA_DIRECTORY;</a:t>
              </a:r>
              <a:endParaRPr lang="en-US" altLang="zh-CN" sz="2800" b="0" dirty="0">
                <a:latin typeface="Times New Roman" panose="02020603050405020304" charset="0"/>
                <a:cs typeface="Times New Roman" panose="02020603050405020304" charset="0"/>
                <a:sym typeface="微软雅黑 Light" panose="020B0502040204020203" charset="-122"/>
              </a:endParaRPr>
            </a:p>
          </p:txBody>
        </p:sp>
      </p:grpSp>
      <p:pic>
        <p:nvPicPr>
          <p:cNvPr id="14" name="图片 13" descr="2378 [转换]"/>
          <p:cNvPicPr>
            <a:picLocks noChangeAspect="1"/>
          </p:cNvPicPr>
          <p:nvPr>
            <p:custDataLst>
              <p:tags r:id="rId5"/>
            </p:custDataLst>
          </p:nvPr>
        </p:nvPicPr>
        <p:blipFill>
          <a:blip r:embed="rId6"/>
          <a:srcRect l="-644" r="84596" b="8932"/>
          <a:stretch>
            <a:fillRect/>
          </a:stretch>
        </p:blipFill>
        <p:spPr>
          <a:xfrm>
            <a:off x="204470" y="4786630"/>
            <a:ext cx="1221105" cy="170878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3" name="Text Box 2"/>
          <p:cNvSpPr txBox="1"/>
          <p:nvPr>
            <p:custDataLst>
              <p:tags r:id="rId2"/>
            </p:custDataLst>
          </p:nvPr>
        </p:nvSpPr>
        <p:spPr>
          <a:xfrm>
            <a:off x="914083" y="1343025"/>
            <a:ext cx="10363835" cy="4579620"/>
          </a:xfrm>
          <a:prstGeom prst="rect">
            <a:avLst/>
          </a:prstGeom>
          <a:noFill/>
          <a:ln>
            <a:solidFill>
              <a:srgbClr val="D1202F"/>
            </a:solid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lnSpc>
                <a:spcPts val="2500"/>
              </a:lnSpc>
            </a:pPr>
            <a:r>
              <a:rPr lang="en-US" dirty="0">
                <a:latin typeface="Times New Roman" panose="02020603050405020304" charset="0"/>
                <a:cs typeface="Times New Roman" panose="02020603050405020304" charset="0"/>
              </a:rPr>
              <a:t>typedef struct _IMAGE_EXPORT_DIRECTORY {</a:t>
            </a:r>
            <a:endParaRPr lang="en-US" dirty="0">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Characteristics;                    </a:t>
            </a:r>
            <a:r>
              <a:rPr lang="en-US" dirty="0">
                <a:solidFill>
                  <a:srgbClr val="00B050"/>
                </a:solidFill>
                <a:latin typeface="Times New Roman" panose="02020603050405020304" charset="0"/>
                <a:cs typeface="Times New Roman" panose="02020603050405020304" charset="0"/>
              </a:rPr>
              <a:t> // Reserved, must be 0.</a:t>
            </a:r>
            <a:endParaRPr lang="en-US" dirty="0">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TimeDateStamp</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 //The time and date that the export data was created.</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WORD    </a:t>
            </a:r>
            <a:r>
              <a:rPr lang="en-US" dirty="0" err="1">
                <a:latin typeface="Times New Roman" panose="02020603050405020304" charset="0"/>
                <a:cs typeface="Times New Roman" panose="02020603050405020304" charset="0"/>
              </a:rPr>
              <a:t>MajorVersion</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 //The major version number.</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WORD    </a:t>
            </a:r>
            <a:r>
              <a:rPr lang="en-US" dirty="0" err="1">
                <a:latin typeface="Times New Roman" panose="02020603050405020304" charset="0"/>
                <a:cs typeface="Times New Roman" panose="02020603050405020304" charset="0"/>
              </a:rPr>
              <a:t>MinorVersion</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minor version number.</a:t>
            </a:r>
            <a:endParaRPr lang="en-US" dirty="0">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Name;　　                       　</a:t>
            </a:r>
            <a:r>
              <a:rPr lang="en-US" dirty="0">
                <a:solidFill>
                  <a:srgbClr val="00B050"/>
                </a:solidFill>
                <a:latin typeface="Times New Roman" panose="02020603050405020304" charset="0"/>
                <a:cs typeface="Times New Roman" panose="02020603050405020304" charset="0"/>
              </a:rPr>
              <a:t>//The address of the ASCII string that contains the name of the DLL.</a:t>
            </a:r>
            <a:endParaRPr lang="en-US" dirty="0">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Base; 　　　　　　　　　</a:t>
            </a:r>
            <a:r>
              <a:rPr lang="en-US" dirty="0">
                <a:solidFill>
                  <a:srgbClr val="00B050"/>
                </a:solidFill>
                <a:latin typeface="Times New Roman" panose="02020603050405020304" charset="0"/>
                <a:cs typeface="Times New Roman" panose="02020603050405020304" charset="0"/>
              </a:rPr>
              <a:t>//The starting ordinal number for exports in this image.</a:t>
            </a:r>
            <a:endParaRPr lang="en-US" dirty="0">
              <a:solidFill>
                <a:srgbClr val="00B050"/>
              </a:solidFill>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 //It is usually set to 1.</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NumberOfFunctions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number of entries in the export address table.</a:t>
            </a:r>
            <a:endParaRPr lang="en-US" dirty="0">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NumberOfNames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number of entries in the name pointer table.</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AddressOfFunctions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address of the export address table.</a:t>
            </a:r>
            <a:endParaRPr lang="en-US" dirty="0">
              <a:latin typeface="Times New Roman" panose="02020603050405020304" charset="0"/>
              <a:cs typeface="Times New Roman" panose="02020603050405020304" charset="0"/>
            </a:endParaRPr>
          </a:p>
          <a:p>
            <a:pPr algn="l" fontAlgn="auto">
              <a:lnSpc>
                <a:spcPts val="2500"/>
              </a:lnSpc>
              <a:buClrTx/>
              <a:buSzTx/>
              <a:buFontTx/>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AddressOfNames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 //The address of the export name pointer table.</a:t>
            </a:r>
            <a:endParaRPr lang="en-US" dirty="0">
              <a:solidFill>
                <a:srgbClr val="00B050"/>
              </a:solidFill>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DWORD   </a:t>
            </a:r>
            <a:r>
              <a:rPr lang="en-US" dirty="0" err="1">
                <a:latin typeface="Times New Roman" panose="02020603050405020304" charset="0"/>
                <a:cs typeface="Times New Roman" panose="02020603050405020304" charset="0"/>
              </a:rPr>
              <a:t>AddressOfNameOrdinals</a:t>
            </a:r>
            <a:r>
              <a:rPr lang="en-US" dirty="0">
                <a:latin typeface="Times New Roman" panose="02020603050405020304" charset="0"/>
                <a:cs typeface="Times New Roman" panose="02020603050405020304" charset="0"/>
              </a:rPr>
              <a:t>;    </a:t>
            </a:r>
            <a:r>
              <a:rPr lang="en-US" dirty="0">
                <a:solidFill>
                  <a:srgbClr val="00B050"/>
                </a:solidFill>
                <a:latin typeface="Times New Roman" panose="02020603050405020304" charset="0"/>
                <a:cs typeface="Times New Roman" panose="02020603050405020304" charset="0"/>
              </a:rPr>
              <a:t>//The address of the ordinal table, relative to the image base.</a:t>
            </a:r>
            <a:endParaRPr lang="en-US" dirty="0">
              <a:latin typeface="Times New Roman" panose="02020603050405020304" charset="0"/>
              <a:cs typeface="Times New Roman" panose="02020603050405020304" charset="0"/>
            </a:endParaRPr>
          </a:p>
          <a:p>
            <a:pPr indent="0" fontAlgn="auto">
              <a:lnSpc>
                <a:spcPts val="2500"/>
              </a:lnSpc>
            </a:pPr>
            <a:r>
              <a:rPr lang="en-US" dirty="0">
                <a:latin typeface="Times New Roman" panose="02020603050405020304" charset="0"/>
                <a:cs typeface="Times New Roman" panose="02020603050405020304" charset="0"/>
              </a:rPr>
              <a:t>} IMAGE_EXPORT_DIRECTORY, *PIMAGE_EXPORT_DIRECTORY;</a:t>
            </a:r>
            <a:endParaRPr lang="en-US" dirty="0">
              <a:latin typeface="Times New Roman" panose="02020603050405020304" charset="0"/>
              <a:cs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pic>
        <p:nvPicPr>
          <p:cNvPr id="2" name="Picture 1"/>
          <p:cNvPicPr>
            <a:picLocks noChangeAspect="1"/>
          </p:cNvPicPr>
          <p:nvPr>
            <p:custDataLst>
              <p:tags r:id="rId2"/>
            </p:custDataLst>
          </p:nvPr>
        </p:nvPicPr>
        <p:blipFill>
          <a:blip r:embed="rId3"/>
          <a:srcRect l="657" t="305" r="15370"/>
          <a:stretch>
            <a:fillRect/>
          </a:stretch>
        </p:blipFill>
        <p:spPr>
          <a:xfrm>
            <a:off x="614363" y="1619250"/>
            <a:ext cx="10963275" cy="2908935"/>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4" name="Text Box 3"/>
          <p:cNvSpPr txBox="1"/>
          <p:nvPr>
            <p:custDataLst>
              <p:tags r:id="rId4"/>
            </p:custDataLst>
          </p:nvPr>
        </p:nvSpPr>
        <p:spPr>
          <a:xfrm>
            <a:off x="2556828" y="4993640"/>
            <a:ext cx="7078345" cy="521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dirty="0">
                <a:solidFill>
                  <a:srgbClr val="FF0000"/>
                </a:solidFill>
                <a:latin typeface="Arial" panose="020B0604020202020204" pitchFamily="34" charset="0"/>
                <a:cs typeface="Arial" panose="020B0604020202020204" pitchFamily="34" charset="0"/>
              </a:rPr>
              <a:t>Virtual Address== 0x90380 Size == D4DC</a:t>
            </a:r>
            <a:endParaRPr lang="en-US" sz="2800" b="1"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Section Headers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矩形 1"/>
          <p:cNvSpPr/>
          <p:nvPr>
            <p:custDataLst>
              <p:tags r:id="rId2"/>
            </p:custDataLst>
          </p:nvPr>
        </p:nvSpPr>
        <p:spPr>
          <a:xfrm>
            <a:off x="1977390" y="1167130"/>
            <a:ext cx="8237855" cy="5064125"/>
          </a:xfrm>
          <a:prstGeom prst="rect">
            <a:avLst/>
          </a:prstGeom>
          <a:solidFill>
            <a:srgbClr val="D1202F">
              <a:alpha val="5000"/>
            </a:srgbClr>
          </a:solidFill>
          <a:ln>
            <a:solidFill>
              <a:srgbClr val="D12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Text Box 8" descr="7b0a202020202262756c6c6574223a20227b5c2263617465676f727949645c223a31303030352c5c2274656d706c61746549645c223a32303233313332387d222c0a20202020227461726765744964223a202270726f636573734f6e6c696e6542756c6c6574220a7d0a"/>
          <p:cNvSpPr txBox="1">
            <a:spLocks noChangeArrowheads="1"/>
          </p:cNvSpPr>
          <p:nvPr>
            <p:custDataLst>
              <p:tags r:id="rId3"/>
            </p:custDataLst>
          </p:nvPr>
        </p:nvSpPr>
        <p:spPr bwMode="auto">
          <a:xfrm>
            <a:off x="2066925" y="1263015"/>
            <a:ext cx="8059420" cy="487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typedef struct _IMAGE_SECTION_HEADER {</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BYTE    Name[IMAGE_SIZEOF_SHORT_NAME];</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union {</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PhysicalAddress;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VirtualSize;</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 Misc;</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VirtualAddress;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SizeOfRawData;</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PointerToRawData;</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PointerToRelocations;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PointerToLinenumbers;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WORD    NumberOfRelocations;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WORD    NumberOfLinenumbers;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DWORD   Characteristics;</a:t>
            </a:r>
            <a:endParaRPr lang="en-US" altLang="zh-CN" sz="2200" b="0" dirty="0">
              <a:latin typeface="Times New Roman" panose="02020603050405020304" charset="0"/>
              <a:cs typeface="Times New Roman" panose="02020603050405020304" charset="0"/>
              <a:sym typeface="微软雅黑 Light" panose="020B0502040204020203" charset="-122"/>
            </a:endParaRPr>
          </a:p>
          <a:p>
            <a:pPr marL="38100" indent="0" fontAlgn="auto">
              <a:lnSpc>
                <a:spcPts val="2500"/>
              </a:lnSpc>
              <a:spcBef>
                <a:spcPts val="0"/>
              </a:spcBef>
              <a:buClrTx/>
              <a:buSzPct val="200000"/>
              <a:buNone/>
            </a:pPr>
            <a:r>
              <a:rPr lang="en-US" altLang="zh-CN" sz="2200" b="0" dirty="0">
                <a:latin typeface="Times New Roman" panose="02020603050405020304" charset="0"/>
                <a:cs typeface="Times New Roman" panose="02020603050405020304" charset="0"/>
                <a:sym typeface="微软雅黑 Light" panose="020B0502040204020203" charset="-122"/>
              </a:rPr>
              <a:t>} IMAGE_SECTION_HEADER, *PIMAGE_SECTION_HEADER;</a:t>
            </a:r>
            <a:endParaRPr lang="en-US" altLang="zh-CN" sz="2200" b="0" dirty="0">
              <a:latin typeface="Times New Roman" panose="02020603050405020304" charset="0"/>
              <a:cs typeface="Times New Roman" panose="02020603050405020304" charset="0"/>
              <a:sym typeface="微软雅黑 Light" panose="020B0502040204020203"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Microsoft YaHei" panose="020B0503020204020204"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Microsoft YaHei" panose="020B0503020204020204" pitchFamily="34" charset="-122"/>
                <a:ea typeface="Microsoft YaHei" panose="020B0503020204020204"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panose="020B0502040204020203"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panose="020B0502040204020203"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rPr>
              <a:t>Export Directory Table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pitchFamily="34" charset="-122"/>
            </a:endParaRPr>
          </a:p>
        </p:txBody>
      </p:sp>
      <p:sp>
        <p:nvSpPr>
          <p:cNvPr id="2"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2"/>
            </p:custDataLst>
          </p:nvPr>
        </p:nvSpPr>
        <p:spPr bwMode="auto">
          <a:xfrm>
            <a:off x="386080" y="1213485"/>
            <a:ext cx="10826115" cy="123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571500">
              <a:lnSpc>
                <a:spcPts val="4000"/>
              </a:lnSpc>
              <a:spcBef>
                <a:spcPts val="1000"/>
              </a:spcBef>
              <a:buClrTx/>
              <a:buSzPct val="200000"/>
              <a:buFontTx/>
              <a:buBlip>
                <a:blip r:embed="rId3"/>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panose="020B0502040204020203" charset="-122"/>
              </a:rPr>
              <a:t>Because we don’t run the program, we should convert the Virtual Address (RVA) to File Address (FOA). </a:t>
            </a:r>
            <a:endParaRPr lang="en-US" altLang="zh-CN" sz="3000" b="0" dirty="0">
              <a:latin typeface="Arial" panose="020B0604020202020204" pitchFamily="34" charset="0"/>
              <a:cs typeface="Arial" panose="020B0604020202020204" pitchFamily="34" charset="0"/>
              <a:sym typeface="微软雅黑 Light" panose="020B0502040204020203" charset="-122"/>
            </a:endParaRPr>
          </a:p>
        </p:txBody>
      </p:sp>
      <p:pic>
        <p:nvPicPr>
          <p:cNvPr id="4" name="Picture 3"/>
          <p:cNvPicPr>
            <a:picLocks noChangeAspect="1"/>
          </p:cNvPicPr>
          <p:nvPr>
            <p:custDataLst>
              <p:tags r:id="rId4"/>
            </p:custDataLst>
          </p:nvPr>
        </p:nvPicPr>
        <p:blipFill>
          <a:blip r:embed="rId5"/>
          <a:srcRect l="1598" r="11188"/>
          <a:stretch>
            <a:fillRect/>
          </a:stretch>
        </p:blipFill>
        <p:spPr>
          <a:xfrm>
            <a:off x="1056000" y="2543175"/>
            <a:ext cx="10080000" cy="117866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3" name="Text Box 8" descr="7b0a202020202262756c6c6574223a20227b5c2263617465676f727949645c223a31303030362c5c2274656d706c61746549645c223a32303233313434357d222c0a20202020227461726765744964223a202270726f636573734f6e6c696e6542756c6c6574220a7d0a"/>
          <p:cNvSpPr txBox="1">
            <a:spLocks noChangeArrowheads="1"/>
          </p:cNvSpPr>
          <p:nvPr>
            <p:custDataLst>
              <p:tags r:id="rId6"/>
            </p:custDataLst>
          </p:nvPr>
        </p:nvSpPr>
        <p:spPr bwMode="auto">
          <a:xfrm>
            <a:off x="386080" y="4024630"/>
            <a:ext cx="11450320" cy="215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panose="020B0502040204020203"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panose="020B0502040204020203" charset="-122"/>
                <a:cs typeface="+mn-ea"/>
              </a:defRPr>
            </a:lvl9pPr>
          </a:lstStyle>
          <a:p>
            <a:pPr marL="571500" indent="-495300">
              <a:lnSpc>
                <a:spcPts val="3800"/>
              </a:lnSpc>
              <a:spcBef>
                <a:spcPts val="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In this case, 00080000 (Section VirtualAddress) &lt; 90380 &lt;00080000+ 000261BC(Virtual Size).</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800"/>
              </a:lnSpc>
              <a:spcBef>
                <a:spcPts val="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Therefore, it exists in .rdata section. PointerToRawData == 0x65000.</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a:p>
            <a:pPr marL="571500" indent="-495300">
              <a:lnSpc>
                <a:spcPts val="3800"/>
              </a:lnSpc>
              <a:spcBef>
                <a:spcPts val="500"/>
              </a:spcBef>
              <a:buClrTx/>
              <a:buSzPct val="200000"/>
              <a:buFontTx/>
              <a:buBlip>
                <a:blip r:embed="rId3"/>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latin typeface="Arial" panose="020B0604020202020204" pitchFamily="34" charset="0"/>
                <a:cs typeface="Arial" panose="020B0604020202020204" pitchFamily="34" charset="0"/>
                <a:sym typeface="微软雅黑 Light" panose="020B0502040204020203" charset="-122"/>
              </a:rPr>
              <a:t>FOA = 0x90380 - 0x80000 + 0x65000 == 0x75380 </a:t>
            </a:r>
            <a:endParaRPr lang="en-US" altLang="zh-CN" sz="2600" b="0" dirty="0">
              <a:latin typeface="Arial" panose="020B0604020202020204" pitchFamily="34" charset="0"/>
              <a:cs typeface="Arial" panose="020B0604020202020204" pitchFamily="34" charset="0"/>
              <a:sym typeface="微软雅黑 Light" panose="020B0502040204020203"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679_5*l_h_i*1_2_1"/>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7679_5*l_h_i*1_2_3"/>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7679_5*l_h_i*1_2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7679_5*l_h_i*1_2_2"/>
  <p:tag name="KSO_WM_TEMPLATE_CATEGORY" val="diagram"/>
  <p:tag name="KSO_WM_TEMPLATE_INDEX" val="20227679"/>
  <p:tag name="KSO_WM_UNIT_LAYERLEVEL" val="1_1_1"/>
  <p:tag name="KSO_WM_TAG_VERSION" val="1.0"/>
  <p:tag name="KSO_WM_BEAUTIFY_FLAG" val=""/>
  <p:tag name="KSO_WM_UNIT_TEXT_FILL_FORE_SCHEMECOLOR_INDEX" val="6"/>
  <p:tag name="KSO_WM_UNIT_TEXT_FILL_TYPE" val="1"/>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1"/>
  <p:tag name="KSO_WM_UNIT_ID" val="mixed20201941_294*i*1"/>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333.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2"/>
  <p:tag name="KSO_WM_UNIT_ID" val="mixed20201941_294*i*2"/>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UNIT_TABLE_BEAUTIFY" val="smartTable{ae290145-3336-4cd9-b87c-3054f72a04a1}"/>
  <p:tag name="TABLE_ENDDRAG_ORIGIN_RECT" val="599*190"/>
  <p:tag name="TABLE_ENDDRAG_RECT" val="248*159*599*190"/>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1"/>
  <p:tag name="KSO_WM_UNIT_ID" val="mixed20201941_294*i*1"/>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554.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2"/>
  <p:tag name="KSO_WM_UNIT_ID" val="mixed20201941_294*i*2"/>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COMMONDATA" val="eyJoZGlkIjoiMmY5MzdhMTM4MGYwZjY3MmUyNDAwYWI5ODI4MjA4MzUifQ=="/>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3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4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4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4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4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11878</Words>
  <Application>WPS Writer</Application>
  <PresentationFormat>宽屏</PresentationFormat>
  <Paragraphs>459</Paragraphs>
  <Slides>33</Slides>
  <Notes>11</Notes>
  <HiddenSlides>0</HiddenSlides>
  <MMClips>0</MMClips>
  <ScaleCrop>false</ScaleCrop>
  <HeadingPairs>
    <vt:vector size="6" baseType="variant">
      <vt:variant>
        <vt:lpstr>已用的字体</vt:lpstr>
      </vt:variant>
      <vt:variant>
        <vt:i4>28</vt:i4>
      </vt:variant>
      <vt:variant>
        <vt:lpstr>主题</vt:lpstr>
      </vt:variant>
      <vt:variant>
        <vt:i4>61</vt:i4>
      </vt:variant>
      <vt:variant>
        <vt:lpstr>幻灯片标题</vt:lpstr>
      </vt:variant>
      <vt:variant>
        <vt:i4>33</vt:i4>
      </vt:variant>
    </vt:vector>
  </HeadingPairs>
  <TitlesOfParts>
    <vt:vector size="122" baseType="lpstr">
      <vt:lpstr>Arial</vt:lpstr>
      <vt:lpstr>SimSun</vt:lpstr>
      <vt:lpstr>Wingdings</vt:lpstr>
      <vt:lpstr>阿里巴巴普惠体 R</vt:lpstr>
      <vt:lpstr>Wingdings</vt:lpstr>
      <vt:lpstr>Arial</vt:lpstr>
      <vt:lpstr>Arial Black</vt:lpstr>
      <vt:lpstr>Palatino Linotype</vt:lpstr>
      <vt:lpstr>苹方-简</vt:lpstr>
      <vt:lpstr>Microsoft YaHei</vt:lpstr>
      <vt:lpstr>华文楷体</vt:lpstr>
      <vt:lpstr>汉仪旗黑</vt:lpstr>
      <vt:lpstr>Segoe UI</vt:lpstr>
      <vt:lpstr>微软雅黑 Light</vt:lpstr>
      <vt:lpstr>思源黑体 CN Bold</vt:lpstr>
      <vt:lpstr>Calibri</vt:lpstr>
      <vt:lpstr>等线</vt:lpstr>
      <vt:lpstr>Calibri</vt:lpstr>
      <vt:lpstr>黑体-简</vt:lpstr>
      <vt:lpstr>Times New Roman</vt:lpstr>
      <vt:lpstr>Lucida Sans</vt:lpstr>
      <vt:lpstr>Malgun Gothic Semilight</vt:lpstr>
      <vt:lpstr>思源黑体 CN Heavy</vt:lpstr>
      <vt:lpstr>思源黑体 CN Normal</vt:lpstr>
      <vt:lpstr>Arial Unicode MS</vt:lpstr>
      <vt:lpstr>Helvetica Neue</vt:lpstr>
      <vt:lpstr>宋体-简</vt:lpstr>
      <vt:lpstr>等线</vt:lpstr>
      <vt:lpstr>Office 主题</vt:lpstr>
      <vt:lpstr>135_自定义设计方案</vt:lpstr>
      <vt:lpstr>143_自定义设计方案</vt:lpstr>
      <vt:lpstr>134_自定义设计方案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1_Office 主题</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32_自定义设计方案</vt:lpstr>
      <vt:lpstr>33_自定义设计方案</vt:lpstr>
      <vt:lpstr>34_自定义设计方案</vt:lpstr>
      <vt:lpstr>35_自定义设计方案</vt:lpstr>
      <vt:lpstr>36_自定义设计方案</vt:lpstr>
      <vt:lpstr>37_自定义设计方案</vt:lpstr>
      <vt:lpstr>2_Office 主题</vt:lpstr>
      <vt:lpstr>3_Office 主题</vt:lpstr>
      <vt:lpstr>4_Office 主题</vt:lpstr>
      <vt:lpstr>6_Office 主题</vt:lpstr>
      <vt:lpstr>38_自定义设计方案</vt:lpstr>
      <vt:lpstr>5_Office 主题</vt:lpstr>
      <vt:lpstr>7_Office 主题</vt:lpstr>
      <vt:lpstr>8_Office 主题</vt:lpstr>
      <vt:lpstr>9_Office 主题</vt:lpstr>
      <vt:lpstr>10_Office 主题</vt:lpstr>
      <vt:lpstr>11_Office 主题</vt:lpstr>
      <vt:lpstr>12_Office 主题</vt:lpstr>
      <vt:lpstr>39_自定义设计方案</vt:lpstr>
      <vt:lpstr>40_自定义设计方案</vt:lpstr>
      <vt:lpstr>41_自定义设计方案</vt:lpstr>
      <vt:lpstr>42_自定义设计方案</vt:lpstr>
      <vt:lpstr>43_自定义设计方案</vt:lpstr>
      <vt:lpstr>44_自定义设计方案</vt:lpstr>
      <vt:lpstr>45_自定义设计方案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Fangtian Zhong</cp:lastModifiedBy>
  <cp:revision>92</cp:revision>
  <dcterms:created xsi:type="dcterms:W3CDTF">2023-10-19T18:06:34Z</dcterms:created>
  <dcterms:modified xsi:type="dcterms:W3CDTF">2023-10-19T18:06:34Z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A1378116E481472FA6251A948E06C9AB_12</vt:lpwstr>
  </property>
  <property fmtid="{D5CDD505-2E9C-101B-9397-08002B2CF9AE}" pid="3" name="KSOProductBuildVer">
    <vt:lpwstr>1033-4.9.0.7859</vt:lpwstr>
  </property>
</Properties>
</file>