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3"/>
    <p:sldMasterId id="2147483652" r:id="rId4"/>
    <p:sldMasterId id="2147483654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3" r:id="rId14"/>
    <p:sldMasterId id="2147483675" r:id="rId15"/>
    <p:sldMasterId id="2147483677" r:id="rId16"/>
    <p:sldMasterId id="2147483679" r:id="rId17"/>
    <p:sldMasterId id="2147483681" r:id="rId18"/>
    <p:sldMasterId id="2147483683" r:id="rId19"/>
    <p:sldMasterId id="2147483685" r:id="rId20"/>
    <p:sldMasterId id="2147483687" r:id="rId21"/>
    <p:sldMasterId id="2147483689" r:id="rId22"/>
    <p:sldMasterId id="2147483691" r:id="rId23"/>
    <p:sldMasterId id="2147483693" r:id="rId24"/>
    <p:sldMasterId id="2147483695" r:id="rId25"/>
    <p:sldMasterId id="2147483697" r:id="rId26"/>
    <p:sldMasterId id="2147483699" r:id="rId27"/>
    <p:sldMasterId id="2147483701" r:id="rId28"/>
    <p:sldMasterId id="2147483703" r:id="rId29"/>
    <p:sldMasterId id="2147483705" r:id="rId30"/>
    <p:sldMasterId id="2147483707" r:id="rId31"/>
    <p:sldMasterId id="2147483709" r:id="rId32"/>
    <p:sldMasterId id="2147483711" r:id="rId33"/>
    <p:sldMasterId id="2147483713" r:id="rId34"/>
    <p:sldMasterId id="2147483715" r:id="rId35"/>
    <p:sldMasterId id="2147483717" r:id="rId36"/>
    <p:sldMasterId id="2147483719" r:id="rId37"/>
    <p:sldMasterId id="2147483721" r:id="rId38"/>
    <p:sldMasterId id="2147483723" r:id="rId39"/>
    <p:sldMasterId id="2147483725" r:id="rId40"/>
    <p:sldMasterId id="2147483727" r:id="rId41"/>
    <p:sldMasterId id="2147483729" r:id="rId42"/>
    <p:sldMasterId id="2147483731" r:id="rId43"/>
    <p:sldMasterId id="2147483733" r:id="rId44"/>
    <p:sldMasterId id="2147483735" r:id="rId45"/>
    <p:sldMasterId id="2147483737" r:id="rId46"/>
    <p:sldMasterId id="2147483739" r:id="rId47"/>
    <p:sldMasterId id="2147483741" r:id="rId48"/>
    <p:sldMasterId id="2147483743" r:id="rId49"/>
    <p:sldMasterId id="2147483745" r:id="rId50"/>
    <p:sldMasterId id="2147483747" r:id="rId51"/>
    <p:sldMasterId id="2147483749" r:id="rId52"/>
    <p:sldMasterId id="2147483751" r:id="rId53"/>
    <p:sldMasterId id="2147483753" r:id="rId54"/>
    <p:sldMasterId id="2147483755" r:id="rId55"/>
    <p:sldMasterId id="2147483757" r:id="rId56"/>
    <p:sldMasterId id="2147483759" r:id="rId57"/>
    <p:sldMasterId id="2147483761" r:id="rId58"/>
    <p:sldMasterId id="2147483763" r:id="rId59"/>
    <p:sldMasterId id="2147483765" r:id="rId60"/>
    <p:sldMasterId id="2147483767" r:id="rId61"/>
    <p:sldMasterId id="2147483769" r:id="rId62"/>
    <p:sldMasterId id="2147483771" r:id="rId63"/>
    <p:sldMasterId id="2147483773" r:id="rId64"/>
    <p:sldMasterId id="2147483775" r:id="rId65"/>
    <p:sldMasterId id="2147483777" r:id="rId66"/>
    <p:sldMasterId id="2147483779" r:id="rId67"/>
    <p:sldMasterId id="2147483781" r:id="rId68"/>
    <p:sldMasterId id="2147483783" r:id="rId69"/>
    <p:sldMasterId id="2147483785" r:id="rId70"/>
    <p:sldMasterId id="2147483787" r:id="rId71"/>
    <p:sldMasterId id="2147483789" r:id="rId72"/>
    <p:sldMasterId id="2147483791" r:id="rId73"/>
    <p:sldMasterId id="2147483793" r:id="rId74"/>
    <p:sldMasterId id="2147483795" r:id="rId75"/>
    <p:sldMasterId id="2147483797" r:id="rId76"/>
    <p:sldMasterId id="2147483799" r:id="rId77"/>
    <p:sldMasterId id="2147483801" r:id="rId78"/>
    <p:sldMasterId id="2147483803" r:id="rId79"/>
    <p:sldMasterId id="2147483805" r:id="rId80"/>
    <p:sldMasterId id="2147483807" r:id="rId81"/>
    <p:sldMasterId id="2147483809" r:id="rId82"/>
    <p:sldMasterId id="2147483811" r:id="rId83"/>
    <p:sldMasterId id="2147483813" r:id="rId84"/>
    <p:sldMasterId id="2147483815" r:id="rId85"/>
  </p:sldMasterIdLst>
  <p:notesMasterIdLst>
    <p:notesMasterId r:id="rId89"/>
  </p:notesMasterIdLst>
  <p:sldIdLst>
    <p:sldId id="257" r:id="rId86"/>
    <p:sldId id="665" r:id="rId87"/>
    <p:sldId id="643" r:id="rId88"/>
    <p:sldId id="644" r:id="rId90"/>
    <p:sldId id="767" r:id="rId91"/>
    <p:sldId id="769" r:id="rId92"/>
    <p:sldId id="729" r:id="rId93"/>
    <p:sldId id="771" r:id="rId94"/>
    <p:sldId id="786" r:id="rId95"/>
    <p:sldId id="787" r:id="rId96"/>
    <p:sldId id="788" r:id="rId97"/>
    <p:sldId id="789" r:id="rId98"/>
    <p:sldId id="790" r:id="rId99"/>
    <p:sldId id="791" r:id="rId100"/>
    <p:sldId id="792" r:id="rId101"/>
    <p:sldId id="808" r:id="rId102"/>
    <p:sldId id="809" r:id="rId103"/>
    <p:sldId id="810" r:id="rId104"/>
    <p:sldId id="811" r:id="rId105"/>
    <p:sldId id="812" r:id="rId106"/>
    <p:sldId id="813" r:id="rId107"/>
    <p:sldId id="814" r:id="rId108"/>
    <p:sldId id="869" r:id="rId109"/>
    <p:sldId id="870" r:id="rId110"/>
    <p:sldId id="871" r:id="rId111"/>
    <p:sldId id="872" r:id="rId112"/>
    <p:sldId id="873" r:id="rId113"/>
    <p:sldId id="874" r:id="rId114"/>
    <p:sldId id="875" r:id="rId115"/>
    <p:sldId id="876" r:id="rId116"/>
    <p:sldId id="637" r:id="rId117"/>
  </p:sldIdLst>
  <p:sldSz cx="12192000" cy="6858000"/>
  <p:notesSz cx="6858000" cy="9144000"/>
  <p:embeddedFontLst>
    <p:embeddedFont>
      <p:font typeface="华文楷体" panose="02010600040101010101" pitchFamily="2" charset="-122"/>
      <p:regular r:id="rId122"/>
    </p:embeddedFont>
  </p:embeddedFontLst>
  <p:custDataLst>
    <p:tags r:id="rId1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刘 文杰" initials="刘" lastIdx="0" clrIdx="0"/>
  <p:cmAuthor id="8" name="姜伟光" initials="姜" lastIdx="1" clrIdx="0"/>
  <p:cmAuthor id="2" name="钟 方天" initials="钟" lastIdx="4" clrIdx="1"/>
  <p:cmAuthor id="3" name="lenovo" initials="l" lastIdx="1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7AF"/>
    <a:srgbClr val="A728BE"/>
    <a:srgbClr val="0000FF"/>
    <a:srgbClr val="FADBD8"/>
    <a:srgbClr val="37BECC"/>
    <a:srgbClr val="D7F2F5"/>
    <a:srgbClr val="E74C3C"/>
    <a:srgbClr val="CA3E9D"/>
    <a:srgbClr val="D12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12" y="44"/>
      </p:cViewPr>
      <p:guideLst>
        <p:guide orient="horz" pos="2162"/>
        <p:guide pos="4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13.xml"/><Relationship Id="rId98" Type="http://schemas.openxmlformats.org/officeDocument/2006/relationships/slide" Target="slides/slide12.xml"/><Relationship Id="rId97" Type="http://schemas.openxmlformats.org/officeDocument/2006/relationships/slide" Target="slides/slide11.xml"/><Relationship Id="rId96" Type="http://schemas.openxmlformats.org/officeDocument/2006/relationships/slide" Target="slides/slide10.xml"/><Relationship Id="rId95" Type="http://schemas.openxmlformats.org/officeDocument/2006/relationships/slide" Target="slides/slide9.xml"/><Relationship Id="rId94" Type="http://schemas.openxmlformats.org/officeDocument/2006/relationships/slide" Target="slides/slide8.xml"/><Relationship Id="rId93" Type="http://schemas.openxmlformats.org/officeDocument/2006/relationships/slide" Target="slides/slide7.xml"/><Relationship Id="rId92" Type="http://schemas.openxmlformats.org/officeDocument/2006/relationships/slide" Target="slides/slide6.xml"/><Relationship Id="rId91" Type="http://schemas.openxmlformats.org/officeDocument/2006/relationships/slide" Target="slides/slide5.xml"/><Relationship Id="rId90" Type="http://schemas.openxmlformats.org/officeDocument/2006/relationships/slide" Target="slides/slide4.xml"/><Relationship Id="rId9" Type="http://schemas.openxmlformats.org/officeDocument/2006/relationships/slideMaster" Target="slideMasters/slideMaster8.xml"/><Relationship Id="rId89" Type="http://schemas.openxmlformats.org/officeDocument/2006/relationships/notesMaster" Target="notesMasters/notesMaster1.xml"/><Relationship Id="rId88" Type="http://schemas.openxmlformats.org/officeDocument/2006/relationships/slide" Target="slides/slide3.xml"/><Relationship Id="rId87" Type="http://schemas.openxmlformats.org/officeDocument/2006/relationships/slide" Target="slides/slide2.xml"/><Relationship Id="rId86" Type="http://schemas.openxmlformats.org/officeDocument/2006/relationships/slide" Target="slides/slide1.xml"/><Relationship Id="rId85" Type="http://schemas.openxmlformats.org/officeDocument/2006/relationships/slideMaster" Target="slideMasters/slideMaster84.xml"/><Relationship Id="rId84" Type="http://schemas.openxmlformats.org/officeDocument/2006/relationships/slideMaster" Target="slideMasters/slideMaster83.xml"/><Relationship Id="rId83" Type="http://schemas.openxmlformats.org/officeDocument/2006/relationships/slideMaster" Target="slideMasters/slideMaster82.xml"/><Relationship Id="rId82" Type="http://schemas.openxmlformats.org/officeDocument/2006/relationships/slideMaster" Target="slideMasters/slideMaster81.xml"/><Relationship Id="rId81" Type="http://schemas.openxmlformats.org/officeDocument/2006/relationships/slideMaster" Target="slideMasters/slideMaster80.xml"/><Relationship Id="rId80" Type="http://schemas.openxmlformats.org/officeDocument/2006/relationships/slideMaster" Target="slideMasters/slideMaster79.xml"/><Relationship Id="rId8" Type="http://schemas.openxmlformats.org/officeDocument/2006/relationships/slideMaster" Target="slideMasters/slideMaster7.xml"/><Relationship Id="rId79" Type="http://schemas.openxmlformats.org/officeDocument/2006/relationships/slideMaster" Target="slideMasters/slideMaster78.xml"/><Relationship Id="rId78" Type="http://schemas.openxmlformats.org/officeDocument/2006/relationships/slideMaster" Target="slideMasters/slideMaster77.xml"/><Relationship Id="rId77" Type="http://schemas.openxmlformats.org/officeDocument/2006/relationships/slideMaster" Target="slideMasters/slideMaster76.xml"/><Relationship Id="rId76" Type="http://schemas.openxmlformats.org/officeDocument/2006/relationships/slideMaster" Target="slideMasters/slideMaster75.xml"/><Relationship Id="rId75" Type="http://schemas.openxmlformats.org/officeDocument/2006/relationships/slideMaster" Target="slideMasters/slideMaster74.xml"/><Relationship Id="rId74" Type="http://schemas.openxmlformats.org/officeDocument/2006/relationships/slideMaster" Target="slideMasters/slideMaster73.xml"/><Relationship Id="rId73" Type="http://schemas.openxmlformats.org/officeDocument/2006/relationships/slideMaster" Target="slideMasters/slideMaster72.xml"/><Relationship Id="rId72" Type="http://schemas.openxmlformats.org/officeDocument/2006/relationships/slideMaster" Target="slideMasters/slideMaster71.xml"/><Relationship Id="rId71" Type="http://schemas.openxmlformats.org/officeDocument/2006/relationships/slideMaster" Target="slideMasters/slideMaster70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3" Type="http://schemas.openxmlformats.org/officeDocument/2006/relationships/tags" Target="tags/tag537.xml"/><Relationship Id="rId122" Type="http://schemas.openxmlformats.org/officeDocument/2006/relationships/font" Target="fonts/font1.fntdata"/><Relationship Id="rId121" Type="http://schemas.openxmlformats.org/officeDocument/2006/relationships/commentAuthors" Target="commentAuthors.xml"/><Relationship Id="rId120" Type="http://schemas.openxmlformats.org/officeDocument/2006/relationships/tableStyles" Target="tableStyles.xml"/><Relationship Id="rId12" Type="http://schemas.openxmlformats.org/officeDocument/2006/relationships/slideMaster" Target="slideMasters/slideMaster11.xml"/><Relationship Id="rId119" Type="http://schemas.openxmlformats.org/officeDocument/2006/relationships/viewProps" Target="viewProps.xml"/><Relationship Id="rId118" Type="http://schemas.openxmlformats.org/officeDocument/2006/relationships/presProps" Target="presProps.xml"/><Relationship Id="rId117" Type="http://schemas.openxmlformats.org/officeDocument/2006/relationships/slide" Target="slides/slide31.xml"/><Relationship Id="rId116" Type="http://schemas.openxmlformats.org/officeDocument/2006/relationships/slide" Target="slides/slide30.xml"/><Relationship Id="rId115" Type="http://schemas.openxmlformats.org/officeDocument/2006/relationships/slide" Target="slides/slide29.xml"/><Relationship Id="rId114" Type="http://schemas.openxmlformats.org/officeDocument/2006/relationships/slide" Target="slides/slide28.xml"/><Relationship Id="rId113" Type="http://schemas.openxmlformats.org/officeDocument/2006/relationships/slide" Target="slides/slide27.xml"/><Relationship Id="rId112" Type="http://schemas.openxmlformats.org/officeDocument/2006/relationships/slide" Target="slides/slide26.xml"/><Relationship Id="rId111" Type="http://schemas.openxmlformats.org/officeDocument/2006/relationships/slide" Target="slides/slide25.xml"/><Relationship Id="rId110" Type="http://schemas.openxmlformats.org/officeDocument/2006/relationships/slide" Target="slides/slide24.xml"/><Relationship Id="rId11" Type="http://schemas.openxmlformats.org/officeDocument/2006/relationships/slideMaster" Target="slideMasters/slideMaster10.xml"/><Relationship Id="rId109" Type="http://schemas.openxmlformats.org/officeDocument/2006/relationships/slide" Target="slides/slide23.xml"/><Relationship Id="rId108" Type="http://schemas.openxmlformats.org/officeDocument/2006/relationships/slide" Target="slides/slide22.xml"/><Relationship Id="rId107" Type="http://schemas.openxmlformats.org/officeDocument/2006/relationships/slide" Target="slides/slide21.xml"/><Relationship Id="rId106" Type="http://schemas.openxmlformats.org/officeDocument/2006/relationships/slide" Target="slides/slide20.xml"/><Relationship Id="rId105" Type="http://schemas.openxmlformats.org/officeDocument/2006/relationships/slide" Target="slides/slide19.xml"/><Relationship Id="rId104" Type="http://schemas.openxmlformats.org/officeDocument/2006/relationships/slide" Target="slides/slide18.xml"/><Relationship Id="rId103" Type="http://schemas.openxmlformats.org/officeDocument/2006/relationships/slide" Target="slides/slide17.xml"/><Relationship Id="rId102" Type="http://schemas.openxmlformats.org/officeDocument/2006/relationships/slide" Target="slides/slide16.xml"/><Relationship Id="rId101" Type="http://schemas.openxmlformats.org/officeDocument/2006/relationships/slide" Target="slides/slide15.xml"/><Relationship Id="rId100" Type="http://schemas.openxmlformats.org/officeDocument/2006/relationships/slide" Target="slides/slide14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1922-B392-49CB-98B2-D1506FCEE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082BF-40C1-4E6C-9085-1B48E30F0B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3020B4-C4F0-47FB-9EF6-DA1D8CA35C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0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0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tags" Target="../tags/tag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0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0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0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0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0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7" Type="http://schemas.openxmlformats.org/officeDocument/2006/relationships/tags" Target="../tags/tag15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7" Type="http://schemas.openxmlformats.org/officeDocument/2006/relationships/tags" Target="../tags/tag15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7" Type="http://schemas.openxmlformats.org/officeDocument/2006/relationships/tags" Target="../tags/tag16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7" Type="http://schemas.openxmlformats.org/officeDocument/2006/relationships/tags" Target="../tags/tag16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Layout" Target="../slideLayouts/slideLayout3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7" Type="http://schemas.openxmlformats.org/officeDocument/2006/relationships/tags" Target="../tags/tag17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Layout" Target="../slideLayouts/slideLayout3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7" Type="http://schemas.openxmlformats.org/officeDocument/2006/relationships/tags" Target="../tags/tag17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Layout" Target="../slideLayouts/slideLayout3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7" Type="http://schemas.openxmlformats.org/officeDocument/2006/relationships/tags" Target="../tags/tag17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Layout" Target="../slideLayouts/slideLayout34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7" Type="http://schemas.openxmlformats.org/officeDocument/2006/relationships/tags" Target="../tags/tag18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Layout" Target="../slideLayouts/slideLayout3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7" Type="http://schemas.openxmlformats.org/officeDocument/2006/relationships/tags" Target="../tags/tag18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Layout" Target="../slideLayouts/slideLayout3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7" Type="http://schemas.openxmlformats.org/officeDocument/2006/relationships/tags" Target="../tags/tag19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Layout" Target="../slideLayouts/slideLayout3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7" Type="http://schemas.openxmlformats.org/officeDocument/2006/relationships/tags" Target="../tags/tag19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Layout" Target="../slideLayouts/slideLayout3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7" Type="http://schemas.openxmlformats.org/officeDocument/2006/relationships/tags" Target="../tags/tag19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Layout" Target="../slideLayouts/slideLayout3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7" Type="http://schemas.openxmlformats.org/officeDocument/2006/relationships/tags" Target="../tags/tag20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slideLayout" Target="../slideLayouts/slideLayout5.xml"/><Relationship Id="rId11" Type="http://schemas.openxmlformats.org/officeDocument/2006/relationships/theme" Target="../theme/theme4.xml"/><Relationship Id="rId10" Type="http://schemas.openxmlformats.org/officeDocument/2006/relationships/tags" Target="../tags/tag20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7" Type="http://schemas.openxmlformats.org/officeDocument/2006/relationships/tags" Target="../tags/tag20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Layout" Target="../slideLayouts/slideLayout4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7" Type="http://schemas.openxmlformats.org/officeDocument/2006/relationships/tags" Target="../tags/tag21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Layout" Target="../slideLayouts/slideLayout4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7" Type="http://schemas.openxmlformats.org/officeDocument/2006/relationships/tags" Target="../tags/tag21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Layout" Target="../slideLayouts/slideLayout4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7" Type="http://schemas.openxmlformats.org/officeDocument/2006/relationships/tags" Target="../tags/tag21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Layout" Target="../slideLayouts/slideLayout4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7" Type="http://schemas.openxmlformats.org/officeDocument/2006/relationships/tags" Target="../tags/tag22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Layout" Target="../slideLayouts/slideLayout4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7" Type="http://schemas.openxmlformats.org/officeDocument/2006/relationships/tags" Target="../tags/tag22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Layout" Target="../slideLayouts/slideLayout46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7" Type="http://schemas.openxmlformats.org/officeDocument/2006/relationships/tags" Target="../tags/tag23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Layout" Target="../slideLayouts/slideLayout4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7" Type="http://schemas.openxmlformats.org/officeDocument/2006/relationships/tags" Target="../tags/tag23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Layout" Target="../slideLayouts/slideLayout4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48.xml"/><Relationship Id="rId7" Type="http://schemas.openxmlformats.org/officeDocument/2006/relationships/tags" Target="../tags/tag23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Layout" Target="../slideLayouts/slideLayout49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theme" Target="../theme/theme49.xml"/><Relationship Id="rId7" Type="http://schemas.openxmlformats.org/officeDocument/2006/relationships/tags" Target="../tags/tag24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tags" Target="../tags/tag2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Layout" Target="../slideLayouts/slideLayout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7" Type="http://schemas.openxmlformats.org/officeDocument/2006/relationships/tags" Target="../tags/tag24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Layout" Target="../slideLayouts/slideLayout5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7" Type="http://schemas.openxmlformats.org/officeDocument/2006/relationships/tags" Target="../tags/tag25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slideLayout" Target="../slideLayouts/slideLayout52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7" Type="http://schemas.openxmlformats.org/officeDocument/2006/relationships/tags" Target="../tags/tag25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slideLayout" Target="../slideLayouts/slideLayout53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theme" Target="../theme/theme53.xml"/><Relationship Id="rId7" Type="http://schemas.openxmlformats.org/officeDocument/2006/relationships/tags" Target="../tags/tag25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slideLayout" Target="../slideLayouts/slideLayout54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theme" Target="../theme/theme54.xml"/><Relationship Id="rId7" Type="http://schemas.openxmlformats.org/officeDocument/2006/relationships/tags" Target="../tags/tag26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slideLayout" Target="../slideLayouts/slideLayout5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5.xml"/><Relationship Id="rId7" Type="http://schemas.openxmlformats.org/officeDocument/2006/relationships/tags" Target="../tags/tag26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slideLayout" Target="../slideLayouts/slideLayout56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theme" Target="../theme/theme56.xml"/><Relationship Id="rId7" Type="http://schemas.openxmlformats.org/officeDocument/2006/relationships/tags" Target="../tags/tag27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Layout" Target="../slideLayouts/slideLayout57.xml"/></Relationships>
</file>

<file path=ppt/slideMasters/_rels/slideMaster57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0" Type="http://schemas.openxmlformats.org/officeDocument/2006/relationships/theme" Target="../theme/theme57.xml"/><Relationship Id="rId1" Type="http://schemas.openxmlformats.org/officeDocument/2006/relationships/slideLayout" Target="../slideLayouts/slideLayout58.xml"/></Relationships>
</file>

<file path=ppt/slideMasters/_rels/slideMaster58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0" Type="http://schemas.openxmlformats.org/officeDocument/2006/relationships/theme" Target="../theme/theme58.xml"/><Relationship Id="rId1" Type="http://schemas.openxmlformats.org/officeDocument/2006/relationships/slideLayout" Target="../slideLayouts/slideLayout59.xml"/></Relationships>
</file>

<file path=ppt/slideMasters/_rels/slideMaster59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0" Type="http://schemas.openxmlformats.org/officeDocument/2006/relationships/theme" Target="../theme/theme59.xml"/><Relationship Id="rId1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60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0" Type="http://schemas.openxmlformats.org/officeDocument/2006/relationships/theme" Target="../theme/theme60.xml"/><Relationship Id="rId1" Type="http://schemas.openxmlformats.org/officeDocument/2006/relationships/slideLayout" Target="../slideLayouts/slideLayout61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theme" Target="../theme/theme61.xml"/><Relationship Id="rId7" Type="http://schemas.openxmlformats.org/officeDocument/2006/relationships/tags" Target="../tags/tag29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slideLayout" Target="../slideLayouts/slideLayout6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theme" Target="../theme/theme62.xml"/><Relationship Id="rId7" Type="http://schemas.openxmlformats.org/officeDocument/2006/relationships/tags" Target="../tags/tag30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slideLayout" Target="../slideLayouts/slideLayout63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theme" Target="../theme/theme63.xml"/><Relationship Id="rId7" Type="http://schemas.openxmlformats.org/officeDocument/2006/relationships/tags" Target="../tags/tag30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slideLayout" Target="../slideLayouts/slideLayout64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theme" Target="../theme/theme64.xml"/><Relationship Id="rId7" Type="http://schemas.openxmlformats.org/officeDocument/2006/relationships/tags" Target="../tags/tag31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slideLayout" Target="../slideLayouts/slideLayout65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theme" Target="../theme/theme65.xml"/><Relationship Id="rId7" Type="http://schemas.openxmlformats.org/officeDocument/2006/relationships/tags" Target="../tags/tag31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slideLayout" Target="../slideLayouts/slideLayout66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6.xml"/><Relationship Id="rId7" Type="http://schemas.openxmlformats.org/officeDocument/2006/relationships/tags" Target="../tags/tag31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slideLayout" Target="../slideLayouts/slideLayout67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theme" Target="../theme/theme67.xml"/><Relationship Id="rId7" Type="http://schemas.openxmlformats.org/officeDocument/2006/relationships/tags" Target="../tags/tag32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Layout" Target="../slideLayouts/slideLayout68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theme" Target="../theme/theme68.xml"/><Relationship Id="rId7" Type="http://schemas.openxmlformats.org/officeDocument/2006/relationships/tags" Target="../tags/tag32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slideLayout" Target="../slideLayouts/slideLayout69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theme" Target="../theme/theme69.xml"/><Relationship Id="rId7" Type="http://schemas.openxmlformats.org/officeDocument/2006/relationships/tags" Target="../tags/tag33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theme" Target="../theme/theme70.xml"/><Relationship Id="rId7" Type="http://schemas.openxmlformats.org/officeDocument/2006/relationships/tags" Target="../tags/tag33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slideLayout" Target="../slideLayouts/slideLayout71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theme" Target="../theme/theme71.xml"/><Relationship Id="rId7" Type="http://schemas.openxmlformats.org/officeDocument/2006/relationships/tags" Target="../tags/tag33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slideLayout" Target="../slideLayouts/slideLayout72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theme" Target="../theme/theme72.xml"/><Relationship Id="rId7" Type="http://schemas.openxmlformats.org/officeDocument/2006/relationships/tags" Target="../tags/tag34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slideLayout" Target="../slideLayouts/slideLayout73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theme" Target="../theme/theme73.xml"/><Relationship Id="rId7" Type="http://schemas.openxmlformats.org/officeDocument/2006/relationships/tags" Target="../tags/tag34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slideLayout" Target="../slideLayouts/slideLayout74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theme" Target="../theme/theme74.xml"/><Relationship Id="rId7" Type="http://schemas.openxmlformats.org/officeDocument/2006/relationships/tags" Target="../tags/tag35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Layout" Target="../slideLayouts/slideLayout75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theme" Target="../theme/theme75.xml"/><Relationship Id="rId7" Type="http://schemas.openxmlformats.org/officeDocument/2006/relationships/tags" Target="../tags/tag35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slideLayout" Target="../slideLayouts/slideLayout76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theme" Target="../theme/theme76.xml"/><Relationship Id="rId7" Type="http://schemas.openxmlformats.org/officeDocument/2006/relationships/tags" Target="../tags/tag35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slideLayout" Target="../slideLayouts/slideLayout77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7.xml"/><Relationship Id="rId7" Type="http://schemas.openxmlformats.org/officeDocument/2006/relationships/tags" Target="../tags/tag36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Layout" Target="../slideLayouts/slideLayout78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theme" Target="../theme/theme78.xml"/><Relationship Id="rId7" Type="http://schemas.openxmlformats.org/officeDocument/2006/relationships/tags" Target="../tags/tag36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slideLayout" Target="../slideLayouts/slideLayout79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theme" Target="../theme/theme79.xml"/><Relationship Id="rId7" Type="http://schemas.openxmlformats.org/officeDocument/2006/relationships/tags" Target="../tags/tag37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69.xml"/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theme" Target="../theme/theme80.xml"/><Relationship Id="rId7" Type="http://schemas.openxmlformats.org/officeDocument/2006/relationships/tags" Target="../tags/tag37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slideLayout" Target="../slideLayouts/slideLayout81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theme" Target="../theme/theme81.xml"/><Relationship Id="rId7" Type="http://schemas.openxmlformats.org/officeDocument/2006/relationships/tags" Target="../tags/tag37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slideLayout" Target="../slideLayouts/slideLayout82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theme" Target="../theme/theme82.xml"/><Relationship Id="rId7" Type="http://schemas.openxmlformats.org/officeDocument/2006/relationships/tags" Target="../tags/tag38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slideLayout" Target="../slideLayouts/slideLayout83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theme" Target="../theme/theme83.xml"/><Relationship Id="rId7" Type="http://schemas.openxmlformats.org/officeDocument/2006/relationships/tags" Target="../tags/tag38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slideLayout" Target="../slideLayouts/slideLayout84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theme" Target="../theme/theme84.xml"/><Relationship Id="rId7" Type="http://schemas.openxmlformats.org/officeDocument/2006/relationships/tags" Target="../tags/tag39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0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95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4" Type="http://schemas.openxmlformats.org/officeDocument/2006/relationships/image" Target="../media/image5.png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9.xml"/><Relationship Id="rId5" Type="http://schemas.openxmlformats.org/officeDocument/2006/relationships/tags" Target="../tags/tag439.xml"/><Relationship Id="rId4" Type="http://schemas.openxmlformats.org/officeDocument/2006/relationships/tags" Target="../tags/tag438.xml"/><Relationship Id="rId3" Type="http://schemas.openxmlformats.org/officeDocument/2006/relationships/image" Target="../media/image10.png"/><Relationship Id="rId2" Type="http://schemas.openxmlformats.org/officeDocument/2006/relationships/tags" Target="../tags/tag437.xml"/><Relationship Id="rId1" Type="http://schemas.openxmlformats.org/officeDocument/2006/relationships/tags" Target="../tags/tag43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50.xml"/><Relationship Id="rId4" Type="http://schemas.openxmlformats.org/officeDocument/2006/relationships/tags" Target="../tags/tag442.xml"/><Relationship Id="rId3" Type="http://schemas.openxmlformats.org/officeDocument/2006/relationships/image" Target="../media/image10.png"/><Relationship Id="rId2" Type="http://schemas.openxmlformats.org/officeDocument/2006/relationships/tags" Target="../tags/tag441.xml"/><Relationship Id="rId1" Type="http://schemas.openxmlformats.org/officeDocument/2006/relationships/tags" Target="../tags/tag44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0.png"/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tags" Target="../tags/tag450.xml"/><Relationship Id="rId7" Type="http://schemas.openxmlformats.org/officeDocument/2006/relationships/tags" Target="../tags/tag449.xml"/><Relationship Id="rId6" Type="http://schemas.openxmlformats.org/officeDocument/2006/relationships/image" Target="../media/image10.png"/><Relationship Id="rId5" Type="http://schemas.openxmlformats.org/officeDocument/2006/relationships/tags" Target="../tags/tag448.xml"/><Relationship Id="rId4" Type="http://schemas.openxmlformats.org/officeDocument/2006/relationships/image" Target="../media/image4.svg"/><Relationship Id="rId3" Type="http://schemas.openxmlformats.org/officeDocument/2006/relationships/image" Target="../media/image12.png"/><Relationship Id="rId2" Type="http://schemas.openxmlformats.org/officeDocument/2006/relationships/tags" Target="../tags/tag447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44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53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Relationship Id="rId3" Type="http://schemas.openxmlformats.org/officeDocument/2006/relationships/image" Target="../media/image10.png"/><Relationship Id="rId2" Type="http://schemas.openxmlformats.org/officeDocument/2006/relationships/tags" Target="../tags/tag452.xml"/><Relationship Id="rId1" Type="http://schemas.openxmlformats.org/officeDocument/2006/relationships/tags" Target="../tags/tag45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54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image" Target="../media/image10.png"/><Relationship Id="rId2" Type="http://schemas.openxmlformats.org/officeDocument/2006/relationships/tags" Target="../tags/tag458.xml"/><Relationship Id="rId1" Type="http://schemas.openxmlformats.org/officeDocument/2006/relationships/tags" Target="../tags/tag45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image" Target="../media/image10.png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63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3" Type="http://schemas.openxmlformats.org/officeDocument/2006/relationships/image" Target="../media/image10.png"/><Relationship Id="rId2" Type="http://schemas.openxmlformats.org/officeDocument/2006/relationships/tags" Target="../tags/tag468.xml"/><Relationship Id="rId1" Type="http://schemas.openxmlformats.org/officeDocument/2006/relationships/tags" Target="../tags/tag46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tags" Target="../tags/tag477.xml"/><Relationship Id="rId7" Type="http://schemas.openxmlformats.org/officeDocument/2006/relationships/tags" Target="../tags/tag476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3" Type="http://schemas.openxmlformats.org/officeDocument/2006/relationships/image" Target="../media/image10.png"/><Relationship Id="rId2" Type="http://schemas.openxmlformats.org/officeDocument/2006/relationships/tags" Target="../tags/tag472.xml"/><Relationship Id="rId10" Type="http://schemas.openxmlformats.org/officeDocument/2006/relationships/notesSlide" Target="../notesSlides/notesSlide16.xml"/><Relationship Id="rId1" Type="http://schemas.openxmlformats.org/officeDocument/2006/relationships/tags" Target="../tags/tag47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65.xml"/><Relationship Id="rId5" Type="http://schemas.openxmlformats.org/officeDocument/2006/relationships/tags" Target="../tags/tag481.xml"/><Relationship Id="rId4" Type="http://schemas.openxmlformats.org/officeDocument/2006/relationships/tags" Target="../tags/tag480.xml"/><Relationship Id="rId3" Type="http://schemas.openxmlformats.org/officeDocument/2006/relationships/image" Target="../media/image10.png"/><Relationship Id="rId2" Type="http://schemas.openxmlformats.org/officeDocument/2006/relationships/tags" Target="../tags/tag479.xml"/><Relationship Id="rId1" Type="http://schemas.openxmlformats.org/officeDocument/2006/relationships/tags" Target="../tags/tag47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6.xml"/><Relationship Id="rId4" Type="http://schemas.openxmlformats.org/officeDocument/2006/relationships/tags" Target="../tags/tag485.xml"/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7.xml"/><Relationship Id="rId4" Type="http://schemas.openxmlformats.org/officeDocument/2006/relationships/tags" Target="../tags/tag488.xml"/><Relationship Id="rId3" Type="http://schemas.openxmlformats.org/officeDocument/2006/relationships/image" Target="../media/image10.png"/><Relationship Id="rId2" Type="http://schemas.openxmlformats.org/officeDocument/2006/relationships/tags" Target="../tags/tag487.xml"/><Relationship Id="rId1" Type="http://schemas.openxmlformats.org/officeDocument/2006/relationships/tags" Target="../tags/tag48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tags" Target="../tags/tag495.xml"/><Relationship Id="rId7" Type="http://schemas.openxmlformats.org/officeDocument/2006/relationships/tags" Target="../tags/tag494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3" Type="http://schemas.openxmlformats.org/officeDocument/2006/relationships/image" Target="../media/image10.png"/><Relationship Id="rId2" Type="http://schemas.openxmlformats.org/officeDocument/2006/relationships/tags" Target="../tags/tag490.xml"/><Relationship Id="rId10" Type="http://schemas.openxmlformats.org/officeDocument/2006/relationships/notesSlide" Target="../notesSlides/notesSlide20.xml"/><Relationship Id="rId1" Type="http://schemas.openxmlformats.org/officeDocument/2006/relationships/tags" Target="../tags/tag489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8.xml"/><Relationship Id="rId5" Type="http://schemas.openxmlformats.org/officeDocument/2006/relationships/tags" Target="../tags/tag500.xml"/><Relationship Id="rId4" Type="http://schemas.openxmlformats.org/officeDocument/2006/relationships/tags" Target="../tags/tag499.xml"/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9.xml"/><Relationship Id="rId5" Type="http://schemas.openxmlformats.org/officeDocument/2006/relationships/image" Target="../media/image8.jpeg"/><Relationship Id="rId4" Type="http://schemas.openxmlformats.org/officeDocument/2006/relationships/tags" Target="../tags/tag503.xml"/><Relationship Id="rId3" Type="http://schemas.openxmlformats.org/officeDocument/2006/relationships/image" Target="../media/image10.png"/><Relationship Id="rId2" Type="http://schemas.openxmlformats.org/officeDocument/2006/relationships/tags" Target="../tags/tag502.xml"/><Relationship Id="rId1" Type="http://schemas.openxmlformats.org/officeDocument/2006/relationships/tags" Target="../tags/tag50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507.xml"/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81.xml"/><Relationship Id="rId5" Type="http://schemas.openxmlformats.org/officeDocument/2006/relationships/image" Target="../media/image13.png"/><Relationship Id="rId4" Type="http://schemas.openxmlformats.org/officeDocument/2006/relationships/tags" Target="../tags/tag510.xml"/><Relationship Id="rId3" Type="http://schemas.openxmlformats.org/officeDocument/2006/relationships/image" Target="../media/image10.png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82.xml"/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83.xml"/><Relationship Id="rId4" Type="http://schemas.openxmlformats.org/officeDocument/2006/relationships/tags" Target="../tags/tag516.xml"/><Relationship Id="rId3" Type="http://schemas.openxmlformats.org/officeDocument/2006/relationships/image" Target="../media/image10.png"/><Relationship Id="rId2" Type="http://schemas.openxmlformats.org/officeDocument/2006/relationships/tags" Target="../tags/tag515.xml"/><Relationship Id="rId1" Type="http://schemas.openxmlformats.org/officeDocument/2006/relationships/tags" Target="../tags/tag5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slideLayout" Target="../slideLayouts/slideLayout84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3" Type="http://schemas.openxmlformats.org/officeDocument/2006/relationships/image" Target="../media/image10.png"/><Relationship Id="rId2" Type="http://schemas.openxmlformats.org/officeDocument/2006/relationships/tags" Target="../tags/tag518.xml"/><Relationship Id="rId1" Type="http://schemas.openxmlformats.org/officeDocument/2006/relationships/tags" Target="../tags/tag51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85.xml"/><Relationship Id="rId5" Type="http://schemas.openxmlformats.org/officeDocument/2006/relationships/tags" Target="../tags/tag525.xml"/><Relationship Id="rId4" Type="http://schemas.openxmlformats.org/officeDocument/2006/relationships/tags" Target="../tags/tag524.xml"/><Relationship Id="rId3" Type="http://schemas.openxmlformats.org/officeDocument/2006/relationships/image" Target="../media/image10.png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533.xml"/><Relationship Id="rId8" Type="http://schemas.openxmlformats.org/officeDocument/2006/relationships/tags" Target="../tags/tag532.xml"/><Relationship Id="rId7" Type="http://schemas.openxmlformats.org/officeDocument/2006/relationships/tags" Target="../tags/tag531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5" Type="http://schemas.openxmlformats.org/officeDocument/2006/relationships/notesSlide" Target="../notesSlides/notesSlide29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536.xml"/><Relationship Id="rId12" Type="http://schemas.openxmlformats.org/officeDocument/2006/relationships/image" Target="../media/image5.png"/><Relationship Id="rId11" Type="http://schemas.openxmlformats.org/officeDocument/2006/relationships/tags" Target="../tags/tag535.xml"/><Relationship Id="rId10" Type="http://schemas.openxmlformats.org/officeDocument/2006/relationships/tags" Target="../tags/tag534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tags" Target="../tags/tag410.xml"/><Relationship Id="rId3" Type="http://schemas.openxmlformats.org/officeDocument/2006/relationships/image" Target="../media/image8.jpeg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19.xml"/><Relationship Id="rId8" Type="http://schemas.openxmlformats.org/officeDocument/2006/relationships/tags" Target="../tags/tag418.xml"/><Relationship Id="rId7" Type="http://schemas.openxmlformats.org/officeDocument/2006/relationships/tags" Target="../tags/tag417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44.xml"/><Relationship Id="rId13" Type="http://schemas.openxmlformats.org/officeDocument/2006/relationships/tags" Target="../tags/tag423.xml"/><Relationship Id="rId12" Type="http://schemas.openxmlformats.org/officeDocument/2006/relationships/tags" Target="../tags/tag422.xml"/><Relationship Id="rId11" Type="http://schemas.openxmlformats.org/officeDocument/2006/relationships/tags" Target="../tags/tag421.xml"/><Relationship Id="rId10" Type="http://schemas.openxmlformats.org/officeDocument/2006/relationships/tags" Target="../tags/tag420.xml"/><Relationship Id="rId1" Type="http://schemas.openxmlformats.org/officeDocument/2006/relationships/tags" Target="../tags/tag41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7.png"/><Relationship Id="rId2" Type="http://schemas.openxmlformats.org/officeDocument/2006/relationships/tags" Target="../tags/tag425.xml"/><Relationship Id="rId1" Type="http://schemas.openxmlformats.org/officeDocument/2006/relationships/tags" Target="../tags/tag42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7.png"/><Relationship Id="rId2" Type="http://schemas.openxmlformats.org/officeDocument/2006/relationships/tags" Target="../tags/tag427.xml"/><Relationship Id="rId1" Type="http://schemas.openxmlformats.org/officeDocument/2006/relationships/tags" Target="../tags/tag4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tags" Target="../tags/tag435.xml"/><Relationship Id="rId3" Type="http://schemas.openxmlformats.org/officeDocument/2006/relationships/image" Target="../media/image10.png"/><Relationship Id="rId2" Type="http://schemas.openxmlformats.org/officeDocument/2006/relationships/tags" Target="../tags/tag434.xml"/><Relationship Id="rId1" Type="http://schemas.openxmlformats.org/officeDocument/2006/relationships/tags" Target="../tags/tag4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15"/>
          <p:cNvGrpSpPr/>
          <p:nvPr/>
        </p:nvGrpSpPr>
        <p:grpSpPr>
          <a:xfrm flipH="1">
            <a:off x="10504805" y="4194810"/>
            <a:ext cx="2939415" cy="4041775"/>
            <a:chOff x="-1006072" y="1271750"/>
            <a:chExt cx="4357952" cy="5991287"/>
          </a:xfrm>
        </p:grpSpPr>
        <p:sp>
          <p:nvSpPr>
            <p:cNvPr id="90" name="Google Shape;57;p15"/>
            <p:cNvSpPr/>
            <p:nvPr/>
          </p:nvSpPr>
          <p:spPr>
            <a:xfrm>
              <a:off x="1068003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58;p15"/>
            <p:cNvSpPr/>
            <p:nvPr/>
          </p:nvSpPr>
          <p:spPr>
            <a:xfrm>
              <a:off x="136840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59;p15"/>
            <p:cNvSpPr/>
            <p:nvPr/>
          </p:nvSpPr>
          <p:spPr>
            <a:xfrm>
              <a:off x="166885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60;p15"/>
            <p:cNvSpPr/>
            <p:nvPr/>
          </p:nvSpPr>
          <p:spPr>
            <a:xfrm>
              <a:off x="1968814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61;p15"/>
            <p:cNvSpPr/>
            <p:nvPr/>
          </p:nvSpPr>
          <p:spPr>
            <a:xfrm>
              <a:off x="2269261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62;p15"/>
            <p:cNvSpPr/>
            <p:nvPr/>
          </p:nvSpPr>
          <p:spPr>
            <a:xfrm>
              <a:off x="2569708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63;p15"/>
            <p:cNvSpPr/>
            <p:nvPr/>
          </p:nvSpPr>
          <p:spPr>
            <a:xfrm>
              <a:off x="2866777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64;p15"/>
            <p:cNvSpPr/>
            <p:nvPr/>
          </p:nvSpPr>
          <p:spPr>
            <a:xfrm>
              <a:off x="1055875" y="4208223"/>
              <a:ext cx="502564" cy="182865"/>
            </a:xfrm>
            <a:custGeom>
              <a:avLst/>
              <a:gdLst/>
              <a:ahLst/>
              <a:cxnLst/>
              <a:rect l="l" t="t" r="r" b="b"/>
              <a:pathLst>
                <a:path w="12348" h="4493" extrusionOk="0">
                  <a:moveTo>
                    <a:pt x="9838" y="0"/>
                  </a:moveTo>
                  <a:cubicBezTo>
                    <a:pt x="9200" y="0"/>
                    <a:pt x="8568" y="272"/>
                    <a:pt x="8132" y="800"/>
                  </a:cubicBezTo>
                  <a:cubicBezTo>
                    <a:pt x="7799" y="1192"/>
                    <a:pt x="7620" y="1669"/>
                    <a:pt x="7608" y="2145"/>
                  </a:cubicBezTo>
                  <a:lnTo>
                    <a:pt x="2941" y="2181"/>
                  </a:lnTo>
                  <a:cubicBezTo>
                    <a:pt x="2906" y="1847"/>
                    <a:pt x="2739" y="1514"/>
                    <a:pt x="2465" y="1264"/>
                  </a:cubicBezTo>
                  <a:cubicBezTo>
                    <a:pt x="2206" y="1047"/>
                    <a:pt x="1887" y="940"/>
                    <a:pt x="1570" y="940"/>
                  </a:cubicBezTo>
                  <a:cubicBezTo>
                    <a:pt x="1173" y="940"/>
                    <a:pt x="778" y="1107"/>
                    <a:pt x="500" y="1431"/>
                  </a:cubicBezTo>
                  <a:cubicBezTo>
                    <a:pt x="0" y="2002"/>
                    <a:pt x="84" y="2883"/>
                    <a:pt x="655" y="3395"/>
                  </a:cubicBezTo>
                  <a:cubicBezTo>
                    <a:pt x="915" y="3612"/>
                    <a:pt x="1233" y="3719"/>
                    <a:pt x="1550" y="3719"/>
                  </a:cubicBezTo>
                  <a:cubicBezTo>
                    <a:pt x="1947" y="3719"/>
                    <a:pt x="2342" y="3552"/>
                    <a:pt x="2620" y="3228"/>
                  </a:cubicBezTo>
                  <a:cubicBezTo>
                    <a:pt x="2822" y="3002"/>
                    <a:pt x="2917" y="2728"/>
                    <a:pt x="2953" y="2443"/>
                  </a:cubicBezTo>
                  <a:lnTo>
                    <a:pt x="7620" y="2395"/>
                  </a:lnTo>
                  <a:cubicBezTo>
                    <a:pt x="7668" y="2978"/>
                    <a:pt x="7918" y="3562"/>
                    <a:pt x="8418" y="3955"/>
                  </a:cubicBezTo>
                  <a:cubicBezTo>
                    <a:pt x="8832" y="4316"/>
                    <a:pt x="9346" y="4492"/>
                    <a:pt x="9859" y="4492"/>
                  </a:cubicBezTo>
                  <a:cubicBezTo>
                    <a:pt x="10496" y="4492"/>
                    <a:pt x="11131" y="4220"/>
                    <a:pt x="11573" y="3693"/>
                  </a:cubicBezTo>
                  <a:cubicBezTo>
                    <a:pt x="12347" y="2752"/>
                    <a:pt x="12228" y="1335"/>
                    <a:pt x="11288" y="538"/>
                  </a:cubicBezTo>
                  <a:cubicBezTo>
                    <a:pt x="10868" y="176"/>
                    <a:pt x="10351" y="0"/>
                    <a:pt x="983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65;p15"/>
            <p:cNvSpPr/>
            <p:nvPr/>
          </p:nvSpPr>
          <p:spPr>
            <a:xfrm>
              <a:off x="1063608" y="241097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1"/>
                  </a:moveTo>
                  <a:cubicBezTo>
                    <a:pt x="525" y="1"/>
                    <a:pt x="1" y="525"/>
                    <a:pt x="1" y="1167"/>
                  </a:cubicBezTo>
                  <a:cubicBezTo>
                    <a:pt x="1" y="1799"/>
                    <a:pt x="525" y="2322"/>
                    <a:pt x="1168" y="2322"/>
                  </a:cubicBezTo>
                  <a:cubicBezTo>
                    <a:pt x="1811" y="2322"/>
                    <a:pt x="2323" y="1799"/>
                    <a:pt x="2323" y="1167"/>
                  </a:cubicBezTo>
                  <a:cubicBezTo>
                    <a:pt x="2323" y="525"/>
                    <a:pt x="1811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Google Shape;66;p15"/>
            <p:cNvSpPr/>
            <p:nvPr/>
          </p:nvSpPr>
          <p:spPr>
            <a:xfrm>
              <a:off x="1063608" y="227772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0"/>
                  </a:moveTo>
                  <a:cubicBezTo>
                    <a:pt x="525" y="0"/>
                    <a:pt x="1" y="524"/>
                    <a:pt x="1" y="1167"/>
                  </a:cubicBezTo>
                  <a:cubicBezTo>
                    <a:pt x="1" y="1798"/>
                    <a:pt x="525" y="2322"/>
                    <a:pt x="1168" y="2322"/>
                  </a:cubicBezTo>
                  <a:cubicBezTo>
                    <a:pt x="1811" y="2322"/>
                    <a:pt x="2323" y="1798"/>
                    <a:pt x="2323" y="1167"/>
                  </a:cubicBezTo>
                  <a:cubicBezTo>
                    <a:pt x="2323" y="524"/>
                    <a:pt x="1811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Google Shape;67;p15"/>
            <p:cNvSpPr/>
            <p:nvPr/>
          </p:nvSpPr>
          <p:spPr>
            <a:xfrm>
              <a:off x="1069916" y="1822700"/>
              <a:ext cx="914936" cy="110053"/>
            </a:xfrm>
            <a:custGeom>
              <a:avLst/>
              <a:gdLst/>
              <a:ahLst/>
              <a:cxnLst/>
              <a:rect l="l" t="t" r="r" b="b"/>
              <a:pathLst>
                <a:path w="22480" h="2704" extrusionOk="0">
                  <a:moveTo>
                    <a:pt x="1" y="1"/>
                  </a:moveTo>
                  <a:lnTo>
                    <a:pt x="1" y="2703"/>
                  </a:lnTo>
                  <a:lnTo>
                    <a:pt x="22480" y="2703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68;p15"/>
            <p:cNvSpPr/>
            <p:nvPr/>
          </p:nvSpPr>
          <p:spPr>
            <a:xfrm>
              <a:off x="1069916" y="1981143"/>
              <a:ext cx="745828" cy="54335"/>
            </a:xfrm>
            <a:custGeom>
              <a:avLst/>
              <a:gdLst/>
              <a:ahLst/>
              <a:cxnLst/>
              <a:rect l="l" t="t" r="r" b="b"/>
              <a:pathLst>
                <a:path w="1832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Google Shape;69;p15"/>
            <p:cNvSpPr/>
            <p:nvPr/>
          </p:nvSpPr>
          <p:spPr>
            <a:xfrm>
              <a:off x="1069916" y="2069828"/>
              <a:ext cx="745828" cy="54823"/>
            </a:xfrm>
            <a:custGeom>
              <a:avLst/>
              <a:gdLst/>
              <a:ahLst/>
              <a:cxnLst/>
              <a:rect l="l" t="t" r="r" b="b"/>
              <a:pathLst>
                <a:path w="1832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18324" y="1346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Google Shape;70;p15"/>
            <p:cNvSpPr/>
            <p:nvPr/>
          </p:nvSpPr>
          <p:spPr>
            <a:xfrm>
              <a:off x="1069916" y="2158512"/>
              <a:ext cx="489947" cy="54335"/>
            </a:xfrm>
            <a:custGeom>
              <a:avLst/>
              <a:gdLst/>
              <a:ahLst/>
              <a:cxnLst/>
              <a:rect l="l" t="t" r="r" b="b"/>
              <a:pathLst>
                <a:path w="12038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2038" y="1334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Google Shape;71;p15"/>
            <p:cNvSpPr/>
            <p:nvPr/>
          </p:nvSpPr>
          <p:spPr>
            <a:xfrm>
              <a:off x="1130966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Google Shape;72;p15"/>
            <p:cNvSpPr/>
            <p:nvPr/>
          </p:nvSpPr>
          <p:spPr>
            <a:xfrm>
              <a:off x="1267636" y="5001539"/>
              <a:ext cx="219536" cy="194831"/>
            </a:xfrm>
            <a:custGeom>
              <a:avLst/>
              <a:gdLst/>
              <a:ahLst/>
              <a:cxnLst/>
              <a:rect l="l" t="t" r="r" b="b"/>
              <a:pathLst>
                <a:path w="5394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60" y="4787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Google Shape;73;p15"/>
            <p:cNvSpPr/>
            <p:nvPr/>
          </p:nvSpPr>
          <p:spPr>
            <a:xfrm>
              <a:off x="1403330" y="5001539"/>
              <a:ext cx="220513" cy="194831"/>
            </a:xfrm>
            <a:custGeom>
              <a:avLst/>
              <a:gdLst/>
              <a:ahLst/>
              <a:cxnLst/>
              <a:rect l="l" t="t" r="r" b="b"/>
              <a:pathLst>
                <a:path w="5418" h="4787" extrusionOk="0">
                  <a:moveTo>
                    <a:pt x="3346" y="0"/>
                  </a:moveTo>
                  <a:lnTo>
                    <a:pt x="0" y="4787"/>
                  </a:lnTo>
                  <a:lnTo>
                    <a:pt x="2084" y="4787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Google Shape;74;p15"/>
            <p:cNvSpPr/>
            <p:nvPr/>
          </p:nvSpPr>
          <p:spPr>
            <a:xfrm>
              <a:off x="1539471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Google Shape;75;p15"/>
            <p:cNvSpPr/>
            <p:nvPr/>
          </p:nvSpPr>
          <p:spPr>
            <a:xfrm>
              <a:off x="1675653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Google Shape;76;p15"/>
            <p:cNvSpPr/>
            <p:nvPr/>
          </p:nvSpPr>
          <p:spPr>
            <a:xfrm>
              <a:off x="1811835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77;p15"/>
            <p:cNvSpPr/>
            <p:nvPr/>
          </p:nvSpPr>
          <p:spPr>
            <a:xfrm>
              <a:off x="1598120" y="4774272"/>
              <a:ext cx="1247862" cy="2488764"/>
            </a:xfrm>
            <a:custGeom>
              <a:avLst/>
              <a:gdLst/>
              <a:ahLst/>
              <a:cxnLst/>
              <a:rect l="l" t="t" r="r" b="b"/>
              <a:pathLst>
                <a:path w="30660" h="61149" extrusionOk="0">
                  <a:moveTo>
                    <a:pt x="727" y="0"/>
                  </a:moveTo>
                  <a:cubicBezTo>
                    <a:pt x="0" y="11014"/>
                    <a:pt x="3072" y="44744"/>
                    <a:pt x="4144" y="56293"/>
                  </a:cubicBezTo>
                  <a:cubicBezTo>
                    <a:pt x="4168" y="56603"/>
                    <a:pt x="4453" y="56960"/>
                    <a:pt x="4477" y="57245"/>
                  </a:cubicBezTo>
                  <a:cubicBezTo>
                    <a:pt x="4644" y="59019"/>
                    <a:pt x="4751" y="60091"/>
                    <a:pt x="4751" y="60258"/>
                  </a:cubicBezTo>
                  <a:cubicBezTo>
                    <a:pt x="4779" y="60847"/>
                    <a:pt x="6567" y="61148"/>
                    <a:pt x="8454" y="61148"/>
                  </a:cubicBezTo>
                  <a:cubicBezTo>
                    <a:pt x="10570" y="61148"/>
                    <a:pt x="12810" y="60770"/>
                    <a:pt x="12835" y="59996"/>
                  </a:cubicBezTo>
                  <a:lnTo>
                    <a:pt x="12871" y="57055"/>
                  </a:lnTo>
                  <a:lnTo>
                    <a:pt x="13276" y="56186"/>
                  </a:lnTo>
                  <a:lnTo>
                    <a:pt x="15633" y="14514"/>
                  </a:lnTo>
                  <a:cubicBezTo>
                    <a:pt x="15615" y="14003"/>
                    <a:pt x="15763" y="13674"/>
                    <a:pt x="15908" y="13674"/>
                  </a:cubicBezTo>
                  <a:cubicBezTo>
                    <a:pt x="16040" y="13674"/>
                    <a:pt x="16169" y="13945"/>
                    <a:pt x="16169" y="14597"/>
                  </a:cubicBezTo>
                  <a:cubicBezTo>
                    <a:pt x="16122" y="24872"/>
                    <a:pt x="18622" y="46697"/>
                    <a:pt x="19003" y="55733"/>
                  </a:cubicBezTo>
                  <a:cubicBezTo>
                    <a:pt x="19027" y="55948"/>
                    <a:pt x="19348" y="56162"/>
                    <a:pt x="19348" y="56364"/>
                  </a:cubicBezTo>
                  <a:cubicBezTo>
                    <a:pt x="19455" y="58567"/>
                    <a:pt x="19527" y="59936"/>
                    <a:pt x="19539" y="60079"/>
                  </a:cubicBezTo>
                  <a:cubicBezTo>
                    <a:pt x="19635" y="60525"/>
                    <a:pt x="21296" y="60734"/>
                    <a:pt x="23092" y="60734"/>
                  </a:cubicBezTo>
                  <a:cubicBezTo>
                    <a:pt x="25274" y="60734"/>
                    <a:pt x="27656" y="60426"/>
                    <a:pt x="27683" y="59865"/>
                  </a:cubicBezTo>
                  <a:cubicBezTo>
                    <a:pt x="27683" y="59734"/>
                    <a:pt x="27790" y="58424"/>
                    <a:pt x="27921" y="56257"/>
                  </a:cubicBezTo>
                  <a:cubicBezTo>
                    <a:pt x="27933" y="56007"/>
                    <a:pt x="28171" y="55733"/>
                    <a:pt x="28194" y="55448"/>
                  </a:cubicBezTo>
                  <a:cubicBezTo>
                    <a:pt x="28921" y="44041"/>
                    <a:pt x="30659" y="13573"/>
                    <a:pt x="29385" y="48"/>
                  </a:cubicBezTo>
                  <a:cubicBezTo>
                    <a:pt x="29385" y="48"/>
                    <a:pt x="15360" y="0"/>
                    <a:pt x="727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78;p15"/>
            <p:cNvSpPr/>
            <p:nvPr/>
          </p:nvSpPr>
          <p:spPr>
            <a:xfrm>
              <a:off x="1615091" y="4944844"/>
              <a:ext cx="1192103" cy="155596"/>
            </a:xfrm>
            <a:custGeom>
              <a:avLst/>
              <a:gdLst/>
              <a:ahLst/>
              <a:cxnLst/>
              <a:rect l="l" t="t" r="r" b="b"/>
              <a:pathLst>
                <a:path w="29290" h="3823" extrusionOk="0">
                  <a:moveTo>
                    <a:pt x="16252" y="0"/>
                  </a:moveTo>
                  <a:lnTo>
                    <a:pt x="0" y="1310"/>
                  </a:lnTo>
                  <a:cubicBezTo>
                    <a:pt x="0" y="1310"/>
                    <a:pt x="5668" y="3822"/>
                    <a:pt x="15443" y="3822"/>
                  </a:cubicBezTo>
                  <a:cubicBezTo>
                    <a:pt x="25230" y="3822"/>
                    <a:pt x="29290" y="1310"/>
                    <a:pt x="29290" y="1310"/>
                  </a:cubicBezTo>
                  <a:lnTo>
                    <a:pt x="16252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79;p15"/>
            <p:cNvSpPr/>
            <p:nvPr/>
          </p:nvSpPr>
          <p:spPr>
            <a:xfrm>
              <a:off x="1944598" y="1693805"/>
              <a:ext cx="632885" cy="1078224"/>
            </a:xfrm>
            <a:custGeom>
              <a:avLst/>
              <a:gdLst/>
              <a:ahLst/>
              <a:cxnLst/>
              <a:rect l="l" t="t" r="r" b="b"/>
              <a:pathLst>
                <a:path w="15550" h="26492" extrusionOk="0">
                  <a:moveTo>
                    <a:pt x="7870" y="0"/>
                  </a:moveTo>
                  <a:cubicBezTo>
                    <a:pt x="7870" y="0"/>
                    <a:pt x="131" y="3787"/>
                    <a:pt x="131" y="7335"/>
                  </a:cubicBezTo>
                  <a:cubicBezTo>
                    <a:pt x="131" y="10907"/>
                    <a:pt x="0" y="21860"/>
                    <a:pt x="1977" y="26492"/>
                  </a:cubicBezTo>
                  <a:lnTo>
                    <a:pt x="13657" y="26492"/>
                  </a:lnTo>
                  <a:cubicBezTo>
                    <a:pt x="15348" y="23587"/>
                    <a:pt x="15550" y="10918"/>
                    <a:pt x="15550" y="7370"/>
                  </a:cubicBezTo>
                  <a:cubicBezTo>
                    <a:pt x="15550" y="3822"/>
                    <a:pt x="7870" y="0"/>
                    <a:pt x="7870" y="0"/>
                  </a:cubicBezTo>
                  <a:close/>
                </a:path>
              </a:pathLst>
            </a:custGeom>
            <a:solidFill>
              <a:srgbClr val="03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80;p15"/>
            <p:cNvSpPr/>
            <p:nvPr/>
          </p:nvSpPr>
          <p:spPr>
            <a:xfrm>
              <a:off x="2657416" y="3209578"/>
              <a:ext cx="399348" cy="940170"/>
            </a:xfrm>
            <a:custGeom>
              <a:avLst/>
              <a:gdLst/>
              <a:ahLst/>
              <a:cxnLst/>
              <a:rect l="l" t="t" r="r" b="b"/>
              <a:pathLst>
                <a:path w="9812" h="23100" extrusionOk="0">
                  <a:moveTo>
                    <a:pt x="7287" y="0"/>
                  </a:moveTo>
                  <a:lnTo>
                    <a:pt x="310" y="5215"/>
                  </a:lnTo>
                  <a:lnTo>
                    <a:pt x="4287" y="15097"/>
                  </a:lnTo>
                  <a:lnTo>
                    <a:pt x="1" y="20014"/>
                  </a:lnTo>
                  <a:cubicBezTo>
                    <a:pt x="1" y="20014"/>
                    <a:pt x="897" y="23099"/>
                    <a:pt x="1032" y="23099"/>
                  </a:cubicBezTo>
                  <a:cubicBezTo>
                    <a:pt x="1034" y="23099"/>
                    <a:pt x="1035" y="23099"/>
                    <a:pt x="1036" y="23098"/>
                  </a:cubicBezTo>
                  <a:cubicBezTo>
                    <a:pt x="1155" y="23039"/>
                    <a:pt x="8978" y="18074"/>
                    <a:pt x="9395" y="16038"/>
                  </a:cubicBezTo>
                  <a:cubicBezTo>
                    <a:pt x="9811" y="14002"/>
                    <a:pt x="7287" y="0"/>
                    <a:pt x="7287" y="0"/>
                  </a:cubicBez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81;p15"/>
            <p:cNvSpPr/>
            <p:nvPr/>
          </p:nvSpPr>
          <p:spPr>
            <a:xfrm>
              <a:off x="1425104" y="3226997"/>
              <a:ext cx="400814" cy="942124"/>
            </a:xfrm>
            <a:custGeom>
              <a:avLst/>
              <a:gdLst/>
              <a:ahLst/>
              <a:cxnLst/>
              <a:rect l="l" t="t" r="r" b="b"/>
              <a:pathLst>
                <a:path w="9848" h="23148" extrusionOk="0">
                  <a:moveTo>
                    <a:pt x="2835" y="1"/>
                  </a:moveTo>
                  <a:cubicBezTo>
                    <a:pt x="2835" y="1"/>
                    <a:pt x="1" y="13538"/>
                    <a:pt x="418" y="15562"/>
                  </a:cubicBezTo>
                  <a:cubicBezTo>
                    <a:pt x="834" y="17610"/>
                    <a:pt x="8704" y="23087"/>
                    <a:pt x="8823" y="23146"/>
                  </a:cubicBezTo>
                  <a:cubicBezTo>
                    <a:pt x="8825" y="23147"/>
                    <a:pt x="8826" y="23148"/>
                    <a:pt x="8828" y="23148"/>
                  </a:cubicBezTo>
                  <a:cubicBezTo>
                    <a:pt x="8963" y="23148"/>
                    <a:pt x="9847" y="20063"/>
                    <a:pt x="9847" y="20063"/>
                  </a:cubicBezTo>
                  <a:lnTo>
                    <a:pt x="5561" y="15145"/>
                  </a:lnTo>
                  <a:lnTo>
                    <a:pt x="9538" y="5263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82;p15"/>
            <p:cNvSpPr/>
            <p:nvPr/>
          </p:nvSpPr>
          <p:spPr>
            <a:xfrm>
              <a:off x="1367473" y="2660053"/>
              <a:ext cx="1682009" cy="2371589"/>
            </a:xfrm>
            <a:custGeom>
              <a:avLst/>
              <a:gdLst/>
              <a:ahLst/>
              <a:cxnLst/>
              <a:rect l="l" t="t" r="r" b="b"/>
              <a:pathLst>
                <a:path w="41327" h="58270" extrusionOk="0">
                  <a:moveTo>
                    <a:pt x="17026" y="0"/>
                  </a:moveTo>
                  <a:cubicBezTo>
                    <a:pt x="17026" y="0"/>
                    <a:pt x="9489" y="2917"/>
                    <a:pt x="6930" y="4656"/>
                  </a:cubicBezTo>
                  <a:cubicBezTo>
                    <a:pt x="3524" y="6966"/>
                    <a:pt x="107" y="15717"/>
                    <a:pt x="0" y="18515"/>
                  </a:cubicBezTo>
                  <a:cubicBezTo>
                    <a:pt x="0" y="18515"/>
                    <a:pt x="4929" y="19693"/>
                    <a:pt x="9156" y="20836"/>
                  </a:cubicBezTo>
                  <a:cubicBezTo>
                    <a:pt x="9275" y="22872"/>
                    <a:pt x="9192" y="25194"/>
                    <a:pt x="8799" y="27873"/>
                  </a:cubicBezTo>
                  <a:cubicBezTo>
                    <a:pt x="8585" y="29230"/>
                    <a:pt x="6179" y="44482"/>
                    <a:pt x="5298" y="52090"/>
                  </a:cubicBezTo>
                  <a:cubicBezTo>
                    <a:pt x="5239" y="52566"/>
                    <a:pt x="6358" y="53614"/>
                    <a:pt x="6299" y="54067"/>
                  </a:cubicBezTo>
                  <a:cubicBezTo>
                    <a:pt x="6120" y="55543"/>
                    <a:pt x="5906" y="57150"/>
                    <a:pt x="6096" y="57436"/>
                  </a:cubicBezTo>
                  <a:cubicBezTo>
                    <a:pt x="6346" y="57817"/>
                    <a:pt x="13299" y="58270"/>
                    <a:pt x="21443" y="58270"/>
                  </a:cubicBezTo>
                  <a:cubicBezTo>
                    <a:pt x="28730" y="58270"/>
                    <a:pt x="35147" y="57615"/>
                    <a:pt x="35421" y="57353"/>
                  </a:cubicBezTo>
                  <a:cubicBezTo>
                    <a:pt x="35671" y="57162"/>
                    <a:pt x="35445" y="56210"/>
                    <a:pt x="35338" y="54531"/>
                  </a:cubicBezTo>
                  <a:cubicBezTo>
                    <a:pt x="35326" y="54186"/>
                    <a:pt x="36445" y="53305"/>
                    <a:pt x="36409" y="52924"/>
                  </a:cubicBezTo>
                  <a:cubicBezTo>
                    <a:pt x="36017" y="46613"/>
                    <a:pt x="33873" y="32183"/>
                    <a:pt x="33814" y="31326"/>
                  </a:cubicBezTo>
                  <a:cubicBezTo>
                    <a:pt x="33552" y="27218"/>
                    <a:pt x="33683" y="23813"/>
                    <a:pt x="33992" y="20967"/>
                  </a:cubicBezTo>
                  <a:cubicBezTo>
                    <a:pt x="38576" y="20265"/>
                    <a:pt x="41327" y="15955"/>
                    <a:pt x="41327" y="15955"/>
                  </a:cubicBezTo>
                  <a:cubicBezTo>
                    <a:pt x="41208" y="12633"/>
                    <a:pt x="39803" y="7489"/>
                    <a:pt x="37005" y="5715"/>
                  </a:cubicBezTo>
                  <a:cubicBezTo>
                    <a:pt x="35135" y="4037"/>
                    <a:pt x="28349" y="1263"/>
                    <a:pt x="26480" y="715"/>
                  </a:cubicBezTo>
                  <a:cubicBezTo>
                    <a:pt x="25721" y="492"/>
                    <a:pt x="25006" y="422"/>
                    <a:pt x="24298" y="422"/>
                  </a:cubicBezTo>
                  <a:cubicBezTo>
                    <a:pt x="23141" y="422"/>
                    <a:pt x="22001" y="607"/>
                    <a:pt x="20706" y="607"/>
                  </a:cubicBezTo>
                  <a:cubicBezTo>
                    <a:pt x="19621" y="607"/>
                    <a:pt x="18427" y="477"/>
                    <a:pt x="17026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83;p15"/>
            <p:cNvSpPr/>
            <p:nvPr/>
          </p:nvSpPr>
          <p:spPr>
            <a:xfrm>
              <a:off x="2053022" y="2400797"/>
              <a:ext cx="384615" cy="318925"/>
            </a:xfrm>
            <a:custGeom>
              <a:avLst/>
              <a:gdLst/>
              <a:ahLst/>
              <a:cxnLst/>
              <a:rect l="l" t="t" r="r" b="b"/>
              <a:pathLst>
                <a:path w="9450" h="7836" extrusionOk="0">
                  <a:moveTo>
                    <a:pt x="587" y="1"/>
                  </a:moveTo>
                  <a:lnTo>
                    <a:pt x="587" y="1"/>
                  </a:lnTo>
                  <a:cubicBezTo>
                    <a:pt x="599" y="1477"/>
                    <a:pt x="492" y="4513"/>
                    <a:pt x="182" y="6370"/>
                  </a:cubicBezTo>
                  <a:cubicBezTo>
                    <a:pt x="0" y="7389"/>
                    <a:pt x="2797" y="7835"/>
                    <a:pt x="5353" y="7835"/>
                  </a:cubicBezTo>
                  <a:cubicBezTo>
                    <a:pt x="7485" y="7835"/>
                    <a:pt x="9449" y="7525"/>
                    <a:pt x="9374" y="6978"/>
                  </a:cubicBezTo>
                  <a:cubicBezTo>
                    <a:pt x="9255" y="6644"/>
                    <a:pt x="8909" y="2549"/>
                    <a:pt x="9016" y="382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84;p15"/>
            <p:cNvSpPr/>
            <p:nvPr/>
          </p:nvSpPr>
          <p:spPr>
            <a:xfrm>
              <a:off x="2076873" y="2363963"/>
              <a:ext cx="343142" cy="217135"/>
            </a:xfrm>
            <a:custGeom>
              <a:avLst/>
              <a:gdLst/>
              <a:ahLst/>
              <a:cxnLst/>
              <a:rect l="l" t="t" r="r" b="b"/>
              <a:pathLst>
                <a:path w="8431" h="5335" extrusionOk="0">
                  <a:moveTo>
                    <a:pt x="8430" y="1"/>
                  </a:moveTo>
                  <a:lnTo>
                    <a:pt x="1" y="906"/>
                  </a:lnTo>
                  <a:cubicBezTo>
                    <a:pt x="1" y="906"/>
                    <a:pt x="72" y="1441"/>
                    <a:pt x="13" y="2382"/>
                  </a:cubicBezTo>
                  <a:cubicBezTo>
                    <a:pt x="13" y="2382"/>
                    <a:pt x="2525" y="5335"/>
                    <a:pt x="4311" y="5335"/>
                  </a:cubicBezTo>
                  <a:cubicBezTo>
                    <a:pt x="6097" y="5335"/>
                    <a:pt x="8395" y="2596"/>
                    <a:pt x="8395" y="2596"/>
                  </a:cubicBezTo>
                  <a:cubicBezTo>
                    <a:pt x="8395" y="2596"/>
                    <a:pt x="8347" y="775"/>
                    <a:pt x="8430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85;p15"/>
            <p:cNvSpPr/>
            <p:nvPr/>
          </p:nvSpPr>
          <p:spPr>
            <a:xfrm>
              <a:off x="2493640" y="1956032"/>
              <a:ext cx="179528" cy="223443"/>
            </a:xfrm>
            <a:custGeom>
              <a:avLst/>
              <a:gdLst/>
              <a:ahLst/>
              <a:cxnLst/>
              <a:rect l="l" t="t" r="r" b="b"/>
              <a:pathLst>
                <a:path w="4411" h="5490" extrusionOk="0">
                  <a:moveTo>
                    <a:pt x="2769" y="0"/>
                  </a:moveTo>
                  <a:cubicBezTo>
                    <a:pt x="2657" y="0"/>
                    <a:pt x="2540" y="11"/>
                    <a:pt x="2417" y="34"/>
                  </a:cubicBezTo>
                  <a:cubicBezTo>
                    <a:pt x="1215" y="273"/>
                    <a:pt x="405" y="1035"/>
                    <a:pt x="203" y="2559"/>
                  </a:cubicBezTo>
                  <a:cubicBezTo>
                    <a:pt x="0" y="4094"/>
                    <a:pt x="762" y="4904"/>
                    <a:pt x="1691" y="5380"/>
                  </a:cubicBezTo>
                  <a:cubicBezTo>
                    <a:pt x="1833" y="5455"/>
                    <a:pt x="1976" y="5489"/>
                    <a:pt x="2117" y="5489"/>
                  </a:cubicBezTo>
                  <a:cubicBezTo>
                    <a:pt x="3105" y="5489"/>
                    <a:pt x="4040" y="3818"/>
                    <a:pt x="4227" y="2475"/>
                  </a:cubicBezTo>
                  <a:cubicBezTo>
                    <a:pt x="4411" y="1081"/>
                    <a:pt x="3868" y="0"/>
                    <a:pt x="2769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Google Shape;86;p15"/>
            <p:cNvSpPr/>
            <p:nvPr/>
          </p:nvSpPr>
          <p:spPr>
            <a:xfrm>
              <a:off x="2572150" y="1956113"/>
              <a:ext cx="78999" cy="49817"/>
            </a:xfrm>
            <a:custGeom>
              <a:avLst/>
              <a:gdLst/>
              <a:ahLst/>
              <a:cxnLst/>
              <a:rect l="l" t="t" r="r" b="b"/>
              <a:pathLst>
                <a:path w="1941" h="1224" extrusionOk="0">
                  <a:moveTo>
                    <a:pt x="820" y="0"/>
                  </a:moveTo>
                  <a:cubicBezTo>
                    <a:pt x="433" y="0"/>
                    <a:pt x="155" y="140"/>
                    <a:pt x="155" y="140"/>
                  </a:cubicBezTo>
                  <a:lnTo>
                    <a:pt x="0" y="1223"/>
                  </a:lnTo>
                  <a:cubicBezTo>
                    <a:pt x="222" y="536"/>
                    <a:pt x="784" y="318"/>
                    <a:pt x="1254" y="318"/>
                  </a:cubicBezTo>
                  <a:cubicBezTo>
                    <a:pt x="1565" y="318"/>
                    <a:pt x="1836" y="414"/>
                    <a:pt x="1941" y="533"/>
                  </a:cubicBezTo>
                  <a:cubicBezTo>
                    <a:pt x="1941" y="533"/>
                    <a:pt x="1715" y="116"/>
                    <a:pt x="1072" y="21"/>
                  </a:cubicBezTo>
                  <a:cubicBezTo>
                    <a:pt x="984" y="6"/>
                    <a:pt x="900" y="0"/>
                    <a:pt x="820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Google Shape;87;p15"/>
            <p:cNvSpPr/>
            <p:nvPr/>
          </p:nvSpPr>
          <p:spPr>
            <a:xfrm>
              <a:off x="1852779" y="1956520"/>
              <a:ext cx="179080" cy="223443"/>
            </a:xfrm>
            <a:custGeom>
              <a:avLst/>
              <a:gdLst/>
              <a:ahLst/>
              <a:cxnLst/>
              <a:rect l="l" t="t" r="r" b="b"/>
              <a:pathLst>
                <a:path w="4400" h="5490" extrusionOk="0">
                  <a:moveTo>
                    <a:pt x="1625" y="0"/>
                  </a:moveTo>
                  <a:cubicBezTo>
                    <a:pt x="544" y="0"/>
                    <a:pt x="1" y="1081"/>
                    <a:pt x="185" y="2475"/>
                  </a:cubicBezTo>
                  <a:cubicBezTo>
                    <a:pt x="372" y="3818"/>
                    <a:pt x="1306" y="5489"/>
                    <a:pt x="2294" y="5489"/>
                  </a:cubicBezTo>
                  <a:cubicBezTo>
                    <a:pt x="2436" y="5489"/>
                    <a:pt x="2579" y="5455"/>
                    <a:pt x="2721" y="5380"/>
                  </a:cubicBezTo>
                  <a:cubicBezTo>
                    <a:pt x="3638" y="4904"/>
                    <a:pt x="4400" y="4094"/>
                    <a:pt x="4209" y="2570"/>
                  </a:cubicBezTo>
                  <a:cubicBezTo>
                    <a:pt x="3995" y="1034"/>
                    <a:pt x="3197" y="284"/>
                    <a:pt x="1971" y="34"/>
                  </a:cubicBezTo>
                  <a:cubicBezTo>
                    <a:pt x="1850" y="11"/>
                    <a:pt x="1735" y="0"/>
                    <a:pt x="1625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88;p15"/>
            <p:cNvSpPr/>
            <p:nvPr/>
          </p:nvSpPr>
          <p:spPr>
            <a:xfrm>
              <a:off x="1874798" y="1956764"/>
              <a:ext cx="79039" cy="49613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99" y="0"/>
                  </a:moveTo>
                  <a:cubicBezTo>
                    <a:pt x="1026" y="0"/>
                    <a:pt x="949" y="5"/>
                    <a:pt x="870" y="16"/>
                  </a:cubicBezTo>
                  <a:cubicBezTo>
                    <a:pt x="227" y="124"/>
                    <a:pt x="1" y="540"/>
                    <a:pt x="1" y="540"/>
                  </a:cubicBezTo>
                  <a:cubicBezTo>
                    <a:pt x="107" y="420"/>
                    <a:pt x="383" y="321"/>
                    <a:pt x="699" y="321"/>
                  </a:cubicBezTo>
                  <a:cubicBezTo>
                    <a:pt x="1167" y="321"/>
                    <a:pt x="1722" y="537"/>
                    <a:pt x="1942" y="1219"/>
                  </a:cubicBezTo>
                  <a:lnTo>
                    <a:pt x="1787" y="136"/>
                  </a:lnTo>
                  <a:cubicBezTo>
                    <a:pt x="1787" y="136"/>
                    <a:pt x="1491" y="0"/>
                    <a:pt x="1099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Google Shape;89;p15"/>
            <p:cNvSpPr/>
            <p:nvPr/>
          </p:nvSpPr>
          <p:spPr>
            <a:xfrm>
              <a:off x="1948953" y="1581881"/>
              <a:ext cx="628530" cy="659544"/>
            </a:xfrm>
            <a:custGeom>
              <a:avLst/>
              <a:gdLst/>
              <a:ahLst/>
              <a:cxnLst/>
              <a:rect l="l" t="t" r="r" b="b"/>
              <a:pathLst>
                <a:path w="15443" h="16205" extrusionOk="0">
                  <a:moveTo>
                    <a:pt x="7728" y="0"/>
                  </a:moveTo>
                  <a:cubicBezTo>
                    <a:pt x="3453" y="0"/>
                    <a:pt x="1" y="2750"/>
                    <a:pt x="1" y="8477"/>
                  </a:cubicBezTo>
                  <a:cubicBezTo>
                    <a:pt x="1" y="12752"/>
                    <a:pt x="3453" y="16204"/>
                    <a:pt x="7728" y="16204"/>
                  </a:cubicBezTo>
                  <a:cubicBezTo>
                    <a:pt x="11990" y="16204"/>
                    <a:pt x="15443" y="12752"/>
                    <a:pt x="15443" y="8477"/>
                  </a:cubicBezTo>
                  <a:cubicBezTo>
                    <a:pt x="15443" y="2870"/>
                    <a:pt x="11978" y="0"/>
                    <a:pt x="7728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Google Shape;90;p15"/>
            <p:cNvSpPr/>
            <p:nvPr/>
          </p:nvSpPr>
          <p:spPr>
            <a:xfrm>
              <a:off x="1947976" y="1926891"/>
              <a:ext cx="629507" cy="577777"/>
            </a:xfrm>
            <a:custGeom>
              <a:avLst/>
              <a:gdLst/>
              <a:ahLst/>
              <a:cxnLst/>
              <a:rect l="l" t="t" r="r" b="b"/>
              <a:pathLst>
                <a:path w="15467" h="14196" extrusionOk="0">
                  <a:moveTo>
                    <a:pt x="15467" y="0"/>
                  </a:moveTo>
                  <a:lnTo>
                    <a:pt x="1" y="24"/>
                  </a:lnTo>
                  <a:cubicBezTo>
                    <a:pt x="1" y="4156"/>
                    <a:pt x="1" y="7608"/>
                    <a:pt x="1584" y="9859"/>
                  </a:cubicBezTo>
                  <a:cubicBezTo>
                    <a:pt x="2489" y="11156"/>
                    <a:pt x="4775" y="13419"/>
                    <a:pt x="6537" y="14038"/>
                  </a:cubicBezTo>
                  <a:cubicBezTo>
                    <a:pt x="6813" y="14132"/>
                    <a:pt x="7390" y="14196"/>
                    <a:pt x="7901" y="14196"/>
                  </a:cubicBezTo>
                  <a:cubicBezTo>
                    <a:pt x="8228" y="14196"/>
                    <a:pt x="8528" y="14170"/>
                    <a:pt x="8704" y="14109"/>
                  </a:cubicBezTo>
                  <a:cubicBezTo>
                    <a:pt x="10490" y="13514"/>
                    <a:pt x="12943" y="11192"/>
                    <a:pt x="13895" y="9847"/>
                  </a:cubicBezTo>
                  <a:cubicBezTo>
                    <a:pt x="15467" y="7597"/>
                    <a:pt x="15467" y="4144"/>
                    <a:pt x="1546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91;p15"/>
            <p:cNvSpPr/>
            <p:nvPr/>
          </p:nvSpPr>
          <p:spPr>
            <a:xfrm>
              <a:off x="2346794" y="2016511"/>
              <a:ext cx="137647" cy="28287"/>
            </a:xfrm>
            <a:custGeom>
              <a:avLst/>
              <a:gdLst/>
              <a:ahLst/>
              <a:cxnLst/>
              <a:rect l="l" t="t" r="r" b="b"/>
              <a:pathLst>
                <a:path w="3382" h="695" extrusionOk="0">
                  <a:moveTo>
                    <a:pt x="2477" y="1"/>
                  </a:moveTo>
                  <a:cubicBezTo>
                    <a:pt x="2191" y="25"/>
                    <a:pt x="1918" y="37"/>
                    <a:pt x="1656" y="84"/>
                  </a:cubicBezTo>
                  <a:cubicBezTo>
                    <a:pt x="1382" y="120"/>
                    <a:pt x="1120" y="168"/>
                    <a:pt x="846" y="239"/>
                  </a:cubicBezTo>
                  <a:cubicBezTo>
                    <a:pt x="584" y="322"/>
                    <a:pt x="334" y="406"/>
                    <a:pt x="72" y="513"/>
                  </a:cubicBezTo>
                  <a:cubicBezTo>
                    <a:pt x="36" y="537"/>
                    <a:pt x="1" y="584"/>
                    <a:pt x="36" y="620"/>
                  </a:cubicBezTo>
                  <a:cubicBezTo>
                    <a:pt x="46" y="670"/>
                    <a:pt x="89" y="695"/>
                    <a:pt x="138" y="695"/>
                  </a:cubicBezTo>
                  <a:cubicBezTo>
                    <a:pt x="147" y="695"/>
                    <a:pt x="157" y="694"/>
                    <a:pt x="167" y="692"/>
                  </a:cubicBezTo>
                  <a:cubicBezTo>
                    <a:pt x="405" y="620"/>
                    <a:pt x="667" y="549"/>
                    <a:pt x="929" y="501"/>
                  </a:cubicBezTo>
                  <a:cubicBezTo>
                    <a:pt x="1179" y="453"/>
                    <a:pt x="1441" y="394"/>
                    <a:pt x="1703" y="358"/>
                  </a:cubicBezTo>
                  <a:cubicBezTo>
                    <a:pt x="1965" y="334"/>
                    <a:pt x="2215" y="299"/>
                    <a:pt x="2489" y="287"/>
                  </a:cubicBezTo>
                  <a:cubicBezTo>
                    <a:pt x="2751" y="263"/>
                    <a:pt x="3013" y="263"/>
                    <a:pt x="3275" y="263"/>
                  </a:cubicBezTo>
                  <a:cubicBezTo>
                    <a:pt x="3334" y="263"/>
                    <a:pt x="3382" y="215"/>
                    <a:pt x="3382" y="168"/>
                  </a:cubicBezTo>
                  <a:cubicBezTo>
                    <a:pt x="3382" y="108"/>
                    <a:pt x="3346" y="61"/>
                    <a:pt x="3287" y="49"/>
                  </a:cubicBezTo>
                  <a:cubicBezTo>
                    <a:pt x="3025" y="25"/>
                    <a:pt x="2739" y="1"/>
                    <a:pt x="2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92;p15"/>
            <p:cNvSpPr/>
            <p:nvPr/>
          </p:nvSpPr>
          <p:spPr>
            <a:xfrm>
              <a:off x="2023596" y="2020541"/>
              <a:ext cx="137159" cy="19780"/>
            </a:xfrm>
            <a:custGeom>
              <a:avLst/>
              <a:gdLst/>
              <a:ahLst/>
              <a:cxnLst/>
              <a:rect l="l" t="t" r="r" b="b"/>
              <a:pathLst>
                <a:path w="3370" h="486" extrusionOk="0">
                  <a:moveTo>
                    <a:pt x="1280" y="0"/>
                  </a:moveTo>
                  <a:cubicBezTo>
                    <a:pt x="1143" y="0"/>
                    <a:pt x="1006" y="3"/>
                    <a:pt x="869" y="9"/>
                  </a:cubicBezTo>
                  <a:cubicBezTo>
                    <a:pt x="607" y="21"/>
                    <a:pt x="334" y="69"/>
                    <a:pt x="72" y="128"/>
                  </a:cubicBezTo>
                  <a:cubicBezTo>
                    <a:pt x="24" y="128"/>
                    <a:pt x="0" y="188"/>
                    <a:pt x="0" y="235"/>
                  </a:cubicBezTo>
                  <a:cubicBezTo>
                    <a:pt x="0" y="283"/>
                    <a:pt x="36" y="319"/>
                    <a:pt x="95" y="319"/>
                  </a:cubicBezTo>
                  <a:cubicBezTo>
                    <a:pt x="369" y="307"/>
                    <a:pt x="619" y="283"/>
                    <a:pt x="893" y="283"/>
                  </a:cubicBezTo>
                  <a:cubicBezTo>
                    <a:pt x="1155" y="283"/>
                    <a:pt x="1405" y="283"/>
                    <a:pt x="1679" y="295"/>
                  </a:cubicBezTo>
                  <a:cubicBezTo>
                    <a:pt x="1941" y="307"/>
                    <a:pt x="2203" y="343"/>
                    <a:pt x="2465" y="366"/>
                  </a:cubicBezTo>
                  <a:cubicBezTo>
                    <a:pt x="2715" y="402"/>
                    <a:pt x="2989" y="438"/>
                    <a:pt x="3239" y="485"/>
                  </a:cubicBezTo>
                  <a:cubicBezTo>
                    <a:pt x="3298" y="485"/>
                    <a:pt x="3358" y="462"/>
                    <a:pt x="3346" y="426"/>
                  </a:cubicBezTo>
                  <a:cubicBezTo>
                    <a:pt x="3370" y="366"/>
                    <a:pt x="3346" y="307"/>
                    <a:pt x="3286" y="295"/>
                  </a:cubicBezTo>
                  <a:cubicBezTo>
                    <a:pt x="3024" y="200"/>
                    <a:pt x="2762" y="140"/>
                    <a:pt x="2489" y="104"/>
                  </a:cubicBezTo>
                  <a:cubicBezTo>
                    <a:pt x="2227" y="57"/>
                    <a:pt x="1965" y="21"/>
                    <a:pt x="1691" y="9"/>
                  </a:cubicBezTo>
                  <a:cubicBezTo>
                    <a:pt x="1554" y="3"/>
                    <a:pt x="1417" y="0"/>
                    <a:pt x="1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93;p15"/>
            <p:cNvSpPr/>
            <p:nvPr/>
          </p:nvSpPr>
          <p:spPr>
            <a:xfrm>
              <a:off x="2191728" y="2273977"/>
              <a:ext cx="142979" cy="31909"/>
            </a:xfrm>
            <a:custGeom>
              <a:avLst/>
              <a:gdLst/>
              <a:ahLst/>
              <a:cxnLst/>
              <a:rect l="l" t="t" r="r" b="b"/>
              <a:pathLst>
                <a:path w="3513" h="784" extrusionOk="0">
                  <a:moveTo>
                    <a:pt x="1818" y="0"/>
                  </a:moveTo>
                  <a:cubicBezTo>
                    <a:pt x="1245" y="0"/>
                    <a:pt x="655" y="66"/>
                    <a:pt x="405" y="188"/>
                  </a:cubicBezTo>
                  <a:cubicBezTo>
                    <a:pt x="1" y="402"/>
                    <a:pt x="1298" y="783"/>
                    <a:pt x="1739" y="783"/>
                  </a:cubicBezTo>
                  <a:cubicBezTo>
                    <a:pt x="2203" y="783"/>
                    <a:pt x="3513" y="438"/>
                    <a:pt x="3096" y="188"/>
                  </a:cubicBezTo>
                  <a:cubicBezTo>
                    <a:pt x="2893" y="60"/>
                    <a:pt x="2363" y="0"/>
                    <a:pt x="1818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94;p15"/>
            <p:cNvSpPr/>
            <p:nvPr/>
          </p:nvSpPr>
          <p:spPr>
            <a:xfrm>
              <a:off x="2206258" y="2424565"/>
              <a:ext cx="115385" cy="10216"/>
            </a:xfrm>
            <a:custGeom>
              <a:avLst/>
              <a:gdLst/>
              <a:ahLst/>
              <a:cxnLst/>
              <a:rect l="l" t="t" r="r" b="b"/>
              <a:pathLst>
                <a:path w="2835" h="251" extrusionOk="0">
                  <a:moveTo>
                    <a:pt x="1382" y="0"/>
                  </a:moveTo>
                  <a:cubicBezTo>
                    <a:pt x="1013" y="0"/>
                    <a:pt x="1" y="131"/>
                    <a:pt x="346" y="238"/>
                  </a:cubicBezTo>
                  <a:cubicBezTo>
                    <a:pt x="346" y="238"/>
                    <a:pt x="906" y="155"/>
                    <a:pt x="1370" y="155"/>
                  </a:cubicBezTo>
                  <a:cubicBezTo>
                    <a:pt x="1834" y="155"/>
                    <a:pt x="2501" y="250"/>
                    <a:pt x="2501" y="250"/>
                  </a:cubicBezTo>
                  <a:cubicBezTo>
                    <a:pt x="2835" y="155"/>
                    <a:pt x="1775" y="12"/>
                    <a:pt x="1382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95;p15"/>
            <p:cNvSpPr/>
            <p:nvPr/>
          </p:nvSpPr>
          <p:spPr>
            <a:xfrm>
              <a:off x="2151028" y="2349067"/>
              <a:ext cx="225844" cy="30077"/>
            </a:xfrm>
            <a:custGeom>
              <a:avLst/>
              <a:gdLst/>
              <a:ahLst/>
              <a:cxnLst/>
              <a:rect l="l" t="t" r="r" b="b"/>
              <a:pathLst>
                <a:path w="5549" h="739" extrusionOk="0">
                  <a:moveTo>
                    <a:pt x="2311" y="1"/>
                  </a:moveTo>
                  <a:cubicBezTo>
                    <a:pt x="1737" y="1"/>
                    <a:pt x="1046" y="324"/>
                    <a:pt x="490" y="324"/>
                  </a:cubicBezTo>
                  <a:cubicBezTo>
                    <a:pt x="310" y="324"/>
                    <a:pt x="144" y="290"/>
                    <a:pt x="1" y="200"/>
                  </a:cubicBezTo>
                  <a:lnTo>
                    <a:pt x="1" y="200"/>
                  </a:lnTo>
                  <a:cubicBezTo>
                    <a:pt x="282" y="526"/>
                    <a:pt x="1696" y="739"/>
                    <a:pt x="3033" y="739"/>
                  </a:cubicBezTo>
                  <a:cubicBezTo>
                    <a:pt x="4187" y="739"/>
                    <a:pt x="5284" y="581"/>
                    <a:pt x="5549" y="200"/>
                  </a:cubicBezTo>
                  <a:lnTo>
                    <a:pt x="5549" y="200"/>
                  </a:lnTo>
                  <a:cubicBezTo>
                    <a:pt x="5406" y="290"/>
                    <a:pt x="5240" y="324"/>
                    <a:pt x="5061" y="324"/>
                  </a:cubicBezTo>
                  <a:cubicBezTo>
                    <a:pt x="4507" y="324"/>
                    <a:pt x="3822" y="1"/>
                    <a:pt x="3249" y="1"/>
                  </a:cubicBezTo>
                  <a:cubicBezTo>
                    <a:pt x="3097" y="1"/>
                    <a:pt x="2954" y="23"/>
                    <a:pt x="2822" y="81"/>
                  </a:cubicBezTo>
                  <a:lnTo>
                    <a:pt x="2739" y="81"/>
                  </a:lnTo>
                  <a:cubicBezTo>
                    <a:pt x="2608" y="23"/>
                    <a:pt x="2463" y="1"/>
                    <a:pt x="2311" y="1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96;p15"/>
            <p:cNvSpPr/>
            <p:nvPr/>
          </p:nvSpPr>
          <p:spPr>
            <a:xfrm>
              <a:off x="2164093" y="2364940"/>
              <a:ext cx="202116" cy="38258"/>
            </a:xfrm>
            <a:custGeom>
              <a:avLst/>
              <a:gdLst/>
              <a:ahLst/>
              <a:cxnLst/>
              <a:rect l="l" t="t" r="r" b="b"/>
              <a:pathLst>
                <a:path w="4966" h="940" extrusionOk="0">
                  <a:moveTo>
                    <a:pt x="1" y="1"/>
                  </a:moveTo>
                  <a:cubicBezTo>
                    <a:pt x="332" y="259"/>
                    <a:pt x="1409" y="931"/>
                    <a:pt x="2147" y="931"/>
                  </a:cubicBezTo>
                  <a:cubicBezTo>
                    <a:pt x="2258" y="931"/>
                    <a:pt x="2362" y="916"/>
                    <a:pt x="2454" y="882"/>
                  </a:cubicBezTo>
                  <a:cubicBezTo>
                    <a:pt x="2584" y="922"/>
                    <a:pt x="2712" y="939"/>
                    <a:pt x="2838" y="939"/>
                  </a:cubicBezTo>
                  <a:cubicBezTo>
                    <a:pt x="3651" y="939"/>
                    <a:pt x="4389" y="211"/>
                    <a:pt x="4966" y="36"/>
                  </a:cubicBezTo>
                  <a:lnTo>
                    <a:pt x="4966" y="36"/>
                  </a:lnTo>
                  <a:lnTo>
                    <a:pt x="2454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97;p15"/>
            <p:cNvSpPr/>
            <p:nvPr/>
          </p:nvSpPr>
          <p:spPr>
            <a:xfrm>
              <a:off x="2202880" y="2371737"/>
              <a:ext cx="114408" cy="12658"/>
            </a:xfrm>
            <a:custGeom>
              <a:avLst/>
              <a:gdLst/>
              <a:ahLst/>
              <a:cxnLst/>
              <a:rect l="l" t="t" r="r" b="b"/>
              <a:pathLst>
                <a:path w="2811" h="311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632" y="84"/>
                    <a:pt x="2370" y="131"/>
                    <a:pt x="2096" y="167"/>
                  </a:cubicBezTo>
                  <a:cubicBezTo>
                    <a:pt x="1917" y="179"/>
                    <a:pt x="1715" y="262"/>
                    <a:pt x="1524" y="262"/>
                  </a:cubicBezTo>
                  <a:cubicBezTo>
                    <a:pt x="1322" y="262"/>
                    <a:pt x="1096" y="167"/>
                    <a:pt x="893" y="143"/>
                  </a:cubicBezTo>
                  <a:cubicBezTo>
                    <a:pt x="560" y="119"/>
                    <a:pt x="251" y="72"/>
                    <a:pt x="0" y="12"/>
                  </a:cubicBezTo>
                  <a:lnTo>
                    <a:pt x="0" y="12"/>
                  </a:lnTo>
                  <a:cubicBezTo>
                    <a:pt x="1" y="12"/>
                    <a:pt x="746" y="310"/>
                    <a:pt x="1482" y="310"/>
                  </a:cubicBezTo>
                  <a:cubicBezTo>
                    <a:pt x="1496" y="310"/>
                    <a:pt x="1510" y="310"/>
                    <a:pt x="1524" y="310"/>
                  </a:cubicBezTo>
                  <a:cubicBezTo>
                    <a:pt x="2274" y="310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98;p15"/>
            <p:cNvSpPr/>
            <p:nvPr/>
          </p:nvSpPr>
          <p:spPr>
            <a:xfrm>
              <a:off x="2625914" y="3196473"/>
              <a:ext cx="88238" cy="491900"/>
            </a:xfrm>
            <a:custGeom>
              <a:avLst/>
              <a:gdLst/>
              <a:ahLst/>
              <a:cxnLst/>
              <a:rect l="l" t="t" r="r" b="b"/>
              <a:pathLst>
                <a:path w="2168" h="12086" extrusionOk="0">
                  <a:moveTo>
                    <a:pt x="1" y="1"/>
                  </a:moveTo>
                  <a:lnTo>
                    <a:pt x="453" y="7013"/>
                  </a:lnTo>
                  <a:lnTo>
                    <a:pt x="1072" y="7299"/>
                  </a:lnTo>
                  <a:lnTo>
                    <a:pt x="1370" y="12085"/>
                  </a:lnTo>
                  <a:lnTo>
                    <a:pt x="1644" y="6406"/>
                  </a:lnTo>
                  <a:lnTo>
                    <a:pt x="2168" y="6299"/>
                  </a:lnTo>
                  <a:lnTo>
                    <a:pt x="2168" y="6299"/>
                  </a:lnTo>
                  <a:lnTo>
                    <a:pt x="1191" y="6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99;p15"/>
            <p:cNvSpPr/>
            <p:nvPr/>
          </p:nvSpPr>
          <p:spPr>
            <a:xfrm>
              <a:off x="1769181" y="3196473"/>
              <a:ext cx="114408" cy="573300"/>
            </a:xfrm>
            <a:custGeom>
              <a:avLst/>
              <a:gdLst/>
              <a:ahLst/>
              <a:cxnLst/>
              <a:rect l="l" t="t" r="r" b="b"/>
              <a:pathLst>
                <a:path w="2811" h="14086" extrusionOk="0">
                  <a:moveTo>
                    <a:pt x="386" y="6230"/>
                  </a:moveTo>
                  <a:cubicBezTo>
                    <a:pt x="376" y="6230"/>
                    <a:pt x="369" y="6240"/>
                    <a:pt x="369" y="6240"/>
                  </a:cubicBezTo>
                  <a:lnTo>
                    <a:pt x="410" y="6247"/>
                  </a:lnTo>
                  <a:lnTo>
                    <a:pt x="410" y="6247"/>
                  </a:lnTo>
                  <a:cubicBezTo>
                    <a:pt x="401" y="6234"/>
                    <a:pt x="393" y="6230"/>
                    <a:pt x="386" y="6230"/>
                  </a:cubicBezTo>
                  <a:close/>
                  <a:moveTo>
                    <a:pt x="2810" y="1"/>
                  </a:moveTo>
                  <a:lnTo>
                    <a:pt x="1620" y="6478"/>
                  </a:lnTo>
                  <a:lnTo>
                    <a:pt x="410" y="6247"/>
                  </a:lnTo>
                  <a:lnTo>
                    <a:pt x="410" y="6247"/>
                  </a:lnTo>
                  <a:cubicBezTo>
                    <a:pt x="447" y="6299"/>
                    <a:pt x="498" y="6496"/>
                    <a:pt x="512" y="7168"/>
                  </a:cubicBezTo>
                  <a:cubicBezTo>
                    <a:pt x="608" y="9847"/>
                    <a:pt x="0" y="14086"/>
                    <a:pt x="0" y="14086"/>
                  </a:cubicBezTo>
                  <a:lnTo>
                    <a:pt x="1131" y="7299"/>
                  </a:lnTo>
                  <a:lnTo>
                    <a:pt x="2155" y="7299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Google Shape;100;p15"/>
            <p:cNvSpPr/>
            <p:nvPr/>
          </p:nvSpPr>
          <p:spPr>
            <a:xfrm>
              <a:off x="2563888" y="2040768"/>
              <a:ext cx="37851" cy="96947"/>
            </a:xfrm>
            <a:custGeom>
              <a:avLst/>
              <a:gdLst/>
              <a:ahLst/>
              <a:cxnLst/>
              <a:rect l="l" t="t" r="r" b="b"/>
              <a:pathLst>
                <a:path w="930" h="2382" extrusionOk="0">
                  <a:moveTo>
                    <a:pt x="274" y="0"/>
                  </a:moveTo>
                  <a:lnTo>
                    <a:pt x="1" y="2382"/>
                  </a:lnTo>
                  <a:cubicBezTo>
                    <a:pt x="1" y="2382"/>
                    <a:pt x="870" y="1655"/>
                    <a:pt x="906" y="1286"/>
                  </a:cubicBezTo>
                  <a:cubicBezTo>
                    <a:pt x="929" y="917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Google Shape;101;p15"/>
            <p:cNvSpPr/>
            <p:nvPr/>
          </p:nvSpPr>
          <p:spPr>
            <a:xfrm>
              <a:off x="1301539" y="4483026"/>
              <a:ext cx="1885590" cy="50427"/>
            </a:xfrm>
            <a:custGeom>
              <a:avLst/>
              <a:gdLst/>
              <a:ahLst/>
              <a:cxnLst/>
              <a:rect l="l" t="t" r="r" b="b"/>
              <a:pathLst>
                <a:path w="46329" h="1239" extrusionOk="0">
                  <a:moveTo>
                    <a:pt x="144" y="1"/>
                  </a:moveTo>
                  <a:cubicBezTo>
                    <a:pt x="72" y="1"/>
                    <a:pt x="1" y="84"/>
                    <a:pt x="1" y="155"/>
                  </a:cubicBezTo>
                  <a:lnTo>
                    <a:pt x="1" y="1096"/>
                  </a:lnTo>
                  <a:cubicBezTo>
                    <a:pt x="1" y="1167"/>
                    <a:pt x="72" y="1239"/>
                    <a:pt x="144" y="1239"/>
                  </a:cubicBezTo>
                  <a:lnTo>
                    <a:pt x="46173" y="1239"/>
                  </a:lnTo>
                  <a:cubicBezTo>
                    <a:pt x="46257" y="1239"/>
                    <a:pt x="46328" y="1167"/>
                    <a:pt x="46328" y="1096"/>
                  </a:cubicBezTo>
                  <a:lnTo>
                    <a:pt x="46328" y="155"/>
                  </a:lnTo>
                  <a:cubicBezTo>
                    <a:pt x="46328" y="84"/>
                    <a:pt x="46257" y="1"/>
                    <a:pt x="46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Google Shape;102;p15"/>
            <p:cNvSpPr/>
            <p:nvPr/>
          </p:nvSpPr>
          <p:spPr>
            <a:xfrm>
              <a:off x="2077361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Google Shape;103;p15"/>
            <p:cNvSpPr/>
            <p:nvPr/>
          </p:nvSpPr>
          <p:spPr>
            <a:xfrm>
              <a:off x="2366168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Google Shape;104;p15"/>
            <p:cNvSpPr/>
            <p:nvPr/>
          </p:nvSpPr>
          <p:spPr>
            <a:xfrm>
              <a:off x="1929742" y="2140726"/>
              <a:ext cx="654537" cy="389499"/>
            </a:xfrm>
            <a:custGeom>
              <a:avLst/>
              <a:gdLst/>
              <a:ahLst/>
              <a:cxnLst/>
              <a:rect l="l" t="t" r="r" b="b"/>
              <a:pathLst>
                <a:path w="16082" h="9570" extrusionOk="0">
                  <a:moveTo>
                    <a:pt x="65" y="1"/>
                  </a:moveTo>
                  <a:cubicBezTo>
                    <a:pt x="0" y="1"/>
                    <a:pt x="89" y="603"/>
                    <a:pt x="615" y="2759"/>
                  </a:cubicBezTo>
                  <a:cubicBezTo>
                    <a:pt x="1782" y="7605"/>
                    <a:pt x="7259" y="9570"/>
                    <a:pt x="8224" y="9570"/>
                  </a:cubicBezTo>
                  <a:cubicBezTo>
                    <a:pt x="9188" y="9570"/>
                    <a:pt x="10462" y="8724"/>
                    <a:pt x="13141" y="6557"/>
                  </a:cubicBezTo>
                  <a:cubicBezTo>
                    <a:pt x="15820" y="4379"/>
                    <a:pt x="16082" y="735"/>
                    <a:pt x="16082" y="735"/>
                  </a:cubicBezTo>
                  <a:lnTo>
                    <a:pt x="16082" y="735"/>
                  </a:lnTo>
                  <a:cubicBezTo>
                    <a:pt x="15394" y="1695"/>
                    <a:pt x="13549" y="3294"/>
                    <a:pt x="11894" y="3294"/>
                  </a:cubicBezTo>
                  <a:cubicBezTo>
                    <a:pt x="11372" y="3294"/>
                    <a:pt x="10869" y="3135"/>
                    <a:pt x="10426" y="2747"/>
                  </a:cubicBezTo>
                  <a:cubicBezTo>
                    <a:pt x="9496" y="1926"/>
                    <a:pt x="9035" y="1527"/>
                    <a:pt x="8522" y="1527"/>
                  </a:cubicBezTo>
                  <a:cubicBezTo>
                    <a:pt x="8016" y="1527"/>
                    <a:pt x="7459" y="1914"/>
                    <a:pt x="6354" y="2664"/>
                  </a:cubicBezTo>
                  <a:cubicBezTo>
                    <a:pt x="5759" y="3071"/>
                    <a:pt x="5130" y="3239"/>
                    <a:pt x="4511" y="3239"/>
                  </a:cubicBezTo>
                  <a:cubicBezTo>
                    <a:pt x="2812" y="3239"/>
                    <a:pt x="1179" y="1982"/>
                    <a:pt x="473" y="961"/>
                  </a:cubicBezTo>
                  <a:cubicBezTo>
                    <a:pt x="473" y="961"/>
                    <a:pt x="146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Google Shape;105;p15"/>
            <p:cNvSpPr/>
            <p:nvPr/>
          </p:nvSpPr>
          <p:spPr>
            <a:xfrm>
              <a:off x="2004183" y="2745807"/>
              <a:ext cx="51404" cy="251567"/>
            </a:xfrm>
            <a:custGeom>
              <a:avLst/>
              <a:gdLst/>
              <a:ahLst/>
              <a:cxnLst/>
              <a:rect l="l" t="t" r="r" b="b"/>
              <a:pathLst>
                <a:path w="1263" h="6181" fill="none" extrusionOk="0">
                  <a:moveTo>
                    <a:pt x="1" y="1"/>
                  </a:moveTo>
                  <a:cubicBezTo>
                    <a:pt x="25" y="2025"/>
                    <a:pt x="775" y="4097"/>
                    <a:pt x="1263" y="6180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Google Shape;106;p15"/>
            <p:cNvSpPr/>
            <p:nvPr/>
          </p:nvSpPr>
          <p:spPr>
            <a:xfrm>
              <a:off x="2428683" y="2748249"/>
              <a:ext cx="83394" cy="379446"/>
            </a:xfrm>
            <a:custGeom>
              <a:avLst/>
              <a:gdLst/>
              <a:ahLst/>
              <a:cxnLst/>
              <a:rect l="l" t="t" r="r" b="b"/>
              <a:pathLst>
                <a:path w="2049" h="9323" fill="none" extrusionOk="0">
                  <a:moveTo>
                    <a:pt x="2049" y="0"/>
                  </a:moveTo>
                  <a:cubicBezTo>
                    <a:pt x="1799" y="1489"/>
                    <a:pt x="775" y="2727"/>
                    <a:pt x="418" y="4251"/>
                  </a:cubicBezTo>
                  <a:cubicBezTo>
                    <a:pt x="1" y="6037"/>
                    <a:pt x="287" y="7561"/>
                    <a:pt x="656" y="9323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Google Shape;107;p15"/>
            <p:cNvSpPr/>
            <p:nvPr/>
          </p:nvSpPr>
          <p:spPr>
            <a:xfrm>
              <a:off x="2445166" y="3074374"/>
              <a:ext cx="10704" cy="53317"/>
            </a:xfrm>
            <a:custGeom>
              <a:avLst/>
              <a:gdLst/>
              <a:ahLst/>
              <a:cxnLst/>
              <a:rect l="l" t="t" r="r" b="b"/>
              <a:pathLst>
                <a:path w="263" h="1310" fill="none" extrusionOk="0">
                  <a:moveTo>
                    <a:pt x="1" y="0"/>
                  </a:moveTo>
                  <a:lnTo>
                    <a:pt x="263" y="1310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Google Shape;108;p15"/>
            <p:cNvSpPr/>
            <p:nvPr/>
          </p:nvSpPr>
          <p:spPr>
            <a:xfrm>
              <a:off x="1893723" y="1701334"/>
              <a:ext cx="707040" cy="741188"/>
            </a:xfrm>
            <a:custGeom>
              <a:avLst/>
              <a:gdLst/>
              <a:ahLst/>
              <a:cxnLst/>
              <a:rect l="l" t="t" r="r" b="b"/>
              <a:pathLst>
                <a:path w="17372" h="18211" extrusionOk="0">
                  <a:moveTo>
                    <a:pt x="9314" y="1"/>
                  </a:moveTo>
                  <a:cubicBezTo>
                    <a:pt x="8798" y="1"/>
                    <a:pt x="524" y="4459"/>
                    <a:pt x="524" y="4459"/>
                  </a:cubicBezTo>
                  <a:cubicBezTo>
                    <a:pt x="524" y="4459"/>
                    <a:pt x="0" y="11793"/>
                    <a:pt x="96" y="12662"/>
                  </a:cubicBezTo>
                  <a:cubicBezTo>
                    <a:pt x="179" y="13520"/>
                    <a:pt x="941" y="15936"/>
                    <a:pt x="941" y="15936"/>
                  </a:cubicBezTo>
                  <a:lnTo>
                    <a:pt x="4287" y="17949"/>
                  </a:lnTo>
                  <a:cubicBezTo>
                    <a:pt x="3441" y="15603"/>
                    <a:pt x="2441" y="7376"/>
                    <a:pt x="6144" y="6102"/>
                  </a:cubicBezTo>
                  <a:cubicBezTo>
                    <a:pt x="7364" y="5677"/>
                    <a:pt x="8416" y="5507"/>
                    <a:pt x="9321" y="5507"/>
                  </a:cubicBezTo>
                  <a:cubicBezTo>
                    <a:pt x="11179" y="5507"/>
                    <a:pt x="12415" y="6223"/>
                    <a:pt x="13216" y="6912"/>
                  </a:cubicBezTo>
                  <a:cubicBezTo>
                    <a:pt x="14395" y="7924"/>
                    <a:pt x="13883" y="15817"/>
                    <a:pt x="12919" y="18211"/>
                  </a:cubicBezTo>
                  <a:lnTo>
                    <a:pt x="16955" y="15044"/>
                  </a:lnTo>
                  <a:lnTo>
                    <a:pt x="17372" y="3887"/>
                  </a:lnTo>
                  <a:cubicBezTo>
                    <a:pt x="17372" y="3887"/>
                    <a:pt x="9537" y="185"/>
                    <a:pt x="9335" y="6"/>
                  </a:cubicBezTo>
                  <a:cubicBezTo>
                    <a:pt x="9331" y="3"/>
                    <a:pt x="9324" y="1"/>
                    <a:pt x="9314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Google Shape;109;p15"/>
            <p:cNvSpPr/>
            <p:nvPr/>
          </p:nvSpPr>
          <p:spPr>
            <a:xfrm>
              <a:off x="1790996" y="1390959"/>
              <a:ext cx="944973" cy="1381073"/>
            </a:xfrm>
            <a:custGeom>
              <a:avLst/>
              <a:gdLst/>
              <a:ahLst/>
              <a:cxnLst/>
              <a:rect l="l" t="t" r="r" b="b"/>
              <a:pathLst>
                <a:path w="23218" h="33933" extrusionOk="0">
                  <a:moveTo>
                    <a:pt x="11514" y="0"/>
                  </a:moveTo>
                  <a:cubicBezTo>
                    <a:pt x="10180" y="0"/>
                    <a:pt x="1608" y="5453"/>
                    <a:pt x="786" y="12252"/>
                  </a:cubicBezTo>
                  <a:cubicBezTo>
                    <a:pt x="0" y="19050"/>
                    <a:pt x="1786" y="27492"/>
                    <a:pt x="4763" y="33933"/>
                  </a:cubicBezTo>
                  <a:lnTo>
                    <a:pt x="5775" y="33933"/>
                  </a:lnTo>
                  <a:cubicBezTo>
                    <a:pt x="5775" y="33933"/>
                    <a:pt x="4024" y="21324"/>
                    <a:pt x="4477" y="16240"/>
                  </a:cubicBezTo>
                  <a:cubicBezTo>
                    <a:pt x="4882" y="11525"/>
                    <a:pt x="9085" y="10704"/>
                    <a:pt x="11871" y="10704"/>
                  </a:cubicBezTo>
                  <a:cubicBezTo>
                    <a:pt x="14657" y="10704"/>
                    <a:pt x="17764" y="11525"/>
                    <a:pt x="18312" y="15538"/>
                  </a:cubicBezTo>
                  <a:cubicBezTo>
                    <a:pt x="18883" y="19741"/>
                    <a:pt x="16943" y="33576"/>
                    <a:pt x="16943" y="33576"/>
                  </a:cubicBezTo>
                  <a:lnTo>
                    <a:pt x="18967" y="33933"/>
                  </a:lnTo>
                  <a:cubicBezTo>
                    <a:pt x="21277" y="27396"/>
                    <a:pt x="23217" y="17752"/>
                    <a:pt x="22205" y="12156"/>
                  </a:cubicBezTo>
                  <a:cubicBezTo>
                    <a:pt x="21134" y="6263"/>
                    <a:pt x="12859" y="0"/>
                    <a:pt x="11514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Google Shape;110;p15"/>
            <p:cNvSpPr/>
            <p:nvPr/>
          </p:nvSpPr>
          <p:spPr>
            <a:xfrm>
              <a:off x="1301539" y="3226997"/>
              <a:ext cx="1885590" cy="1256083"/>
            </a:xfrm>
            <a:custGeom>
              <a:avLst/>
              <a:gdLst/>
              <a:ahLst/>
              <a:cxnLst/>
              <a:rect l="l" t="t" r="r" b="b"/>
              <a:pathLst>
                <a:path w="46329" h="30862" extrusionOk="0">
                  <a:moveTo>
                    <a:pt x="441" y="1"/>
                  </a:moveTo>
                  <a:cubicBezTo>
                    <a:pt x="203" y="1"/>
                    <a:pt x="1" y="191"/>
                    <a:pt x="1" y="441"/>
                  </a:cubicBezTo>
                  <a:lnTo>
                    <a:pt x="1" y="30421"/>
                  </a:lnTo>
                  <a:cubicBezTo>
                    <a:pt x="1" y="30671"/>
                    <a:pt x="203" y="30862"/>
                    <a:pt x="441" y="30862"/>
                  </a:cubicBezTo>
                  <a:lnTo>
                    <a:pt x="45876" y="30862"/>
                  </a:lnTo>
                  <a:cubicBezTo>
                    <a:pt x="46138" y="30862"/>
                    <a:pt x="46328" y="30671"/>
                    <a:pt x="46328" y="30421"/>
                  </a:cubicBezTo>
                  <a:lnTo>
                    <a:pt x="46328" y="441"/>
                  </a:lnTo>
                  <a:cubicBezTo>
                    <a:pt x="46328" y="191"/>
                    <a:pt x="46138" y="1"/>
                    <a:pt x="45876" y="1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Google Shape;111;p15"/>
            <p:cNvSpPr/>
            <p:nvPr/>
          </p:nvSpPr>
          <p:spPr>
            <a:xfrm>
              <a:off x="1092220" y="3508638"/>
              <a:ext cx="330525" cy="521367"/>
            </a:xfrm>
            <a:custGeom>
              <a:avLst/>
              <a:gdLst/>
              <a:ahLst/>
              <a:cxnLst/>
              <a:rect l="l" t="t" r="r" b="b"/>
              <a:pathLst>
                <a:path w="8121" h="12810" extrusionOk="0">
                  <a:moveTo>
                    <a:pt x="3652" y="0"/>
                  </a:moveTo>
                  <a:cubicBezTo>
                    <a:pt x="2300" y="0"/>
                    <a:pt x="1546" y="755"/>
                    <a:pt x="2001" y="2010"/>
                  </a:cubicBezTo>
                  <a:cubicBezTo>
                    <a:pt x="1882" y="2427"/>
                    <a:pt x="286" y="3380"/>
                    <a:pt x="1310" y="4404"/>
                  </a:cubicBezTo>
                  <a:cubicBezTo>
                    <a:pt x="1191" y="4701"/>
                    <a:pt x="0" y="5225"/>
                    <a:pt x="893" y="7035"/>
                  </a:cubicBezTo>
                  <a:cubicBezTo>
                    <a:pt x="393" y="8095"/>
                    <a:pt x="691" y="8976"/>
                    <a:pt x="1691" y="9749"/>
                  </a:cubicBezTo>
                  <a:cubicBezTo>
                    <a:pt x="2120" y="10071"/>
                    <a:pt x="2501" y="10952"/>
                    <a:pt x="3679" y="11952"/>
                  </a:cubicBezTo>
                  <a:cubicBezTo>
                    <a:pt x="4287" y="12476"/>
                    <a:pt x="5144" y="12809"/>
                    <a:pt x="5144" y="12809"/>
                  </a:cubicBezTo>
                  <a:lnTo>
                    <a:pt x="5120" y="8785"/>
                  </a:lnTo>
                  <a:cubicBezTo>
                    <a:pt x="6489" y="8726"/>
                    <a:pt x="7299" y="8404"/>
                    <a:pt x="7501" y="7630"/>
                  </a:cubicBezTo>
                  <a:cubicBezTo>
                    <a:pt x="7501" y="6928"/>
                    <a:pt x="5703" y="6975"/>
                    <a:pt x="5739" y="6904"/>
                  </a:cubicBezTo>
                  <a:cubicBezTo>
                    <a:pt x="6192" y="6785"/>
                    <a:pt x="7561" y="6975"/>
                    <a:pt x="7906" y="5785"/>
                  </a:cubicBezTo>
                  <a:cubicBezTo>
                    <a:pt x="8120" y="4916"/>
                    <a:pt x="6037" y="4749"/>
                    <a:pt x="5263" y="4701"/>
                  </a:cubicBezTo>
                  <a:cubicBezTo>
                    <a:pt x="5261" y="4696"/>
                    <a:pt x="5270" y="4694"/>
                    <a:pt x="5290" y="4694"/>
                  </a:cubicBezTo>
                  <a:cubicBezTo>
                    <a:pt x="5391" y="4694"/>
                    <a:pt x="5768" y="4752"/>
                    <a:pt x="6197" y="4752"/>
                  </a:cubicBezTo>
                  <a:cubicBezTo>
                    <a:pt x="6667" y="4752"/>
                    <a:pt x="7199" y="4683"/>
                    <a:pt x="7501" y="4392"/>
                  </a:cubicBezTo>
                  <a:cubicBezTo>
                    <a:pt x="7918" y="3999"/>
                    <a:pt x="7906" y="3451"/>
                    <a:pt x="7608" y="3106"/>
                  </a:cubicBezTo>
                  <a:cubicBezTo>
                    <a:pt x="7311" y="2772"/>
                    <a:pt x="5322" y="2332"/>
                    <a:pt x="5287" y="2272"/>
                  </a:cubicBezTo>
                  <a:cubicBezTo>
                    <a:pt x="5600" y="2272"/>
                    <a:pt x="5914" y="2323"/>
                    <a:pt x="6163" y="2323"/>
                  </a:cubicBezTo>
                  <a:cubicBezTo>
                    <a:pt x="6367" y="2323"/>
                    <a:pt x="6528" y="2289"/>
                    <a:pt x="6608" y="2165"/>
                  </a:cubicBezTo>
                  <a:cubicBezTo>
                    <a:pt x="7251" y="1237"/>
                    <a:pt x="6037" y="498"/>
                    <a:pt x="5061" y="224"/>
                  </a:cubicBezTo>
                  <a:cubicBezTo>
                    <a:pt x="4546" y="73"/>
                    <a:pt x="4071" y="0"/>
                    <a:pt x="365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Google Shape;112;p15"/>
            <p:cNvSpPr/>
            <p:nvPr/>
          </p:nvSpPr>
          <p:spPr>
            <a:xfrm>
              <a:off x="1215296" y="3585520"/>
              <a:ext cx="92104" cy="15629"/>
            </a:xfrm>
            <a:custGeom>
              <a:avLst/>
              <a:gdLst/>
              <a:ahLst/>
              <a:cxnLst/>
              <a:rect l="l" t="t" r="r" b="b"/>
              <a:pathLst>
                <a:path w="2263" h="384" extrusionOk="0">
                  <a:moveTo>
                    <a:pt x="146" y="1"/>
                  </a:moveTo>
                  <a:cubicBezTo>
                    <a:pt x="54" y="1"/>
                    <a:pt x="1" y="2"/>
                    <a:pt x="1" y="2"/>
                  </a:cubicBezTo>
                  <a:lnTo>
                    <a:pt x="2263" y="383"/>
                  </a:lnTo>
                  <a:cubicBezTo>
                    <a:pt x="1737" y="33"/>
                    <a:pt x="557" y="1"/>
                    <a:pt x="1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Google Shape;113;p15"/>
            <p:cNvSpPr/>
            <p:nvPr/>
          </p:nvSpPr>
          <p:spPr>
            <a:xfrm>
              <a:off x="1192993" y="3686821"/>
              <a:ext cx="138665" cy="15100"/>
            </a:xfrm>
            <a:custGeom>
              <a:avLst/>
              <a:gdLst/>
              <a:ahLst/>
              <a:cxnLst/>
              <a:rect l="l" t="t" r="r" b="b"/>
              <a:pathLst>
                <a:path w="3407" h="371" extrusionOk="0">
                  <a:moveTo>
                    <a:pt x="225" y="0"/>
                  </a:moveTo>
                  <a:cubicBezTo>
                    <a:pt x="84" y="0"/>
                    <a:pt x="1" y="2"/>
                    <a:pt x="1" y="2"/>
                  </a:cubicBezTo>
                  <a:lnTo>
                    <a:pt x="3406" y="371"/>
                  </a:lnTo>
                  <a:cubicBezTo>
                    <a:pt x="2582" y="32"/>
                    <a:pt x="844" y="0"/>
                    <a:pt x="2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Google Shape;114;p15"/>
            <p:cNvSpPr/>
            <p:nvPr/>
          </p:nvSpPr>
          <p:spPr>
            <a:xfrm>
              <a:off x="1178951" y="3781610"/>
              <a:ext cx="146886" cy="8018"/>
            </a:xfrm>
            <a:custGeom>
              <a:avLst/>
              <a:gdLst/>
              <a:ahLst/>
              <a:cxnLst/>
              <a:rect l="l" t="t" r="r" b="b"/>
              <a:pathLst>
                <a:path w="3609" h="197" extrusionOk="0">
                  <a:moveTo>
                    <a:pt x="1526" y="0"/>
                  </a:moveTo>
                  <a:cubicBezTo>
                    <a:pt x="994" y="0"/>
                    <a:pt x="447" y="47"/>
                    <a:pt x="1" y="185"/>
                  </a:cubicBezTo>
                  <a:lnTo>
                    <a:pt x="3608" y="197"/>
                  </a:lnTo>
                  <a:cubicBezTo>
                    <a:pt x="3608" y="189"/>
                    <a:pt x="2598" y="0"/>
                    <a:pt x="15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Google Shape;115;p15"/>
            <p:cNvSpPr/>
            <p:nvPr/>
          </p:nvSpPr>
          <p:spPr>
            <a:xfrm>
              <a:off x="1164910" y="3863742"/>
              <a:ext cx="135734" cy="15873"/>
            </a:xfrm>
            <a:custGeom>
              <a:avLst/>
              <a:gdLst/>
              <a:ahLst/>
              <a:cxnLst/>
              <a:rect l="l" t="t" r="r" b="b"/>
              <a:pathLst>
                <a:path w="3335" h="390" extrusionOk="0">
                  <a:moveTo>
                    <a:pt x="0" y="1"/>
                  </a:moveTo>
                  <a:cubicBezTo>
                    <a:pt x="0" y="1"/>
                    <a:pt x="1606" y="389"/>
                    <a:pt x="3007" y="389"/>
                  </a:cubicBezTo>
                  <a:cubicBezTo>
                    <a:pt x="3118" y="389"/>
                    <a:pt x="3227" y="387"/>
                    <a:pt x="3334" y="382"/>
                  </a:cubicBezTo>
                  <a:lnTo>
                    <a:pt x="3334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Google Shape;116;p15"/>
            <p:cNvSpPr/>
            <p:nvPr/>
          </p:nvSpPr>
          <p:spPr>
            <a:xfrm>
              <a:off x="2600721" y="4533413"/>
              <a:ext cx="364428" cy="137485"/>
            </a:xfrm>
            <a:custGeom>
              <a:avLst/>
              <a:gdLst/>
              <a:ahLst/>
              <a:cxnLst/>
              <a:rect l="l" t="t" r="r" b="b"/>
              <a:pathLst>
                <a:path w="8954" h="3378" extrusionOk="0">
                  <a:moveTo>
                    <a:pt x="1" y="1"/>
                  </a:moveTo>
                  <a:cubicBezTo>
                    <a:pt x="485" y="1874"/>
                    <a:pt x="2565" y="3377"/>
                    <a:pt x="4873" y="3377"/>
                  </a:cubicBezTo>
                  <a:cubicBezTo>
                    <a:pt x="6249" y="3377"/>
                    <a:pt x="7705" y="2844"/>
                    <a:pt x="8954" y="1537"/>
                  </a:cubicBezTo>
                  <a:lnTo>
                    <a:pt x="7644" y="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Google Shape;117;p15"/>
            <p:cNvSpPr/>
            <p:nvPr/>
          </p:nvSpPr>
          <p:spPr>
            <a:xfrm>
              <a:off x="2649683" y="4533413"/>
              <a:ext cx="474928" cy="92877"/>
            </a:xfrm>
            <a:custGeom>
              <a:avLst/>
              <a:gdLst/>
              <a:ahLst/>
              <a:cxnLst/>
              <a:rect l="l" t="t" r="r" b="b"/>
              <a:pathLst>
                <a:path w="11669" h="2282" extrusionOk="0">
                  <a:moveTo>
                    <a:pt x="0" y="1"/>
                  </a:moveTo>
                  <a:cubicBezTo>
                    <a:pt x="0" y="1"/>
                    <a:pt x="429" y="1084"/>
                    <a:pt x="1834" y="1287"/>
                  </a:cubicBezTo>
                  <a:cubicBezTo>
                    <a:pt x="1834" y="1287"/>
                    <a:pt x="2152" y="2282"/>
                    <a:pt x="5073" y="2282"/>
                  </a:cubicBezTo>
                  <a:cubicBezTo>
                    <a:pt x="5299" y="2282"/>
                    <a:pt x="5540" y="2276"/>
                    <a:pt x="5798" y="2263"/>
                  </a:cubicBezTo>
                  <a:cubicBezTo>
                    <a:pt x="7549" y="2180"/>
                    <a:pt x="7977" y="2096"/>
                    <a:pt x="9180" y="1442"/>
                  </a:cubicBezTo>
                  <a:cubicBezTo>
                    <a:pt x="11668" y="1132"/>
                    <a:pt x="11001" y="1"/>
                    <a:pt x="1100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Google Shape;118;p15"/>
            <p:cNvSpPr/>
            <p:nvPr/>
          </p:nvSpPr>
          <p:spPr>
            <a:xfrm>
              <a:off x="2043946" y="2952235"/>
              <a:ext cx="11640" cy="45625"/>
            </a:xfrm>
            <a:custGeom>
              <a:avLst/>
              <a:gdLst/>
              <a:ahLst/>
              <a:cxnLst/>
              <a:rect l="l" t="t" r="r" b="b"/>
              <a:pathLst>
                <a:path w="286" h="1121" fill="none" extrusionOk="0">
                  <a:moveTo>
                    <a:pt x="286" y="1120"/>
                  </a:moveTo>
                  <a:lnTo>
                    <a:pt x="0" y="1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Google Shape;119;p15"/>
            <p:cNvSpPr/>
            <p:nvPr/>
          </p:nvSpPr>
          <p:spPr>
            <a:xfrm>
              <a:off x="1964459" y="3547873"/>
              <a:ext cx="589784" cy="661416"/>
            </a:xfrm>
            <a:custGeom>
              <a:avLst/>
              <a:gdLst/>
              <a:ahLst/>
              <a:cxnLst/>
              <a:rect l="l" t="t" r="r" b="b"/>
              <a:pathLst>
                <a:path w="14491" h="16251" extrusionOk="0">
                  <a:moveTo>
                    <a:pt x="7267" y="0"/>
                  </a:moveTo>
                  <a:cubicBezTo>
                    <a:pt x="7222" y="0"/>
                    <a:pt x="7177" y="12"/>
                    <a:pt x="7132" y="34"/>
                  </a:cubicBezTo>
                  <a:cubicBezTo>
                    <a:pt x="4947" y="1375"/>
                    <a:pt x="2774" y="1583"/>
                    <a:pt x="1592" y="1583"/>
                  </a:cubicBezTo>
                  <a:cubicBezTo>
                    <a:pt x="1557" y="1583"/>
                    <a:pt x="1522" y="1583"/>
                    <a:pt x="1489" y="1582"/>
                  </a:cubicBezTo>
                  <a:cubicBezTo>
                    <a:pt x="894" y="1558"/>
                    <a:pt x="524" y="1499"/>
                    <a:pt x="524" y="1499"/>
                  </a:cubicBezTo>
                  <a:cubicBezTo>
                    <a:pt x="508" y="1496"/>
                    <a:pt x="491" y="1495"/>
                    <a:pt x="474" y="1495"/>
                  </a:cubicBezTo>
                  <a:cubicBezTo>
                    <a:pt x="420" y="1495"/>
                    <a:pt x="368" y="1510"/>
                    <a:pt x="322" y="1546"/>
                  </a:cubicBezTo>
                  <a:cubicBezTo>
                    <a:pt x="263" y="1594"/>
                    <a:pt x="227" y="1666"/>
                    <a:pt x="227" y="1725"/>
                  </a:cubicBezTo>
                  <a:cubicBezTo>
                    <a:pt x="227" y="1773"/>
                    <a:pt x="1" y="6535"/>
                    <a:pt x="2680" y="11417"/>
                  </a:cubicBezTo>
                  <a:cubicBezTo>
                    <a:pt x="3513" y="12953"/>
                    <a:pt x="4846" y="14429"/>
                    <a:pt x="6942" y="16191"/>
                  </a:cubicBezTo>
                  <a:cubicBezTo>
                    <a:pt x="6990" y="16239"/>
                    <a:pt x="7049" y="16251"/>
                    <a:pt x="7109" y="16251"/>
                  </a:cubicBezTo>
                  <a:cubicBezTo>
                    <a:pt x="7168" y="16251"/>
                    <a:pt x="7204" y="16239"/>
                    <a:pt x="7263" y="16191"/>
                  </a:cubicBezTo>
                  <a:cubicBezTo>
                    <a:pt x="9276" y="14679"/>
                    <a:pt x="10692" y="13203"/>
                    <a:pt x="11585" y="11702"/>
                  </a:cubicBezTo>
                  <a:cubicBezTo>
                    <a:pt x="14431" y="6940"/>
                    <a:pt x="14491" y="2058"/>
                    <a:pt x="14491" y="1999"/>
                  </a:cubicBezTo>
                  <a:cubicBezTo>
                    <a:pt x="14491" y="1927"/>
                    <a:pt x="14455" y="1844"/>
                    <a:pt x="14395" y="1808"/>
                  </a:cubicBezTo>
                  <a:cubicBezTo>
                    <a:pt x="14349" y="1771"/>
                    <a:pt x="14302" y="1741"/>
                    <a:pt x="14250" y="1741"/>
                  </a:cubicBezTo>
                  <a:cubicBezTo>
                    <a:pt x="14236" y="1741"/>
                    <a:pt x="14220" y="1744"/>
                    <a:pt x="14205" y="1749"/>
                  </a:cubicBezTo>
                  <a:cubicBezTo>
                    <a:pt x="14205" y="1749"/>
                    <a:pt x="13776" y="1785"/>
                    <a:pt x="13121" y="1785"/>
                  </a:cubicBezTo>
                  <a:cubicBezTo>
                    <a:pt x="11871" y="1773"/>
                    <a:pt x="9454" y="1511"/>
                    <a:pt x="7418" y="46"/>
                  </a:cubicBezTo>
                  <a:cubicBezTo>
                    <a:pt x="7368" y="15"/>
                    <a:pt x="7318" y="0"/>
                    <a:pt x="7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Google Shape;120;p15"/>
            <p:cNvSpPr/>
            <p:nvPr/>
          </p:nvSpPr>
          <p:spPr>
            <a:xfrm>
              <a:off x="2223718" y="3729027"/>
              <a:ext cx="79528" cy="306797"/>
            </a:xfrm>
            <a:custGeom>
              <a:avLst/>
              <a:gdLst/>
              <a:ahLst/>
              <a:cxnLst/>
              <a:rect l="l" t="t" r="r" b="b"/>
              <a:pathLst>
                <a:path w="1954" h="7538" extrusionOk="0">
                  <a:moveTo>
                    <a:pt x="120" y="1"/>
                  </a:moveTo>
                  <a:lnTo>
                    <a:pt x="477" y="4799"/>
                  </a:lnTo>
                  <a:lnTo>
                    <a:pt x="1548" y="4799"/>
                  </a:lnTo>
                  <a:lnTo>
                    <a:pt x="1905" y="1"/>
                  </a:lnTo>
                  <a:close/>
                  <a:moveTo>
                    <a:pt x="1001" y="5585"/>
                  </a:moveTo>
                  <a:cubicBezTo>
                    <a:pt x="453" y="5585"/>
                    <a:pt x="0" y="6025"/>
                    <a:pt x="0" y="6537"/>
                  </a:cubicBezTo>
                  <a:cubicBezTo>
                    <a:pt x="0" y="7078"/>
                    <a:pt x="430" y="7537"/>
                    <a:pt x="980" y="7537"/>
                  </a:cubicBezTo>
                  <a:cubicBezTo>
                    <a:pt x="987" y="7537"/>
                    <a:pt x="994" y="7537"/>
                    <a:pt x="1001" y="7537"/>
                  </a:cubicBezTo>
                  <a:cubicBezTo>
                    <a:pt x="1524" y="7537"/>
                    <a:pt x="1953" y="7085"/>
                    <a:pt x="1953" y="6537"/>
                  </a:cubicBezTo>
                  <a:cubicBezTo>
                    <a:pt x="1953" y="6025"/>
                    <a:pt x="1524" y="5585"/>
                    <a:pt x="1001" y="5585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Google Shape;121;p15"/>
            <p:cNvSpPr/>
            <p:nvPr/>
          </p:nvSpPr>
          <p:spPr>
            <a:xfrm>
              <a:off x="2632711" y="2657611"/>
              <a:ext cx="401750" cy="366422"/>
            </a:xfrm>
            <a:custGeom>
              <a:avLst/>
              <a:gdLst/>
              <a:ahLst/>
              <a:cxnLst/>
              <a:rect l="l" t="t" r="r" b="b"/>
              <a:pathLst>
                <a:path w="9871" h="9003" extrusionOk="0">
                  <a:moveTo>
                    <a:pt x="7620" y="1"/>
                  </a:moveTo>
                  <a:cubicBezTo>
                    <a:pt x="6382" y="1"/>
                    <a:pt x="5394" y="1001"/>
                    <a:pt x="5394" y="2227"/>
                  </a:cubicBezTo>
                  <a:cubicBezTo>
                    <a:pt x="5394" y="2739"/>
                    <a:pt x="5572" y="3216"/>
                    <a:pt x="5846" y="3585"/>
                  </a:cubicBezTo>
                  <a:lnTo>
                    <a:pt x="2334" y="6621"/>
                  </a:lnTo>
                  <a:cubicBezTo>
                    <a:pt x="2084" y="6383"/>
                    <a:pt x="1762" y="6228"/>
                    <a:pt x="1381" y="6228"/>
                  </a:cubicBezTo>
                  <a:cubicBezTo>
                    <a:pt x="631" y="6228"/>
                    <a:pt x="0" y="6859"/>
                    <a:pt x="0" y="7621"/>
                  </a:cubicBezTo>
                  <a:cubicBezTo>
                    <a:pt x="0" y="8371"/>
                    <a:pt x="631" y="9002"/>
                    <a:pt x="1381" y="9002"/>
                  </a:cubicBezTo>
                  <a:cubicBezTo>
                    <a:pt x="2143" y="9002"/>
                    <a:pt x="2774" y="8371"/>
                    <a:pt x="2774" y="7621"/>
                  </a:cubicBezTo>
                  <a:cubicBezTo>
                    <a:pt x="2774" y="7323"/>
                    <a:pt x="2667" y="7038"/>
                    <a:pt x="2513" y="6811"/>
                  </a:cubicBezTo>
                  <a:lnTo>
                    <a:pt x="6025" y="3775"/>
                  </a:lnTo>
                  <a:cubicBezTo>
                    <a:pt x="6430" y="4192"/>
                    <a:pt x="7001" y="4466"/>
                    <a:pt x="7632" y="4466"/>
                  </a:cubicBezTo>
                  <a:cubicBezTo>
                    <a:pt x="8870" y="4466"/>
                    <a:pt x="9871" y="3466"/>
                    <a:pt x="9871" y="2227"/>
                  </a:cubicBezTo>
                  <a:cubicBezTo>
                    <a:pt x="9835" y="1001"/>
                    <a:pt x="8847" y="1"/>
                    <a:pt x="76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Google Shape;122;p15"/>
            <p:cNvSpPr/>
            <p:nvPr/>
          </p:nvSpPr>
          <p:spPr>
            <a:xfrm>
              <a:off x="2264418" y="4879399"/>
              <a:ext cx="914936" cy="109564"/>
            </a:xfrm>
            <a:custGeom>
              <a:avLst/>
              <a:gdLst/>
              <a:ahLst/>
              <a:cxnLst/>
              <a:rect l="l" t="t" r="r" b="b"/>
              <a:pathLst>
                <a:path w="22480" h="2692" extrusionOk="0">
                  <a:moveTo>
                    <a:pt x="1" y="1"/>
                  </a:moveTo>
                  <a:lnTo>
                    <a:pt x="1" y="2692"/>
                  </a:lnTo>
                  <a:lnTo>
                    <a:pt x="22480" y="2692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Google Shape;123;p15"/>
            <p:cNvSpPr/>
            <p:nvPr/>
          </p:nvSpPr>
          <p:spPr>
            <a:xfrm>
              <a:off x="2434014" y="5036907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24;p15"/>
            <p:cNvSpPr/>
            <p:nvPr/>
          </p:nvSpPr>
          <p:spPr>
            <a:xfrm>
              <a:off x="2434014" y="5126079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Google Shape;125;p15"/>
            <p:cNvSpPr/>
            <p:nvPr/>
          </p:nvSpPr>
          <p:spPr>
            <a:xfrm>
              <a:off x="2689895" y="5214764"/>
              <a:ext cx="489947" cy="54782"/>
            </a:xfrm>
            <a:custGeom>
              <a:avLst/>
              <a:gdLst/>
              <a:ahLst/>
              <a:cxnLst/>
              <a:rect l="l" t="t" r="r" b="b"/>
              <a:pathLst>
                <a:path w="1203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2037" y="1345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Google Shape;126;p15"/>
            <p:cNvSpPr/>
            <p:nvPr/>
          </p:nvSpPr>
          <p:spPr>
            <a:xfrm>
              <a:off x="2894859" y="2508365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7" y="1"/>
                  </a:moveTo>
                  <a:cubicBezTo>
                    <a:pt x="524" y="1"/>
                    <a:pt x="1" y="525"/>
                    <a:pt x="1" y="1168"/>
                  </a:cubicBezTo>
                  <a:cubicBezTo>
                    <a:pt x="1" y="1811"/>
                    <a:pt x="524" y="2323"/>
                    <a:pt x="1167" y="2323"/>
                  </a:cubicBezTo>
                  <a:cubicBezTo>
                    <a:pt x="1810" y="2323"/>
                    <a:pt x="2322" y="1811"/>
                    <a:pt x="2322" y="1168"/>
                  </a:cubicBezTo>
                  <a:cubicBezTo>
                    <a:pt x="2322" y="525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Google Shape;127;p15"/>
            <p:cNvSpPr/>
            <p:nvPr/>
          </p:nvSpPr>
          <p:spPr>
            <a:xfrm>
              <a:off x="-1006072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Google Shape;128;p15"/>
            <p:cNvSpPr/>
            <p:nvPr/>
          </p:nvSpPr>
          <p:spPr>
            <a:xfrm>
              <a:off x="-70566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Google Shape;129;p15"/>
            <p:cNvSpPr/>
            <p:nvPr/>
          </p:nvSpPr>
          <p:spPr>
            <a:xfrm>
              <a:off x="-40521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Google Shape;130;p15"/>
            <p:cNvSpPr/>
            <p:nvPr/>
          </p:nvSpPr>
          <p:spPr>
            <a:xfrm>
              <a:off x="-105261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Google Shape;131;p15"/>
            <p:cNvSpPr/>
            <p:nvPr/>
          </p:nvSpPr>
          <p:spPr>
            <a:xfrm>
              <a:off x="195186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Google Shape;132;p15"/>
            <p:cNvSpPr/>
            <p:nvPr/>
          </p:nvSpPr>
          <p:spPr>
            <a:xfrm>
              <a:off x="495633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Google Shape;133;p15"/>
            <p:cNvSpPr/>
            <p:nvPr/>
          </p:nvSpPr>
          <p:spPr>
            <a:xfrm>
              <a:off x="792702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7571" y="6016506"/>
            <a:ext cx="247650" cy="390525"/>
          </a:xfrm>
          <a:prstGeom prst="rect">
            <a:avLst/>
          </a:prstGeom>
        </p:spPr>
      </p:pic>
      <p:sp>
        <p:nvSpPr>
          <p:cNvPr id="2" name="Google Shape;54;p15"/>
          <p:cNvSpPr txBox="1"/>
          <p:nvPr>
            <p:custDataLst>
              <p:tags r:id="rId2"/>
            </p:custDataLst>
          </p:nvPr>
        </p:nvSpPr>
        <p:spPr>
          <a:xfrm>
            <a:off x="2731135" y="1773555"/>
            <a:ext cx="6729730" cy="20980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Arial" panose="020B0604020202020204"/>
              </a:rPr>
              <a:t>Malicious Code Analysis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charset="0"/>
              <a:cs typeface="Arial Black" panose="020B0A04020102020204" charset="0"/>
              <a:sym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9085" y="109855"/>
            <a:ext cx="1848142" cy="12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Google Shape;55;p15"/>
          <p:cNvSpPr txBox="1"/>
          <p:nvPr>
            <p:custDataLst>
              <p:tags r:id="rId5"/>
            </p:custDataLst>
          </p:nvPr>
        </p:nvSpPr>
        <p:spPr>
          <a:xfrm>
            <a:off x="4536123" y="4035425"/>
            <a:ext cx="3119755" cy="74993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kumimoji="0" lang="en-US" altLang="en-GB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cs typeface="Palatino Linotype" panose="02040502050505030304" charset="0"/>
                <a:sym typeface="Arial" panose="020B0604020202020204"/>
              </a:rPr>
              <a:t>Fangtian Zhong</a:t>
            </a:r>
            <a:endParaRPr kumimoji="0" lang="en-US" altLang="en-GB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cs typeface="Palatino Linotype" panose="02040502050505030304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kumimoji="0" lang="en-US" altLang="en-GB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cs typeface="Palatino Linotype" panose="02040502050505030304" charset="0"/>
                <a:sym typeface="Arial" panose="020B0604020202020204"/>
              </a:rPr>
              <a:t>CSCI 591</a:t>
            </a:r>
            <a:endParaRPr kumimoji="0" lang="en-US" altLang="en-GB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cs typeface="Palatino Linotype" panose="02040502050505030304" charset="0"/>
              <a:sym typeface="Arial" panose="020B0604020202020204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886710" y="5492115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Gianforte School of Computing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ea typeface="+mn-ea"/>
                <a:cs typeface="Palatino Linotype" panose="02040502050505030304" charset="0"/>
                <a:sym typeface="+mn-ea"/>
              </a:rPr>
              <a:t>Norm Asbjornson College of Engineering</a:t>
            </a:r>
            <a:endParaRPr kumimoji="0" lang="en-US" alt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ea typeface="+mn-ea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E-mail: fangtian.zhong@montana.edu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sp>
        <p:nvSpPr>
          <p:cNvPr id="173" name="矩形 172"/>
          <p:cNvSpPr/>
          <p:nvPr>
            <p:custDataLst>
              <p:tags r:id="rId7"/>
            </p:custDataLst>
          </p:nvPr>
        </p:nvSpPr>
        <p:spPr>
          <a:xfrm>
            <a:off x="9970770" y="109855"/>
            <a:ext cx="1960245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2023.11.02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angr’s Loader: CLE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128204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Before analyzing a program, it is necessary to load it into memory and parse it.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 CLE module is responsible for loading a program into the analysis framework. 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75360" y="3529330"/>
            <a:ext cx="3470910" cy="1761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33400" algn="l" fontAlgn="auto">
              <a:lnSpc>
                <a:spcPts val="2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ELF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IDA Pro binaries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Blobs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505" y="5353050"/>
            <a:ext cx="11282045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All the information is accessible from the Project object.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angr’s IR: VEX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1282045" cy="174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Binaries are lifted into VEX (Valgrind’s IR).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An intermediate representation allows for the abstraction of architecture-dependent features.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47090" y="3135630"/>
            <a:ext cx="10664825" cy="2709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33400" algn="l" fontAlgn="auto">
              <a:lnSpc>
                <a:spcPts val="2800"/>
              </a:lnSpc>
              <a:spcAft>
                <a:spcPts val="10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Register names: The quantity and names of registers differ between architectures, but modern CPU designs hold to a common theme: each CPU contains several general purpose registers, a register to hold the stack pointer, a set of registers to store condition flags, etc.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10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access: Different architectures access memory in different ways. For example, ARM can access memory in both little-endian and big-endian mode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angr’s IR: VEX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47090" y="1215390"/>
            <a:ext cx="10664825" cy="3763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33400" algn="l" fontAlgn="auto">
              <a:lnSpc>
                <a:spcPts val="2800"/>
              </a:lnSpc>
              <a:spcAft>
                <a:spcPts val="10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segmentation: Some architectures, such as x86, support memory segmentation through the use of special segment registers. The IR understands such memory access mechanisms and abstracts them away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10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Instruction side-effects: Most instructions have side-effects. For example, most operations in Thumb mode on ARM update the condition flags, and stack push/pop instructions update the stack pointer. Tracking these side-effects in an ad hoc manner in the analysis would be challenging. The IR makes these side effects explicit.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505" y="5136515"/>
            <a:ext cx="11282045" cy="10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4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 VEX representation is accessed using the PyVEX module.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angr’s Project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" name="图片 7" descr="templates\docerresourceshop\icons\\32313534313139303b32313534313137383bc3e6b0fcbbf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130" y="5459730"/>
            <a:ext cx="1080000" cy="1080000"/>
          </a:xfrm>
          <a:prstGeom prst="rect">
            <a:avLst/>
          </a:prstGeom>
        </p:spPr>
      </p:pic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505" y="1153795"/>
            <a:ext cx="1128204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6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 basic object that represent</a:t>
            </a: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 the current analysis.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6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Provides access everything else, such as the loader and the analysis backends.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27960" y="3264535"/>
            <a:ext cx="6736080" cy="2892425"/>
            <a:chOff x="1270" y="5141"/>
            <a:chExt cx="16158" cy="4555"/>
          </a:xfrm>
        </p:grpSpPr>
        <p:sp>
          <p:nvSpPr>
            <p:cNvPr id="5" name="矩形 4"/>
            <p:cNvSpPr/>
            <p:nvPr>
              <p:custDataLst>
                <p:tags r:id="rId7"/>
              </p:custDataLst>
            </p:nvPr>
          </p:nvSpPr>
          <p:spPr>
            <a:xfrm>
              <a:off x="1270" y="5188"/>
              <a:ext cx="16158" cy="4509"/>
            </a:xfrm>
            <a:prstGeom prst="rect">
              <a:avLst/>
            </a:prstGeom>
            <a:solidFill>
              <a:srgbClr val="D1202F">
                <a:alpha val="10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ntent Placeholder 2"/>
            <p:cNvSpPr>
              <a:spLocks noGrp="1"/>
            </p:cNvSpPr>
            <p:nvPr>
              <p:custDataLst>
                <p:tags r:id="rId8"/>
              </p:custDataLst>
            </p:nvPr>
          </p:nvSpPr>
          <p:spPr>
            <a:xfrm>
              <a:off x="1497" y="5141"/>
              <a:ext cx="15806" cy="45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36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print(proj.arch)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6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&lt;Arch X86 (LE)&gt;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6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print(proj.filename)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6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CIH.exe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6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print(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proj.loader.main_object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6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&lt;PE Object CIH.exe, maps [0x1020000:0x10263ff]&gt;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project.factory-blocks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1282045" cy="116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project.factory provides constructors for common objects, such as basic blocks.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94410" y="2430780"/>
            <a:ext cx="4896485" cy="3980180"/>
            <a:chOff x="1381" y="3568"/>
            <a:chExt cx="7711" cy="6268"/>
          </a:xfrm>
        </p:grpSpPr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>
              <a:off x="1381" y="3568"/>
              <a:ext cx="7711" cy="6268"/>
            </a:xfrm>
            <a:prstGeom prst="rect">
              <a:avLst/>
            </a:prstGeom>
            <a:solidFill>
              <a:srgbClr val="D1202F">
                <a:alpha val="10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ntent Placeholder 2"/>
            <p:cNvSpPr>
              <a:spLocks noGrp="1"/>
            </p:cNvSpPr>
            <p:nvPr>
              <p:custDataLst>
                <p:tags r:id="rId5"/>
              </p:custDataLst>
            </p:nvPr>
          </p:nvSpPr>
          <p:spPr>
            <a:xfrm>
              <a:off x="1536" y="3688"/>
              <a:ext cx="7555" cy="61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&gt;&gt; block =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p.factory.block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(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proj.entry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)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block.pp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()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1023750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eax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dword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ptr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 fs:[0x0]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1023756  push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ebp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1023757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ebp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esp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1023759  push    -0x1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102375b  push    0x10210f8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1023760  push    0x1023878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1023765  push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eax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1023766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eax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dword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ptr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[0x10249bc]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102376b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dword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ptr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 fs:[0x0],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esp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>
                <a:buNone/>
              </a:pP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82690" y="2430780"/>
            <a:ext cx="4915535" cy="3979545"/>
            <a:chOff x="9709" y="3568"/>
            <a:chExt cx="7741" cy="6267"/>
          </a:xfrm>
        </p:grpSpPr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9709" y="3568"/>
              <a:ext cx="7741" cy="6267"/>
            </a:xfrm>
            <a:prstGeom prst="rect">
              <a:avLst/>
            </a:prstGeom>
            <a:solidFill>
              <a:srgbClr val="D1202F">
                <a:alpha val="10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Content Placeholder 2"/>
            <p:cNvSpPr>
              <a:spLocks noGrp="1"/>
            </p:cNvSpPr>
            <p:nvPr>
              <p:custDataLst>
                <p:tags r:id="rId7"/>
              </p:custDataLst>
            </p:nvPr>
          </p:nvSpPr>
          <p:spPr>
            <a:xfrm>
              <a:off x="9808" y="3688"/>
              <a:ext cx="7602" cy="61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1023772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ecx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dword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ptr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[0x1021008]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1023778  sub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esp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, 0x1c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102377b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dword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ptr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[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ecx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],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eax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102377d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edx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dword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ptr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[0x10249b8]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1023783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eax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dword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ptr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[0x1021050]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1023788  push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ebx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1023789  push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esi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102378a  push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edi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102378b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dword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ptr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[ebp-0x18],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esp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102378e  mov    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dword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ptr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 [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eax</a:t>
              </a: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], </a:t>
              </a:r>
              <a:r>
                <a:rPr lang="en-US" sz="2000" dirty="0" err="1">
                  <a:latin typeface="Times New Roman" panose="02020603050405020304" charset="0"/>
                  <a:cs typeface="Times New Roman" panose="02020603050405020304" charset="0"/>
                </a:rPr>
                <a:t>edx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1023790  call    0x102386c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project.factory-States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1282045" cy="5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 SimState contains a snapshot of the program state.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7090" y="1814830"/>
            <a:ext cx="3832860" cy="1947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33400" algn="l" fontAlgn="auto">
              <a:lnSpc>
                <a:spcPts val="2800"/>
              </a:lnSpc>
              <a:spcAft>
                <a:spcPts val="10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(state.mem)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10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Registers (state.regs)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10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Filesystem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10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...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53075" y="2226310"/>
            <a:ext cx="5558790" cy="2920365"/>
            <a:chOff x="8326" y="3787"/>
            <a:chExt cx="8754" cy="4599"/>
          </a:xfrm>
        </p:grpSpPr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8326" y="3787"/>
              <a:ext cx="8754" cy="4599"/>
            </a:xfrm>
            <a:prstGeom prst="rect">
              <a:avLst/>
            </a:prstGeom>
            <a:solidFill>
              <a:srgbClr val="D1202F">
                <a:alpha val="10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Content Placeholder 2"/>
            <p:cNvSpPr>
              <a:spLocks noGrp="1"/>
            </p:cNvSpPr>
            <p:nvPr>
              <p:custDataLst>
                <p:tags r:id="rId6"/>
              </p:custDataLst>
            </p:nvPr>
          </p:nvSpPr>
          <p:spPr>
            <a:xfrm>
              <a:off x="8500" y="3954"/>
              <a:ext cx="8579" cy="42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&gt;&gt; state = </a:t>
              </a:r>
              <a:r>
                <a:rPr lang="en-US" sz="2500" dirty="0" err="1">
                  <a:latin typeface="Times New Roman" panose="02020603050405020304" charset="0"/>
                  <a:cs typeface="Times New Roman" panose="02020603050405020304" charset="0"/>
                </a:rPr>
                <a:t>proj.factory.entry_state</a:t>
              </a: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()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sz="2500" dirty="0" err="1">
                  <a:latin typeface="Times New Roman" panose="02020603050405020304" charset="0"/>
                  <a:cs typeface="Times New Roman" panose="02020603050405020304" charset="0"/>
                </a:rPr>
                <a:t>state.regs.esp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&lt;BV32 0xfffefef8&gt;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sz="2500" dirty="0" err="1">
                  <a:latin typeface="Times New Roman" panose="02020603050405020304" charset="0"/>
                  <a:cs typeface="Times New Roman" panose="02020603050405020304" charset="0"/>
                </a:rPr>
                <a:t>state.mem</a:t>
              </a: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[</a:t>
              </a:r>
              <a:r>
                <a:rPr lang="en-US" sz="2500" dirty="0" err="1">
                  <a:latin typeface="Times New Roman" panose="02020603050405020304" charset="0"/>
                  <a:cs typeface="Times New Roman" panose="02020603050405020304" charset="0"/>
                </a:rPr>
                <a:t>proj.entry</a:t>
              </a: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].</a:t>
              </a:r>
              <a:r>
                <a:rPr lang="en-US" sz="2500" dirty="0" err="1">
                  <a:latin typeface="Times New Roman" panose="02020603050405020304" charset="0"/>
                  <a:cs typeface="Times New Roman" panose="02020603050405020304" charset="0"/>
                </a:rPr>
                <a:t>int.resolved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&lt;BV32 0x1af1e9&gt;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1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7505" y="5146675"/>
            <a:ext cx="5361940" cy="5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SimStates are immutable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Bitvectors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0761980" cy="11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Bitvectors are used to represent integers in a way that is consistent with how the architecture represents them.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8070" y="2684780"/>
            <a:ext cx="5445760" cy="2919730"/>
            <a:chOff x="1765" y="3826"/>
            <a:chExt cx="7836" cy="4598"/>
          </a:xfrm>
        </p:grpSpPr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1765" y="3826"/>
              <a:ext cx="7836" cy="4599"/>
            </a:xfrm>
            <a:prstGeom prst="rect">
              <a:avLst/>
            </a:prstGeom>
            <a:solidFill>
              <a:srgbClr val="D1202F">
                <a:alpha val="10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ntent Placeholder 2"/>
            <p:cNvSpPr>
              <a:spLocks noGrp="1"/>
            </p:cNvSpPr>
            <p:nvPr>
              <p:custDataLst>
                <p:tags r:id="rId5"/>
              </p:custDataLst>
            </p:nvPr>
          </p:nvSpPr>
          <p:spPr>
            <a:xfrm>
              <a:off x="1939" y="3993"/>
              <a:ext cx="7402" cy="42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bv = state.solver.BVV(0xFF, 16)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print(bv)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&lt;BV16 0xff&gt;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state.solver.eval(bv)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0xff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Bitvectors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0989945" cy="15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Bitvectors can be stored in memory directly, however if a Python integer is used, it is automatically translated into a bitvector.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33725" y="2803525"/>
            <a:ext cx="5924550" cy="3326130"/>
            <a:chOff x="5682" y="4228"/>
            <a:chExt cx="9330" cy="5238"/>
          </a:xfrm>
        </p:grpSpPr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5682" y="4228"/>
              <a:ext cx="9331" cy="5239"/>
            </a:xfrm>
            <a:prstGeom prst="rect">
              <a:avLst/>
            </a:prstGeom>
            <a:solidFill>
              <a:srgbClr val="D1202F">
                <a:alpha val="10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ntent Placeholder 2"/>
            <p:cNvSpPr>
              <a:spLocks noGrp="1"/>
            </p:cNvSpPr>
            <p:nvPr>
              <p:custDataLst>
                <p:tags r:id="rId5"/>
              </p:custDataLst>
            </p:nvPr>
          </p:nvSpPr>
          <p:spPr>
            <a:xfrm>
              <a:off x="5936" y="4415"/>
              <a:ext cx="8996" cy="49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state.regs.eax = state.solver.BVV(3, 32)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state.regs.eax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&lt;BV32 0x3&gt;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state.regs.eax = 4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&gt;&gt;state.regs.eax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&lt;BV32 0x4&gt;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Memory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0989945" cy="12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 SimState’s memory is accessed like an array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Access to a location need to be qualified by type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98675" y="2443480"/>
            <a:ext cx="7843520" cy="939800"/>
            <a:chOff x="3305" y="3768"/>
            <a:chExt cx="12352" cy="1480"/>
          </a:xfrm>
        </p:grpSpPr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3305" y="3768"/>
              <a:ext cx="12352" cy="1480"/>
            </a:xfrm>
            <a:prstGeom prst="rect">
              <a:avLst/>
            </a:prstGeom>
            <a:solidFill>
              <a:srgbClr val="D1202F">
                <a:alpha val="10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ntent Placeholder 2"/>
            <p:cNvSpPr>
              <a:spLocks noGrp="1"/>
            </p:cNvSpPr>
            <p:nvPr>
              <p:custDataLst>
                <p:tags r:id="rId5"/>
              </p:custDataLst>
            </p:nvPr>
          </p:nvSpPr>
          <p:spPr>
            <a:xfrm>
              <a:off x="3493" y="3841"/>
              <a:ext cx="12097" cy="12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state.mem[100000].uint8_t = 0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state.mem[100000].uint32_t = state.solver.BVV(3, 32)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505" y="3440430"/>
            <a:ext cx="10989945" cy="116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Values in memory can be retrieved using the .resolved (bitvector) and .concrete (Python int)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72790" y="4710430"/>
            <a:ext cx="5646420" cy="1770380"/>
            <a:chOff x="3041" y="7638"/>
            <a:chExt cx="8892" cy="2788"/>
          </a:xfrm>
        </p:grpSpPr>
        <p:sp>
          <p:nvSpPr>
            <p:cNvPr id="5" name="矩形 4"/>
            <p:cNvSpPr/>
            <p:nvPr>
              <p:custDataLst>
                <p:tags r:id="rId7"/>
              </p:custDataLst>
            </p:nvPr>
          </p:nvSpPr>
          <p:spPr>
            <a:xfrm>
              <a:off x="3041" y="7638"/>
              <a:ext cx="8892" cy="2529"/>
            </a:xfrm>
            <a:prstGeom prst="rect">
              <a:avLst/>
            </a:prstGeom>
            <a:solidFill>
              <a:srgbClr val="D1202F">
                <a:alpha val="10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Content Placeholder 2"/>
            <p:cNvSpPr>
              <a:spLocks noGrp="1"/>
            </p:cNvSpPr>
            <p:nvPr>
              <p:custDataLst>
                <p:tags r:id="rId8"/>
              </p:custDataLst>
            </p:nvPr>
          </p:nvSpPr>
          <p:spPr>
            <a:xfrm>
              <a:off x="3248" y="7638"/>
              <a:ext cx="8478" cy="27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state.mem[100000].uint32_t.resolved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&lt;BV32 0x3&gt;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state.mem[100000].uint32_t.concrete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0x3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Simulation Managers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1282045" cy="174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Simulation Managers are responsible for producing new SimStates given an initial set of SimStates.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SimStates are organized in stashes.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7090" y="2970530"/>
            <a:ext cx="10119360" cy="2430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33400" algn="l" fontAlgn="auto">
              <a:lnSpc>
                <a:spcPts val="2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active: SimStates being executed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deadended: SimStates that cannot progress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unconstrained: SimStates in which the instruction pointer can be controlled (e.g., it has a symbolic value)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unsat: SimStates whose constraints are unsatisfiable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2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&lt;custom&gt; 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505" y="5502275"/>
            <a:ext cx="11282045" cy="7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step() executes a basic block of the active SimStates.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chemeClr val="bg1">
              <a:alpha val="9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60850" y="2934653"/>
            <a:ext cx="7908925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500" b="0" i="0" u="none" strike="noStrike" kern="1200" cap="none" spc="0" normalizeH="0" baseline="0" noProof="0" dirty="0">
                <a:ln>
                  <a:noFill/>
                </a:ln>
                <a:solidFill>
                  <a:srgbClr val="BF191A"/>
                </a:solidFill>
                <a:effectLst/>
                <a:uLnTx/>
                <a:uFillTx/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  <a:sym typeface="+mn-lt"/>
              </a:rPr>
              <a:t>angr</a:t>
            </a:r>
            <a:endParaRPr kumimoji="0" sz="5500" b="0" i="0" u="none" strike="noStrike" kern="1200" cap="none" spc="0" normalizeH="0" baseline="0" noProof="0" dirty="0">
              <a:ln>
                <a:noFill/>
              </a:ln>
              <a:solidFill>
                <a:srgbClr val="BF191A"/>
              </a:solidFill>
              <a:effectLst/>
              <a:uLnTx/>
              <a:uFillTx/>
              <a:latin typeface="Arial Black" panose="020B0A04020102020204" charset="0"/>
              <a:ea typeface="微软雅黑 Light" panose="020B0502040204020203" charset="-122"/>
              <a:cs typeface="Arial Black" panose="020B0A04020102020204" charset="0"/>
              <a:sym typeface="+mn-lt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E7442A-BA00-4274-AC47-95D95C23D1C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E13747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9" name="文本占位符 3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  <a:t>01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20" name="文本占位符 3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  <a:t>Part One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22" name="L 形 21"/>
            <p:cNvSpPr/>
            <p:nvPr userDrawn="1">
              <p:custDataLst>
                <p:tags r:id="rId6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3" name="L 形 22"/>
            <p:cNvSpPr/>
            <p:nvPr userDrawn="1">
              <p:custDataLst>
                <p:tags r:id="rId7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4" name="L 形 23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5" name="直角三角形 24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D120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>
            <p:custDataLst>
              <p:tags r:id="rId10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Simulation Managers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17445" y="1264920"/>
            <a:ext cx="7357110" cy="5003158"/>
            <a:chOff x="4307" y="2152"/>
            <a:chExt cx="11586" cy="7879"/>
          </a:xfrm>
        </p:grpSpPr>
        <p:grpSp>
          <p:nvGrpSpPr>
            <p:cNvPr id="4" name="组合 3"/>
            <p:cNvGrpSpPr/>
            <p:nvPr/>
          </p:nvGrpSpPr>
          <p:grpSpPr>
            <a:xfrm>
              <a:off x="4307" y="2152"/>
              <a:ext cx="11586" cy="7879"/>
              <a:chOff x="11627" y="2452"/>
              <a:chExt cx="11586" cy="7092"/>
            </a:xfrm>
          </p:grpSpPr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11907" y="2712"/>
                <a:ext cx="11306" cy="6832"/>
              </a:xfrm>
              <a:prstGeom prst="rect">
                <a:avLst/>
              </a:prstGeom>
              <a:solidFill>
                <a:srgbClr val="D1202F"/>
              </a:solidFill>
              <a:ln>
                <a:solidFill>
                  <a:srgbClr val="D120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>
                <p:custDataLst>
                  <p:tags r:id="rId3"/>
                </p:custDataLst>
              </p:nvPr>
            </p:nvSpPr>
            <p:spPr>
              <a:xfrm>
                <a:off x="11627" y="2452"/>
                <a:ext cx="11409" cy="6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120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" name="Content Placeholder 2"/>
            <p:cNvSpPr>
              <a:spLocks noGrp="1"/>
            </p:cNvSpPr>
            <p:nvPr>
              <p:custDataLst>
                <p:tags r:id="rId4"/>
              </p:custDataLst>
            </p:nvPr>
          </p:nvSpPr>
          <p:spPr>
            <a:xfrm>
              <a:off x="5371" y="2346"/>
              <a:ext cx="9851" cy="70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sm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=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proj.factory.simulation_manager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(state)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sm.active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[&lt;SimState @ 0x14001128a&gt;]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sm.step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()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&lt;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SimulationManager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with 1 active&gt;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…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sm.step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()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&lt;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SimulationManager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with 2 active&gt;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…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sm.step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()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2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&lt;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SimulationManager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with 4 active&gt;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>
                <a:buNone/>
              </a:pP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History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1282045" cy="112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state.history allows one to access the historical execution path up to the current state.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47090" y="2411730"/>
            <a:ext cx="10119360" cy="2823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33400" algn="l" fontAlgn="auto">
              <a:lnSpc>
                <a:spcPts val="3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state.history.parent: The parent state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3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state.history.bbl_addrs: The basic block addresses executed by the state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38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state.history.jump_guards: The conditions guarding each of the branches that the state has encountered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SimProcedures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1282045" cy="159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SimProcedures are procedures that model calls to external functions, specifying the effect of the function on the SimState.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47090" y="2780030"/>
            <a:ext cx="3173095" cy="1148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33400" algn="l" fontAlgn="auto">
              <a:lnSpc>
                <a:spcPts val="3800"/>
              </a:lnSpc>
              <a:spcAft>
                <a:spcPts val="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Libraries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533400" algn="l" fontAlgn="auto">
              <a:lnSpc>
                <a:spcPts val="3800"/>
              </a:lnSpc>
              <a:spcAft>
                <a:spcPts val="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System calls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505" y="4443095"/>
            <a:ext cx="11282045" cy="11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They are also used for hooking, i.e., to associate an address with a SimProcedure.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847090" y="5535930"/>
            <a:ext cx="9445625" cy="563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33400" algn="l" fontAlgn="auto">
              <a:lnSpc>
                <a:spcPts val="3500"/>
              </a:lnSpc>
              <a:spcAft>
                <a:spcPts val="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the address is reached the SimProcedure is invoked</a:t>
            </a:r>
            <a:endParaRPr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88740" y="2570480"/>
            <a:ext cx="6298565" cy="1846580"/>
            <a:chOff x="6331" y="4006"/>
            <a:chExt cx="9919" cy="2908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6331" y="4006"/>
              <a:ext cx="9919" cy="2908"/>
            </a:xfrm>
            <a:prstGeom prst="rect">
              <a:avLst/>
            </a:prstGeom>
            <a:solidFill>
              <a:srgbClr val="D1202F">
                <a:alpha val="10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ntent Placeholder 2"/>
            <p:cNvSpPr>
              <a:spLocks noGrp="1"/>
            </p:cNvSpPr>
            <p:nvPr>
              <p:custDataLst>
                <p:tags r:id="rId8"/>
              </p:custDataLst>
            </p:nvPr>
          </p:nvSpPr>
          <p:spPr>
            <a:xfrm>
              <a:off x="6538" y="4006"/>
              <a:ext cx="9473" cy="27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33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 angr.SIM_PROCEDURES['libc'].keys()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3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['strncmp',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3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'sscanf',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3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 'snprintf', …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SimProcedures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770" y="1488440"/>
            <a:ext cx="10285095" cy="4322445"/>
            <a:chOff x="1182" y="2344"/>
            <a:chExt cx="16197" cy="6807"/>
          </a:xfrm>
        </p:grpSpPr>
        <p:grpSp>
          <p:nvGrpSpPr>
            <p:cNvPr id="147" name="图形 138"/>
            <p:cNvGrpSpPr/>
            <p:nvPr/>
          </p:nvGrpSpPr>
          <p:grpSpPr>
            <a:xfrm>
              <a:off x="1182" y="2881"/>
              <a:ext cx="16197" cy="6270"/>
              <a:chOff x="3726473" y="2479904"/>
              <a:chExt cx="4641447" cy="1964974"/>
            </a:xfrm>
          </p:grpSpPr>
          <p:sp>
            <p:nvSpPr>
              <p:cNvPr id="148" name="任意多边形: 形状 147"/>
              <p:cNvSpPr/>
              <p:nvPr>
                <p:custDataLst>
                  <p:tags r:id="rId2"/>
                </p:custDataLst>
              </p:nvPr>
            </p:nvSpPr>
            <p:spPr>
              <a:xfrm>
                <a:off x="3745737" y="2499168"/>
                <a:ext cx="4602918" cy="1926445"/>
              </a:xfrm>
              <a:custGeom>
                <a:avLst/>
                <a:gdLst>
                  <a:gd name="connsiteX0" fmla="*/ 0 w 4602918"/>
                  <a:gd name="connsiteY0" fmla="*/ 0 h 1926445"/>
                  <a:gd name="connsiteX1" fmla="*/ 4602919 w 4602918"/>
                  <a:gd name="connsiteY1" fmla="*/ 0 h 1926445"/>
                  <a:gd name="connsiteX2" fmla="*/ 4602919 w 4602918"/>
                  <a:gd name="connsiteY2" fmla="*/ 1926446 h 1926445"/>
                  <a:gd name="connsiteX3" fmla="*/ 0 w 4602918"/>
                  <a:gd name="connsiteY3" fmla="*/ 1926446 h 192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2918" h="1926445">
                    <a:moveTo>
                      <a:pt x="0" y="0"/>
                    </a:moveTo>
                    <a:lnTo>
                      <a:pt x="4602919" y="0"/>
                    </a:lnTo>
                    <a:lnTo>
                      <a:pt x="4602919" y="1926446"/>
                    </a:lnTo>
                    <a:lnTo>
                      <a:pt x="0" y="1926446"/>
                    </a:lnTo>
                    <a:close/>
                  </a:path>
                </a:pathLst>
              </a:custGeom>
              <a:solidFill>
                <a:srgbClr val="FFFFFF"/>
              </a:solidFill>
              <a:ln w="12829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任意多边形: 形状 148"/>
              <p:cNvSpPr/>
              <p:nvPr>
                <p:custDataLst>
                  <p:tags r:id="rId3"/>
                </p:custDataLst>
              </p:nvPr>
            </p:nvSpPr>
            <p:spPr>
              <a:xfrm>
                <a:off x="3726473" y="2479904"/>
                <a:ext cx="4641447" cy="1964974"/>
              </a:xfrm>
              <a:custGeom>
                <a:avLst/>
                <a:gdLst>
                  <a:gd name="connsiteX0" fmla="*/ 4641448 w 4641447"/>
                  <a:gd name="connsiteY0" fmla="*/ 1964975 h 1964974"/>
                  <a:gd name="connsiteX1" fmla="*/ 0 w 4641447"/>
                  <a:gd name="connsiteY1" fmla="*/ 1964975 h 1964974"/>
                  <a:gd name="connsiteX2" fmla="*/ 0 w 4641447"/>
                  <a:gd name="connsiteY2" fmla="*/ 0 h 1964974"/>
                  <a:gd name="connsiteX3" fmla="*/ 4641448 w 4641447"/>
                  <a:gd name="connsiteY3" fmla="*/ 0 h 1964974"/>
                  <a:gd name="connsiteX4" fmla="*/ 4641448 w 4641447"/>
                  <a:gd name="connsiteY4" fmla="*/ 1964975 h 1964974"/>
                  <a:gd name="connsiteX5" fmla="*/ 38529 w 4641447"/>
                  <a:gd name="connsiteY5" fmla="*/ 1926446 h 1964974"/>
                  <a:gd name="connsiteX6" fmla="*/ 4602919 w 4641447"/>
                  <a:gd name="connsiteY6" fmla="*/ 1926446 h 1964974"/>
                  <a:gd name="connsiteX7" fmla="*/ 4602919 w 4641447"/>
                  <a:gd name="connsiteY7" fmla="*/ 38529 h 1964974"/>
                  <a:gd name="connsiteX8" fmla="*/ 38529 w 4641447"/>
                  <a:gd name="connsiteY8" fmla="*/ 38529 h 1964974"/>
                  <a:gd name="connsiteX9" fmla="*/ 38529 w 4641447"/>
                  <a:gd name="connsiteY9" fmla="*/ 1926446 h 196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41447" h="1964974">
                    <a:moveTo>
                      <a:pt x="4641448" y="1964975"/>
                    </a:moveTo>
                    <a:lnTo>
                      <a:pt x="0" y="1964975"/>
                    </a:lnTo>
                    <a:lnTo>
                      <a:pt x="0" y="0"/>
                    </a:lnTo>
                    <a:lnTo>
                      <a:pt x="4641448" y="0"/>
                    </a:lnTo>
                    <a:lnTo>
                      <a:pt x="4641448" y="1964975"/>
                    </a:lnTo>
                    <a:close/>
                    <a:moveTo>
                      <a:pt x="38529" y="1926446"/>
                    </a:moveTo>
                    <a:lnTo>
                      <a:pt x="4602919" y="1926446"/>
                    </a:lnTo>
                    <a:lnTo>
                      <a:pt x="4602919" y="38529"/>
                    </a:lnTo>
                    <a:lnTo>
                      <a:pt x="38529" y="38529"/>
                    </a:lnTo>
                    <a:lnTo>
                      <a:pt x="38529" y="1926446"/>
                    </a:lnTo>
                    <a:close/>
                  </a:path>
                </a:pathLst>
              </a:custGeom>
              <a:solidFill>
                <a:srgbClr val="C1433A"/>
              </a:solidFill>
              <a:ln w="12829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1" name="任意多边形: 形状 151"/>
            <p:cNvSpPr/>
            <p:nvPr>
              <p:custDataLst>
                <p:tags r:id="rId4"/>
              </p:custDataLst>
            </p:nvPr>
          </p:nvSpPr>
          <p:spPr>
            <a:xfrm>
              <a:off x="1472" y="2344"/>
              <a:ext cx="750" cy="1077"/>
            </a:xfrm>
            <a:custGeom>
              <a:avLst/>
              <a:gdLst>
                <a:gd name="connsiteX0" fmla="*/ 287487 w 415557"/>
                <a:gd name="connsiteY0" fmla="*/ 653420 h 653420"/>
                <a:gd name="connsiteX1" fmla="*/ 184744 w 415557"/>
                <a:gd name="connsiteY1" fmla="*/ 587921 h 653420"/>
                <a:gd name="connsiteX2" fmla="*/ 4942 w 415557"/>
                <a:gd name="connsiteY2" fmla="*/ 123006 h 653420"/>
                <a:gd name="connsiteX3" fmla="*/ 65304 w 415557"/>
                <a:gd name="connsiteY3" fmla="*/ 7419 h 653420"/>
                <a:gd name="connsiteX4" fmla="*/ 137225 w 415557"/>
                <a:gd name="connsiteY4" fmla="*/ 6135 h 653420"/>
                <a:gd name="connsiteX5" fmla="*/ 187312 w 415557"/>
                <a:gd name="connsiteY5" fmla="*/ 53654 h 653420"/>
                <a:gd name="connsiteX6" fmla="*/ 228410 w 415557"/>
                <a:gd name="connsiteY6" fmla="*/ 162819 h 653420"/>
                <a:gd name="connsiteX7" fmla="*/ 193734 w 415557"/>
                <a:gd name="connsiteY7" fmla="*/ 162819 h 653420"/>
                <a:gd name="connsiteX8" fmla="*/ 157773 w 415557"/>
                <a:gd name="connsiteY8" fmla="*/ 63928 h 653420"/>
                <a:gd name="connsiteX9" fmla="*/ 126950 w 415557"/>
                <a:gd name="connsiteY9" fmla="*/ 35674 h 653420"/>
                <a:gd name="connsiteX10" fmla="*/ 76863 w 415557"/>
                <a:gd name="connsiteY10" fmla="*/ 36958 h 653420"/>
                <a:gd name="connsiteX11" fmla="*/ 35765 w 415557"/>
                <a:gd name="connsiteY11" fmla="*/ 111447 h 653420"/>
                <a:gd name="connsiteX12" fmla="*/ 214282 w 415557"/>
                <a:gd name="connsiteY12" fmla="*/ 577647 h 653420"/>
                <a:gd name="connsiteX13" fmla="*/ 323448 w 415557"/>
                <a:gd name="connsiteY13" fmla="*/ 616176 h 653420"/>
                <a:gd name="connsiteX14" fmla="*/ 379957 w 415557"/>
                <a:gd name="connsiteY14" fmla="*/ 514716 h 653420"/>
                <a:gd name="connsiteX15" fmla="*/ 205292 w 415557"/>
                <a:gd name="connsiteY15" fmla="*/ 57507 h 653420"/>
                <a:gd name="connsiteX16" fmla="*/ 234831 w 415557"/>
                <a:gd name="connsiteY16" fmla="*/ 45948 h 653420"/>
                <a:gd name="connsiteX17" fmla="*/ 409495 w 415557"/>
                <a:gd name="connsiteY17" fmla="*/ 501873 h 653420"/>
                <a:gd name="connsiteX18" fmla="*/ 335006 w 415557"/>
                <a:gd name="connsiteY18" fmla="*/ 644430 h 653420"/>
                <a:gd name="connsiteX19" fmla="*/ 287487 w 415557"/>
                <a:gd name="connsiteY19" fmla="*/ 653420 h 65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557" h="653420">
                  <a:moveTo>
                    <a:pt x="287487" y="653420"/>
                  </a:moveTo>
                  <a:cubicBezTo>
                    <a:pt x="241253" y="653420"/>
                    <a:pt x="200155" y="629019"/>
                    <a:pt x="184744" y="587921"/>
                  </a:cubicBezTo>
                  <a:lnTo>
                    <a:pt x="4942" y="123006"/>
                  </a:lnTo>
                  <a:cubicBezTo>
                    <a:pt x="-11754" y="78055"/>
                    <a:pt x="15216" y="26683"/>
                    <a:pt x="65304" y="7419"/>
                  </a:cubicBezTo>
                  <a:cubicBezTo>
                    <a:pt x="89706" y="-1571"/>
                    <a:pt x="115392" y="-2855"/>
                    <a:pt x="137225" y="6135"/>
                  </a:cubicBezTo>
                  <a:cubicBezTo>
                    <a:pt x="160342" y="15125"/>
                    <a:pt x="178322" y="31821"/>
                    <a:pt x="187312" y="53654"/>
                  </a:cubicBezTo>
                  <a:lnTo>
                    <a:pt x="228410" y="162819"/>
                  </a:lnTo>
                  <a:lnTo>
                    <a:pt x="193734" y="162819"/>
                  </a:lnTo>
                  <a:lnTo>
                    <a:pt x="157773" y="63928"/>
                  </a:lnTo>
                  <a:cubicBezTo>
                    <a:pt x="152636" y="51085"/>
                    <a:pt x="141077" y="40811"/>
                    <a:pt x="126950" y="35674"/>
                  </a:cubicBezTo>
                  <a:cubicBezTo>
                    <a:pt x="111539" y="30536"/>
                    <a:pt x="93558" y="30536"/>
                    <a:pt x="76863" y="36958"/>
                  </a:cubicBezTo>
                  <a:cubicBezTo>
                    <a:pt x="43471" y="49801"/>
                    <a:pt x="24206" y="83193"/>
                    <a:pt x="35765" y="111447"/>
                  </a:cubicBezTo>
                  <a:lnTo>
                    <a:pt x="214282" y="577647"/>
                  </a:lnTo>
                  <a:cubicBezTo>
                    <a:pt x="228410" y="616176"/>
                    <a:pt x="278497" y="632872"/>
                    <a:pt x="323448" y="616176"/>
                  </a:cubicBezTo>
                  <a:cubicBezTo>
                    <a:pt x="369682" y="598196"/>
                    <a:pt x="394084" y="553245"/>
                    <a:pt x="379957" y="514716"/>
                  </a:cubicBezTo>
                  <a:lnTo>
                    <a:pt x="205292" y="57507"/>
                  </a:lnTo>
                  <a:lnTo>
                    <a:pt x="234831" y="45948"/>
                  </a:lnTo>
                  <a:lnTo>
                    <a:pt x="409495" y="501873"/>
                  </a:lnTo>
                  <a:cubicBezTo>
                    <a:pt x="430044" y="557098"/>
                    <a:pt x="396652" y="621313"/>
                    <a:pt x="335006" y="644430"/>
                  </a:cubicBezTo>
                  <a:cubicBezTo>
                    <a:pt x="318310" y="650852"/>
                    <a:pt x="302899" y="653420"/>
                    <a:pt x="287487" y="653420"/>
                  </a:cubicBezTo>
                  <a:close/>
                </a:path>
              </a:pathLst>
            </a:custGeom>
            <a:solidFill>
              <a:srgbClr val="D1202F"/>
            </a:solidFill>
            <a:ln w="128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Content Placeholder 2"/>
            <p:cNvSpPr>
              <a:spLocks noGrp="1"/>
            </p:cNvSpPr>
            <p:nvPr>
              <p:custDataLst>
                <p:tags r:id="rId5"/>
              </p:custDataLst>
            </p:nvPr>
          </p:nvSpPr>
          <p:spPr>
            <a:xfrm>
              <a:off x="2222" y="3150"/>
              <a:ext cx="15089" cy="59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 &gt;&gt; 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func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 = 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angr.SIM_PROCEDURES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['stubs']['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ReturnUnconstrained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'] </a:t>
              </a:r>
              <a:endParaRPr lang="en-US" sz="10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# 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Func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 is actually a class</a:t>
              </a:r>
              <a:endParaRPr lang="en-US" sz="10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p.hook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(0x10000, 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func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())</a:t>
              </a:r>
              <a:endParaRPr lang="en-US" sz="10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p.is_hooked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(0x10000)</a:t>
              </a:r>
              <a:endParaRPr lang="en-US" sz="10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True</a:t>
              </a:r>
              <a:endParaRPr lang="en-US" sz="10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p.hooked_by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(0x10000)</a:t>
              </a:r>
              <a:endParaRPr lang="en-US" sz="10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4000"/>
                </a:lnSpc>
                <a:spcBef>
                  <a:spcPts val="0"/>
                </a:spcBef>
                <a:buNone/>
              </a:pP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&lt;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SimProcedure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10000" dirty="0" err="1">
                  <a:latin typeface="Times New Roman" panose="02020603050405020304" charset="0"/>
                  <a:cs typeface="Times New Roman" panose="02020603050405020304" charset="0"/>
                </a:rPr>
                <a:t>ReturnUnconstrained</a:t>
              </a:r>
              <a:r>
                <a:rPr lang="en-US" sz="10000" dirty="0">
                  <a:latin typeface="Times New Roman" panose="02020603050405020304" charset="0"/>
                  <a:cs typeface="Times New Roman" panose="02020603050405020304" charset="0"/>
                </a:rPr>
                <a:t>&gt;</a:t>
              </a:r>
              <a:endParaRPr lang="en-US" sz="100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>
                <a:buNone/>
              </a:pPr>
              <a:endParaRPr lang="en-US" sz="10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Symbolic Values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229995"/>
            <a:ext cx="11282045" cy="184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Symbolic values are “placeholders” for an unknown value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Operations on symbolic values return an AST representing the operations (accessible with .op and .args)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pic>
        <p:nvPicPr>
          <p:cNvPr id="228" name="http://photo-static-api.fotomore.com/creative/vcg/400/new/VCG211384536225.jpg" descr="&amp;pky200_sjzg_VCG211384536225&amp;2&amp;src_rpledit_likech&amp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8874" r="11087"/>
          <a:stretch>
            <a:fillRect/>
          </a:stretch>
        </p:blipFill>
        <p:spPr>
          <a:xfrm flipH="1">
            <a:off x="469265" y="4862195"/>
            <a:ext cx="1456268" cy="1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Symbolic Values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53640" y="1239520"/>
            <a:ext cx="7284720" cy="5116830"/>
            <a:chOff x="3797" y="1952"/>
            <a:chExt cx="11472" cy="8058"/>
          </a:xfrm>
        </p:grpSpPr>
        <p:grpSp>
          <p:nvGrpSpPr>
            <p:cNvPr id="6" name="组合 5"/>
            <p:cNvGrpSpPr/>
            <p:nvPr/>
          </p:nvGrpSpPr>
          <p:grpSpPr>
            <a:xfrm>
              <a:off x="3797" y="1952"/>
              <a:ext cx="11473" cy="8059"/>
              <a:chOff x="11627" y="2452"/>
              <a:chExt cx="10488" cy="7020"/>
            </a:xfrm>
          </p:grpSpPr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11907" y="2712"/>
                <a:ext cx="10208" cy="6760"/>
              </a:xfrm>
              <a:prstGeom prst="rect">
                <a:avLst/>
              </a:prstGeom>
              <a:solidFill>
                <a:srgbClr val="D1202F"/>
              </a:solidFill>
              <a:ln>
                <a:solidFill>
                  <a:srgbClr val="D120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>
                <p:custDataLst>
                  <p:tags r:id="rId3"/>
                </p:custDataLst>
              </p:nvPr>
            </p:nvSpPr>
            <p:spPr>
              <a:xfrm>
                <a:off x="11627" y="2452"/>
                <a:ext cx="10309" cy="67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120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" name="Content Placeholder 2"/>
            <p:cNvSpPr>
              <a:spLocks noGrp="1"/>
            </p:cNvSpPr>
            <p:nvPr>
              <p:custDataLst>
                <p:tags r:id="rId4"/>
              </p:custDataLst>
            </p:nvPr>
          </p:nvSpPr>
          <p:spPr>
            <a:xfrm>
              <a:off x="4294" y="2213"/>
              <a:ext cx="10440" cy="71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&gt;&gt; x = state.solver.BVS("x", 64)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&lt;BV64 x_3_64&gt;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&gt;&gt; x + 1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 &lt;BV64 x_3_64 + 0x1&gt;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&gt;&gt; (x + 1) / 2 * x 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&lt;BV64 ((x_3_64 + 0x1) / 0x2) * x_3_64&gt;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&gt;&gt; ((x + 1) / 2 * x).op 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'__mul__’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&gt;&gt; ((x + 1) / 2 * x).args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r>
                <a:rPr lang="en-US" sz="2500" dirty="0">
                  <a:latin typeface="Times New Roman" panose="02020603050405020304" charset="0"/>
                  <a:cs typeface="Times New Roman" panose="02020603050405020304" charset="0"/>
                </a:rPr>
                <a:t>(&lt;BV64 (x_3_64 + 0x1) / 0x2&gt;, &lt;BV64 x_3_64&gt;)</a:t>
              </a: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500"/>
                </a:lnSpc>
                <a:spcBef>
                  <a:spcPts val="0"/>
                </a:spcBef>
                <a:buNone/>
              </a:pP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>
                <a:buNone/>
              </a:pPr>
              <a:endParaRPr lang="en-US" sz="25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Symbolic Constraints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229995"/>
            <a:ext cx="11282045" cy="26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Comparing symbolic values will return an AST with a Boolean type, which represents a constraint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Constraints can be added to a solver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2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 solver can then be asked to evaluate the constraints 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pic>
        <p:nvPicPr>
          <p:cNvPr id="2" name="图片 1" descr="2378 [转换]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644" r="84596" b="8932"/>
          <a:stretch>
            <a:fillRect/>
          </a:stretch>
        </p:blipFill>
        <p:spPr>
          <a:xfrm>
            <a:off x="357188" y="5047298"/>
            <a:ext cx="102903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Symbolic Constraints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40840" y="1272540"/>
            <a:ext cx="8833485" cy="5020945"/>
            <a:chOff x="2765" y="2244"/>
            <a:chExt cx="13790" cy="7772"/>
          </a:xfrm>
        </p:grpSpPr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2765" y="2244"/>
              <a:ext cx="13791" cy="7772"/>
            </a:xfrm>
            <a:prstGeom prst="rect">
              <a:avLst/>
            </a:prstGeom>
            <a:solidFill>
              <a:srgbClr val="D1202F">
                <a:alpha val="5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Content Placeholder 2"/>
            <p:cNvSpPr>
              <a:spLocks noGrp="1"/>
            </p:cNvSpPr>
            <p:nvPr>
              <p:custDataLst>
                <p:tags r:id="rId3"/>
              </p:custDataLst>
            </p:nvPr>
          </p:nvSpPr>
          <p:spPr>
            <a:xfrm>
              <a:off x="3071" y="2444"/>
              <a:ext cx="13179" cy="73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state.solver.add(a &gt; b)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[&lt;Bool a_5_8 &gt; b_6_8&gt;]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state.solver.add(a == b * 2)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[&lt;Bool a_5_8 == (b_6_8 * 2)&gt;]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state.solver.add(b &gt; 6)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[&lt;Bool b_6_8 &gt; 6&gt;]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state.solver.constraints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[&lt;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Bool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a_5_8 &gt; b_6_8&gt;,&lt;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Bool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a_5_8==(b_6_8 * 2)&gt;,&lt;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Bool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b_6_8 &gt; 6&gt;]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state.solver.eval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(a)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0xeL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&gt;&gt;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state.solver.eval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(b)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000"/>
                </a:lnSpc>
                <a:spcBef>
                  <a:spcPts val="0"/>
                </a:spcBef>
                <a:buNone/>
              </a:pP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0x7L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>
                <a:buNone/>
              </a:pP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Execution Engines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1282045" cy="112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Execution Engines are responsible for evolving the state when step() is invoked on an Execution Manager.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7090" y="2411730"/>
            <a:ext cx="10322560" cy="3395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476250" algn="l" fontAlgn="auto">
              <a:lnSpc>
                <a:spcPts val="33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3228161236"/>
                  <wpsdc:marlchars xmlns:wpsdc="http://www.wps.cn/officeDocument/2017/drawingmlCustomData" val="250" checksum="1039213347"/>
                </a:ext>
              </a:extLst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failure engine is invoked when the previous step took us to some un-continuable state</a:t>
            </a:r>
            <a:endParaRPr sz="25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476250" algn="l" fontAlgn="auto">
              <a:lnSpc>
                <a:spcPts val="33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3228161236"/>
                  <wpsdc:marlchars xmlns:wpsdc="http://www.wps.cn/officeDocument/2017/drawingmlCustomData" val="250" checksum="1039213347"/>
                </a:ext>
              </a:extLst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syscall engine is invoked when the previous step ended in a syscall</a:t>
            </a:r>
            <a:endParaRPr sz="25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476250" algn="l" fontAlgn="auto">
              <a:lnSpc>
                <a:spcPts val="33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3228161236"/>
                  <wpsdc:marlchars xmlns:wpsdc="http://www.wps.cn/officeDocument/2017/drawingmlCustomData" val="250" checksum="1039213347"/>
                </a:ext>
              </a:extLst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hook engine is invoked if the current address is hooked</a:t>
            </a:r>
            <a:endParaRPr sz="25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476250" algn="l" fontAlgn="auto">
              <a:lnSpc>
                <a:spcPts val="33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3228161236"/>
                  <wpsdc:marlchars xmlns:wpsdc="http://www.wps.cn/officeDocument/2017/drawingmlCustomData" val="250" checksum="1039213347"/>
                </a:ext>
              </a:extLst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unicorn engine is invoked when the UNICORN state option is enabled and there is no symbolic data in the state</a:t>
            </a:r>
            <a:endParaRPr sz="25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476250" algn="l" fontAlgn="auto">
              <a:lnSpc>
                <a:spcPts val="33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3228161236"/>
                  <wpsdc:marlchars xmlns:wpsdc="http://www.wps.cn/officeDocument/2017/drawingmlCustomData" val="250" checksum="1039213347"/>
                </a:ext>
              </a:extLst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VEX engine is invoked as the final fallback</a:t>
            </a:r>
            <a:endParaRPr sz="25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Breakpoints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153795"/>
            <a:ext cx="11282045" cy="112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angr allows one to set breakpoints and test for sophisticated conditions.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7090" y="2259330"/>
            <a:ext cx="10322560" cy="2037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476250" algn="l" fontAlgn="auto">
              <a:lnSpc>
                <a:spcPts val="33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3228161236"/>
                  <wpsdc:marlchars xmlns:wpsdc="http://www.wps.cn/officeDocument/2017/drawingmlCustomData" val="250" checksum="1039213347"/>
                </a:ext>
              </a:extLst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and registers reads/writes</a:t>
            </a:r>
            <a:endParaRPr sz="25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476250" algn="l" fontAlgn="auto">
              <a:lnSpc>
                <a:spcPts val="33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3228161236"/>
                  <wpsdc:marlchars xmlns:wpsdc="http://www.wps.cn/officeDocument/2017/drawingmlCustomData" val="250" checksum="1039213347"/>
                </a:ext>
              </a:extLst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new symbolic variable is created</a:t>
            </a:r>
            <a:endParaRPr sz="25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476250" algn="l" fontAlgn="auto">
              <a:lnSpc>
                <a:spcPts val="33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3228161236"/>
                  <wpsdc:marlchars xmlns:wpsdc="http://www.wps.cn/officeDocument/2017/drawingmlCustomData" val="250" checksum="1039213347"/>
                </a:ext>
              </a:extLst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call instruction is invoked</a:t>
            </a:r>
            <a:endParaRPr sz="25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71500" indent="-476250" algn="l" fontAlgn="auto">
              <a:lnSpc>
                <a:spcPts val="3300"/>
              </a:lnSpc>
              <a:spcAft>
                <a:spcPts val="500"/>
              </a:spcAft>
              <a:buClr>
                <a:srgbClr val="D1202F"/>
              </a:buClr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50" checksum="3228161236"/>
                  <wpsdc:marlchars xmlns:wpsdc="http://www.wps.cn/officeDocument/2017/drawingmlCustomData" val="250" checksum="1039213347"/>
                </a:ext>
              </a:extLst>
            </a:pPr>
            <a:r>
              <a:rPr lang="en-US" sz="2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...</a:t>
            </a:r>
            <a:endParaRPr lang="en-US" sz="25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06208" y="4562475"/>
            <a:ext cx="10003155" cy="1594485"/>
            <a:chOff x="1536" y="6765"/>
            <a:chExt cx="15753" cy="2511"/>
          </a:xfrm>
        </p:grpSpPr>
        <p:sp>
          <p:nvSpPr>
            <p:cNvPr id="2" name="矩形 1"/>
            <p:cNvSpPr/>
            <p:nvPr>
              <p:custDataLst>
                <p:tags r:id="rId5"/>
              </p:custDataLst>
            </p:nvPr>
          </p:nvSpPr>
          <p:spPr>
            <a:xfrm>
              <a:off x="1536" y="6765"/>
              <a:ext cx="14771" cy="2511"/>
            </a:xfrm>
            <a:prstGeom prst="rect">
              <a:avLst/>
            </a:prstGeom>
            <a:solidFill>
              <a:srgbClr val="D1202F">
                <a:alpha val="5000"/>
              </a:srgbClr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Content Placeholder 2"/>
            <p:cNvSpPr>
              <a:spLocks noGrp="1"/>
            </p:cNvSpPr>
            <p:nvPr>
              <p:custDataLst>
                <p:tags r:id="rId6"/>
              </p:custDataLst>
            </p:nvPr>
          </p:nvSpPr>
          <p:spPr>
            <a:xfrm>
              <a:off x="1711" y="6766"/>
              <a:ext cx="15578" cy="21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chemeClr val="tx1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36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 def debug_f (state):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6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...     print "State %s just performed a memory write!”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indent="0" fontAlgn="auto">
                <a:lnSpc>
                  <a:spcPts val="3600"/>
                </a:lnSpc>
                <a:spcBef>
                  <a:spcPts val="0"/>
                </a:spcBef>
                <a:buNone/>
              </a:pPr>
              <a:r>
                <a:rPr lang="en-US" sz="2500">
                  <a:latin typeface="Times New Roman" panose="02020603050405020304" charset="0"/>
                  <a:cs typeface="Times New Roman" panose="02020603050405020304" charset="0"/>
                </a:rPr>
                <a:t>&gt;&gt;&gt; s.inspect.b('mem_write', when=angr.BP_AFTER, action=debug_f)</a:t>
              </a:r>
              <a:endParaRPr lang="en-US" sz="25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angr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Text Box 8" descr="7b0a202020202262756c6c6574223a20227b5c2263617465676f727949645c223a31303030362c5c2274656d706c61746549645c223a3230323331323437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900" y="1098550"/>
            <a:ext cx="10928985" cy="38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Framework for the analysis of binaries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Supports a number of architectures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143000" indent="-330200" fontAlgn="auto">
              <a:lnSpc>
                <a:spcPts val="4500"/>
              </a:lnSpc>
              <a:spcBef>
                <a:spcPts val="0"/>
              </a:spcBef>
              <a:spcAft>
                <a:spcPts val="1000"/>
              </a:spcAft>
              <a:buClr>
                <a:srgbClr val="D1202F"/>
              </a:buClr>
              <a:buSzPct val="120000"/>
              <a:buFont typeface="Wingdings" panose="05000000000000000000" charset="0"/>
              <a:buChar char="Ø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500" checksum="2068644371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x86, x64, MIPS, ARM, PPC, etc.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http://angr.io</a:t>
            </a:r>
            <a:endParaRPr lang="en-US" altLang="zh-CN" sz="300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https://github.com/angr</a:t>
            </a:r>
            <a:endParaRPr lang="en-US" altLang="zh-CN" sz="300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Analyses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975995"/>
            <a:ext cx="11282045" cy="5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angr provides a number of analyses: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060768" y="1663065"/>
            <a:ext cx="10070465" cy="3442970"/>
          </a:xfrm>
          <a:prstGeom prst="rect">
            <a:avLst/>
          </a:prstGeom>
          <a:solidFill>
            <a:srgbClr val="D1202F">
              <a:alpha val="5000"/>
            </a:srgbClr>
          </a:solidFill>
          <a:ln w="12700">
            <a:solidFill>
              <a:srgbClr val="D1202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200" b="0" i="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900" b="0" i="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600" b="0" i="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400" b="0" i="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200" b="0" i="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&gt;&gt;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.[TAB]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p.analyses.BackwardSlice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p.analyses.CFGFast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p.analyses.Reassembler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p.analyses.BinaryOptimizer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p.analyses.CongruencyCheck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p.analyses.reload_analyses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p.analyses.BinDiff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p.analyses.DDG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p.analyses.StaticHooker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p.analyses.BoyScout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p.analyses.DFG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p.analyses.VariableRecovery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p.analyses.CalleeCleanupFinder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p.analyses.Disassembly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p.analyses.VariableRecoveryFast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p.analyses.CDG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p.analyses.GirlScout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p.analyses.Veritesting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p.analyses.CFG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p.analyses.Identifier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p.analyses.VFG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      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p.analyses.CFGAccurate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p.analyses.LoopFinder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sz="2000" dirty="0" err="1">
                <a:latin typeface="Times New Roman" panose="02020603050405020304" charset="0"/>
                <a:cs typeface="Times New Roman" panose="02020603050405020304" charset="0"/>
              </a:rPr>
              <a:t>p.analyses.VSA_DDG</a:t>
            </a:r>
            <a:endParaRPr lang="en-US" sz="2000" dirty="0" err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505" y="5208270"/>
            <a:ext cx="11282045" cy="11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5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The details about the analysis can be found in the API documentation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 t="4519" b="16150"/>
          <a:stretch>
            <a:fillRect/>
          </a:stretch>
        </p:blipFill>
        <p:spPr>
          <a:xfrm>
            <a:off x="0" y="-32385"/>
            <a:ext cx="12179935" cy="688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-32385"/>
            <a:ext cx="12192000" cy="69005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-19050" y="2219960"/>
            <a:ext cx="12198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charset="0"/>
                <a:ea typeface="思源黑体 CN Heavy" panose="020B0A00000000000000" charset="-122"/>
                <a:cs typeface="Arial Black" panose="020B0A04020102020204" charset="0"/>
                <a:sym typeface="思源黑体 CN Normal" panose="020B0400000000000000" charset="-122"/>
              </a:rPr>
              <a:t>THE END</a:t>
            </a:r>
            <a:endParaRPr kumimoji="0" lang="en-US" altLang="zh-CN" sz="60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charset="0"/>
              <a:ea typeface="思源黑体 CN Heavy" panose="020B0A00000000000000" charset="-122"/>
              <a:cs typeface="Arial Black" panose="020B0A04020102020204" charset="0"/>
              <a:sym typeface="思源黑体 CN Normal" panose="020B0400000000000000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640129" y="6095138"/>
            <a:ext cx="23791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2023.11.02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768215" y="3272790"/>
            <a:ext cx="265557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Fangtian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Zhong</a:t>
            </a:r>
            <a:endParaRPr kumimoji="0" lang="en-US" altLang="zh-CN" sz="25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华文楷体" panose="02010600040101010101" pitchFamily="2" charset="-122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CSCI </a:t>
            </a: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591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sp>
        <p:nvSpPr>
          <p:cNvPr id="4" name="Freeform 15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75098" y="1732630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reeform 159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992261" y="1228497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Freeform 159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969007" y="4372353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" name="Freeform 298"/>
          <p:cNvSpPr/>
          <p:nvPr>
            <p:custDataLst>
              <p:tags r:id="rId7"/>
            </p:custDataLst>
          </p:nvPr>
        </p:nvSpPr>
        <p:spPr bwMode="auto">
          <a:xfrm>
            <a:off x="11101499" y="3197526"/>
            <a:ext cx="146050" cy="144463"/>
          </a:xfrm>
          <a:custGeom>
            <a:avLst/>
            <a:gdLst>
              <a:gd name="T0" fmla="*/ 123 w 247"/>
              <a:gd name="T1" fmla="*/ 0 h 247"/>
              <a:gd name="T2" fmla="*/ 167 w 247"/>
              <a:gd name="T3" fmla="*/ 80 h 247"/>
              <a:gd name="T4" fmla="*/ 247 w 247"/>
              <a:gd name="T5" fmla="*/ 124 h 247"/>
              <a:gd name="T6" fmla="*/ 167 w 247"/>
              <a:gd name="T7" fmla="*/ 167 h 247"/>
              <a:gd name="T8" fmla="*/ 123 w 247"/>
              <a:gd name="T9" fmla="*/ 247 h 247"/>
              <a:gd name="T10" fmla="*/ 80 w 247"/>
              <a:gd name="T11" fmla="*/ 167 h 247"/>
              <a:gd name="T12" fmla="*/ 0 w 247"/>
              <a:gd name="T13" fmla="*/ 124 h 247"/>
              <a:gd name="T14" fmla="*/ 80 w 247"/>
              <a:gd name="T15" fmla="*/ 80 h 247"/>
              <a:gd name="T16" fmla="*/ 123 w 247"/>
              <a:gd name="T17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247">
                <a:moveTo>
                  <a:pt x="123" y="0"/>
                </a:moveTo>
                <a:lnTo>
                  <a:pt x="167" y="80"/>
                </a:lnTo>
                <a:lnTo>
                  <a:pt x="247" y="124"/>
                </a:lnTo>
                <a:lnTo>
                  <a:pt x="167" y="167"/>
                </a:lnTo>
                <a:lnTo>
                  <a:pt x="123" y="247"/>
                </a:lnTo>
                <a:lnTo>
                  <a:pt x="80" y="167"/>
                </a:lnTo>
                <a:lnTo>
                  <a:pt x="0" y="124"/>
                </a:lnTo>
                <a:lnTo>
                  <a:pt x="80" y="80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302"/>
          <p:cNvSpPr/>
          <p:nvPr>
            <p:custDataLst>
              <p:tags r:id="rId8"/>
            </p:custDataLst>
          </p:nvPr>
        </p:nvSpPr>
        <p:spPr bwMode="auto">
          <a:xfrm>
            <a:off x="11362690" y="1253490"/>
            <a:ext cx="129557" cy="129557"/>
          </a:xfrm>
          <a:custGeom>
            <a:avLst/>
            <a:gdLst>
              <a:gd name="T0" fmla="*/ 75 w 151"/>
              <a:gd name="T1" fmla="*/ 0 h 150"/>
              <a:gd name="T2" fmla="*/ 102 w 151"/>
              <a:gd name="T3" fmla="*/ 48 h 150"/>
              <a:gd name="T4" fmla="*/ 151 w 151"/>
              <a:gd name="T5" fmla="*/ 75 h 150"/>
              <a:gd name="T6" fmla="*/ 102 w 151"/>
              <a:gd name="T7" fmla="*/ 102 h 150"/>
              <a:gd name="T8" fmla="*/ 75 w 151"/>
              <a:gd name="T9" fmla="*/ 150 h 150"/>
              <a:gd name="T10" fmla="*/ 49 w 151"/>
              <a:gd name="T11" fmla="*/ 102 h 150"/>
              <a:gd name="T12" fmla="*/ 0 w 151"/>
              <a:gd name="T13" fmla="*/ 75 h 150"/>
              <a:gd name="T14" fmla="*/ 49 w 151"/>
              <a:gd name="T15" fmla="*/ 48 h 150"/>
              <a:gd name="T16" fmla="*/ 75 w 151"/>
              <a:gd name="T1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0">
                <a:moveTo>
                  <a:pt x="75" y="0"/>
                </a:moveTo>
                <a:lnTo>
                  <a:pt x="102" y="48"/>
                </a:lnTo>
                <a:lnTo>
                  <a:pt x="151" y="75"/>
                </a:lnTo>
                <a:lnTo>
                  <a:pt x="102" y="102"/>
                </a:lnTo>
                <a:lnTo>
                  <a:pt x="75" y="150"/>
                </a:lnTo>
                <a:lnTo>
                  <a:pt x="49" y="102"/>
                </a:lnTo>
                <a:lnTo>
                  <a:pt x="0" y="75"/>
                </a:lnTo>
                <a:lnTo>
                  <a:pt x="49" y="48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5" name="Freeform 157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0433905" y="2017746"/>
            <a:ext cx="177215" cy="163925"/>
          </a:xfrm>
          <a:custGeom>
            <a:avLst/>
            <a:gdLst>
              <a:gd name="T0" fmla="*/ 55 w 110"/>
              <a:gd name="T1" fmla="*/ 100 h 100"/>
              <a:gd name="T2" fmla="*/ 50 w 110"/>
              <a:gd name="T3" fmla="*/ 97 h 100"/>
              <a:gd name="T4" fmla="*/ 1 w 110"/>
              <a:gd name="T5" fmla="*/ 9 h 100"/>
              <a:gd name="T6" fmla="*/ 1 w 110"/>
              <a:gd name="T7" fmla="*/ 3 h 100"/>
              <a:gd name="T8" fmla="*/ 6 w 110"/>
              <a:gd name="T9" fmla="*/ 0 h 100"/>
              <a:gd name="T10" fmla="*/ 104 w 110"/>
              <a:gd name="T11" fmla="*/ 0 h 100"/>
              <a:gd name="T12" fmla="*/ 109 w 110"/>
              <a:gd name="T13" fmla="*/ 3 h 100"/>
              <a:gd name="T14" fmla="*/ 109 w 110"/>
              <a:gd name="T15" fmla="*/ 9 h 100"/>
              <a:gd name="T16" fmla="*/ 60 w 110"/>
              <a:gd name="T17" fmla="*/ 97 h 100"/>
              <a:gd name="T18" fmla="*/ 55 w 110"/>
              <a:gd name="T19" fmla="*/ 100 h 100"/>
              <a:gd name="T20" fmla="*/ 16 w 110"/>
              <a:gd name="T21" fmla="*/ 12 h 100"/>
              <a:gd name="T22" fmla="*/ 55 w 110"/>
              <a:gd name="T23" fmla="*/ 82 h 100"/>
              <a:gd name="T24" fmla="*/ 94 w 110"/>
              <a:gd name="T25" fmla="*/ 12 h 100"/>
              <a:gd name="T26" fmla="*/ 16 w 110"/>
              <a:gd name="T27" fmla="*/ 1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100">
                <a:moveTo>
                  <a:pt x="55" y="100"/>
                </a:moveTo>
                <a:cubicBezTo>
                  <a:pt x="53" y="100"/>
                  <a:pt x="51" y="98"/>
                  <a:pt x="50" y="97"/>
                </a:cubicBezTo>
                <a:lnTo>
                  <a:pt x="1" y="9"/>
                </a:lnTo>
                <a:cubicBezTo>
                  <a:pt x="0" y="7"/>
                  <a:pt x="0" y="5"/>
                  <a:pt x="1" y="3"/>
                </a:cubicBezTo>
                <a:cubicBezTo>
                  <a:pt x="2" y="2"/>
                  <a:pt x="4" y="0"/>
                  <a:pt x="6" y="0"/>
                </a:cubicBezTo>
                <a:lnTo>
                  <a:pt x="104" y="0"/>
                </a:lnTo>
                <a:cubicBezTo>
                  <a:pt x="106" y="0"/>
                  <a:pt x="108" y="2"/>
                  <a:pt x="109" y="3"/>
                </a:cubicBezTo>
                <a:cubicBezTo>
                  <a:pt x="110" y="5"/>
                  <a:pt x="110" y="7"/>
                  <a:pt x="109" y="9"/>
                </a:cubicBezTo>
                <a:lnTo>
                  <a:pt x="60" y="97"/>
                </a:lnTo>
                <a:cubicBezTo>
                  <a:pt x="59" y="98"/>
                  <a:pt x="57" y="100"/>
                  <a:pt x="55" y="100"/>
                </a:cubicBezTo>
                <a:close/>
                <a:moveTo>
                  <a:pt x="16" y="12"/>
                </a:moveTo>
                <a:lnTo>
                  <a:pt x="55" y="82"/>
                </a:lnTo>
                <a:lnTo>
                  <a:pt x="94" y="12"/>
                </a:lnTo>
                <a:lnTo>
                  <a:pt x="16" y="12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2886710" y="4955540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Gianforte School of Computing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  <a:sym typeface="+mn-ea"/>
              </a:rPr>
              <a:t>Norm Asbjornson College of Engineering</a:t>
            </a:r>
            <a:endParaRPr kumimoji="0" lang="en-US" alt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E-mail: fangtian.zhong@montana.edu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1785" y="46355"/>
            <a:ext cx="2063115" cy="14471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 bldLvl="0" animBg="1"/>
      <p:bldP spid="17" grpId="0" bldLvl="0" animBg="1"/>
      <p:bldP spid="18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angr issues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28" name="http://photo-static-api.fotomore.com/creative/vcg/400/new/VCG211384536225.jpg" descr="&amp;pky200_sjzg_VCG211384536225&amp;2&amp;src_rpledit_likech&amp;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8874" r="11087"/>
          <a:stretch>
            <a:fillRect/>
          </a:stretch>
        </p:blipFill>
        <p:spPr>
          <a:xfrm flipH="1">
            <a:off x="117475" y="4689475"/>
            <a:ext cx="1618076" cy="1800000"/>
          </a:xfrm>
          <a:prstGeom prst="rect">
            <a:avLst/>
          </a:prstGeom>
        </p:spPr>
      </p:pic>
      <p:sp>
        <p:nvSpPr>
          <p:cNvPr id="4" name="Text Box 8" descr="7b0a202020202262756c6c6574223a20227b5c2263617465676f727949645c223a31303030362c5c2274656d706c61746549645c223a32303233313234377d222c0a20202020227461726765744964223a202270726f636573734f6e6c696e6542756c6c6574220a7d0a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9900" y="1098550"/>
            <a:ext cx="10928985" cy="38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5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angr is heavily developed and continuously re-worked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5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Backward-compatibility is not a priority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5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Expect some level of frustration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5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Expect some things in this tutorial to be outdated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angr Components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282383" y="1224280"/>
            <a:ext cx="9627235" cy="4808855"/>
            <a:chOff x="582" y="2088"/>
            <a:chExt cx="15161" cy="7573"/>
          </a:xfrm>
        </p:grpSpPr>
        <p:sp>
          <p:nvSpPr>
            <p:cNvPr id="16" name="圆角矩形 15"/>
            <p:cNvSpPr/>
            <p:nvPr>
              <p:custDataLst>
                <p:tags r:id="rId2"/>
              </p:custDataLst>
            </p:nvPr>
          </p:nvSpPr>
          <p:spPr>
            <a:xfrm>
              <a:off x="4846" y="2088"/>
              <a:ext cx="2835" cy="1814"/>
            </a:xfrm>
            <a:prstGeom prst="roundRect">
              <a:avLst/>
            </a:prstGeom>
            <a:solidFill>
              <a:srgbClr val="F6C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sz="2200" b="1" dirty="0" err="1"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rPr>
                <a:t>Binary Loader</a:t>
              </a:r>
              <a:endParaRPr lang="en-GB" sz="22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17" name="圆角矩形 16"/>
            <p:cNvSpPr/>
            <p:nvPr>
              <p:custDataLst>
                <p:tags r:id="rId3"/>
              </p:custDataLst>
            </p:nvPr>
          </p:nvSpPr>
          <p:spPr>
            <a:xfrm>
              <a:off x="4846" y="4927"/>
              <a:ext cx="2835" cy="1823"/>
            </a:xfrm>
            <a:prstGeom prst="roundRect">
              <a:avLst/>
            </a:prstGeom>
            <a:solidFill>
              <a:srgbClr val="FF6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sz="2200" b="1" dirty="0" err="1"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rPr>
                <a:t>Static Analysis Routines</a:t>
              </a:r>
              <a:endParaRPr lang="en-GB" sz="22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18" name="圆角矩形 17"/>
            <p:cNvSpPr/>
            <p:nvPr>
              <p:custDataLst>
                <p:tags r:id="rId4"/>
              </p:custDataLst>
            </p:nvPr>
          </p:nvSpPr>
          <p:spPr>
            <a:xfrm>
              <a:off x="4846" y="7775"/>
              <a:ext cx="2835" cy="1814"/>
            </a:xfrm>
            <a:prstGeom prst="roundRect">
              <a:avLst/>
            </a:prstGeom>
            <a:solidFill>
              <a:srgbClr val="98C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sz="2200" b="1" dirty="0" err="1"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rPr>
                <a:t>Symbolic Execution Engine</a:t>
              </a:r>
              <a:endParaRPr lang="en-GB" sz="22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21" name="左大括号 20"/>
            <p:cNvSpPr/>
            <p:nvPr>
              <p:custDataLst>
                <p:tags r:id="rId5"/>
              </p:custDataLst>
            </p:nvPr>
          </p:nvSpPr>
          <p:spPr>
            <a:xfrm>
              <a:off x="3451" y="3076"/>
              <a:ext cx="1368" cy="5707"/>
            </a:xfrm>
            <a:prstGeom prst="leftBrace">
              <a:avLst/>
            </a:prstGeom>
            <a:ln w="12700">
              <a:solidFill>
                <a:srgbClr val="6CCC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>
              <p:custDataLst>
                <p:tags r:id="rId6"/>
              </p:custDataLst>
            </p:nvPr>
          </p:nvSpPr>
          <p:spPr>
            <a:xfrm>
              <a:off x="582" y="4370"/>
              <a:ext cx="2835" cy="2835"/>
            </a:xfrm>
            <a:prstGeom prst="ellipse">
              <a:avLst/>
            </a:prstGeom>
            <a:solidFill>
              <a:srgbClr val="6CC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sz="2500" b="1" dirty="0" err="1"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rPr>
                <a:t>angr</a:t>
              </a:r>
              <a:endParaRPr lang="zh-CN" altLang="en-US" sz="25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063" y="4259"/>
              <a:ext cx="4706" cy="3116"/>
              <a:chOff x="8672" y="4089"/>
              <a:chExt cx="4706" cy="3116"/>
            </a:xfrm>
          </p:grpSpPr>
          <p:sp>
            <p:nvSpPr>
              <p:cNvPr id="22" name="矩形 21"/>
              <p:cNvSpPr/>
              <p:nvPr>
                <p:custDataLst>
                  <p:tags r:id="rId7"/>
                </p:custDataLst>
              </p:nvPr>
            </p:nvSpPr>
            <p:spPr>
              <a:xfrm>
                <a:off x="8672" y="4089"/>
                <a:ext cx="4706" cy="878"/>
              </a:xfrm>
              <a:prstGeom prst="rect">
                <a:avLst/>
              </a:prstGeom>
              <a:solidFill>
                <a:srgbClr val="FF6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GB" sz="2200" b="1" dirty="0" err="1">
                    <a:latin typeface="Arial" panose="020B0604020202020204" pitchFamily="34" charset="0"/>
                    <a:ea typeface="Calibri" panose="020F0502020204030204"/>
                    <a:cs typeface="Arial" panose="020B0604020202020204" pitchFamily="34" charset="0"/>
                    <a:sym typeface="Calibri" panose="020F0502020204030204"/>
                  </a:rPr>
                  <a:t>Control-Flow Graph</a:t>
                </a:r>
                <a:endParaRPr lang="en-GB" sz="2200" b="1" dirty="0" err="1"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23" name="矩形 22"/>
              <p:cNvSpPr/>
              <p:nvPr>
                <p:custDataLst>
                  <p:tags r:id="rId8"/>
                </p:custDataLst>
              </p:nvPr>
            </p:nvSpPr>
            <p:spPr>
              <a:xfrm>
                <a:off x="8672" y="5208"/>
                <a:ext cx="4706" cy="878"/>
              </a:xfrm>
              <a:prstGeom prst="rect">
                <a:avLst/>
              </a:prstGeom>
              <a:solidFill>
                <a:srgbClr val="FF6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GB" sz="2200" b="1" dirty="0" err="1">
                    <a:latin typeface="Arial" panose="020B0604020202020204" pitchFamily="34" charset="0"/>
                    <a:ea typeface="Calibri" panose="020F0502020204030204"/>
                    <a:cs typeface="Arial" panose="020B0604020202020204" pitchFamily="34" charset="0"/>
                    <a:sym typeface="Calibri" panose="020F0502020204030204"/>
                  </a:rPr>
                  <a:t>Data-Flow Analysis</a:t>
                </a:r>
                <a:endParaRPr lang="en-GB" sz="2200" b="1" dirty="0" err="1"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24" name="矩形 23"/>
              <p:cNvSpPr/>
              <p:nvPr>
                <p:custDataLst>
                  <p:tags r:id="rId9"/>
                </p:custDataLst>
              </p:nvPr>
            </p:nvSpPr>
            <p:spPr>
              <a:xfrm>
                <a:off x="8672" y="6327"/>
                <a:ext cx="4706" cy="878"/>
              </a:xfrm>
              <a:prstGeom prst="rect">
                <a:avLst/>
              </a:prstGeom>
              <a:solidFill>
                <a:srgbClr val="FF6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GB" sz="2200" b="1" dirty="0" err="1">
                    <a:latin typeface="Arial" panose="020B0604020202020204" pitchFamily="34" charset="0"/>
                    <a:ea typeface="Calibri" panose="020F0502020204030204"/>
                    <a:cs typeface="Arial" panose="020B0604020202020204" pitchFamily="34" charset="0"/>
                    <a:sym typeface="Calibri" panose="020F0502020204030204"/>
                  </a:rPr>
                  <a:t>Value-Set Analysis</a:t>
                </a:r>
                <a:endParaRPr lang="en-GB" sz="2200" b="1" dirty="0" err="1"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</p:grp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9063" y="7616"/>
              <a:ext cx="6680" cy="878"/>
            </a:xfrm>
            <a:prstGeom prst="rect">
              <a:avLst/>
            </a:prstGeom>
            <a:solidFill>
              <a:srgbClr val="98C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sz="2200" b="1" dirty="0" err="1"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rPr>
                <a:t>Forward Symbolic Execution</a:t>
              </a:r>
              <a:endParaRPr lang="en-GB" sz="22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>
              <a:off x="9063" y="8783"/>
              <a:ext cx="6680" cy="878"/>
            </a:xfrm>
            <a:prstGeom prst="rect">
              <a:avLst/>
            </a:prstGeom>
            <a:solidFill>
              <a:srgbClr val="98C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sz="2200" b="1" dirty="0" err="1"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rPr>
                <a:t>Under-constrained SE</a:t>
              </a:r>
              <a:endParaRPr lang="en-GB" sz="22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28" name="左大括号 27"/>
            <p:cNvSpPr/>
            <p:nvPr>
              <p:custDataLst>
                <p:tags r:id="rId12"/>
              </p:custDataLst>
            </p:nvPr>
          </p:nvSpPr>
          <p:spPr>
            <a:xfrm>
              <a:off x="7681" y="4791"/>
              <a:ext cx="1349" cy="2133"/>
            </a:xfrm>
            <a:prstGeom prst="leftBrace">
              <a:avLst>
                <a:gd name="adj1" fmla="val 22609"/>
                <a:gd name="adj2" fmla="val 50000"/>
              </a:avLst>
            </a:prstGeom>
            <a:ln w="12700">
              <a:solidFill>
                <a:srgbClr val="FF6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左大括号 28"/>
            <p:cNvSpPr/>
            <p:nvPr>
              <p:custDataLst>
                <p:tags r:id="rId13"/>
              </p:custDataLst>
            </p:nvPr>
          </p:nvSpPr>
          <p:spPr>
            <a:xfrm>
              <a:off x="7681" y="8079"/>
              <a:ext cx="1349" cy="1206"/>
            </a:xfrm>
            <a:prstGeom prst="leftBrace">
              <a:avLst>
                <a:gd name="adj1" fmla="val 22609"/>
                <a:gd name="adj2" fmla="val 50000"/>
              </a:avLst>
            </a:prstGeom>
            <a:ln w="12700">
              <a:solidFill>
                <a:srgbClr val="98CA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Installing angr (on Windows)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Text Box 8" descr="7b0a202020202262756c6c6574223a20227b5c2263617465676f727949645c223a31303030362c5c2274656d706c61746549645c223a3230323331323437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205" y="996950"/>
            <a:ext cx="11628755" cy="529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Use angr framework by pyCharm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899795" indent="-457200" fontAlgn="auto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600" b="1" dirty="0">
                <a:solidFill>
                  <a:srgbClr val="D1202F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 1:</a:t>
            </a: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angr is a library for Python 3.8+, and must be installed into your Python environment before it can be used.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899795" indent="-457200" fontAlgn="auto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Ø"/>
            </a:pPr>
            <a:r>
              <a:rPr lang="en-US" altLang="zh-CN" sz="2600" b="0" i="1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https://www.python.org/downloads/release/python-3810/</a:t>
            </a:r>
            <a:endParaRPr lang="en-US" altLang="zh-CN" sz="2600" b="0" i="1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899795" indent="-457200" fontAlgn="auto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600" b="1" dirty="0">
                <a:solidFill>
                  <a:srgbClr val="D1202F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 2:</a:t>
            </a: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pip install virtualenv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899795" indent="-457200" fontAlgn="auto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600" b="1" dirty="0">
                <a:solidFill>
                  <a:srgbClr val="D1202F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 3:</a:t>
            </a: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download git from  https://git-scm.com/download/win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899795" indent="-457200" fontAlgn="auto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600" b="1" dirty="0">
                <a:solidFill>
                  <a:srgbClr val="D1202F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 4:</a:t>
            </a: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download pyCharm from </a:t>
            </a:r>
            <a:r>
              <a:rPr lang="en-US" altLang="zh-CN" sz="2600" b="0" i="1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https://www.jetbrains.com/pycharm/download/#section=windows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899795" indent="-457200" fontAlgn="auto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600" b="1" dirty="0">
                <a:solidFill>
                  <a:srgbClr val="D1202F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 5:</a:t>
            </a: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Open pyCharm, New Project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899795" indent="-457200" fontAlgn="auto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600" b="1" dirty="0">
                <a:solidFill>
                  <a:srgbClr val="D1202F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 6:</a:t>
            </a: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Open terminal in pyCharm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899795" indent="-457200" fontAlgn="auto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600" b="1" dirty="0">
                <a:solidFill>
                  <a:srgbClr val="D1202F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 7:</a:t>
            </a: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virtualenv -p "C:\Path\To\python3\python.exe" env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270000" indent="-4572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Installing angr (on Windows)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Text Box 8" descr="7b0a202020202262756c6c6574223a20227b5c2263617465676f727949645c223a31303030362c5c2274656d706c61746549645c223a3230323331323437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205" y="996950"/>
            <a:ext cx="11800205" cy="529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lnSpc>
                <a:spcPts val="5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Use angr framework by pyCharm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720090" indent="-457200" fontAlgn="auto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400" b="1" dirty="0">
                <a:solidFill>
                  <a:srgbClr val="D1202F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 8: </a:t>
            </a: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env\Scripts\activate (if File C:\Users\defaultuser0.DESKTOP-931HL80\PycharmProjects\pythonProject\env\Scripts\activate.ps1 cannot be loaded. The file C:\Users\defaultuser0.DESKTOP-931HL80\PycharmProjects\pythonProject\env\Scripts\activate.ps1 is not digitally signed. You cannot run this script on the current system. For more... then switch to cmd.exe for Terminal: File | Settings | Tools | Terminal | Shell path. ) </a:t>
            </a:r>
            <a:endParaRPr lang="en-US" altLang="zh-CN" sz="24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270000" indent="-457200" fontAlgn="auto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Ø"/>
            </a:pPr>
            <a:r>
              <a:rPr lang="en-US" altLang="zh-CN" sz="2400" b="0" i="1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https://youtrack.jetbrains.com/issue/IDEA-293789/Pycharm-Windows-Pipenv-failure-to-elevate</a:t>
            </a:r>
            <a:endParaRPr lang="en-US" altLang="zh-CN" sz="24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720090" indent="-457200" fontAlgn="auto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400" b="1" dirty="0">
                <a:solidFill>
                  <a:srgbClr val="D1202F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Step 9:</a:t>
            </a: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Change the Python Interpreter to the location of python.exe in the virtual environment (C:\Users\defaultuser0.DESKTOP-931HL80\PycharmProjects\pythonProject\env\Scripts).</a:t>
            </a:r>
            <a:endParaRPr lang="en-US" altLang="zh-CN" sz="24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720090" indent="-457200" fontAlgn="auto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r>
              <a:rPr lang="en-US" altLang="zh-CN" sz="2400" b="1" dirty="0">
                <a:solidFill>
                  <a:srgbClr val="C00000"/>
                </a:solidFill>
                <a:latin typeface="Arial Bold" panose="020B0604020202020204" charset="0"/>
                <a:cs typeface="Arial Bold" panose="020B0604020202020204" charset="0"/>
                <a:sym typeface="微软雅黑 Light" panose="020B0502040204020203" charset="-122"/>
              </a:rPr>
              <a:t>Step 10:</a:t>
            </a: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pip install angr.</a:t>
            </a:r>
            <a:endParaRPr lang="en-US" altLang="zh-CN" sz="24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812800" indent="0" fontAlgn="auto">
              <a:lnSpc>
                <a:spcPts val="3200"/>
              </a:lnSpc>
              <a:spcBef>
                <a:spcPts val="0"/>
              </a:spcBef>
              <a:spcAft>
                <a:spcPts val="300"/>
              </a:spcAft>
              <a:buClr>
                <a:srgbClr val="D1202F"/>
              </a:buClr>
              <a:buSzPct val="100000"/>
              <a:buFont typeface="Wingdings" panose="05000000000000000000" charset="0"/>
              <a:buNone/>
            </a:pP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270000" indent="-4572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D1202F"/>
              </a:buClr>
              <a:buSzPct val="100000"/>
              <a:buFont typeface="Wingdings" panose="05000000000000000000" charset="0"/>
              <a:buChar char="m"/>
            </a:pP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Testing angr’s Installation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639060" y="1379855"/>
            <a:ext cx="7057390" cy="4757420"/>
            <a:chOff x="4446" y="2596"/>
            <a:chExt cx="10586" cy="7054"/>
          </a:xfrm>
        </p:grpSpPr>
        <p:sp>
          <p:nvSpPr>
            <p:cNvPr id="12" name="圆角矩形 11"/>
            <p:cNvSpPr/>
            <p:nvPr>
              <p:custDataLst>
                <p:tags r:id="rId2"/>
              </p:custDataLst>
            </p:nvPr>
          </p:nvSpPr>
          <p:spPr>
            <a:xfrm>
              <a:off x="4446" y="2596"/>
              <a:ext cx="10587" cy="7055"/>
            </a:xfrm>
            <a:prstGeom prst="roundRect">
              <a:avLst/>
            </a:prstGeom>
            <a:solidFill>
              <a:srgbClr val="D1202F"/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>
              <p:custDataLst>
                <p:tags r:id="rId3"/>
              </p:custDataLst>
            </p:nvPr>
          </p:nvSpPr>
          <p:spPr>
            <a:xfrm>
              <a:off x="4446" y="2596"/>
              <a:ext cx="10309" cy="67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120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Content Placeholder 2"/>
            <p:cNvSpPr>
              <a:spLocks noGrp="1"/>
            </p:cNvSpPr>
            <p:nvPr>
              <p:custDataLst>
                <p:tags r:id="rId4"/>
              </p:custDataLst>
            </p:nvPr>
          </p:nvSpPr>
          <p:spPr>
            <a:xfrm>
              <a:off x="5224" y="2740"/>
              <a:ext cx="9265" cy="64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200" b="0" i="0" kern="1200">
                  <a:solidFill>
                    <a:sysClr val="windowText" lastClr="000000"/>
                  </a:solidFill>
                  <a:latin typeface="Roboto Light"/>
                  <a:ea typeface="+mn-ea"/>
                  <a:cs typeface="Robot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900" b="0" i="0" kern="1200">
                  <a:solidFill>
                    <a:sysClr val="windowText" lastClr="000000"/>
                  </a:solidFill>
                  <a:latin typeface="Roboto Light"/>
                  <a:ea typeface="+mn-ea"/>
                  <a:cs typeface="Roboto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600" b="0" i="0" kern="1200">
                  <a:solidFill>
                    <a:sysClr val="windowText" lastClr="000000"/>
                  </a:solidFill>
                  <a:latin typeface="Roboto Light"/>
                  <a:ea typeface="+mn-ea"/>
                  <a:cs typeface="Roboto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400" b="0" i="0" kern="1200">
                  <a:solidFill>
                    <a:sysClr val="windowText" lastClr="000000"/>
                  </a:solidFill>
                  <a:latin typeface="Roboto Light"/>
                  <a:ea typeface="+mn-ea"/>
                  <a:cs typeface="Roboto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1200" b="0" i="0" kern="1200">
                  <a:solidFill>
                    <a:sysClr val="windowText" lastClr="000000"/>
                  </a:solidFill>
                  <a:latin typeface="Roboto Light"/>
                  <a:ea typeface="+mn-ea"/>
                  <a:cs typeface="Roboto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ts val="4500"/>
                </a:lnSpc>
                <a:spcBef>
                  <a:spcPts val="0"/>
                </a:spcBef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import angr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auto">
                <a:lnSpc>
                  <a:spcPts val="4500"/>
                </a:lnSpc>
                <a:spcBef>
                  <a:spcPts val="0"/>
                </a:spcBef>
                <a:buNone/>
              </a:pP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auto">
                <a:lnSpc>
                  <a:spcPts val="4500"/>
                </a:lnSpc>
                <a:spcBef>
                  <a:spcPts val="0"/>
                </a:spcBef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proj = angr.Project('</a:t>
              </a:r>
              <a:r>
                <a:rPr lang="en-US" sz="30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CIH.exe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')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auto">
                <a:lnSpc>
                  <a:spcPts val="4500"/>
                </a:lnSpc>
                <a:spcBef>
                  <a:spcPts val="0"/>
                </a:spcBef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print(proj.arch)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auto">
                <a:lnSpc>
                  <a:spcPts val="4500"/>
                </a:lnSpc>
                <a:spcBef>
                  <a:spcPts val="0"/>
                </a:spcBef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arch = proj.arch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auto">
                <a:lnSpc>
                  <a:spcPts val="4500"/>
                </a:lnSpc>
                <a:spcBef>
                  <a:spcPts val="0"/>
                </a:spcBef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print(arch.bits)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auto">
                <a:lnSpc>
                  <a:spcPts val="4500"/>
                </a:lnSpc>
                <a:spcBef>
                  <a:spcPts val="0"/>
                </a:spcBef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print(arch.bytes)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 descr="2355 [转换]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6129" r="-376"/>
          <a:stretch>
            <a:fillRect/>
          </a:stretch>
        </p:blipFill>
        <p:spPr>
          <a:xfrm>
            <a:off x="583298" y="4801030"/>
            <a:ext cx="1012724" cy="1800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39" h="5046">
                <a:moveTo>
                  <a:pt x="0" y="0"/>
                </a:moveTo>
                <a:lnTo>
                  <a:pt x="2839" y="0"/>
                </a:lnTo>
                <a:lnTo>
                  <a:pt x="2839" y="5046"/>
                </a:lnTo>
                <a:lnTo>
                  <a:pt x="2525" y="5046"/>
                </a:lnTo>
                <a:cubicBezTo>
                  <a:pt x="2567" y="5017"/>
                  <a:pt x="2591" y="4963"/>
                  <a:pt x="2587" y="4943"/>
                </a:cubicBezTo>
                <a:cubicBezTo>
                  <a:pt x="2610" y="4750"/>
                  <a:pt x="1913" y="4594"/>
                  <a:pt x="1231" y="4599"/>
                </a:cubicBezTo>
                <a:cubicBezTo>
                  <a:pt x="682" y="4593"/>
                  <a:pt x="171" y="4697"/>
                  <a:pt x="0" y="4798"/>
                </a:cubicBez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Workflow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900" y="1057910"/>
            <a:ext cx="11356975" cy="32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28650" fontAlgn="auto">
              <a:lnSpc>
                <a:spcPts val="45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293786480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3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Load a binary</a:t>
            </a:r>
            <a:endParaRPr lang="en-US" altLang="zh-CN" sz="33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28650" fontAlgn="auto">
              <a:lnSpc>
                <a:spcPts val="45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293786480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3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Translate to an intermediate representation</a:t>
            </a:r>
            <a:endParaRPr lang="en-US" altLang="zh-CN" sz="33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28650" fontAlgn="auto">
              <a:lnSpc>
                <a:spcPts val="45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293786480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3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Instrument</a:t>
            </a:r>
            <a:endParaRPr lang="en-US" altLang="zh-CN" sz="33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28650" fontAlgn="auto">
              <a:lnSpc>
                <a:spcPts val="45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293786480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3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Analyze</a:t>
            </a:r>
            <a:endParaRPr lang="en-US" altLang="zh-CN" sz="33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28650" fontAlgn="auto">
              <a:lnSpc>
                <a:spcPts val="45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293786480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3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Examine results</a:t>
            </a:r>
            <a:endParaRPr lang="en-US" altLang="zh-CN" sz="33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pic>
        <p:nvPicPr>
          <p:cNvPr id="33" name="图片 32" descr="/Users/weiqingqing/Desktop/2555 [转换].png2555 [转换]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3598" r="55071" b="9740"/>
          <a:stretch>
            <a:fillRect/>
          </a:stretch>
        </p:blipFill>
        <p:spPr>
          <a:xfrm flipH="1">
            <a:off x="131445" y="5104130"/>
            <a:ext cx="1552881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SPECIAL_SOURCE" val="bdnull"/>
  <p:tag name="KSO_WM_SLIDE_ID" val="diagram20227964_3"/>
  <p:tag name="KSO_WM_TEMPLATE_SUBCATEGORY" val="0"/>
  <p:tag name="KSO_WM_TEMPLATE_MASTER_TYPE" val="1"/>
  <p:tag name="KSO_WM_TEMPLATE_COLOR_TYPE" val="0"/>
  <p:tag name="KSO_WM_SLIDE_INDEX" val="3"/>
  <p:tag name="KSO_WM_TAG_VERSION" val="1.0"/>
  <p:tag name="KSO_WM_BEAUTIFY_FLAG" val="#wm#"/>
  <p:tag name="KSO_WM_TEMPLATE_CATEGORY" val="diagram"/>
  <p:tag name="KSO_WM_TEMPLATE_INDEX" val="20227964"/>
  <p:tag name="KSO_WM_SLIDE_TYPE" val="text"/>
  <p:tag name="KSO_WM_SLIDE_SUBTYPE" val="diag"/>
  <p:tag name="KSO_WM_SLIDE_ITEM_CNT" val="3"/>
  <p:tag name="KSO_WM_SLIDE_SIZE" val="913.55*403"/>
  <p:tag name="KSO_WM_SLIDE_POSITION" val="0*66.25"/>
  <p:tag name="KSO_WM_DIAGRAM_GROUP_CODE" val="l1-1"/>
  <p:tag name="KSO_WM_SLIDE_DIAGTYPE" val="l"/>
  <p:tag name="KSO_WM_SLIDE_LAYOUT" val="l"/>
  <p:tag name="KSO_WM_SLIDE_LAYOUT_CNT" val="1"/>
</p:tagLst>
</file>

<file path=ppt/tags/tag537.xml><?xml version="1.0" encoding="utf-8"?>
<p:tagLst xmlns:p="http://schemas.openxmlformats.org/presentationml/2006/main">
  <p:tag name="COMMONDATA" val="eyJoZGlkIjoiMmY5MzdhMTM4MGYwZjY3MmUyNDAwYWI5ODI4MjA4MzUifQ=="/>
  <p:tag name="commondata" val="eyJoZGlkIjoiMjM1ZDY5MzU0NGI3ZGJmZTdiZTc0YzkyODVkMTMyZTUifQ=="/>
</p:tagLst>
</file>

<file path=ppt/tags/tag5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3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3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1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1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3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4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4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4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4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4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4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1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1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1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1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1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1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1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4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4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4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4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5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5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5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5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5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2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2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2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2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1.xml><?xml version="1.0" encoding="utf-8"?>
<a:theme xmlns:a="http://schemas.openxmlformats.org/drawingml/2006/main" name="2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2.xml><?xml version="1.0" encoding="utf-8"?>
<a:theme xmlns:a="http://schemas.openxmlformats.org/drawingml/2006/main" name="2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3.xml><?xml version="1.0" encoding="utf-8"?>
<a:theme xmlns:a="http://schemas.openxmlformats.org/drawingml/2006/main" name="2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4.xml><?xml version="1.0" encoding="utf-8"?>
<a:theme xmlns:a="http://schemas.openxmlformats.org/drawingml/2006/main" name="2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10174</Words>
  <Application>WPS Presentation</Application>
  <PresentationFormat>宽屏</PresentationFormat>
  <Paragraphs>382</Paragraphs>
  <Slides>31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84</vt:i4>
      </vt:variant>
      <vt:variant>
        <vt:lpstr>幻灯片标题</vt:lpstr>
      </vt:variant>
      <vt:variant>
        <vt:i4>31</vt:i4>
      </vt:variant>
    </vt:vector>
  </HeadingPairs>
  <TitlesOfParts>
    <vt:vector size="143" baseType="lpstr">
      <vt:lpstr>Arial</vt:lpstr>
      <vt:lpstr>SimSun</vt:lpstr>
      <vt:lpstr>Wingdings</vt:lpstr>
      <vt:lpstr>阿里巴巴普惠体 R</vt:lpstr>
      <vt:lpstr>Wingdings</vt:lpstr>
      <vt:lpstr>Arial</vt:lpstr>
      <vt:lpstr>Arial Black</vt:lpstr>
      <vt:lpstr>Palatino Linotype</vt:lpstr>
      <vt:lpstr>苹方-简</vt:lpstr>
      <vt:lpstr>Microsoft YaHei</vt:lpstr>
      <vt:lpstr>华文楷体</vt:lpstr>
      <vt:lpstr>Calibri</vt:lpstr>
      <vt:lpstr>微软雅黑 Light</vt:lpstr>
      <vt:lpstr>黑体-简</vt:lpstr>
      <vt:lpstr>Segoe UI</vt:lpstr>
      <vt:lpstr>汉仪旗黑</vt:lpstr>
      <vt:lpstr>等线</vt:lpstr>
      <vt:lpstr>Roboto Light</vt:lpstr>
      <vt:lpstr>Times New Roman</vt:lpstr>
      <vt:lpstr>思源黑体 CN Heavy</vt:lpstr>
      <vt:lpstr>思源黑体 CN Normal</vt:lpstr>
      <vt:lpstr>Microsoft YaHei</vt:lpstr>
      <vt:lpstr>Arial Unicode MS</vt:lpstr>
      <vt:lpstr>Helvetica Neue</vt:lpstr>
      <vt:lpstr>Arial Bold</vt:lpstr>
      <vt:lpstr>Thonburi</vt:lpstr>
      <vt:lpstr>宋体-简</vt:lpstr>
      <vt:lpstr>Microsoft YaHei</vt:lpstr>
      <vt:lpstr>Office 主题</vt:lpstr>
      <vt:lpstr>135_自定义设计方案</vt:lpstr>
      <vt:lpstr>143_自定义设计方案</vt:lpstr>
      <vt:lpstr>134_自定义设计方案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13_自定义设计方案</vt:lpstr>
      <vt:lpstr>14_自定义设计方案</vt:lpstr>
      <vt:lpstr>15_自定义设计方案</vt:lpstr>
      <vt:lpstr>16_自定义设计方案</vt:lpstr>
      <vt:lpstr>17_自定义设计方案</vt:lpstr>
      <vt:lpstr>18_自定义设计方案</vt:lpstr>
      <vt:lpstr>19_自定义设计方案</vt:lpstr>
      <vt:lpstr>20_自定义设计方案</vt:lpstr>
      <vt:lpstr>21_自定义设计方案</vt:lpstr>
      <vt:lpstr>22_自定义设计方案</vt:lpstr>
      <vt:lpstr>1_Office 主题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31_自定义设计方案</vt:lpstr>
      <vt:lpstr>32_自定义设计方案</vt:lpstr>
      <vt:lpstr>33_自定义设计方案</vt:lpstr>
      <vt:lpstr>34_自定义设计方案</vt:lpstr>
      <vt:lpstr>35_自定义设计方案</vt:lpstr>
      <vt:lpstr>36_自定义设计方案</vt:lpstr>
      <vt:lpstr>37_自定义设计方案</vt:lpstr>
      <vt:lpstr>2_Office 主题</vt:lpstr>
      <vt:lpstr>4_Office 主题</vt:lpstr>
      <vt:lpstr>6_Office 主题</vt:lpstr>
      <vt:lpstr>38_自定义设计方案</vt:lpstr>
      <vt:lpstr>5_Office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39_自定义设计方案</vt:lpstr>
      <vt:lpstr>40_自定义设计方案</vt:lpstr>
      <vt:lpstr>41_自定义设计方案</vt:lpstr>
      <vt:lpstr>42_自定义设计方案</vt:lpstr>
      <vt:lpstr>43_自定义设计方案</vt:lpstr>
      <vt:lpstr>44_自定义设计方案</vt:lpstr>
      <vt:lpstr>45_自定义设计方案</vt:lpstr>
      <vt:lpstr>13_Office 主题</vt:lpstr>
      <vt:lpstr>14_Office 主题</vt:lpstr>
      <vt:lpstr>15_Office 主题</vt:lpstr>
      <vt:lpstr>16_Office 主题</vt:lpstr>
      <vt:lpstr>17_Office 主题</vt:lpstr>
      <vt:lpstr>18_Office 主题</vt:lpstr>
      <vt:lpstr>19_Office 主题</vt:lpstr>
      <vt:lpstr>46_自定义设计方案</vt:lpstr>
      <vt:lpstr>47_自定义设计方案</vt:lpstr>
      <vt:lpstr>48_自定义设计方案</vt:lpstr>
      <vt:lpstr>49_自定义设计方案</vt:lpstr>
      <vt:lpstr>50_自定义设计方案</vt:lpstr>
      <vt:lpstr>51_自定义设计方案</vt:lpstr>
      <vt:lpstr>52_自定义设计方案</vt:lpstr>
      <vt:lpstr>53_自定义设计方案</vt:lpstr>
      <vt:lpstr>54_自定义设计方案</vt:lpstr>
      <vt:lpstr>20_Office 主题</vt:lpstr>
      <vt:lpstr>21_Office 主题</vt:lpstr>
      <vt:lpstr>22_Office 主题</vt:lpstr>
      <vt:lpstr>23_Office 主题</vt:lpstr>
      <vt:lpstr>24_Office 主题</vt:lpstr>
      <vt:lpstr>25_Office 主题</vt:lpstr>
      <vt:lpstr>26_Office 主题</vt:lpstr>
      <vt:lpstr>27_Office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Liping</dc:creator>
  <cp:lastModifiedBy>Fangtian Zhong</cp:lastModifiedBy>
  <cp:revision>99</cp:revision>
  <dcterms:created xsi:type="dcterms:W3CDTF">2023-11-02T17:59:25Z</dcterms:created>
  <dcterms:modified xsi:type="dcterms:W3CDTF">2023-11-02T17:59:25Z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A1378116E481472FA6251A948E06C9AB_12</vt:lpwstr>
  </property>
  <property fmtid="{D5CDD505-2E9C-101B-9397-08002B2CF9AE}" pid="3" name="KSOProductBuildVer">
    <vt:lpwstr>1033-4.9.0.7859</vt:lpwstr>
  </property>
</Properties>
</file>