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50" r:id="rId3"/>
    <p:sldMasterId id="2147483652" r:id="rId4"/>
    <p:sldMasterId id="2147483654" r:id="rId5"/>
    <p:sldMasterId id="2147483657" r:id="rId6"/>
    <p:sldMasterId id="2147483660" r:id="rId7"/>
    <p:sldMasterId id="2147483663" r:id="rId8"/>
    <p:sldMasterId id="2147483666" r:id="rId9"/>
    <p:sldMasterId id="2147483670" r:id="rId10"/>
    <p:sldMasterId id="2147483672"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 id="2147483690" r:id="rId20"/>
    <p:sldMasterId id="2147483692" r:id="rId21"/>
    <p:sldMasterId id="2147483694" r:id="rId22"/>
    <p:sldMasterId id="2147483696" r:id="rId23"/>
    <p:sldMasterId id="2147483698" r:id="rId24"/>
    <p:sldMasterId id="2147483700" r:id="rId25"/>
    <p:sldMasterId id="2147483702" r:id="rId26"/>
    <p:sldMasterId id="2147483704" r:id="rId27"/>
    <p:sldMasterId id="2147483706" r:id="rId28"/>
    <p:sldMasterId id="2147483708" r:id="rId29"/>
    <p:sldMasterId id="2147483710" r:id="rId30"/>
    <p:sldMasterId id="2147483712" r:id="rId31"/>
    <p:sldMasterId id="2147483714" r:id="rId32"/>
    <p:sldMasterId id="2147483716" r:id="rId33"/>
    <p:sldMasterId id="2147483718" r:id="rId34"/>
    <p:sldMasterId id="2147483720" r:id="rId35"/>
    <p:sldMasterId id="2147483722" r:id="rId36"/>
    <p:sldMasterId id="2147483724" r:id="rId37"/>
    <p:sldMasterId id="2147483726" r:id="rId38"/>
    <p:sldMasterId id="2147483728" r:id="rId39"/>
    <p:sldMasterId id="2147483730" r:id="rId40"/>
    <p:sldMasterId id="2147483732" r:id="rId41"/>
    <p:sldMasterId id="2147483734" r:id="rId42"/>
    <p:sldMasterId id="2147483736" r:id="rId43"/>
    <p:sldMasterId id="2147483738" r:id="rId44"/>
    <p:sldMasterId id="2147483740" r:id="rId45"/>
    <p:sldMasterId id="2147483742" r:id="rId46"/>
    <p:sldMasterId id="2147483744" r:id="rId47"/>
    <p:sldMasterId id="2147483746" r:id="rId48"/>
    <p:sldMasterId id="2147483748" r:id="rId49"/>
    <p:sldMasterId id="2147483750" r:id="rId50"/>
    <p:sldMasterId id="2147483752" r:id="rId51"/>
    <p:sldMasterId id="2147483754" r:id="rId52"/>
    <p:sldMasterId id="2147483756" r:id="rId53"/>
    <p:sldMasterId id="2147483758" r:id="rId54"/>
    <p:sldMasterId id="2147483760" r:id="rId55"/>
    <p:sldMasterId id="2147483762" r:id="rId56"/>
    <p:sldMasterId id="2147483764" r:id="rId57"/>
    <p:sldMasterId id="2147483766" r:id="rId58"/>
    <p:sldMasterId id="2147483768" r:id="rId59"/>
    <p:sldMasterId id="2147483770" r:id="rId60"/>
    <p:sldMasterId id="2147483772" r:id="rId61"/>
    <p:sldMasterId id="2147483774" r:id="rId62"/>
    <p:sldMasterId id="2147483776" r:id="rId63"/>
    <p:sldMasterId id="2147483778" r:id="rId64"/>
    <p:sldMasterId id="2147483780" r:id="rId65"/>
    <p:sldMasterId id="2147483782" r:id="rId66"/>
    <p:sldMasterId id="2147483784" r:id="rId67"/>
    <p:sldMasterId id="2147483786" r:id="rId68"/>
    <p:sldMasterId id="2147483788" r:id="rId69"/>
    <p:sldMasterId id="2147483790" r:id="rId70"/>
    <p:sldMasterId id="2147483792" r:id="rId71"/>
    <p:sldMasterId id="2147483794" r:id="rId72"/>
    <p:sldMasterId id="2147483796" r:id="rId73"/>
    <p:sldMasterId id="2147483798" r:id="rId74"/>
    <p:sldMasterId id="2147483800" r:id="rId75"/>
    <p:sldMasterId id="2147483802" r:id="rId76"/>
    <p:sldMasterId id="2147483804" r:id="rId77"/>
    <p:sldMasterId id="2147483806" r:id="rId78"/>
    <p:sldMasterId id="2147483808" r:id="rId79"/>
    <p:sldMasterId id="2147483810" r:id="rId80"/>
    <p:sldMasterId id="2147483812" r:id="rId81"/>
    <p:sldMasterId id="2147483814" r:id="rId82"/>
    <p:sldMasterId id="2147483816" r:id="rId83"/>
    <p:sldMasterId id="2147483818" r:id="rId84"/>
    <p:sldMasterId id="2147483820" r:id="rId85"/>
    <p:sldMasterId id="2147483822" r:id="rId86"/>
    <p:sldMasterId id="2147483824" r:id="rId87"/>
    <p:sldMasterId id="2147483826" r:id="rId88"/>
    <p:sldMasterId id="2147483828" r:id="rId89"/>
    <p:sldMasterId id="2147483830" r:id="rId90"/>
    <p:sldMasterId id="2147483832" r:id="rId91"/>
    <p:sldMasterId id="2147483834" r:id="rId92"/>
    <p:sldMasterId id="2147483836" r:id="rId93"/>
    <p:sldMasterId id="2147483838" r:id="rId94"/>
    <p:sldMasterId id="2147483840" r:id="rId95"/>
    <p:sldMasterId id="2147483842" r:id="rId96"/>
    <p:sldMasterId id="2147483844" r:id="rId97"/>
    <p:sldMasterId id="2147483846" r:id="rId98"/>
    <p:sldMasterId id="2147483848" r:id="rId99"/>
    <p:sldMasterId id="2147483850" r:id="rId100"/>
    <p:sldMasterId id="2147483852" r:id="rId101"/>
    <p:sldMasterId id="2147483854" r:id="rId102"/>
    <p:sldMasterId id="2147483856" r:id="rId103"/>
    <p:sldMasterId id="2147483858" r:id="rId104"/>
    <p:sldMasterId id="2147483860" r:id="rId105"/>
    <p:sldMasterId id="2147483862" r:id="rId106"/>
  </p:sldMasterIdLst>
  <p:notesMasterIdLst>
    <p:notesMasterId r:id="rId118"/>
  </p:notesMasterIdLst>
  <p:handoutMasterIdLst>
    <p:handoutMasterId r:id="rId143"/>
  </p:handoutMasterIdLst>
  <p:sldIdLst>
    <p:sldId id="487" r:id="rId107"/>
    <p:sldId id="263" r:id="rId108"/>
    <p:sldId id="264" r:id="rId109"/>
    <p:sldId id="265" r:id="rId110"/>
    <p:sldId id="377" r:id="rId111"/>
    <p:sldId id="378" r:id="rId112"/>
    <p:sldId id="379" r:id="rId113"/>
    <p:sldId id="471" r:id="rId114"/>
    <p:sldId id="472" r:id="rId115"/>
    <p:sldId id="282" r:id="rId116"/>
    <p:sldId id="285" r:id="rId117"/>
    <p:sldId id="298" r:id="rId119"/>
    <p:sldId id="300" r:id="rId120"/>
    <p:sldId id="402" r:id="rId121"/>
    <p:sldId id="403" r:id="rId122"/>
    <p:sldId id="474" r:id="rId123"/>
    <p:sldId id="475" r:id="rId124"/>
    <p:sldId id="476" r:id="rId125"/>
    <p:sldId id="477" r:id="rId126"/>
    <p:sldId id="305" r:id="rId127"/>
    <p:sldId id="415" r:id="rId128"/>
    <p:sldId id="479" r:id="rId129"/>
    <p:sldId id="480" r:id="rId130"/>
    <p:sldId id="481" r:id="rId131"/>
    <p:sldId id="482" r:id="rId132"/>
    <p:sldId id="483" r:id="rId133"/>
    <p:sldId id="484" r:id="rId134"/>
    <p:sldId id="485" r:id="rId135"/>
    <p:sldId id="312" r:id="rId136"/>
    <p:sldId id="437" r:id="rId137"/>
    <p:sldId id="438" r:id="rId138"/>
    <p:sldId id="439" r:id="rId139"/>
    <p:sldId id="440" r:id="rId140"/>
    <p:sldId id="441" r:id="rId141"/>
    <p:sldId id="486" r:id="rId142"/>
  </p:sldIdLst>
  <p:sldSz cx="12192000" cy="6858000"/>
  <p:notesSz cx="6858000" cy="9144000"/>
  <p:embeddedFontLst>
    <p:embeddedFont>
      <p:font typeface="华文楷体" panose="02010600040101010101" pitchFamily="2" charset="-122"/>
      <p:regular r:id="rId148"/>
    </p:embeddedFont>
  </p:embeddedFontLst>
  <p:custDataLst>
    <p:tags r:id="rId1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刘 文杰" initials="刘" lastIdx="0" clrIdx="0"/>
  <p:cmAuthor id="8" name="姜伟光" initials="姜" lastIdx="1" clrIdx="0"/>
  <p:cmAuthor id="2" name="钟 方天" initials="钟" lastIdx="4" clrIdx="1"/>
  <p:cmAuthor id="3" name="lenovo" initials="l" lastIdx="1"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D03"/>
    <a:srgbClr val="3366FE"/>
    <a:srgbClr val="07A7AF"/>
    <a:srgbClr val="D1202F"/>
    <a:srgbClr val="A72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47537ED-85E0-43F2-A7F5-E7EDC2A94A9F}" styleName="{1c11e0ce-8795-4a8a-8479-611ce8434d9d}">
    <a:wholeTbl>
      <a:tcTxStyle>
        <a:fontRef idx="none">
          <a:prstClr val="black"/>
        </a:fontRef>
      </a:tcTxStyle>
      <a:tcStyle>
        <a:tcBdr>
          <a:bottom>
            <a:ln w="38100" cmpd="sng">
              <a:solidFill>
                <a:srgbClr val="FA7925"/>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FA792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8296" autoAdjust="0"/>
  </p:normalViewPr>
  <p:slideViewPr>
    <p:cSldViewPr snapToGrid="0">
      <p:cViewPr varScale="1">
        <p:scale>
          <a:sx n="53" d="100"/>
          <a:sy n="53" d="100"/>
        </p:scale>
        <p:origin x="11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Master" Target="slideMasters/slideMaster98.xml"/><Relationship Id="rId98" Type="http://schemas.openxmlformats.org/officeDocument/2006/relationships/slideMaster" Target="slideMasters/slideMaster97.xml"/><Relationship Id="rId97" Type="http://schemas.openxmlformats.org/officeDocument/2006/relationships/slideMaster" Target="slideMasters/slideMaster96.xml"/><Relationship Id="rId96" Type="http://schemas.openxmlformats.org/officeDocument/2006/relationships/slideMaster" Target="slideMasters/slideMaster95.xml"/><Relationship Id="rId95" Type="http://schemas.openxmlformats.org/officeDocument/2006/relationships/slideMaster" Target="slideMasters/slideMaster94.xml"/><Relationship Id="rId94" Type="http://schemas.openxmlformats.org/officeDocument/2006/relationships/slideMaster" Target="slideMasters/slideMaster93.xml"/><Relationship Id="rId93" Type="http://schemas.openxmlformats.org/officeDocument/2006/relationships/slideMaster" Target="slideMasters/slideMaster92.xml"/><Relationship Id="rId92" Type="http://schemas.openxmlformats.org/officeDocument/2006/relationships/slideMaster" Target="slideMasters/slideMaster91.xml"/><Relationship Id="rId91" Type="http://schemas.openxmlformats.org/officeDocument/2006/relationships/slideMaster" Target="slideMasters/slideMaster90.xml"/><Relationship Id="rId90" Type="http://schemas.openxmlformats.org/officeDocument/2006/relationships/slideMaster" Target="slideMasters/slideMaster89.xml"/><Relationship Id="rId9" Type="http://schemas.openxmlformats.org/officeDocument/2006/relationships/slideMaster" Target="slideMasters/slideMaster8.xml"/><Relationship Id="rId89" Type="http://schemas.openxmlformats.org/officeDocument/2006/relationships/slideMaster" Target="slideMasters/slideMaster88.xml"/><Relationship Id="rId88" Type="http://schemas.openxmlformats.org/officeDocument/2006/relationships/slideMaster" Target="slideMasters/slideMaster87.xml"/><Relationship Id="rId87" Type="http://schemas.openxmlformats.org/officeDocument/2006/relationships/slideMaster" Target="slideMasters/slideMaster86.xml"/><Relationship Id="rId86" Type="http://schemas.openxmlformats.org/officeDocument/2006/relationships/slideMaster" Target="slideMasters/slideMaster85.xml"/><Relationship Id="rId85" Type="http://schemas.openxmlformats.org/officeDocument/2006/relationships/slideMaster" Target="slideMasters/slideMaster84.xml"/><Relationship Id="rId84" Type="http://schemas.openxmlformats.org/officeDocument/2006/relationships/slideMaster" Target="slideMasters/slideMaster83.xml"/><Relationship Id="rId83" Type="http://schemas.openxmlformats.org/officeDocument/2006/relationships/slideMaster" Target="slideMasters/slideMaster82.xml"/><Relationship Id="rId82" Type="http://schemas.openxmlformats.org/officeDocument/2006/relationships/slideMaster" Target="slideMasters/slideMaster81.xml"/><Relationship Id="rId81" Type="http://schemas.openxmlformats.org/officeDocument/2006/relationships/slideMaster" Target="slideMasters/slideMaster80.xml"/><Relationship Id="rId80" Type="http://schemas.openxmlformats.org/officeDocument/2006/relationships/slideMaster" Target="slideMasters/slideMaster79.xml"/><Relationship Id="rId8" Type="http://schemas.openxmlformats.org/officeDocument/2006/relationships/slideMaster" Target="slideMasters/slideMaster7.xml"/><Relationship Id="rId79" Type="http://schemas.openxmlformats.org/officeDocument/2006/relationships/slideMaster" Target="slideMasters/slideMaster78.xml"/><Relationship Id="rId78" Type="http://schemas.openxmlformats.org/officeDocument/2006/relationships/slideMaster" Target="slideMasters/slideMaster77.xml"/><Relationship Id="rId77" Type="http://schemas.openxmlformats.org/officeDocument/2006/relationships/slideMaster" Target="slideMasters/slideMaster76.xml"/><Relationship Id="rId76" Type="http://schemas.openxmlformats.org/officeDocument/2006/relationships/slideMaster" Target="slideMasters/slideMaster75.xml"/><Relationship Id="rId75" Type="http://schemas.openxmlformats.org/officeDocument/2006/relationships/slideMaster" Target="slideMasters/slideMaster74.xml"/><Relationship Id="rId74" Type="http://schemas.openxmlformats.org/officeDocument/2006/relationships/slideMaster" Target="slideMasters/slideMaster73.xml"/><Relationship Id="rId73" Type="http://schemas.openxmlformats.org/officeDocument/2006/relationships/slideMaster" Target="slideMasters/slideMaster72.xml"/><Relationship Id="rId72" Type="http://schemas.openxmlformats.org/officeDocument/2006/relationships/slideMaster" Target="slideMasters/slideMaster7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9" Type="http://schemas.openxmlformats.org/officeDocument/2006/relationships/tags" Target="tags/tag722.xml"/><Relationship Id="rId148" Type="http://schemas.openxmlformats.org/officeDocument/2006/relationships/font" Target="fonts/font1.fntdata"/><Relationship Id="rId147" Type="http://schemas.openxmlformats.org/officeDocument/2006/relationships/commentAuthors" Target="commentAuthors.xml"/><Relationship Id="rId146" Type="http://schemas.openxmlformats.org/officeDocument/2006/relationships/tableStyles" Target="tableStyles.xml"/><Relationship Id="rId145" Type="http://schemas.openxmlformats.org/officeDocument/2006/relationships/viewProps" Target="viewProps.xml"/><Relationship Id="rId144" Type="http://schemas.openxmlformats.org/officeDocument/2006/relationships/presProps" Target="presProps.xml"/><Relationship Id="rId143" Type="http://schemas.openxmlformats.org/officeDocument/2006/relationships/handoutMaster" Target="handoutMasters/handoutMaster1.xml"/><Relationship Id="rId142" Type="http://schemas.openxmlformats.org/officeDocument/2006/relationships/slide" Target="slides/slide35.xml"/><Relationship Id="rId141" Type="http://schemas.openxmlformats.org/officeDocument/2006/relationships/slide" Target="slides/slide34.xml"/><Relationship Id="rId140" Type="http://schemas.openxmlformats.org/officeDocument/2006/relationships/slide" Target="slides/slide33.xml"/><Relationship Id="rId14" Type="http://schemas.openxmlformats.org/officeDocument/2006/relationships/slideMaster" Target="slideMasters/slideMaster13.xml"/><Relationship Id="rId139" Type="http://schemas.openxmlformats.org/officeDocument/2006/relationships/slide" Target="slides/slide32.xml"/><Relationship Id="rId138" Type="http://schemas.openxmlformats.org/officeDocument/2006/relationships/slide" Target="slides/slide31.xml"/><Relationship Id="rId137" Type="http://schemas.openxmlformats.org/officeDocument/2006/relationships/slide" Target="slides/slide30.xml"/><Relationship Id="rId136" Type="http://schemas.openxmlformats.org/officeDocument/2006/relationships/slide" Target="slides/slide29.xml"/><Relationship Id="rId135" Type="http://schemas.openxmlformats.org/officeDocument/2006/relationships/slide" Target="slides/slide28.xml"/><Relationship Id="rId134" Type="http://schemas.openxmlformats.org/officeDocument/2006/relationships/slide" Target="slides/slide27.xml"/><Relationship Id="rId133" Type="http://schemas.openxmlformats.org/officeDocument/2006/relationships/slide" Target="slides/slide26.xml"/><Relationship Id="rId132" Type="http://schemas.openxmlformats.org/officeDocument/2006/relationships/slide" Target="slides/slide25.xml"/><Relationship Id="rId131" Type="http://schemas.openxmlformats.org/officeDocument/2006/relationships/slide" Target="slides/slide24.xml"/><Relationship Id="rId130" Type="http://schemas.openxmlformats.org/officeDocument/2006/relationships/slide" Target="slides/slide23.xml"/><Relationship Id="rId13" Type="http://schemas.openxmlformats.org/officeDocument/2006/relationships/slideMaster" Target="slideMasters/slideMaster12.xml"/><Relationship Id="rId129" Type="http://schemas.openxmlformats.org/officeDocument/2006/relationships/slide" Target="slides/slide22.xml"/><Relationship Id="rId128" Type="http://schemas.openxmlformats.org/officeDocument/2006/relationships/slide" Target="slides/slide21.xml"/><Relationship Id="rId127" Type="http://schemas.openxmlformats.org/officeDocument/2006/relationships/slide" Target="slides/slide20.xml"/><Relationship Id="rId126" Type="http://schemas.openxmlformats.org/officeDocument/2006/relationships/slide" Target="slides/slide19.xml"/><Relationship Id="rId125" Type="http://schemas.openxmlformats.org/officeDocument/2006/relationships/slide" Target="slides/slide18.xml"/><Relationship Id="rId124" Type="http://schemas.openxmlformats.org/officeDocument/2006/relationships/slide" Target="slides/slide17.xml"/><Relationship Id="rId123" Type="http://schemas.openxmlformats.org/officeDocument/2006/relationships/slide" Target="slides/slide16.xml"/><Relationship Id="rId122" Type="http://schemas.openxmlformats.org/officeDocument/2006/relationships/slide" Target="slides/slide15.xml"/><Relationship Id="rId121" Type="http://schemas.openxmlformats.org/officeDocument/2006/relationships/slide" Target="slides/slide14.xml"/><Relationship Id="rId120" Type="http://schemas.openxmlformats.org/officeDocument/2006/relationships/slide" Target="slides/slide13.xml"/><Relationship Id="rId12" Type="http://schemas.openxmlformats.org/officeDocument/2006/relationships/slideMaster" Target="slideMasters/slideMaster11.xml"/><Relationship Id="rId119" Type="http://schemas.openxmlformats.org/officeDocument/2006/relationships/slide" Target="slides/slide12.xml"/><Relationship Id="rId118" Type="http://schemas.openxmlformats.org/officeDocument/2006/relationships/notesMaster" Target="notesMasters/notesMaster1.xml"/><Relationship Id="rId117" Type="http://schemas.openxmlformats.org/officeDocument/2006/relationships/slide" Target="slides/slide11.xml"/><Relationship Id="rId116" Type="http://schemas.openxmlformats.org/officeDocument/2006/relationships/slide" Target="slides/slide10.xml"/><Relationship Id="rId115" Type="http://schemas.openxmlformats.org/officeDocument/2006/relationships/slide" Target="slides/slide9.xml"/><Relationship Id="rId114" Type="http://schemas.openxmlformats.org/officeDocument/2006/relationships/slide" Target="slides/slide8.xml"/><Relationship Id="rId113" Type="http://schemas.openxmlformats.org/officeDocument/2006/relationships/slide" Target="slides/slide7.xml"/><Relationship Id="rId112" Type="http://schemas.openxmlformats.org/officeDocument/2006/relationships/slide" Target="slides/slide6.xml"/><Relationship Id="rId111" Type="http://schemas.openxmlformats.org/officeDocument/2006/relationships/slide" Target="slides/slide5.xml"/><Relationship Id="rId110" Type="http://schemas.openxmlformats.org/officeDocument/2006/relationships/slide" Target="slides/slide4.xml"/><Relationship Id="rId11" Type="http://schemas.openxmlformats.org/officeDocument/2006/relationships/slideMaster" Target="slideMasters/slideMaster10.xml"/><Relationship Id="rId109" Type="http://schemas.openxmlformats.org/officeDocument/2006/relationships/slide" Target="slides/slide3.xml"/><Relationship Id="rId108" Type="http://schemas.openxmlformats.org/officeDocument/2006/relationships/slide" Target="slides/slide2.xml"/><Relationship Id="rId107" Type="http://schemas.openxmlformats.org/officeDocument/2006/relationships/slide" Target="slides/slide1.xml"/><Relationship Id="rId106" Type="http://schemas.openxmlformats.org/officeDocument/2006/relationships/slideMaster" Target="slideMasters/slideMaster105.xml"/><Relationship Id="rId105" Type="http://schemas.openxmlformats.org/officeDocument/2006/relationships/slideMaster" Target="slideMasters/slideMaster104.xml"/><Relationship Id="rId104" Type="http://schemas.openxmlformats.org/officeDocument/2006/relationships/slideMaster" Target="slideMasters/slideMaster103.xml"/><Relationship Id="rId103" Type="http://schemas.openxmlformats.org/officeDocument/2006/relationships/slideMaster" Target="slideMasters/slideMaster102.xml"/><Relationship Id="rId102" Type="http://schemas.openxmlformats.org/officeDocument/2006/relationships/slideMaster" Target="slideMasters/slideMaster101.xml"/><Relationship Id="rId101" Type="http://schemas.openxmlformats.org/officeDocument/2006/relationships/slideMaster" Target="slideMasters/slideMaster100.xml"/><Relationship Id="rId100" Type="http://schemas.openxmlformats.org/officeDocument/2006/relationships/slideMaster" Target="slideMasters/slideMaster99.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9B0BEA-76DE-4287-BBA1-DF40C70A483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1A58A6-7A86-4FFA-8579-CF7AA79F06CA}"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D9B99-81A9-43B1-8A0C-A71755FF02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4FBA-1E51-41CA-94CE-3C4A9B97CA20}"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284FBA-1E51-41CA-94CE-3C4A9B97CA2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923020B4-C4F0-47FB-9EF6-DA1D8CA35C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1.xml"/><Relationship Id="rId7" Type="http://schemas.openxmlformats.org/officeDocument/2006/relationships/image" Target="../media/image1.svg"/><Relationship Id="rId6" Type="http://schemas.openxmlformats.org/officeDocument/2006/relationships/image" Target="../media/image1.png"/><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6" name="矩形 5"/>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矩形 6"/>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4" name="内容占位符 3"/>
          <p:cNvSpPr>
            <a:spLocks noGrp="1"/>
          </p:cNvSpPr>
          <p:nvPr>
            <p:ph sz="quarter" idx="10" hasCustomPrompt="1"/>
            <p:custDataLst>
              <p:tags r:id="rId4"/>
            </p:custDataLst>
          </p:nvPr>
        </p:nvSpPr>
        <p:spPr>
          <a:xfrm>
            <a:off x="975360" y="318770"/>
            <a:ext cx="5685155" cy="441960"/>
          </a:xfrm>
          <a:prstGeom prst="rect">
            <a:avLst/>
          </a:prstGeom>
        </p:spPr>
        <p:txBody>
          <a:bodyPr/>
          <a:lstStyle>
            <a:lvl1pPr marL="0" indent="0">
              <a:buNone/>
              <a:defRPr sz="3600" b="1">
                <a:solidFill>
                  <a:srgbClr val="D1202F"/>
                </a:solidFill>
                <a:latin typeface="Arial" panose="020B0604020202020204" pitchFamily="34" charset="0"/>
                <a:ea typeface="Microsoft YaHei" panose="020B0503020204020204" charset="-122"/>
              </a:defRPr>
            </a:lvl1pPr>
            <a:lvl2pPr marL="457200" indent="0">
              <a:buNone/>
              <a:defRPr b="1">
                <a:solidFill>
                  <a:schemeClr val="accent1"/>
                </a:solidFill>
                <a:latin typeface="+mj-ea"/>
                <a:ea typeface="+mj-ea"/>
              </a:defRPr>
            </a:lvl2pPr>
          </a:lstStyle>
          <a:p>
            <a:pPr lvl="0"/>
            <a:r>
              <a:rPr lang="en-US" altLang="zh-CN" dirty="0"/>
              <a:t>abc</a:t>
            </a:r>
            <a:endParaRPr lang="en-US" altLang="zh-CN" dirty="0"/>
          </a:p>
        </p:txBody>
      </p:sp>
      <p:pic>
        <p:nvPicPr>
          <p:cNvPr id="5"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2" name="直接连接符 1"/>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7" Type="http://schemas.openxmlformats.org/officeDocument/2006/relationships/tags" Target="../tags/tag53.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Layout" Target="../slideLayouts/slideLayout16.xml"/></Relationships>
</file>

<file path=ppt/slideMasters/_rels/slideMaster100.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tags" Target="../tags/tag543.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42.xml"/><Relationship Id="rId3" Type="http://schemas.openxmlformats.org/officeDocument/2006/relationships/tags" Target="../tags/tag541.xml"/><Relationship Id="rId2" Type="http://schemas.openxmlformats.org/officeDocument/2006/relationships/tags" Target="../tags/tag540.xml"/><Relationship Id="rId10" Type="http://schemas.openxmlformats.org/officeDocument/2006/relationships/theme" Target="../theme/theme100.xml"/><Relationship Id="rId1" Type="http://schemas.openxmlformats.org/officeDocument/2006/relationships/slideLayout" Target="../slideLayouts/slideLayout106.xml"/></Relationships>
</file>

<file path=ppt/slideMasters/_rels/slideMaster101.xml.rels><?xml version="1.0" encoding="UTF-8" standalone="yes"?>
<Relationships xmlns="http://schemas.openxmlformats.org/package/2006/relationships"><Relationship Id="rId9" Type="http://schemas.openxmlformats.org/officeDocument/2006/relationships/tags" Target="../tags/tag551.xml"/><Relationship Id="rId8" Type="http://schemas.openxmlformats.org/officeDocument/2006/relationships/tags" Target="../tags/tag550.xml"/><Relationship Id="rId7" Type="http://schemas.openxmlformats.org/officeDocument/2006/relationships/tags" Target="../tags/tag549.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0" Type="http://schemas.openxmlformats.org/officeDocument/2006/relationships/theme" Target="../theme/theme101.xml"/><Relationship Id="rId1" Type="http://schemas.openxmlformats.org/officeDocument/2006/relationships/slideLayout" Target="../slideLayouts/slideLayout107.xml"/></Relationships>
</file>

<file path=ppt/slideMasters/_rels/slideMaster102.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54.xml"/><Relationship Id="rId3" Type="http://schemas.openxmlformats.org/officeDocument/2006/relationships/tags" Target="../tags/tag553.xml"/><Relationship Id="rId2" Type="http://schemas.openxmlformats.org/officeDocument/2006/relationships/tags" Target="../tags/tag552.xml"/><Relationship Id="rId10" Type="http://schemas.openxmlformats.org/officeDocument/2006/relationships/theme" Target="../theme/theme102.xml"/><Relationship Id="rId1" Type="http://schemas.openxmlformats.org/officeDocument/2006/relationships/slideLayout" Target="../slideLayouts/slideLayout108.xml"/></Relationships>
</file>

<file path=ppt/slideMasters/_rels/slideMaster103.xml.rels><?xml version="1.0" encoding="UTF-8" standalone="yes"?>
<Relationships xmlns="http://schemas.openxmlformats.org/package/2006/relationships"><Relationship Id="rId9" Type="http://schemas.openxmlformats.org/officeDocument/2006/relationships/tags" Target="../tags/tag563.xml"/><Relationship Id="rId8" Type="http://schemas.openxmlformats.org/officeDocument/2006/relationships/tags" Target="../tags/tag562.xml"/><Relationship Id="rId7" Type="http://schemas.openxmlformats.org/officeDocument/2006/relationships/tags" Target="../tags/tag561.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0" Type="http://schemas.openxmlformats.org/officeDocument/2006/relationships/theme" Target="../theme/theme103.xml"/><Relationship Id="rId1" Type="http://schemas.openxmlformats.org/officeDocument/2006/relationships/slideLayout" Target="../slideLayouts/slideLayout109.xml"/></Relationships>
</file>

<file path=ppt/slideMasters/_rels/slideMaster104.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tags" Target="../tags/tag568.xml"/><Relationship Id="rId7" Type="http://schemas.openxmlformats.org/officeDocument/2006/relationships/tags" Target="../tags/tag56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0" Type="http://schemas.openxmlformats.org/officeDocument/2006/relationships/theme" Target="../theme/theme104.xml"/><Relationship Id="rId1" Type="http://schemas.openxmlformats.org/officeDocument/2006/relationships/slideLayout" Target="../slideLayouts/slideLayout110.xml"/></Relationships>
</file>

<file path=ppt/slideMasters/_rels/slideMaster105.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05.xml"/><Relationship Id="rId12" Type="http://schemas.openxmlformats.org/officeDocument/2006/relationships/slideLayout" Target="../slideLayouts/slideLayout122.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7" Type="http://schemas.openxmlformats.org/officeDocument/2006/relationships/tags" Target="../tags/tag57.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7" Type="http://schemas.openxmlformats.org/officeDocument/2006/relationships/tags" Target="../tags/tag61.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7" Type="http://schemas.openxmlformats.org/officeDocument/2006/relationships/tags" Target="../tags/tag65.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7" Type="http://schemas.openxmlformats.org/officeDocument/2006/relationships/tags" Target="../tags/tag69.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7" Type="http://schemas.openxmlformats.org/officeDocument/2006/relationships/tags" Target="../tags/tag73.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7" Type="http://schemas.openxmlformats.org/officeDocument/2006/relationships/tags" Target="../tags/tag77.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7" Type="http://schemas.openxmlformats.org/officeDocument/2006/relationships/tags" Target="../tags/tag81.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7" Type="http://schemas.openxmlformats.org/officeDocument/2006/relationships/tags" Target="../tags/tag85.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Layout" Target="../slideLayouts/slideLayout24.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7" Type="http://schemas.openxmlformats.org/officeDocument/2006/relationships/tags" Target="../tags/tag89.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7" Type="http://schemas.openxmlformats.org/officeDocument/2006/relationships/tags" Target="../tags/tag93.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Layout" Target="../slideLayouts/slideLayout26.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7" Type="http://schemas.openxmlformats.org/officeDocument/2006/relationships/tags" Target="../tags/tag97.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Layout" Target="../slideLayouts/slideLayout27.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7" Type="http://schemas.openxmlformats.org/officeDocument/2006/relationships/tags" Target="../tags/tag101.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Layout" Target="../slideLayouts/slideLayout28.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7" Type="http://schemas.openxmlformats.org/officeDocument/2006/relationships/tags" Target="../tags/tag105.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Layout" Target="../slideLayouts/slideLayout29.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7" Type="http://schemas.openxmlformats.org/officeDocument/2006/relationships/tags" Target="../tags/tag109.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Layout" Target="../slideLayouts/slideLayout30.xml"/></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7" Type="http://schemas.openxmlformats.org/officeDocument/2006/relationships/tags" Target="../tags/tag113.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Layout" Target="../slideLayouts/slideLayout31.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7" Type="http://schemas.openxmlformats.org/officeDocument/2006/relationships/tags" Target="../tags/tag117.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Layout" Target="../slideLayouts/slideLayout32.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7" Type="http://schemas.openxmlformats.org/officeDocument/2006/relationships/tags" Target="../tags/tag121.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Layout" Target="../slideLayouts/slideLayout33.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7" Type="http://schemas.openxmlformats.org/officeDocument/2006/relationships/tags" Target="../tags/tag125.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Layout" Target="../slideLayouts/slideLayout34.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7" Type="http://schemas.openxmlformats.org/officeDocument/2006/relationships/tags" Target="../tags/tag129.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0" Type="http://schemas.openxmlformats.org/officeDocument/2006/relationships/theme" Target="../theme/theme30.xml"/><Relationship Id="rId1" Type="http://schemas.openxmlformats.org/officeDocument/2006/relationships/slideLayout" Target="../slideLayouts/slideLayout36.xml"/></Relationships>
</file>

<file path=ppt/slideMasters/_rels/slideMaster31.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0" Type="http://schemas.openxmlformats.org/officeDocument/2006/relationships/theme" Target="../theme/theme31.xml"/><Relationship Id="rId1" Type="http://schemas.openxmlformats.org/officeDocument/2006/relationships/slideLayout" Target="../slideLayouts/slideLayout37.xml"/></Relationships>
</file>

<file path=ppt/slideMasters/_rels/slideMaster3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0" Type="http://schemas.openxmlformats.org/officeDocument/2006/relationships/theme" Target="../theme/theme32.xml"/><Relationship Id="rId1" Type="http://schemas.openxmlformats.org/officeDocument/2006/relationships/slideLayout" Target="../slideLayouts/slideLayout38.xml"/></Relationships>
</file>

<file path=ppt/slideMasters/_rels/slideMaster33.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0" Type="http://schemas.openxmlformats.org/officeDocument/2006/relationships/theme" Target="../theme/theme33.xml"/><Relationship Id="rId1" Type="http://schemas.openxmlformats.org/officeDocument/2006/relationships/slideLayout" Target="../slideLayouts/slideLayout39.xml"/></Relationships>
</file>

<file path=ppt/slideMasters/_rels/slideMaster3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0" Type="http://schemas.openxmlformats.org/officeDocument/2006/relationships/theme" Target="../theme/theme34.xml"/><Relationship Id="rId1" Type="http://schemas.openxmlformats.org/officeDocument/2006/relationships/slideLayout" Target="../slideLayouts/slideLayout40.xml"/></Relationships>
</file>

<file path=ppt/slideMasters/_rels/slideMaster3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theme" Target="../theme/theme35.xml"/><Relationship Id="rId1" Type="http://schemas.openxmlformats.org/officeDocument/2006/relationships/slideLayout" Target="../slideLayouts/slideLayout41.xml"/></Relationships>
</file>

<file path=ppt/slideMasters/_rels/slideMaster36.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theme" Target="../theme/theme36.xml"/><Relationship Id="rId1" Type="http://schemas.openxmlformats.org/officeDocument/2006/relationships/slideLayout" Target="../slideLayouts/slideLayout42.xml"/></Relationships>
</file>

<file path=ppt/slideMasters/_rels/slideMaster37.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0" Type="http://schemas.openxmlformats.org/officeDocument/2006/relationships/theme" Target="../theme/theme37.xml"/><Relationship Id="rId1" Type="http://schemas.openxmlformats.org/officeDocument/2006/relationships/slideLayout" Target="../slideLayouts/slideLayout43.xml"/></Relationships>
</file>

<file path=ppt/slideMasters/_rels/slideMaster3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0" Type="http://schemas.openxmlformats.org/officeDocument/2006/relationships/theme" Target="../theme/theme38.xml"/><Relationship Id="rId1" Type="http://schemas.openxmlformats.org/officeDocument/2006/relationships/slideLayout" Target="../slideLayouts/slideLayout44.xml"/></Relationships>
</file>

<file path=ppt/slideMasters/_rels/slideMaster39.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0" Type="http://schemas.openxmlformats.org/officeDocument/2006/relationships/theme" Target="../theme/theme39.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Layout" Target="../slideLayouts/slideLayout5.xml"/><Relationship Id="rId11" Type="http://schemas.openxmlformats.org/officeDocument/2006/relationships/theme" Target="../theme/theme4.xml"/><Relationship Id="rId10" Type="http://schemas.openxmlformats.org/officeDocument/2006/relationships/tags" Target="../tags/tag20.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0" Type="http://schemas.openxmlformats.org/officeDocument/2006/relationships/theme" Target="../theme/theme40.xml"/><Relationship Id="rId1" Type="http://schemas.openxmlformats.org/officeDocument/2006/relationships/slideLayout" Target="../slideLayouts/slideLayout46.xml"/></Relationships>
</file>

<file path=ppt/slideMasters/_rels/slideMaster41.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0" Type="http://schemas.openxmlformats.org/officeDocument/2006/relationships/theme" Target="../theme/theme41.xml"/><Relationship Id="rId1" Type="http://schemas.openxmlformats.org/officeDocument/2006/relationships/slideLayout" Target="../slideLayouts/slideLayout47.xml"/></Relationships>
</file>

<file path=ppt/slideMasters/_rels/slideMaster42.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0" Type="http://schemas.openxmlformats.org/officeDocument/2006/relationships/theme" Target="../theme/theme42.xml"/><Relationship Id="rId1" Type="http://schemas.openxmlformats.org/officeDocument/2006/relationships/slideLayout" Target="../slideLayouts/slideLayout48.xml"/></Relationships>
</file>

<file path=ppt/slideMasters/_rels/slideMaster43.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0" Type="http://schemas.openxmlformats.org/officeDocument/2006/relationships/theme" Target="../theme/theme43.xml"/><Relationship Id="rId1" Type="http://schemas.openxmlformats.org/officeDocument/2006/relationships/slideLayout" Target="../slideLayouts/slideLayout49.xml"/></Relationships>
</file>

<file path=ppt/slideMasters/_rels/slideMaster44.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0" Type="http://schemas.openxmlformats.org/officeDocument/2006/relationships/theme" Target="../theme/theme44.xml"/><Relationship Id="rId1" Type="http://schemas.openxmlformats.org/officeDocument/2006/relationships/slideLayout" Target="../slideLayouts/slideLayout50.xml"/></Relationships>
</file>

<file path=ppt/slideMasters/_rels/slideMaster45.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0" Type="http://schemas.openxmlformats.org/officeDocument/2006/relationships/theme" Target="../theme/theme45.xml"/><Relationship Id="rId1" Type="http://schemas.openxmlformats.org/officeDocument/2006/relationships/slideLayout" Target="../slideLayouts/slideLayout51.xml"/></Relationships>
</file>

<file path=ppt/slideMasters/_rels/slideMaster46.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theme" Target="../theme/theme46.xml"/><Relationship Id="rId1" Type="http://schemas.openxmlformats.org/officeDocument/2006/relationships/slideLayout" Target="../slideLayouts/slideLayout52.xml"/></Relationships>
</file>

<file path=ppt/slideMasters/_rels/slideMaster47.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0" Type="http://schemas.openxmlformats.org/officeDocument/2006/relationships/theme" Target="../theme/theme47.xml"/><Relationship Id="rId1" Type="http://schemas.openxmlformats.org/officeDocument/2006/relationships/slideLayout" Target="../slideLayouts/slideLayout53.xml"/></Relationships>
</file>

<file path=ppt/slideMasters/_rels/slideMaster48.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0" Type="http://schemas.openxmlformats.org/officeDocument/2006/relationships/theme" Target="../theme/theme48.xml"/><Relationship Id="rId1" Type="http://schemas.openxmlformats.org/officeDocument/2006/relationships/slideLayout" Target="../slideLayouts/slideLayout54.xml"/></Relationships>
</file>

<file path=ppt/slideMasters/_rels/slideMaster49.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0" Type="http://schemas.openxmlformats.org/officeDocument/2006/relationships/theme" Target="../theme/theme49.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media/image4.svg"/><Relationship Id="rId6" Type="http://schemas.openxmlformats.org/officeDocument/2006/relationships/image" Target="../media/image4.pn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slideLayout" Target="../slideLayouts/slideLayout7.xml"/><Relationship Id="rId11" Type="http://schemas.openxmlformats.org/officeDocument/2006/relationships/theme" Target="../theme/theme5.xml"/><Relationship Id="rId10" Type="http://schemas.openxmlformats.org/officeDocument/2006/relationships/tags" Target="../tags/tag26.xml"/><Relationship Id="rId1" Type="http://schemas.openxmlformats.org/officeDocument/2006/relationships/slideLayout" Target="../slideLayouts/slideLayout6.xml"/></Relationships>
</file>

<file path=ppt/slideMasters/_rels/slideMaster50.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0" Type="http://schemas.openxmlformats.org/officeDocument/2006/relationships/theme" Target="../theme/theme50.xml"/><Relationship Id="rId1" Type="http://schemas.openxmlformats.org/officeDocument/2006/relationships/slideLayout" Target="../slideLayouts/slideLayout56.xml"/></Relationships>
</file>

<file path=ppt/slideMasters/_rels/slideMaster51.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0" Type="http://schemas.openxmlformats.org/officeDocument/2006/relationships/theme" Target="../theme/theme51.xml"/><Relationship Id="rId1" Type="http://schemas.openxmlformats.org/officeDocument/2006/relationships/slideLayout" Target="../slideLayouts/slideLayout57.xml"/></Relationships>
</file>

<file path=ppt/slideMasters/_rels/slideMaster52.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0" Type="http://schemas.openxmlformats.org/officeDocument/2006/relationships/theme" Target="../theme/theme52.xml"/><Relationship Id="rId1" Type="http://schemas.openxmlformats.org/officeDocument/2006/relationships/slideLayout" Target="../slideLayouts/slideLayout58.xml"/></Relationships>
</file>

<file path=ppt/slideMasters/_rels/slideMaster53.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0" Type="http://schemas.openxmlformats.org/officeDocument/2006/relationships/theme" Target="../theme/theme53.xml"/><Relationship Id="rId1" Type="http://schemas.openxmlformats.org/officeDocument/2006/relationships/slideLayout" Target="../slideLayouts/slideLayout59.xml"/></Relationships>
</file>

<file path=ppt/slideMasters/_rels/slideMaster54.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0" Type="http://schemas.openxmlformats.org/officeDocument/2006/relationships/theme" Target="../theme/theme54.xml"/><Relationship Id="rId1" Type="http://schemas.openxmlformats.org/officeDocument/2006/relationships/slideLayout" Target="../slideLayouts/slideLayout60.xml"/></Relationships>
</file>

<file path=ppt/slideMasters/_rels/slideMaster55.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0" Type="http://schemas.openxmlformats.org/officeDocument/2006/relationships/theme" Target="../theme/theme55.xml"/><Relationship Id="rId1" Type="http://schemas.openxmlformats.org/officeDocument/2006/relationships/slideLayout" Target="../slideLayouts/slideLayout61.xml"/></Relationships>
</file>

<file path=ppt/slideMasters/_rels/slideMaster56.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0" Type="http://schemas.openxmlformats.org/officeDocument/2006/relationships/theme" Target="../theme/theme56.xml"/><Relationship Id="rId1" Type="http://schemas.openxmlformats.org/officeDocument/2006/relationships/slideLayout" Target="../slideLayouts/slideLayout62.xml"/></Relationships>
</file>

<file path=ppt/slideMasters/_rels/slideMaster5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0" Type="http://schemas.openxmlformats.org/officeDocument/2006/relationships/theme" Target="../theme/theme57.xml"/><Relationship Id="rId1" Type="http://schemas.openxmlformats.org/officeDocument/2006/relationships/slideLayout" Target="../slideLayouts/slideLayout63.xml"/></Relationships>
</file>

<file path=ppt/slideMasters/_rels/slideMaster58.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0" Type="http://schemas.openxmlformats.org/officeDocument/2006/relationships/theme" Target="../theme/theme58.xml"/><Relationship Id="rId1" Type="http://schemas.openxmlformats.org/officeDocument/2006/relationships/slideLayout" Target="../slideLayouts/slideLayout64.xml"/></Relationships>
</file>

<file path=ppt/slideMasters/_rels/slideMaster59.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0" Type="http://schemas.openxmlformats.org/officeDocument/2006/relationships/theme" Target="../theme/theme59.xml"/><Relationship Id="rId1"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media/image5.svg"/><Relationship Id="rId6" Type="http://schemas.openxmlformats.org/officeDocument/2006/relationships/image" Target="../media/image5.pn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slideLayout" Target="../slideLayouts/slideLayout9.xml"/><Relationship Id="rId11" Type="http://schemas.openxmlformats.org/officeDocument/2006/relationships/theme" Target="../theme/theme6.xml"/><Relationship Id="rId10" Type="http://schemas.openxmlformats.org/officeDocument/2006/relationships/tags" Target="../tags/tag32.xml"/><Relationship Id="rId1" Type="http://schemas.openxmlformats.org/officeDocument/2006/relationships/slideLayout" Target="../slideLayouts/slideLayout8.xml"/></Relationships>
</file>

<file path=ppt/slideMasters/_rels/slideMaster60.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0" Type="http://schemas.openxmlformats.org/officeDocument/2006/relationships/theme" Target="../theme/theme60.xml"/><Relationship Id="rId1" Type="http://schemas.openxmlformats.org/officeDocument/2006/relationships/slideLayout" Target="../slideLayouts/slideLayout66.xml"/></Relationships>
</file>

<file path=ppt/slideMasters/_rels/slideMaster61.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0" Type="http://schemas.openxmlformats.org/officeDocument/2006/relationships/theme" Target="../theme/theme61.xml"/><Relationship Id="rId1" Type="http://schemas.openxmlformats.org/officeDocument/2006/relationships/slideLayout" Target="../slideLayouts/slideLayout67.xml"/></Relationships>
</file>

<file path=ppt/slideMasters/_rels/slideMaster62.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0" Type="http://schemas.openxmlformats.org/officeDocument/2006/relationships/theme" Target="../theme/theme62.xml"/><Relationship Id="rId1" Type="http://schemas.openxmlformats.org/officeDocument/2006/relationships/slideLayout" Target="../slideLayouts/slideLayout68.xml"/></Relationships>
</file>

<file path=ppt/slideMasters/_rels/slideMaster63.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0" Type="http://schemas.openxmlformats.org/officeDocument/2006/relationships/theme" Target="../theme/theme63.xml"/><Relationship Id="rId1" Type="http://schemas.openxmlformats.org/officeDocument/2006/relationships/slideLayout" Target="../slideLayouts/slideLayout69.xml"/></Relationships>
</file>

<file path=ppt/slideMasters/_rels/slideMaster64.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0" Type="http://schemas.openxmlformats.org/officeDocument/2006/relationships/theme" Target="../theme/theme64.xml"/><Relationship Id="rId1" Type="http://schemas.openxmlformats.org/officeDocument/2006/relationships/slideLayout" Target="../slideLayouts/slideLayout70.xml"/></Relationships>
</file>

<file path=ppt/slideMasters/_rels/slideMaster65.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0" Type="http://schemas.openxmlformats.org/officeDocument/2006/relationships/theme" Target="../theme/theme65.xml"/><Relationship Id="rId1" Type="http://schemas.openxmlformats.org/officeDocument/2006/relationships/slideLayout" Target="../slideLayouts/slideLayout71.xml"/></Relationships>
</file>

<file path=ppt/slideMasters/_rels/slideMaster66.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0" Type="http://schemas.openxmlformats.org/officeDocument/2006/relationships/theme" Target="../theme/theme66.xml"/><Relationship Id="rId1" Type="http://schemas.openxmlformats.org/officeDocument/2006/relationships/slideLayout" Target="../slideLayouts/slideLayout72.xml"/></Relationships>
</file>

<file path=ppt/slideMasters/_rels/slideMaster67.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0" Type="http://schemas.openxmlformats.org/officeDocument/2006/relationships/theme" Target="../theme/theme67.xml"/><Relationship Id="rId1" Type="http://schemas.openxmlformats.org/officeDocument/2006/relationships/slideLayout" Target="../slideLayouts/slideLayout73.xml"/></Relationships>
</file>

<file path=ppt/slideMasters/_rels/slideMaster68.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0" Type="http://schemas.openxmlformats.org/officeDocument/2006/relationships/theme" Target="../theme/theme68.xml"/><Relationship Id="rId1" Type="http://schemas.openxmlformats.org/officeDocument/2006/relationships/slideLayout" Target="../slideLayouts/slideLayout74.xml"/></Relationships>
</file>

<file path=ppt/slideMasters/_rels/slideMaster69.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0" Type="http://schemas.openxmlformats.org/officeDocument/2006/relationships/theme" Target="../theme/theme69.xml"/><Relationship Id="rId1"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9" Type="http://schemas.openxmlformats.org/officeDocument/2006/relationships/theme" Target="../theme/theme7.xml"/><Relationship Id="rId8" Type="http://schemas.openxmlformats.org/officeDocument/2006/relationships/tags" Target="../tags/tag36.xml"/><Relationship Id="rId7" Type="http://schemas.openxmlformats.org/officeDocument/2006/relationships/image" Target="../media/image2.svg"/><Relationship Id="rId6" Type="http://schemas.openxmlformats.org/officeDocument/2006/relationships/image" Target="../media/image2.png"/><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0.xml.rels><?xml version="1.0" encoding="UTF-8" standalone="yes"?>
<Relationships xmlns="http://schemas.openxmlformats.org/package/2006/relationships"><Relationship Id="rId9" Type="http://schemas.openxmlformats.org/officeDocument/2006/relationships/tags" Target="../tags/tag375.xml"/><Relationship Id="rId8" Type="http://schemas.openxmlformats.org/officeDocument/2006/relationships/tags" Target="../tags/tag374.xml"/><Relationship Id="rId7" Type="http://schemas.openxmlformats.org/officeDocument/2006/relationships/tags" Target="../tags/tag373.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0" Type="http://schemas.openxmlformats.org/officeDocument/2006/relationships/theme" Target="../theme/theme70.xml"/><Relationship Id="rId1" Type="http://schemas.openxmlformats.org/officeDocument/2006/relationships/slideLayout" Target="../slideLayouts/slideLayout76.xml"/></Relationships>
</file>

<file path=ppt/slideMasters/_rels/slideMaster71.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0" Type="http://schemas.openxmlformats.org/officeDocument/2006/relationships/theme" Target="../theme/theme71.xml"/><Relationship Id="rId1" Type="http://schemas.openxmlformats.org/officeDocument/2006/relationships/slideLayout" Target="../slideLayouts/slideLayout77.xml"/></Relationships>
</file>

<file path=ppt/slideMasters/_rels/slideMaster72.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84.xml"/><Relationship Id="rId3" Type="http://schemas.openxmlformats.org/officeDocument/2006/relationships/tags" Target="../tags/tag383.xml"/><Relationship Id="rId2" Type="http://schemas.openxmlformats.org/officeDocument/2006/relationships/tags" Target="../tags/tag382.xml"/><Relationship Id="rId10" Type="http://schemas.openxmlformats.org/officeDocument/2006/relationships/theme" Target="../theme/theme72.xml"/><Relationship Id="rId1" Type="http://schemas.openxmlformats.org/officeDocument/2006/relationships/slideLayout" Target="../slideLayouts/slideLayout78.xml"/></Relationships>
</file>

<file path=ppt/slideMasters/_rels/slideMaster73.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0" Type="http://schemas.openxmlformats.org/officeDocument/2006/relationships/theme" Target="../theme/theme73.xml"/><Relationship Id="rId1" Type="http://schemas.openxmlformats.org/officeDocument/2006/relationships/slideLayout" Target="../slideLayouts/slideLayout79.xml"/></Relationships>
</file>

<file path=ppt/slideMasters/_rels/slideMaster74.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0" Type="http://schemas.openxmlformats.org/officeDocument/2006/relationships/theme" Target="../theme/theme74.xml"/><Relationship Id="rId1" Type="http://schemas.openxmlformats.org/officeDocument/2006/relationships/slideLayout" Target="../slideLayouts/slideLayout80.xml"/></Relationships>
</file>

<file path=ppt/slideMasters/_rels/slideMaster75.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0" Type="http://schemas.openxmlformats.org/officeDocument/2006/relationships/theme" Target="../theme/theme75.xml"/><Relationship Id="rId1" Type="http://schemas.openxmlformats.org/officeDocument/2006/relationships/slideLayout" Target="../slideLayouts/slideLayout81.xml"/></Relationships>
</file>

<file path=ppt/slideMasters/_rels/slideMaster76.xml.rels><?xml version="1.0" encoding="UTF-8" standalone="yes"?>
<Relationships xmlns="http://schemas.openxmlformats.org/package/2006/relationships"><Relationship Id="rId9" Type="http://schemas.openxmlformats.org/officeDocument/2006/relationships/tags" Target="../tags/tag411.xml"/><Relationship Id="rId8" Type="http://schemas.openxmlformats.org/officeDocument/2006/relationships/tags" Target="../tags/tag410.xml"/><Relationship Id="rId7" Type="http://schemas.openxmlformats.org/officeDocument/2006/relationships/tags" Target="../tags/tag409.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tags" Target="../tags/tag406.xml"/><Relationship Id="rId10" Type="http://schemas.openxmlformats.org/officeDocument/2006/relationships/theme" Target="../theme/theme76.xml"/><Relationship Id="rId1" Type="http://schemas.openxmlformats.org/officeDocument/2006/relationships/slideLayout" Target="../slideLayouts/slideLayout82.xml"/></Relationships>
</file>

<file path=ppt/slideMasters/_rels/slideMaster77.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tags" Target="../tags/tag415.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0" Type="http://schemas.openxmlformats.org/officeDocument/2006/relationships/theme" Target="../theme/theme77.xml"/><Relationship Id="rId1" Type="http://schemas.openxmlformats.org/officeDocument/2006/relationships/slideLayout" Target="../slideLayouts/slideLayout83.xml"/></Relationships>
</file>

<file path=ppt/slideMasters/_rels/slideMaster78.xml.rels><?xml version="1.0" encoding="UTF-8" standalone="yes"?>
<Relationships xmlns="http://schemas.openxmlformats.org/package/2006/relationships"><Relationship Id="rId9" Type="http://schemas.openxmlformats.org/officeDocument/2006/relationships/tags" Target="../tags/tag423.xml"/><Relationship Id="rId8" Type="http://schemas.openxmlformats.org/officeDocument/2006/relationships/tags" Target="../tags/tag422.xml"/><Relationship Id="rId7" Type="http://schemas.openxmlformats.org/officeDocument/2006/relationships/tags" Target="../tags/tag42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0" Type="http://schemas.openxmlformats.org/officeDocument/2006/relationships/theme" Target="../theme/theme78.xml"/><Relationship Id="rId1" Type="http://schemas.openxmlformats.org/officeDocument/2006/relationships/slideLayout" Target="../slideLayouts/slideLayout84.xml"/></Relationships>
</file>

<file path=ppt/slideMasters/_rels/slideMaster79.xml.rels><?xml version="1.0" encoding="UTF-8" standalone="yes"?>
<Relationships xmlns="http://schemas.openxmlformats.org/package/2006/relationships"><Relationship Id="rId9" Type="http://schemas.openxmlformats.org/officeDocument/2006/relationships/tags" Target="../tags/tag429.xml"/><Relationship Id="rId8" Type="http://schemas.openxmlformats.org/officeDocument/2006/relationships/tags" Target="../tags/tag428.xml"/><Relationship Id="rId7" Type="http://schemas.openxmlformats.org/officeDocument/2006/relationships/tags" Target="../tags/tag427.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0" Type="http://schemas.openxmlformats.org/officeDocument/2006/relationships/theme" Target="../theme/theme79.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0" Type="http://schemas.openxmlformats.org/officeDocument/2006/relationships/theme" Target="../theme/theme8.xml"/><Relationship Id="rId1" Type="http://schemas.openxmlformats.org/officeDocument/2006/relationships/slideLayout" Target="../slideLayouts/slideLayout12.xml"/></Relationships>
</file>

<file path=ppt/slideMasters/_rels/slideMaster80.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0" Type="http://schemas.openxmlformats.org/officeDocument/2006/relationships/theme" Target="../theme/theme80.xml"/><Relationship Id="rId1" Type="http://schemas.openxmlformats.org/officeDocument/2006/relationships/slideLayout" Target="../slideLayouts/slideLayout86.xml"/></Relationships>
</file>

<file path=ppt/slideMasters/_rels/slideMaster81.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0" Type="http://schemas.openxmlformats.org/officeDocument/2006/relationships/theme" Target="../theme/theme81.xml"/><Relationship Id="rId1" Type="http://schemas.openxmlformats.org/officeDocument/2006/relationships/slideLayout" Target="../slideLayouts/slideLayout87.xml"/></Relationships>
</file>

<file path=ppt/slideMasters/_rels/slideMaster82.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0" Type="http://schemas.openxmlformats.org/officeDocument/2006/relationships/theme" Target="../theme/theme82.xml"/><Relationship Id="rId1" Type="http://schemas.openxmlformats.org/officeDocument/2006/relationships/slideLayout" Target="../slideLayouts/slideLayout88.xml"/></Relationships>
</file>

<file path=ppt/slideMasters/_rels/slideMaster83.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0" Type="http://schemas.openxmlformats.org/officeDocument/2006/relationships/theme" Target="../theme/theme83.xml"/><Relationship Id="rId1" Type="http://schemas.openxmlformats.org/officeDocument/2006/relationships/slideLayout" Target="../slideLayouts/slideLayout89.xml"/></Relationships>
</file>

<file path=ppt/slideMasters/_rels/slideMaster84.xml.rels><?xml version="1.0" encoding="UTF-8" standalone="yes"?>
<Relationships xmlns="http://schemas.openxmlformats.org/package/2006/relationships"><Relationship Id="rId9" Type="http://schemas.openxmlformats.org/officeDocument/2006/relationships/tags" Target="../tags/tag459.xml"/><Relationship Id="rId8" Type="http://schemas.openxmlformats.org/officeDocument/2006/relationships/tags" Target="../tags/tag458.xml"/><Relationship Id="rId7" Type="http://schemas.openxmlformats.org/officeDocument/2006/relationships/tags" Target="../tags/tag457.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tags" Target="../tags/tag454.xml"/><Relationship Id="rId10" Type="http://schemas.openxmlformats.org/officeDocument/2006/relationships/theme" Target="../theme/theme84.xml"/><Relationship Id="rId1" Type="http://schemas.openxmlformats.org/officeDocument/2006/relationships/slideLayout" Target="../slideLayouts/slideLayout90.xml"/></Relationships>
</file>

<file path=ppt/slideMasters/_rels/slideMaster85.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0" Type="http://schemas.openxmlformats.org/officeDocument/2006/relationships/theme" Target="../theme/theme85.xml"/><Relationship Id="rId1" Type="http://schemas.openxmlformats.org/officeDocument/2006/relationships/slideLayout" Target="../slideLayouts/slideLayout91.xml"/></Relationships>
</file>

<file path=ppt/slideMasters/_rels/slideMaster86.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0" Type="http://schemas.openxmlformats.org/officeDocument/2006/relationships/theme" Target="../theme/theme86.xml"/><Relationship Id="rId1" Type="http://schemas.openxmlformats.org/officeDocument/2006/relationships/slideLayout" Target="../slideLayouts/slideLayout92.xml"/></Relationships>
</file>

<file path=ppt/slideMasters/_rels/slideMaster87.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0" Type="http://schemas.openxmlformats.org/officeDocument/2006/relationships/theme" Target="../theme/theme87.xml"/><Relationship Id="rId1" Type="http://schemas.openxmlformats.org/officeDocument/2006/relationships/slideLayout" Target="../slideLayouts/slideLayout93.xml"/></Relationships>
</file>

<file path=ppt/slideMasters/_rels/slideMaster88.xml.rels><?xml version="1.0" encoding="UTF-8" standalone="yes"?>
<Relationships xmlns="http://schemas.openxmlformats.org/package/2006/relationships"><Relationship Id="rId8" Type="http://schemas.openxmlformats.org/officeDocument/2006/relationships/theme" Target="../theme/theme88.xml"/><Relationship Id="rId7" Type="http://schemas.openxmlformats.org/officeDocument/2006/relationships/tags" Target="../tags/tag481.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80.xml"/><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slideLayout" Target="../slideLayouts/slideLayout94.xml"/></Relationships>
</file>

<file path=ppt/slideMasters/_rels/slideMaster89.xml.rels><?xml version="1.0" encoding="UTF-8" standalone="yes"?>
<Relationships xmlns="http://schemas.openxmlformats.org/package/2006/relationships"><Relationship Id="rId8" Type="http://schemas.openxmlformats.org/officeDocument/2006/relationships/theme" Target="../theme/theme89.xml"/><Relationship Id="rId7" Type="http://schemas.openxmlformats.org/officeDocument/2006/relationships/tags" Target="../tags/tag485.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84.xml"/><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7" Type="http://schemas.openxmlformats.org/officeDocument/2006/relationships/tags" Target="../tags/tag49.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Layout" Target="../slideLayouts/slideLayout15.xml"/></Relationships>
</file>

<file path=ppt/slideMasters/_rels/slideMaster90.xml.rels><?xml version="1.0" encoding="UTF-8" standalone="yes"?>
<Relationships xmlns="http://schemas.openxmlformats.org/package/2006/relationships"><Relationship Id="rId8" Type="http://schemas.openxmlformats.org/officeDocument/2006/relationships/theme" Target="../theme/theme90.xml"/><Relationship Id="rId7" Type="http://schemas.openxmlformats.org/officeDocument/2006/relationships/tags" Target="../tags/tag489.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88.xml"/><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slideLayout" Target="../slideLayouts/slideLayout96.xml"/></Relationships>
</file>

<file path=ppt/slideMasters/_rels/slideMaster91.xml.rels><?xml version="1.0" encoding="UTF-8" standalone="yes"?>
<Relationships xmlns="http://schemas.openxmlformats.org/package/2006/relationships"><Relationship Id="rId8" Type="http://schemas.openxmlformats.org/officeDocument/2006/relationships/theme" Target="../theme/theme91.xml"/><Relationship Id="rId7" Type="http://schemas.openxmlformats.org/officeDocument/2006/relationships/tags" Target="../tags/tag493.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492.xml"/><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slideLayout" Target="../slideLayouts/slideLayout97.xml"/></Relationships>
</file>

<file path=ppt/slideMasters/_rels/slideMaster92.xml.rels><?xml version="1.0" encoding="UTF-8" standalone="yes"?>
<Relationships xmlns="http://schemas.openxmlformats.org/package/2006/relationships"><Relationship Id="rId8" Type="http://schemas.openxmlformats.org/officeDocument/2006/relationships/theme" Target="../theme/theme92.xml"/><Relationship Id="rId7" Type="http://schemas.openxmlformats.org/officeDocument/2006/relationships/tags" Target="../tags/tag497.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slideLayout" Target="../slideLayouts/slideLayout98.xml"/></Relationships>
</file>

<file path=ppt/slideMasters/_rels/slideMaster93.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00.xml"/><Relationship Id="rId3" Type="http://schemas.openxmlformats.org/officeDocument/2006/relationships/tags" Target="../tags/tag499.xml"/><Relationship Id="rId2" Type="http://schemas.openxmlformats.org/officeDocument/2006/relationships/tags" Target="../tags/tag498.xml"/><Relationship Id="rId10" Type="http://schemas.openxmlformats.org/officeDocument/2006/relationships/theme" Target="../theme/theme93.xml"/><Relationship Id="rId1" Type="http://schemas.openxmlformats.org/officeDocument/2006/relationships/slideLayout" Target="../slideLayouts/slideLayout99.xml"/></Relationships>
</file>

<file path=ppt/slideMasters/_rels/slideMaster94.xml.rels><?xml version="1.0" encoding="UTF-8" standalone="yes"?>
<Relationships xmlns="http://schemas.openxmlformats.org/package/2006/relationships"><Relationship Id="rId9" Type="http://schemas.openxmlformats.org/officeDocument/2006/relationships/tags" Target="../tags/tag509.xml"/><Relationship Id="rId8" Type="http://schemas.openxmlformats.org/officeDocument/2006/relationships/tags" Target="../tags/tag508.xml"/><Relationship Id="rId7" Type="http://schemas.openxmlformats.org/officeDocument/2006/relationships/tags" Target="../tags/tag507.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0" Type="http://schemas.openxmlformats.org/officeDocument/2006/relationships/theme" Target="../theme/theme94.xml"/><Relationship Id="rId1" Type="http://schemas.openxmlformats.org/officeDocument/2006/relationships/slideLayout" Target="../slideLayouts/slideLayout100.xml"/></Relationships>
</file>

<file path=ppt/slideMasters/_rels/slideMaster95.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2.xml"/><Relationship Id="rId3" Type="http://schemas.openxmlformats.org/officeDocument/2006/relationships/tags" Target="../tags/tag511.xml"/><Relationship Id="rId2" Type="http://schemas.openxmlformats.org/officeDocument/2006/relationships/tags" Target="../tags/tag510.xml"/><Relationship Id="rId10" Type="http://schemas.openxmlformats.org/officeDocument/2006/relationships/theme" Target="../theme/theme95.xml"/><Relationship Id="rId1" Type="http://schemas.openxmlformats.org/officeDocument/2006/relationships/slideLayout" Target="../slideLayouts/slideLayout101.xml"/></Relationships>
</file>

<file path=ppt/slideMasters/_rels/slideMaster96.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8.xml"/><Relationship Id="rId3" Type="http://schemas.openxmlformats.org/officeDocument/2006/relationships/tags" Target="../tags/tag517.xml"/><Relationship Id="rId2" Type="http://schemas.openxmlformats.org/officeDocument/2006/relationships/tags" Target="../tags/tag516.xml"/><Relationship Id="rId10" Type="http://schemas.openxmlformats.org/officeDocument/2006/relationships/theme" Target="../theme/theme96.xml"/><Relationship Id="rId1" Type="http://schemas.openxmlformats.org/officeDocument/2006/relationships/slideLayout" Target="../slideLayouts/slideLayout102.xml"/></Relationships>
</file>

<file path=ppt/slideMasters/_rels/slideMaster97.xml.rels><?xml version="1.0" encoding="UTF-8" standalone="yes"?>
<Relationships xmlns="http://schemas.openxmlformats.org/package/2006/relationships"><Relationship Id="rId9" Type="http://schemas.openxmlformats.org/officeDocument/2006/relationships/tags" Target="../tags/tag527.xml"/><Relationship Id="rId8" Type="http://schemas.openxmlformats.org/officeDocument/2006/relationships/tags" Target="../tags/tag526.xml"/><Relationship Id="rId7" Type="http://schemas.openxmlformats.org/officeDocument/2006/relationships/tags" Target="../tags/tag525.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24.xml"/><Relationship Id="rId3" Type="http://schemas.openxmlformats.org/officeDocument/2006/relationships/tags" Target="../tags/tag523.xml"/><Relationship Id="rId2" Type="http://schemas.openxmlformats.org/officeDocument/2006/relationships/tags" Target="../tags/tag522.xml"/><Relationship Id="rId10" Type="http://schemas.openxmlformats.org/officeDocument/2006/relationships/theme" Target="../theme/theme97.xml"/><Relationship Id="rId1" Type="http://schemas.openxmlformats.org/officeDocument/2006/relationships/slideLayout" Target="../slideLayouts/slideLayout103.xml"/></Relationships>
</file>

<file path=ppt/slideMasters/_rels/slideMaster98.xml.rels><?xml version="1.0" encoding="UTF-8" standalone="yes"?>
<Relationships xmlns="http://schemas.openxmlformats.org/package/2006/relationships"><Relationship Id="rId9" Type="http://schemas.openxmlformats.org/officeDocument/2006/relationships/tags" Target="../tags/tag533.xml"/><Relationship Id="rId8" Type="http://schemas.openxmlformats.org/officeDocument/2006/relationships/tags" Target="../tags/tag532.xml"/><Relationship Id="rId7" Type="http://schemas.openxmlformats.org/officeDocument/2006/relationships/tags" Target="../tags/tag531.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30.xml"/><Relationship Id="rId3" Type="http://schemas.openxmlformats.org/officeDocument/2006/relationships/tags" Target="../tags/tag529.xml"/><Relationship Id="rId2" Type="http://schemas.openxmlformats.org/officeDocument/2006/relationships/tags" Target="../tags/tag528.xml"/><Relationship Id="rId10" Type="http://schemas.openxmlformats.org/officeDocument/2006/relationships/theme" Target="../theme/theme98.xml"/><Relationship Id="rId1" Type="http://schemas.openxmlformats.org/officeDocument/2006/relationships/slideLayout" Target="../slideLayouts/slideLayout104.xml"/></Relationships>
</file>

<file path=ppt/slideMasters/_rels/slideMaster99.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tags" Target="../tags/tag53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tags" Target="../tags/tag534.xml"/><Relationship Id="rId10" Type="http://schemas.openxmlformats.org/officeDocument/2006/relationships/theme" Target="../theme/theme99.xml"/><Relationship Id="rId1"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6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3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5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5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7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7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8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8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9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9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4"/>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5"/>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9"/>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2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2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EF7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EF7D03"/>
                </a:gs>
                <a:gs pos="100000">
                  <a:schemeClr val="bg1">
                    <a:lumMod val="95000"/>
                  </a:schemeClr>
                </a:gs>
                <a:gs pos="47000">
                  <a:srgbClr val="EF7D03">
                    <a:alpha val="30000"/>
                  </a:srgbClr>
                </a:gs>
              </a:gsLst>
              <a:lin ang="5400000" scaled="0"/>
              <a:tileRect/>
            </a:gradFill>
            <a:prstDash val="solid"/>
            <a:miter lim="800000"/>
          </a:ln>
          <a:effectLst/>
        </p:spPr>
      </p:cxnSp>
      <p:sp>
        <p:nvSpPr>
          <p:cNvPr id="16" name="灯片编号占位符 14"/>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2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83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83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3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5"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9"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336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3366FE"/>
                </a:gs>
                <a:gs pos="100000">
                  <a:schemeClr val="bg1">
                    <a:lumMod val="95000"/>
                  </a:schemeClr>
                </a:gs>
                <a:gs pos="47000">
                  <a:srgbClr val="3366F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1"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2.xml"/><Relationship Id="rId7" Type="http://schemas.openxmlformats.org/officeDocument/2006/relationships/tags" Target="../tags/tag574.xml"/><Relationship Id="rId6" Type="http://schemas.openxmlformats.org/officeDocument/2006/relationships/tags" Target="../tags/tag573.xml"/><Relationship Id="rId5" Type="http://schemas.openxmlformats.org/officeDocument/2006/relationships/image" Target="../media/image7.png"/><Relationship Id="rId4" Type="http://schemas.openxmlformats.org/officeDocument/2006/relationships/tags" Target="../tags/tag572.xml"/><Relationship Id="rId3" Type="http://schemas.openxmlformats.org/officeDocument/2006/relationships/tags" Target="../tags/tag571.xml"/><Relationship Id="rId2" Type="http://schemas.openxmlformats.org/officeDocument/2006/relationships/image" Target="../media/image6.png"/><Relationship Id="rId1" Type="http://schemas.openxmlformats.org/officeDocument/2006/relationships/tags" Target="../tags/tag570.xml"/></Relationships>
</file>

<file path=ppt/slides/_rels/slide10.xml.rels><?xml version="1.0" encoding="UTF-8" standalone="yes"?>
<Relationships xmlns="http://schemas.openxmlformats.org/package/2006/relationships"><Relationship Id="rId9" Type="http://schemas.openxmlformats.org/officeDocument/2006/relationships/tags" Target="../tags/tag625.xml"/><Relationship Id="rId8" Type="http://schemas.openxmlformats.org/officeDocument/2006/relationships/tags" Target="../tags/tag624.xml"/><Relationship Id="rId7" Type="http://schemas.openxmlformats.org/officeDocument/2006/relationships/tags" Target="../tags/tag623.xml"/><Relationship Id="rId6" Type="http://schemas.openxmlformats.org/officeDocument/2006/relationships/tags" Target="../tags/tag622.xml"/><Relationship Id="rId5" Type="http://schemas.openxmlformats.org/officeDocument/2006/relationships/tags" Target="../tags/tag621.xml"/><Relationship Id="rId4" Type="http://schemas.openxmlformats.org/officeDocument/2006/relationships/tags" Target="../tags/tag620.xml"/><Relationship Id="rId3" Type="http://schemas.openxmlformats.org/officeDocument/2006/relationships/tags" Target="../tags/tag619.xml"/><Relationship Id="rId2" Type="http://schemas.openxmlformats.org/officeDocument/2006/relationships/tags" Target="../tags/tag618.xml"/><Relationship Id="rId12" Type="http://schemas.openxmlformats.org/officeDocument/2006/relationships/slideLayout" Target="../slideLayouts/slideLayout1.xml"/><Relationship Id="rId11" Type="http://schemas.openxmlformats.org/officeDocument/2006/relationships/tags" Target="../tags/tag627.xml"/><Relationship Id="rId10" Type="http://schemas.openxmlformats.org/officeDocument/2006/relationships/tags" Target="../tags/tag626.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28.xml"/></Relationships>
</file>

<file path=ppt/slides/_rels/slide12.xml.rels><?xml version="1.0" encoding="UTF-8" standalone="yes"?>
<Relationships xmlns="http://schemas.openxmlformats.org/package/2006/relationships"><Relationship Id="rId9" Type="http://schemas.openxmlformats.org/officeDocument/2006/relationships/tags" Target="../tags/tag636.xml"/><Relationship Id="rId8" Type="http://schemas.openxmlformats.org/officeDocument/2006/relationships/tags" Target="../tags/tag635.xml"/><Relationship Id="rId7" Type="http://schemas.openxmlformats.org/officeDocument/2006/relationships/tags" Target="../tags/tag634.xml"/><Relationship Id="rId6" Type="http://schemas.openxmlformats.org/officeDocument/2006/relationships/tags" Target="../tags/tag633.xml"/><Relationship Id="rId5" Type="http://schemas.openxmlformats.org/officeDocument/2006/relationships/tags" Target="../tags/tag632.xml"/><Relationship Id="rId4" Type="http://schemas.openxmlformats.org/officeDocument/2006/relationships/tags" Target="../tags/tag631.xml"/><Relationship Id="rId3" Type="http://schemas.openxmlformats.org/officeDocument/2006/relationships/tags" Target="../tags/tag630.xml"/><Relationship Id="rId2" Type="http://schemas.openxmlformats.org/officeDocument/2006/relationships/image" Target="../media/image8.jpeg"/><Relationship Id="rId14" Type="http://schemas.openxmlformats.org/officeDocument/2006/relationships/slideLayout" Target="../slideLayouts/slideLayout2.xml"/><Relationship Id="rId13" Type="http://schemas.openxmlformats.org/officeDocument/2006/relationships/tags" Target="../tags/tag640.xml"/><Relationship Id="rId12" Type="http://schemas.openxmlformats.org/officeDocument/2006/relationships/tags" Target="../tags/tag639.xml"/><Relationship Id="rId11" Type="http://schemas.openxmlformats.org/officeDocument/2006/relationships/tags" Target="../tags/tag638.xml"/><Relationship Id="rId10" Type="http://schemas.openxmlformats.org/officeDocument/2006/relationships/tags" Target="../tags/tag637.xml"/><Relationship Id="rId1" Type="http://schemas.openxmlformats.org/officeDocument/2006/relationships/tags" Target="../tags/tag62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43.xml"/><Relationship Id="rId3" Type="http://schemas.openxmlformats.org/officeDocument/2006/relationships/image" Target="../media/image9.png"/><Relationship Id="rId2" Type="http://schemas.openxmlformats.org/officeDocument/2006/relationships/tags" Target="../tags/tag642.xml"/><Relationship Id="rId1" Type="http://schemas.openxmlformats.org/officeDocument/2006/relationships/tags" Target="../tags/tag64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645.xml"/><Relationship Id="rId1" Type="http://schemas.openxmlformats.org/officeDocument/2006/relationships/tags" Target="../tags/tag64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647.xml"/><Relationship Id="rId1" Type="http://schemas.openxmlformats.org/officeDocument/2006/relationships/tags" Target="../tags/tag64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tags" Target="../tags/tag649.xml"/><Relationship Id="rId1" Type="http://schemas.openxmlformats.org/officeDocument/2006/relationships/tags" Target="../tags/tag64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tags" Target="../tags/tag651.xml"/><Relationship Id="rId1" Type="http://schemas.openxmlformats.org/officeDocument/2006/relationships/tags" Target="../tags/tag65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653.xml"/><Relationship Id="rId1" Type="http://schemas.openxmlformats.org/officeDocument/2006/relationships/tags" Target="../tags/tag65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tags" Target="../tags/tag655.xml"/><Relationship Id="rId1" Type="http://schemas.openxmlformats.org/officeDocument/2006/relationships/tags" Target="../tags/tag654.xml"/></Relationships>
</file>

<file path=ppt/slides/_rels/slide2.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tags" Target="../tags/tag578.xml"/><Relationship Id="rId3" Type="http://schemas.openxmlformats.org/officeDocument/2006/relationships/tags" Target="../tags/tag577.xml"/><Relationship Id="rId26" Type="http://schemas.openxmlformats.org/officeDocument/2006/relationships/slideLayout" Target="../slideLayouts/slideLayout1.xml"/><Relationship Id="rId25" Type="http://schemas.openxmlformats.org/officeDocument/2006/relationships/tags" Target="../tags/tag599.xml"/><Relationship Id="rId24" Type="http://schemas.openxmlformats.org/officeDocument/2006/relationships/tags" Target="../tags/tag598.xml"/><Relationship Id="rId23" Type="http://schemas.openxmlformats.org/officeDocument/2006/relationships/tags" Target="../tags/tag597.xml"/><Relationship Id="rId22" Type="http://schemas.openxmlformats.org/officeDocument/2006/relationships/tags" Target="../tags/tag596.xml"/><Relationship Id="rId21" Type="http://schemas.openxmlformats.org/officeDocument/2006/relationships/tags" Target="../tags/tag595.xml"/><Relationship Id="rId20" Type="http://schemas.openxmlformats.org/officeDocument/2006/relationships/tags" Target="../tags/tag594.xml"/><Relationship Id="rId2" Type="http://schemas.openxmlformats.org/officeDocument/2006/relationships/tags" Target="../tags/tag576.xml"/><Relationship Id="rId19" Type="http://schemas.openxmlformats.org/officeDocument/2006/relationships/tags" Target="../tags/tag593.xml"/><Relationship Id="rId18" Type="http://schemas.openxmlformats.org/officeDocument/2006/relationships/tags" Target="../tags/tag592.xml"/><Relationship Id="rId17" Type="http://schemas.openxmlformats.org/officeDocument/2006/relationships/tags" Target="../tags/tag591.xml"/><Relationship Id="rId16" Type="http://schemas.openxmlformats.org/officeDocument/2006/relationships/tags" Target="../tags/tag590.xml"/><Relationship Id="rId15" Type="http://schemas.openxmlformats.org/officeDocument/2006/relationships/tags" Target="../tags/tag589.xml"/><Relationship Id="rId14" Type="http://schemas.openxmlformats.org/officeDocument/2006/relationships/tags" Target="../tags/tag588.xml"/><Relationship Id="rId13" Type="http://schemas.openxmlformats.org/officeDocument/2006/relationships/tags" Target="../tags/tag587.xml"/><Relationship Id="rId12" Type="http://schemas.openxmlformats.org/officeDocument/2006/relationships/tags" Target="../tags/tag586.xml"/><Relationship Id="rId11" Type="http://schemas.openxmlformats.org/officeDocument/2006/relationships/tags" Target="../tags/tag585.xml"/><Relationship Id="rId10" Type="http://schemas.openxmlformats.org/officeDocument/2006/relationships/tags" Target="../tags/tag584.xml"/><Relationship Id="rId1" Type="http://schemas.openxmlformats.org/officeDocument/2006/relationships/tags" Target="../tags/tag575.xml"/></Relationships>
</file>

<file path=ppt/slides/_rels/slide20.xml.rels><?xml version="1.0" encoding="UTF-8" standalone="yes"?>
<Relationships xmlns="http://schemas.openxmlformats.org/package/2006/relationships"><Relationship Id="rId9" Type="http://schemas.openxmlformats.org/officeDocument/2006/relationships/tags" Target="../tags/tag663.xml"/><Relationship Id="rId8" Type="http://schemas.openxmlformats.org/officeDocument/2006/relationships/tags" Target="../tags/tag662.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 Id="rId3" Type="http://schemas.openxmlformats.org/officeDocument/2006/relationships/tags" Target="../tags/tag657.xml"/><Relationship Id="rId2" Type="http://schemas.openxmlformats.org/officeDocument/2006/relationships/image" Target="../media/image8.jpeg"/><Relationship Id="rId15" Type="http://schemas.openxmlformats.org/officeDocument/2006/relationships/slideLayout" Target="../slideLayouts/slideLayout4.xml"/><Relationship Id="rId14" Type="http://schemas.openxmlformats.org/officeDocument/2006/relationships/tags" Target="../tags/tag668.xml"/><Relationship Id="rId13" Type="http://schemas.openxmlformats.org/officeDocument/2006/relationships/tags" Target="../tags/tag667.xml"/><Relationship Id="rId12" Type="http://schemas.openxmlformats.org/officeDocument/2006/relationships/tags" Target="../tags/tag666.xml"/><Relationship Id="rId11" Type="http://schemas.openxmlformats.org/officeDocument/2006/relationships/tags" Target="../tags/tag665.xml"/><Relationship Id="rId10" Type="http://schemas.openxmlformats.org/officeDocument/2006/relationships/tags" Target="../tags/tag664.xml"/><Relationship Id="rId1" Type="http://schemas.openxmlformats.org/officeDocument/2006/relationships/tags" Target="../tags/tag65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670.xml"/><Relationship Id="rId1" Type="http://schemas.openxmlformats.org/officeDocument/2006/relationships/tags" Target="../tags/tag66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672.xml"/><Relationship Id="rId1" Type="http://schemas.openxmlformats.org/officeDocument/2006/relationships/tags" Target="../tags/tag67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tags" Target="../tags/tag674.xml"/><Relationship Id="rId1" Type="http://schemas.openxmlformats.org/officeDocument/2006/relationships/tags" Target="../tags/tag67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tags" Target="../tags/tag676.xml"/><Relationship Id="rId1" Type="http://schemas.openxmlformats.org/officeDocument/2006/relationships/tags" Target="../tags/tag675.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07.xml"/><Relationship Id="rId7" Type="http://schemas.openxmlformats.org/officeDocument/2006/relationships/tags" Target="../tags/tag682.xml"/><Relationship Id="rId6" Type="http://schemas.openxmlformats.org/officeDocument/2006/relationships/image" Target="../media/image10.jpeg"/><Relationship Id="rId5" Type="http://schemas.openxmlformats.org/officeDocument/2006/relationships/tags" Target="../tags/tag681.xml"/><Relationship Id="rId4" Type="http://schemas.openxmlformats.org/officeDocument/2006/relationships/tags" Target="../tags/tag680.xml"/><Relationship Id="rId3" Type="http://schemas.openxmlformats.org/officeDocument/2006/relationships/tags" Target="../tags/tag679.xml"/><Relationship Id="rId2" Type="http://schemas.openxmlformats.org/officeDocument/2006/relationships/tags" Target="../tags/tag678.xml"/><Relationship Id="rId1" Type="http://schemas.openxmlformats.org/officeDocument/2006/relationships/tags" Target="../tags/tag67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tags" Target="../tags/tag684.xml"/><Relationship Id="rId1" Type="http://schemas.openxmlformats.org/officeDocument/2006/relationships/tags" Target="../tags/tag68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tags" Target="../tags/tag686.xml"/><Relationship Id="rId1" Type="http://schemas.openxmlformats.org/officeDocument/2006/relationships/tags" Target="../tags/tag68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tags" Target="../tags/tag688.xml"/><Relationship Id="rId1" Type="http://schemas.openxmlformats.org/officeDocument/2006/relationships/tags" Target="../tags/tag687.xml"/></Relationships>
</file>

<file path=ppt/slides/_rels/slide29.xml.rels><?xml version="1.0" encoding="UTF-8" standalone="yes"?>
<Relationships xmlns="http://schemas.openxmlformats.org/package/2006/relationships"><Relationship Id="rId9" Type="http://schemas.openxmlformats.org/officeDocument/2006/relationships/tags" Target="../tags/tag696.xml"/><Relationship Id="rId8" Type="http://schemas.openxmlformats.org/officeDocument/2006/relationships/tags" Target="../tags/tag695.xml"/><Relationship Id="rId7" Type="http://schemas.openxmlformats.org/officeDocument/2006/relationships/tags" Target="../tags/tag694.xml"/><Relationship Id="rId6" Type="http://schemas.openxmlformats.org/officeDocument/2006/relationships/tags" Target="../tags/tag693.xml"/><Relationship Id="rId5" Type="http://schemas.openxmlformats.org/officeDocument/2006/relationships/tags" Target="../tags/tag692.xml"/><Relationship Id="rId4" Type="http://schemas.openxmlformats.org/officeDocument/2006/relationships/tags" Target="../tags/tag691.xml"/><Relationship Id="rId3" Type="http://schemas.openxmlformats.org/officeDocument/2006/relationships/tags" Target="../tags/tag690.xml"/><Relationship Id="rId2" Type="http://schemas.openxmlformats.org/officeDocument/2006/relationships/image" Target="../media/image8.jpeg"/><Relationship Id="rId16" Type="http://schemas.openxmlformats.org/officeDocument/2006/relationships/notesSlide" Target="../notesSlides/notesSlide2.xml"/><Relationship Id="rId15" Type="http://schemas.openxmlformats.org/officeDocument/2006/relationships/slideLayout" Target="../slideLayouts/slideLayout6.xml"/><Relationship Id="rId14" Type="http://schemas.openxmlformats.org/officeDocument/2006/relationships/tags" Target="../tags/tag701.xml"/><Relationship Id="rId13" Type="http://schemas.openxmlformats.org/officeDocument/2006/relationships/tags" Target="../tags/tag700.xml"/><Relationship Id="rId12" Type="http://schemas.openxmlformats.org/officeDocument/2006/relationships/tags" Target="../tags/tag699.xml"/><Relationship Id="rId11" Type="http://schemas.openxmlformats.org/officeDocument/2006/relationships/tags" Target="../tags/tag698.xml"/><Relationship Id="rId10" Type="http://schemas.openxmlformats.org/officeDocument/2006/relationships/tags" Target="../tags/tag697.xml"/><Relationship Id="rId1" Type="http://schemas.openxmlformats.org/officeDocument/2006/relationships/tags" Target="../tags/tag689.xml"/></Relationships>
</file>

<file path=ppt/slides/_rels/slide3.xml.rels><?xml version="1.0" encoding="UTF-8" standalone="yes"?>
<Relationships xmlns="http://schemas.openxmlformats.org/package/2006/relationships"><Relationship Id="rId9" Type="http://schemas.openxmlformats.org/officeDocument/2006/relationships/tags" Target="../tags/tag607.xml"/><Relationship Id="rId8" Type="http://schemas.openxmlformats.org/officeDocument/2006/relationships/tags" Target="../tags/tag606.xml"/><Relationship Id="rId7" Type="http://schemas.openxmlformats.org/officeDocument/2006/relationships/tags" Target="../tags/tag605.xml"/><Relationship Id="rId6" Type="http://schemas.openxmlformats.org/officeDocument/2006/relationships/tags" Target="../tags/tag604.xml"/><Relationship Id="rId5" Type="http://schemas.openxmlformats.org/officeDocument/2006/relationships/tags" Target="../tags/tag603.xml"/><Relationship Id="rId4" Type="http://schemas.openxmlformats.org/officeDocument/2006/relationships/tags" Target="../tags/tag602.xml"/><Relationship Id="rId3" Type="http://schemas.openxmlformats.org/officeDocument/2006/relationships/tags" Target="../tags/tag601.xml"/><Relationship Id="rId2" Type="http://schemas.openxmlformats.org/officeDocument/2006/relationships/tags" Target="../tags/tag600.xml"/><Relationship Id="rId12" Type="http://schemas.openxmlformats.org/officeDocument/2006/relationships/slideLayout" Target="../slideLayouts/slideLayout1.xml"/><Relationship Id="rId11" Type="http://schemas.openxmlformats.org/officeDocument/2006/relationships/tags" Target="../tags/tag609.xml"/><Relationship Id="rId10" Type="http://schemas.openxmlformats.org/officeDocument/2006/relationships/tags" Target="../tags/tag608.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7.xml"/><Relationship Id="rId2" Type="http://schemas.openxmlformats.org/officeDocument/2006/relationships/tags" Target="../tags/tag703.xml"/><Relationship Id="rId1" Type="http://schemas.openxmlformats.org/officeDocument/2006/relationships/tags" Target="../tags/tag70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8.xml"/><Relationship Id="rId2" Type="http://schemas.openxmlformats.org/officeDocument/2006/relationships/tags" Target="../tags/tag705.xml"/><Relationship Id="rId1" Type="http://schemas.openxmlformats.org/officeDocument/2006/relationships/tags" Target="../tags/tag704.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9.xml"/><Relationship Id="rId3" Type="http://schemas.openxmlformats.org/officeDocument/2006/relationships/image" Target="../media/image11.png"/><Relationship Id="rId2" Type="http://schemas.openxmlformats.org/officeDocument/2006/relationships/tags" Target="../tags/tag707.xml"/><Relationship Id="rId1" Type="http://schemas.openxmlformats.org/officeDocument/2006/relationships/tags" Target="../tags/tag706.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0.xml"/><Relationship Id="rId3" Type="http://schemas.openxmlformats.org/officeDocument/2006/relationships/image" Target="../media/image11.png"/><Relationship Id="rId2" Type="http://schemas.openxmlformats.org/officeDocument/2006/relationships/tags" Target="../tags/tag709.xml"/><Relationship Id="rId1" Type="http://schemas.openxmlformats.org/officeDocument/2006/relationships/tags" Target="../tags/tag708.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1.xml"/><Relationship Id="rId3" Type="http://schemas.openxmlformats.org/officeDocument/2006/relationships/image" Target="../media/image11.png"/><Relationship Id="rId2" Type="http://schemas.openxmlformats.org/officeDocument/2006/relationships/tags" Target="../tags/tag711.xml"/><Relationship Id="rId1" Type="http://schemas.openxmlformats.org/officeDocument/2006/relationships/tags" Target="../tags/tag710.xml"/></Relationships>
</file>

<file path=ppt/slides/_rels/slide35.xml.rels><?xml version="1.0" encoding="UTF-8" standalone="yes"?>
<Relationships xmlns="http://schemas.openxmlformats.org/package/2006/relationships"><Relationship Id="rId9" Type="http://schemas.openxmlformats.org/officeDocument/2006/relationships/tags" Target="../tags/tag719.xml"/><Relationship Id="rId8" Type="http://schemas.openxmlformats.org/officeDocument/2006/relationships/tags" Target="../tags/tag718.xml"/><Relationship Id="rId7" Type="http://schemas.openxmlformats.org/officeDocument/2006/relationships/tags" Target="../tags/tag717.xml"/><Relationship Id="rId6" Type="http://schemas.openxmlformats.org/officeDocument/2006/relationships/tags" Target="../tags/tag716.xml"/><Relationship Id="rId5" Type="http://schemas.openxmlformats.org/officeDocument/2006/relationships/tags" Target="../tags/tag715.xml"/><Relationship Id="rId4" Type="http://schemas.openxmlformats.org/officeDocument/2006/relationships/tags" Target="../tags/tag714.xml"/><Relationship Id="rId3" Type="http://schemas.openxmlformats.org/officeDocument/2006/relationships/tags" Target="../tags/tag713.xml"/><Relationship Id="rId2" Type="http://schemas.openxmlformats.org/officeDocument/2006/relationships/tags" Target="../tags/tag712.xml"/><Relationship Id="rId13" Type="http://schemas.openxmlformats.org/officeDocument/2006/relationships/notesSlide" Target="../notesSlides/notesSlide8.xml"/><Relationship Id="rId12" Type="http://schemas.openxmlformats.org/officeDocument/2006/relationships/slideLayout" Target="../slideLayouts/slideLayout117.xml"/><Relationship Id="rId11" Type="http://schemas.openxmlformats.org/officeDocument/2006/relationships/tags" Target="../tags/tag721.xml"/><Relationship Id="rId10" Type="http://schemas.openxmlformats.org/officeDocument/2006/relationships/tags" Target="../tags/tag720.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615.xml"/><Relationship Id="rId2" Type="http://schemas.openxmlformats.org/officeDocument/2006/relationships/tags" Target="../tags/tag614.xml"/><Relationship Id="rId1" Type="http://schemas.openxmlformats.org/officeDocument/2006/relationships/tags" Target="../tags/tag6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tags" Target="../tags/tag6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8.xml"/><Relationship Id="rId1" Type="http://schemas.openxmlformats.org/officeDocument/2006/relationships/tags" Target="../tags/tag6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oogle Shape;56;p15"/>
          <p:cNvGrpSpPr/>
          <p:nvPr/>
        </p:nvGrpSpPr>
        <p:grpSpPr>
          <a:xfrm flipH="1">
            <a:off x="10504805" y="4194810"/>
            <a:ext cx="2939415" cy="4041775"/>
            <a:chOff x="-1006072" y="1271750"/>
            <a:chExt cx="4357952" cy="5991287"/>
          </a:xfrm>
        </p:grpSpPr>
        <p:sp>
          <p:nvSpPr>
            <p:cNvPr id="90" name="Google Shape;57;p15"/>
            <p:cNvSpPr/>
            <p:nvPr/>
          </p:nvSpPr>
          <p:spPr>
            <a:xfrm>
              <a:off x="1068003"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Google Shape;58;p15"/>
            <p:cNvSpPr/>
            <p:nvPr/>
          </p:nvSpPr>
          <p:spPr>
            <a:xfrm>
              <a:off x="136840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2" name="Google Shape;59;p15"/>
            <p:cNvSpPr/>
            <p:nvPr/>
          </p:nvSpPr>
          <p:spPr>
            <a:xfrm>
              <a:off x="166885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3" name="Google Shape;60;p15"/>
            <p:cNvSpPr/>
            <p:nvPr/>
          </p:nvSpPr>
          <p:spPr>
            <a:xfrm>
              <a:off x="1968814"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4" name="Google Shape;61;p15"/>
            <p:cNvSpPr/>
            <p:nvPr/>
          </p:nvSpPr>
          <p:spPr>
            <a:xfrm>
              <a:off x="2269261"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5" name="Google Shape;62;p15"/>
            <p:cNvSpPr/>
            <p:nvPr/>
          </p:nvSpPr>
          <p:spPr>
            <a:xfrm>
              <a:off x="2569708"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6" name="Google Shape;63;p15"/>
            <p:cNvSpPr/>
            <p:nvPr/>
          </p:nvSpPr>
          <p:spPr>
            <a:xfrm>
              <a:off x="2866777"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7" name="Google Shape;64;p15"/>
            <p:cNvSpPr/>
            <p:nvPr/>
          </p:nvSpPr>
          <p:spPr>
            <a:xfrm>
              <a:off x="1055875" y="4208223"/>
              <a:ext cx="502564" cy="182865"/>
            </a:xfrm>
            <a:custGeom>
              <a:avLst/>
              <a:gdLst/>
              <a:ahLst/>
              <a:cxnLst/>
              <a:rect l="l" t="t" r="r" b="b"/>
              <a:pathLst>
                <a:path w="12348" h="4493" extrusionOk="0">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8" name="Google Shape;65;p15"/>
            <p:cNvSpPr/>
            <p:nvPr/>
          </p:nvSpPr>
          <p:spPr>
            <a:xfrm>
              <a:off x="1063608" y="2410971"/>
              <a:ext cx="94546" cy="94546"/>
            </a:xfrm>
            <a:custGeom>
              <a:avLst/>
              <a:gdLst/>
              <a:ahLst/>
              <a:cxnLst/>
              <a:rect l="l" t="t" r="r" b="b"/>
              <a:pathLst>
                <a:path w="2323" h="2323" extrusionOk="0">
                  <a:moveTo>
                    <a:pt x="1168" y="1"/>
                  </a:moveTo>
                  <a:cubicBezTo>
                    <a:pt x="525" y="1"/>
                    <a:pt x="1" y="525"/>
                    <a:pt x="1" y="1167"/>
                  </a:cubicBezTo>
                  <a:cubicBezTo>
                    <a:pt x="1" y="1799"/>
                    <a:pt x="525" y="2322"/>
                    <a:pt x="1168" y="2322"/>
                  </a:cubicBezTo>
                  <a:cubicBezTo>
                    <a:pt x="1811" y="2322"/>
                    <a:pt x="2323" y="1799"/>
                    <a:pt x="2323" y="1167"/>
                  </a:cubicBezTo>
                  <a:cubicBezTo>
                    <a:pt x="2323" y="525"/>
                    <a:pt x="1811" y="1"/>
                    <a:pt x="1168"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9" name="Google Shape;66;p15"/>
            <p:cNvSpPr/>
            <p:nvPr/>
          </p:nvSpPr>
          <p:spPr>
            <a:xfrm>
              <a:off x="1063608" y="2277721"/>
              <a:ext cx="94546" cy="94546"/>
            </a:xfrm>
            <a:custGeom>
              <a:avLst/>
              <a:gdLst/>
              <a:ahLst/>
              <a:cxnLst/>
              <a:rect l="l" t="t" r="r" b="b"/>
              <a:pathLst>
                <a:path w="2323" h="2323" extrusionOk="0">
                  <a:moveTo>
                    <a:pt x="1168" y="0"/>
                  </a:moveTo>
                  <a:cubicBezTo>
                    <a:pt x="525" y="0"/>
                    <a:pt x="1" y="524"/>
                    <a:pt x="1" y="1167"/>
                  </a:cubicBezTo>
                  <a:cubicBezTo>
                    <a:pt x="1" y="1798"/>
                    <a:pt x="525" y="2322"/>
                    <a:pt x="1168" y="2322"/>
                  </a:cubicBezTo>
                  <a:cubicBezTo>
                    <a:pt x="1811" y="2322"/>
                    <a:pt x="2323" y="1798"/>
                    <a:pt x="2323" y="1167"/>
                  </a:cubicBezTo>
                  <a:cubicBezTo>
                    <a:pt x="2323" y="524"/>
                    <a:pt x="1811" y="0"/>
                    <a:pt x="1168"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Google Shape;67;p15"/>
            <p:cNvSpPr/>
            <p:nvPr/>
          </p:nvSpPr>
          <p:spPr>
            <a:xfrm>
              <a:off x="1069916" y="1822700"/>
              <a:ext cx="914936" cy="110053"/>
            </a:xfrm>
            <a:custGeom>
              <a:avLst/>
              <a:gdLst/>
              <a:ahLst/>
              <a:cxnLst/>
              <a:rect l="l" t="t" r="r" b="b"/>
              <a:pathLst>
                <a:path w="22480" h="2704" extrusionOk="0">
                  <a:moveTo>
                    <a:pt x="1" y="1"/>
                  </a:moveTo>
                  <a:lnTo>
                    <a:pt x="1" y="2703"/>
                  </a:lnTo>
                  <a:lnTo>
                    <a:pt x="22480" y="2703"/>
                  </a:lnTo>
                  <a:lnTo>
                    <a:pt x="2248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Google Shape;68;p15"/>
            <p:cNvSpPr/>
            <p:nvPr/>
          </p:nvSpPr>
          <p:spPr>
            <a:xfrm>
              <a:off x="1069916" y="1981143"/>
              <a:ext cx="745828" cy="54335"/>
            </a:xfrm>
            <a:custGeom>
              <a:avLst/>
              <a:gdLst/>
              <a:ahLst/>
              <a:cxnLst/>
              <a:rect l="l" t="t" r="r" b="b"/>
              <a:pathLst>
                <a:path w="18325" h="1335" extrusionOk="0">
                  <a:moveTo>
                    <a:pt x="1" y="1"/>
                  </a:moveTo>
                  <a:lnTo>
                    <a:pt x="1" y="1334"/>
                  </a:lnTo>
                  <a:lnTo>
                    <a:pt x="18324" y="1334"/>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2" name="Google Shape;69;p15"/>
            <p:cNvSpPr/>
            <p:nvPr/>
          </p:nvSpPr>
          <p:spPr>
            <a:xfrm>
              <a:off x="1069916" y="2069828"/>
              <a:ext cx="745828" cy="54823"/>
            </a:xfrm>
            <a:custGeom>
              <a:avLst/>
              <a:gdLst/>
              <a:ahLst/>
              <a:cxnLst/>
              <a:rect l="l" t="t" r="r" b="b"/>
              <a:pathLst>
                <a:path w="18325" h="1347" extrusionOk="0">
                  <a:moveTo>
                    <a:pt x="1" y="1"/>
                  </a:moveTo>
                  <a:lnTo>
                    <a:pt x="1" y="1346"/>
                  </a:lnTo>
                  <a:lnTo>
                    <a:pt x="18324" y="1346"/>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Google Shape;70;p15"/>
            <p:cNvSpPr/>
            <p:nvPr/>
          </p:nvSpPr>
          <p:spPr>
            <a:xfrm>
              <a:off x="1069916" y="2158512"/>
              <a:ext cx="489947" cy="54335"/>
            </a:xfrm>
            <a:custGeom>
              <a:avLst/>
              <a:gdLst/>
              <a:ahLst/>
              <a:cxnLst/>
              <a:rect l="l" t="t" r="r" b="b"/>
              <a:pathLst>
                <a:path w="12038" h="1335" extrusionOk="0">
                  <a:moveTo>
                    <a:pt x="1" y="1"/>
                  </a:moveTo>
                  <a:lnTo>
                    <a:pt x="1" y="1334"/>
                  </a:lnTo>
                  <a:lnTo>
                    <a:pt x="12038" y="1334"/>
                  </a:lnTo>
                  <a:lnTo>
                    <a:pt x="12038"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4" name="Google Shape;71;p15"/>
            <p:cNvSpPr/>
            <p:nvPr/>
          </p:nvSpPr>
          <p:spPr>
            <a:xfrm>
              <a:off x="1130966"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5" name="Google Shape;72;p15"/>
            <p:cNvSpPr/>
            <p:nvPr/>
          </p:nvSpPr>
          <p:spPr>
            <a:xfrm>
              <a:off x="1267636" y="5001539"/>
              <a:ext cx="219536" cy="194831"/>
            </a:xfrm>
            <a:custGeom>
              <a:avLst/>
              <a:gdLst/>
              <a:ahLst/>
              <a:cxnLst/>
              <a:rect l="l" t="t" r="r" b="b"/>
              <a:pathLst>
                <a:path w="5394" h="4787" extrusionOk="0">
                  <a:moveTo>
                    <a:pt x="3334" y="0"/>
                  </a:moveTo>
                  <a:lnTo>
                    <a:pt x="0" y="4787"/>
                  </a:lnTo>
                  <a:lnTo>
                    <a:pt x="2060" y="4787"/>
                  </a:lnTo>
                  <a:lnTo>
                    <a:pt x="539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6" name="Google Shape;73;p15"/>
            <p:cNvSpPr/>
            <p:nvPr/>
          </p:nvSpPr>
          <p:spPr>
            <a:xfrm>
              <a:off x="1403330" y="5001539"/>
              <a:ext cx="220513" cy="194831"/>
            </a:xfrm>
            <a:custGeom>
              <a:avLst/>
              <a:gdLst/>
              <a:ahLst/>
              <a:cxnLst/>
              <a:rect l="l" t="t" r="r" b="b"/>
              <a:pathLst>
                <a:path w="5418" h="4787" extrusionOk="0">
                  <a:moveTo>
                    <a:pt x="3346" y="0"/>
                  </a:moveTo>
                  <a:lnTo>
                    <a:pt x="0" y="4787"/>
                  </a:lnTo>
                  <a:lnTo>
                    <a:pt x="2084" y="4787"/>
                  </a:lnTo>
                  <a:lnTo>
                    <a:pt x="5418"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7" name="Google Shape;74;p15"/>
            <p:cNvSpPr/>
            <p:nvPr/>
          </p:nvSpPr>
          <p:spPr>
            <a:xfrm>
              <a:off x="1539471"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8" name="Google Shape;75;p15"/>
            <p:cNvSpPr/>
            <p:nvPr/>
          </p:nvSpPr>
          <p:spPr>
            <a:xfrm>
              <a:off x="1675653"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9" name="Google Shape;76;p15"/>
            <p:cNvSpPr/>
            <p:nvPr/>
          </p:nvSpPr>
          <p:spPr>
            <a:xfrm>
              <a:off x="1811835"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0" name="Google Shape;77;p15"/>
            <p:cNvSpPr/>
            <p:nvPr/>
          </p:nvSpPr>
          <p:spPr>
            <a:xfrm>
              <a:off x="1598120" y="4774272"/>
              <a:ext cx="1247862" cy="2488764"/>
            </a:xfrm>
            <a:custGeom>
              <a:avLst/>
              <a:gdLst/>
              <a:ahLst/>
              <a:cxnLst/>
              <a:rect l="l" t="t" r="r" b="b"/>
              <a:pathLst>
                <a:path w="30660" h="61149" extrusionOk="0">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1" name="Google Shape;78;p15"/>
            <p:cNvSpPr/>
            <p:nvPr/>
          </p:nvSpPr>
          <p:spPr>
            <a:xfrm>
              <a:off x="1615091" y="4944844"/>
              <a:ext cx="1192103" cy="155596"/>
            </a:xfrm>
            <a:custGeom>
              <a:avLst/>
              <a:gdLst/>
              <a:ahLst/>
              <a:cxnLst/>
              <a:rect l="l" t="t" r="r" b="b"/>
              <a:pathLst>
                <a:path w="29290" h="3823" extrusionOk="0">
                  <a:moveTo>
                    <a:pt x="16252" y="0"/>
                  </a:moveTo>
                  <a:lnTo>
                    <a:pt x="0" y="1310"/>
                  </a:lnTo>
                  <a:cubicBezTo>
                    <a:pt x="0" y="1310"/>
                    <a:pt x="5668" y="3822"/>
                    <a:pt x="15443" y="3822"/>
                  </a:cubicBezTo>
                  <a:cubicBezTo>
                    <a:pt x="25230" y="3822"/>
                    <a:pt x="29290" y="1310"/>
                    <a:pt x="29290" y="1310"/>
                  </a:cubicBezTo>
                  <a:lnTo>
                    <a:pt x="16252" y="0"/>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Google Shape;79;p15"/>
            <p:cNvSpPr/>
            <p:nvPr/>
          </p:nvSpPr>
          <p:spPr>
            <a:xfrm>
              <a:off x="1944598" y="1693805"/>
              <a:ext cx="632885" cy="1078224"/>
            </a:xfrm>
            <a:custGeom>
              <a:avLst/>
              <a:gdLst/>
              <a:ahLst/>
              <a:cxnLst/>
              <a:rect l="l" t="t" r="r" b="b"/>
              <a:pathLst>
                <a:path w="15550" h="26492" extrusionOk="0">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3" name="Google Shape;80;p15"/>
            <p:cNvSpPr/>
            <p:nvPr/>
          </p:nvSpPr>
          <p:spPr>
            <a:xfrm>
              <a:off x="2657416" y="3209578"/>
              <a:ext cx="399348" cy="940170"/>
            </a:xfrm>
            <a:custGeom>
              <a:avLst/>
              <a:gdLst/>
              <a:ahLst/>
              <a:cxnLst/>
              <a:rect l="l" t="t" r="r" b="b"/>
              <a:pathLst>
                <a:path w="9812" h="23100" extrusionOk="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4" name="Google Shape;81;p15"/>
            <p:cNvSpPr/>
            <p:nvPr/>
          </p:nvSpPr>
          <p:spPr>
            <a:xfrm>
              <a:off x="1425104" y="3226997"/>
              <a:ext cx="400814" cy="942124"/>
            </a:xfrm>
            <a:custGeom>
              <a:avLst/>
              <a:gdLst/>
              <a:ahLst/>
              <a:cxnLst/>
              <a:rect l="l" t="t" r="r" b="b"/>
              <a:pathLst>
                <a:path w="9848" h="23148" extrusionOk="0">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5" name="Google Shape;82;p15"/>
            <p:cNvSpPr/>
            <p:nvPr/>
          </p:nvSpPr>
          <p:spPr>
            <a:xfrm>
              <a:off x="1367473" y="2660053"/>
              <a:ext cx="1682009" cy="2371589"/>
            </a:xfrm>
            <a:custGeom>
              <a:avLst/>
              <a:gdLst/>
              <a:ahLst/>
              <a:cxnLst/>
              <a:rect l="l" t="t" r="r" b="b"/>
              <a:pathLst>
                <a:path w="41327" h="58270" extrusionOk="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6" name="Google Shape;83;p15"/>
            <p:cNvSpPr/>
            <p:nvPr/>
          </p:nvSpPr>
          <p:spPr>
            <a:xfrm>
              <a:off x="2053022" y="2400797"/>
              <a:ext cx="384615" cy="318925"/>
            </a:xfrm>
            <a:custGeom>
              <a:avLst/>
              <a:gdLst/>
              <a:ahLst/>
              <a:cxnLst/>
              <a:rect l="l" t="t" r="r" b="b"/>
              <a:pathLst>
                <a:path w="9450" h="7836" extrusionOk="0">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7" name="Google Shape;84;p15"/>
            <p:cNvSpPr/>
            <p:nvPr/>
          </p:nvSpPr>
          <p:spPr>
            <a:xfrm>
              <a:off x="2076873" y="2363963"/>
              <a:ext cx="343142" cy="217135"/>
            </a:xfrm>
            <a:custGeom>
              <a:avLst/>
              <a:gdLst/>
              <a:ahLst/>
              <a:cxnLst/>
              <a:rect l="l" t="t" r="r" b="b"/>
              <a:pathLst>
                <a:path w="8431" h="5335" extrusionOk="0">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8" name="Google Shape;85;p15"/>
            <p:cNvSpPr/>
            <p:nvPr/>
          </p:nvSpPr>
          <p:spPr>
            <a:xfrm>
              <a:off x="2493640" y="1956032"/>
              <a:ext cx="179528" cy="223443"/>
            </a:xfrm>
            <a:custGeom>
              <a:avLst/>
              <a:gdLst/>
              <a:ahLst/>
              <a:cxnLst/>
              <a:rect l="l" t="t" r="r" b="b"/>
              <a:pathLst>
                <a:path w="4411" h="5490" extrusionOk="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9" name="Google Shape;86;p15"/>
            <p:cNvSpPr/>
            <p:nvPr/>
          </p:nvSpPr>
          <p:spPr>
            <a:xfrm>
              <a:off x="2572150" y="1956113"/>
              <a:ext cx="78999" cy="49817"/>
            </a:xfrm>
            <a:custGeom>
              <a:avLst/>
              <a:gdLst/>
              <a:ahLst/>
              <a:cxnLst/>
              <a:rect l="l" t="t" r="r" b="b"/>
              <a:pathLst>
                <a:path w="1941" h="1224" extrusionOk="0">
                  <a:moveTo>
                    <a:pt x="820" y="0"/>
                  </a:moveTo>
                  <a:cubicBezTo>
                    <a:pt x="433" y="0"/>
                    <a:pt x="155" y="140"/>
                    <a:pt x="155" y="140"/>
                  </a:cubicBezTo>
                  <a:lnTo>
                    <a:pt x="0" y="1223"/>
                  </a:lnTo>
                  <a:cubicBezTo>
                    <a:pt x="222" y="536"/>
                    <a:pt x="784" y="318"/>
                    <a:pt x="1254" y="318"/>
                  </a:cubicBezTo>
                  <a:cubicBezTo>
                    <a:pt x="1565" y="318"/>
                    <a:pt x="1836" y="414"/>
                    <a:pt x="1941" y="533"/>
                  </a:cubicBezTo>
                  <a:cubicBezTo>
                    <a:pt x="1941" y="533"/>
                    <a:pt x="1715" y="116"/>
                    <a:pt x="1072" y="21"/>
                  </a:cubicBezTo>
                  <a:cubicBezTo>
                    <a:pt x="984" y="6"/>
                    <a:pt x="900" y="0"/>
                    <a:pt x="820"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0" name="Google Shape;87;p15"/>
            <p:cNvSpPr/>
            <p:nvPr/>
          </p:nvSpPr>
          <p:spPr>
            <a:xfrm>
              <a:off x="1852779" y="1956520"/>
              <a:ext cx="179080" cy="223443"/>
            </a:xfrm>
            <a:custGeom>
              <a:avLst/>
              <a:gdLst/>
              <a:ahLst/>
              <a:cxnLst/>
              <a:rect l="l" t="t" r="r" b="b"/>
              <a:pathLst>
                <a:path w="4400" h="5490" extrusionOk="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1" name="Google Shape;88;p15"/>
            <p:cNvSpPr/>
            <p:nvPr/>
          </p:nvSpPr>
          <p:spPr>
            <a:xfrm>
              <a:off x="1874798" y="1956764"/>
              <a:ext cx="79039" cy="49613"/>
            </a:xfrm>
            <a:custGeom>
              <a:avLst/>
              <a:gdLst/>
              <a:ahLst/>
              <a:cxnLst/>
              <a:rect l="l" t="t" r="r" b="b"/>
              <a:pathLst>
                <a:path w="1942" h="1219" extrusionOk="0">
                  <a:moveTo>
                    <a:pt x="1099" y="0"/>
                  </a:moveTo>
                  <a:cubicBezTo>
                    <a:pt x="1026" y="0"/>
                    <a:pt x="949" y="5"/>
                    <a:pt x="870" y="16"/>
                  </a:cubicBezTo>
                  <a:cubicBezTo>
                    <a:pt x="227" y="124"/>
                    <a:pt x="1" y="540"/>
                    <a:pt x="1" y="540"/>
                  </a:cubicBezTo>
                  <a:cubicBezTo>
                    <a:pt x="107" y="420"/>
                    <a:pt x="383" y="321"/>
                    <a:pt x="699" y="321"/>
                  </a:cubicBezTo>
                  <a:cubicBezTo>
                    <a:pt x="1167" y="321"/>
                    <a:pt x="1722" y="537"/>
                    <a:pt x="1942" y="1219"/>
                  </a:cubicBezTo>
                  <a:lnTo>
                    <a:pt x="1787" y="136"/>
                  </a:lnTo>
                  <a:cubicBezTo>
                    <a:pt x="1787" y="136"/>
                    <a:pt x="1491" y="0"/>
                    <a:pt x="1099"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2" name="Google Shape;89;p15"/>
            <p:cNvSpPr/>
            <p:nvPr/>
          </p:nvSpPr>
          <p:spPr>
            <a:xfrm>
              <a:off x="1948953" y="1581881"/>
              <a:ext cx="628530" cy="659544"/>
            </a:xfrm>
            <a:custGeom>
              <a:avLst/>
              <a:gdLst/>
              <a:ahLst/>
              <a:cxnLst/>
              <a:rect l="l" t="t" r="r" b="b"/>
              <a:pathLst>
                <a:path w="15443" h="16205" extrusionOk="0">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3" name="Google Shape;90;p15"/>
            <p:cNvSpPr/>
            <p:nvPr/>
          </p:nvSpPr>
          <p:spPr>
            <a:xfrm>
              <a:off x="1947976" y="1926891"/>
              <a:ext cx="629507" cy="577777"/>
            </a:xfrm>
            <a:custGeom>
              <a:avLst/>
              <a:gdLst/>
              <a:ahLst/>
              <a:cxnLst/>
              <a:rect l="l" t="t" r="r" b="b"/>
              <a:pathLst>
                <a:path w="15467" h="14196" extrusionOk="0">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4" name="Google Shape;91;p15"/>
            <p:cNvSpPr/>
            <p:nvPr/>
          </p:nvSpPr>
          <p:spPr>
            <a:xfrm>
              <a:off x="2346794" y="2016511"/>
              <a:ext cx="137647" cy="28287"/>
            </a:xfrm>
            <a:custGeom>
              <a:avLst/>
              <a:gdLst/>
              <a:ahLst/>
              <a:cxnLst/>
              <a:rect l="l" t="t" r="r" b="b"/>
              <a:pathLst>
                <a:path w="3382" h="695" extrusionOk="0">
                  <a:moveTo>
                    <a:pt x="2477" y="1"/>
                  </a:moveTo>
                  <a:cubicBezTo>
                    <a:pt x="2191" y="25"/>
                    <a:pt x="1918" y="37"/>
                    <a:pt x="1656" y="84"/>
                  </a:cubicBezTo>
                  <a:cubicBezTo>
                    <a:pt x="1382" y="120"/>
                    <a:pt x="1120" y="168"/>
                    <a:pt x="846" y="239"/>
                  </a:cubicBezTo>
                  <a:cubicBezTo>
                    <a:pt x="584" y="322"/>
                    <a:pt x="334" y="406"/>
                    <a:pt x="72" y="513"/>
                  </a:cubicBezTo>
                  <a:cubicBezTo>
                    <a:pt x="36" y="537"/>
                    <a:pt x="1" y="584"/>
                    <a:pt x="36" y="620"/>
                  </a:cubicBezTo>
                  <a:cubicBezTo>
                    <a:pt x="46" y="670"/>
                    <a:pt x="89" y="695"/>
                    <a:pt x="138" y="695"/>
                  </a:cubicBezTo>
                  <a:cubicBezTo>
                    <a:pt x="147" y="695"/>
                    <a:pt x="157" y="694"/>
                    <a:pt x="167" y="692"/>
                  </a:cubicBezTo>
                  <a:cubicBezTo>
                    <a:pt x="405" y="620"/>
                    <a:pt x="667" y="549"/>
                    <a:pt x="929" y="501"/>
                  </a:cubicBezTo>
                  <a:cubicBezTo>
                    <a:pt x="1179" y="453"/>
                    <a:pt x="1441" y="394"/>
                    <a:pt x="1703" y="358"/>
                  </a:cubicBezTo>
                  <a:cubicBezTo>
                    <a:pt x="1965" y="334"/>
                    <a:pt x="2215" y="299"/>
                    <a:pt x="2489" y="287"/>
                  </a:cubicBezTo>
                  <a:cubicBezTo>
                    <a:pt x="2751" y="263"/>
                    <a:pt x="3013" y="263"/>
                    <a:pt x="3275" y="263"/>
                  </a:cubicBezTo>
                  <a:cubicBezTo>
                    <a:pt x="3334" y="263"/>
                    <a:pt x="3382" y="215"/>
                    <a:pt x="3382" y="168"/>
                  </a:cubicBezTo>
                  <a:cubicBezTo>
                    <a:pt x="3382" y="108"/>
                    <a:pt x="3346" y="61"/>
                    <a:pt x="3287" y="49"/>
                  </a:cubicBezTo>
                  <a:cubicBezTo>
                    <a:pt x="3025" y="25"/>
                    <a:pt x="2739" y="1"/>
                    <a:pt x="24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5" name="Google Shape;92;p15"/>
            <p:cNvSpPr/>
            <p:nvPr/>
          </p:nvSpPr>
          <p:spPr>
            <a:xfrm>
              <a:off x="2023596" y="2020541"/>
              <a:ext cx="137159" cy="19780"/>
            </a:xfrm>
            <a:custGeom>
              <a:avLst/>
              <a:gdLst/>
              <a:ahLst/>
              <a:cxnLst/>
              <a:rect l="l" t="t" r="r" b="b"/>
              <a:pathLst>
                <a:path w="3370" h="486" extrusionOk="0">
                  <a:moveTo>
                    <a:pt x="1280" y="0"/>
                  </a:moveTo>
                  <a:cubicBezTo>
                    <a:pt x="1143" y="0"/>
                    <a:pt x="1006" y="3"/>
                    <a:pt x="869" y="9"/>
                  </a:cubicBezTo>
                  <a:cubicBezTo>
                    <a:pt x="607" y="21"/>
                    <a:pt x="334" y="69"/>
                    <a:pt x="72" y="128"/>
                  </a:cubicBezTo>
                  <a:cubicBezTo>
                    <a:pt x="24" y="128"/>
                    <a:pt x="0" y="188"/>
                    <a:pt x="0" y="235"/>
                  </a:cubicBezTo>
                  <a:cubicBezTo>
                    <a:pt x="0" y="283"/>
                    <a:pt x="36" y="319"/>
                    <a:pt x="95" y="319"/>
                  </a:cubicBezTo>
                  <a:cubicBezTo>
                    <a:pt x="369" y="307"/>
                    <a:pt x="619" y="283"/>
                    <a:pt x="893" y="283"/>
                  </a:cubicBezTo>
                  <a:cubicBezTo>
                    <a:pt x="1155" y="283"/>
                    <a:pt x="1405" y="283"/>
                    <a:pt x="1679" y="295"/>
                  </a:cubicBezTo>
                  <a:cubicBezTo>
                    <a:pt x="1941" y="307"/>
                    <a:pt x="2203" y="343"/>
                    <a:pt x="2465" y="366"/>
                  </a:cubicBezTo>
                  <a:cubicBezTo>
                    <a:pt x="2715" y="402"/>
                    <a:pt x="2989" y="438"/>
                    <a:pt x="3239" y="485"/>
                  </a:cubicBezTo>
                  <a:cubicBezTo>
                    <a:pt x="3298" y="485"/>
                    <a:pt x="3358" y="462"/>
                    <a:pt x="3346" y="426"/>
                  </a:cubicBezTo>
                  <a:cubicBezTo>
                    <a:pt x="3370" y="366"/>
                    <a:pt x="3346" y="307"/>
                    <a:pt x="3286" y="295"/>
                  </a:cubicBezTo>
                  <a:cubicBezTo>
                    <a:pt x="3024" y="200"/>
                    <a:pt x="2762" y="140"/>
                    <a:pt x="2489" y="104"/>
                  </a:cubicBezTo>
                  <a:cubicBezTo>
                    <a:pt x="2227" y="57"/>
                    <a:pt x="1965" y="21"/>
                    <a:pt x="1691" y="9"/>
                  </a:cubicBezTo>
                  <a:cubicBezTo>
                    <a:pt x="1554" y="3"/>
                    <a:pt x="1417" y="0"/>
                    <a:pt x="128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6" name="Google Shape;93;p15"/>
            <p:cNvSpPr/>
            <p:nvPr/>
          </p:nvSpPr>
          <p:spPr>
            <a:xfrm>
              <a:off x="2191728" y="2273977"/>
              <a:ext cx="142979" cy="31909"/>
            </a:xfrm>
            <a:custGeom>
              <a:avLst/>
              <a:gdLst/>
              <a:ahLst/>
              <a:cxnLst/>
              <a:rect l="l" t="t" r="r" b="b"/>
              <a:pathLst>
                <a:path w="3513" h="784" extrusionOk="0">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7" name="Google Shape;94;p15"/>
            <p:cNvSpPr/>
            <p:nvPr/>
          </p:nvSpPr>
          <p:spPr>
            <a:xfrm>
              <a:off x="2206258" y="2424565"/>
              <a:ext cx="115385" cy="10216"/>
            </a:xfrm>
            <a:custGeom>
              <a:avLst/>
              <a:gdLst/>
              <a:ahLst/>
              <a:cxnLst/>
              <a:rect l="l" t="t" r="r" b="b"/>
              <a:pathLst>
                <a:path w="2835" h="251" extrusionOk="0">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8" name="Google Shape;95;p15"/>
            <p:cNvSpPr/>
            <p:nvPr/>
          </p:nvSpPr>
          <p:spPr>
            <a:xfrm>
              <a:off x="2151028" y="2349067"/>
              <a:ext cx="225844" cy="30077"/>
            </a:xfrm>
            <a:custGeom>
              <a:avLst/>
              <a:gdLst/>
              <a:ahLst/>
              <a:cxnLst/>
              <a:rect l="l" t="t" r="r" b="b"/>
              <a:pathLst>
                <a:path w="5549" h="739" extrusionOk="0">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9" name="Google Shape;96;p15"/>
            <p:cNvSpPr/>
            <p:nvPr/>
          </p:nvSpPr>
          <p:spPr>
            <a:xfrm>
              <a:off x="2164093" y="2364940"/>
              <a:ext cx="202116" cy="38258"/>
            </a:xfrm>
            <a:custGeom>
              <a:avLst/>
              <a:gdLst/>
              <a:ahLst/>
              <a:cxnLst/>
              <a:rect l="l" t="t" r="r" b="b"/>
              <a:pathLst>
                <a:path w="4966" h="940" extrusionOk="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0" name="Google Shape;97;p15"/>
            <p:cNvSpPr/>
            <p:nvPr/>
          </p:nvSpPr>
          <p:spPr>
            <a:xfrm>
              <a:off x="2202880" y="2371737"/>
              <a:ext cx="114408" cy="12658"/>
            </a:xfrm>
            <a:custGeom>
              <a:avLst/>
              <a:gdLst/>
              <a:ahLst/>
              <a:cxnLst/>
              <a:rect l="l" t="t" r="r" b="b"/>
              <a:pathLst>
                <a:path w="2811" h="311" extrusionOk="0">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1" name="Google Shape;98;p15"/>
            <p:cNvSpPr/>
            <p:nvPr/>
          </p:nvSpPr>
          <p:spPr>
            <a:xfrm>
              <a:off x="2625914" y="3196473"/>
              <a:ext cx="88238" cy="491900"/>
            </a:xfrm>
            <a:custGeom>
              <a:avLst/>
              <a:gdLst/>
              <a:ahLst/>
              <a:cxnLst/>
              <a:rect l="l" t="t" r="r" b="b"/>
              <a:pathLst>
                <a:path w="2168" h="12086" extrusionOk="0">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2" name="Google Shape;99;p15"/>
            <p:cNvSpPr/>
            <p:nvPr/>
          </p:nvSpPr>
          <p:spPr>
            <a:xfrm>
              <a:off x="1769181" y="3196473"/>
              <a:ext cx="114408" cy="573300"/>
            </a:xfrm>
            <a:custGeom>
              <a:avLst/>
              <a:gdLst/>
              <a:ahLst/>
              <a:cxnLst/>
              <a:rect l="l" t="t" r="r" b="b"/>
              <a:pathLst>
                <a:path w="2811" h="14086" extrusionOk="0">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3" name="Google Shape;100;p15"/>
            <p:cNvSpPr/>
            <p:nvPr/>
          </p:nvSpPr>
          <p:spPr>
            <a:xfrm>
              <a:off x="2563888" y="2040768"/>
              <a:ext cx="37851" cy="96947"/>
            </a:xfrm>
            <a:custGeom>
              <a:avLst/>
              <a:gdLst/>
              <a:ahLst/>
              <a:cxnLst/>
              <a:rect l="l" t="t" r="r" b="b"/>
              <a:pathLst>
                <a:path w="930" h="2382" extrusionOk="0">
                  <a:moveTo>
                    <a:pt x="274" y="0"/>
                  </a:moveTo>
                  <a:lnTo>
                    <a:pt x="1" y="2382"/>
                  </a:lnTo>
                  <a:cubicBezTo>
                    <a:pt x="1" y="2382"/>
                    <a:pt x="870" y="1655"/>
                    <a:pt x="906" y="1286"/>
                  </a:cubicBezTo>
                  <a:cubicBezTo>
                    <a:pt x="929" y="917"/>
                    <a:pt x="274" y="0"/>
                    <a:pt x="274"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4" name="Google Shape;101;p15"/>
            <p:cNvSpPr/>
            <p:nvPr/>
          </p:nvSpPr>
          <p:spPr>
            <a:xfrm>
              <a:off x="1301539" y="4483026"/>
              <a:ext cx="1885590" cy="50427"/>
            </a:xfrm>
            <a:custGeom>
              <a:avLst/>
              <a:gdLst/>
              <a:ahLst/>
              <a:cxnLst/>
              <a:rect l="l" t="t" r="r" b="b"/>
              <a:pathLst>
                <a:path w="46329" h="1239" extrusionOk="0">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5" name="Google Shape;102;p15"/>
            <p:cNvSpPr/>
            <p:nvPr/>
          </p:nvSpPr>
          <p:spPr>
            <a:xfrm>
              <a:off x="2077361"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6" name="Google Shape;103;p15"/>
            <p:cNvSpPr/>
            <p:nvPr/>
          </p:nvSpPr>
          <p:spPr>
            <a:xfrm>
              <a:off x="2366168"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7" name="Google Shape;104;p15"/>
            <p:cNvSpPr/>
            <p:nvPr/>
          </p:nvSpPr>
          <p:spPr>
            <a:xfrm>
              <a:off x="1929742" y="2140726"/>
              <a:ext cx="654537" cy="389499"/>
            </a:xfrm>
            <a:custGeom>
              <a:avLst/>
              <a:gdLst/>
              <a:ahLst/>
              <a:cxnLst/>
              <a:rect l="l" t="t" r="r" b="b"/>
              <a:pathLst>
                <a:path w="16082" h="9570" extrusionOk="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8" name="Google Shape;105;p15"/>
            <p:cNvSpPr/>
            <p:nvPr/>
          </p:nvSpPr>
          <p:spPr>
            <a:xfrm>
              <a:off x="2004183" y="2745807"/>
              <a:ext cx="51404" cy="251567"/>
            </a:xfrm>
            <a:custGeom>
              <a:avLst/>
              <a:gdLst/>
              <a:ahLst/>
              <a:cxnLst/>
              <a:rect l="l" t="t" r="r" b="b"/>
              <a:pathLst>
                <a:path w="1263" h="6181" fill="none" extrusionOk="0">
                  <a:moveTo>
                    <a:pt x="1" y="1"/>
                  </a:moveTo>
                  <a:cubicBezTo>
                    <a:pt x="25" y="2025"/>
                    <a:pt x="775" y="4097"/>
                    <a:pt x="1263" y="6180"/>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9" name="Google Shape;106;p15"/>
            <p:cNvSpPr/>
            <p:nvPr/>
          </p:nvSpPr>
          <p:spPr>
            <a:xfrm>
              <a:off x="2428683" y="2748249"/>
              <a:ext cx="83394" cy="379446"/>
            </a:xfrm>
            <a:custGeom>
              <a:avLst/>
              <a:gdLst/>
              <a:ahLst/>
              <a:cxnLst/>
              <a:rect l="l" t="t" r="r" b="b"/>
              <a:pathLst>
                <a:path w="2049" h="9323" fill="none" extrusionOk="0">
                  <a:moveTo>
                    <a:pt x="2049" y="0"/>
                  </a:moveTo>
                  <a:cubicBezTo>
                    <a:pt x="1799" y="1489"/>
                    <a:pt x="775" y="2727"/>
                    <a:pt x="418" y="4251"/>
                  </a:cubicBezTo>
                  <a:cubicBezTo>
                    <a:pt x="1" y="6037"/>
                    <a:pt x="287" y="7561"/>
                    <a:pt x="656" y="9323"/>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0" name="Google Shape;107;p15"/>
            <p:cNvSpPr/>
            <p:nvPr/>
          </p:nvSpPr>
          <p:spPr>
            <a:xfrm>
              <a:off x="2445166" y="3074374"/>
              <a:ext cx="10704" cy="53317"/>
            </a:xfrm>
            <a:custGeom>
              <a:avLst/>
              <a:gdLst/>
              <a:ahLst/>
              <a:cxnLst/>
              <a:rect l="l" t="t" r="r" b="b"/>
              <a:pathLst>
                <a:path w="263" h="1310" fill="none" extrusionOk="0">
                  <a:moveTo>
                    <a:pt x="1" y="0"/>
                  </a:moveTo>
                  <a:lnTo>
                    <a:pt x="263" y="1310"/>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1" name="Google Shape;108;p15"/>
            <p:cNvSpPr/>
            <p:nvPr/>
          </p:nvSpPr>
          <p:spPr>
            <a:xfrm>
              <a:off x="1893723" y="1701334"/>
              <a:ext cx="707040" cy="741188"/>
            </a:xfrm>
            <a:custGeom>
              <a:avLst/>
              <a:gdLst/>
              <a:ahLst/>
              <a:cxnLst/>
              <a:rect l="l" t="t" r="r" b="b"/>
              <a:pathLst>
                <a:path w="17372" h="18211" extrusionOk="0">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2" name="Google Shape;109;p15"/>
            <p:cNvSpPr/>
            <p:nvPr/>
          </p:nvSpPr>
          <p:spPr>
            <a:xfrm>
              <a:off x="1790996" y="1390959"/>
              <a:ext cx="944973" cy="1381073"/>
            </a:xfrm>
            <a:custGeom>
              <a:avLst/>
              <a:gdLst/>
              <a:ahLst/>
              <a:cxnLst/>
              <a:rect l="l" t="t" r="r" b="b"/>
              <a:pathLst>
                <a:path w="23218" h="33933" extrusionOk="0">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3" name="Google Shape;110;p15"/>
            <p:cNvSpPr/>
            <p:nvPr/>
          </p:nvSpPr>
          <p:spPr>
            <a:xfrm>
              <a:off x="1301539" y="3226997"/>
              <a:ext cx="1885590" cy="1256083"/>
            </a:xfrm>
            <a:custGeom>
              <a:avLst/>
              <a:gdLst/>
              <a:ahLst/>
              <a:cxnLst/>
              <a:rect l="l" t="t" r="r" b="b"/>
              <a:pathLst>
                <a:path w="46329" h="30862" extrusionOk="0">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4" name="Google Shape;111;p15"/>
            <p:cNvSpPr/>
            <p:nvPr/>
          </p:nvSpPr>
          <p:spPr>
            <a:xfrm>
              <a:off x="1092220" y="3508638"/>
              <a:ext cx="330525" cy="521367"/>
            </a:xfrm>
            <a:custGeom>
              <a:avLst/>
              <a:gdLst/>
              <a:ahLst/>
              <a:cxnLst/>
              <a:rect l="l" t="t" r="r" b="b"/>
              <a:pathLst>
                <a:path w="8121" h="12810" extrusionOk="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5" name="Google Shape;112;p15"/>
            <p:cNvSpPr/>
            <p:nvPr/>
          </p:nvSpPr>
          <p:spPr>
            <a:xfrm>
              <a:off x="1215296" y="3585520"/>
              <a:ext cx="92104" cy="15629"/>
            </a:xfrm>
            <a:custGeom>
              <a:avLst/>
              <a:gdLst/>
              <a:ahLst/>
              <a:cxnLst/>
              <a:rect l="l" t="t" r="r" b="b"/>
              <a:pathLst>
                <a:path w="2263" h="384" extrusionOk="0">
                  <a:moveTo>
                    <a:pt x="146" y="1"/>
                  </a:moveTo>
                  <a:cubicBezTo>
                    <a:pt x="54" y="1"/>
                    <a:pt x="1" y="2"/>
                    <a:pt x="1" y="2"/>
                  </a:cubicBezTo>
                  <a:lnTo>
                    <a:pt x="2263" y="383"/>
                  </a:lnTo>
                  <a:cubicBezTo>
                    <a:pt x="1737" y="33"/>
                    <a:pt x="557" y="1"/>
                    <a:pt x="146"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6" name="Google Shape;113;p15"/>
            <p:cNvSpPr/>
            <p:nvPr/>
          </p:nvSpPr>
          <p:spPr>
            <a:xfrm>
              <a:off x="1192993" y="3686821"/>
              <a:ext cx="138665" cy="15100"/>
            </a:xfrm>
            <a:custGeom>
              <a:avLst/>
              <a:gdLst/>
              <a:ahLst/>
              <a:cxnLst/>
              <a:rect l="l" t="t" r="r" b="b"/>
              <a:pathLst>
                <a:path w="3407" h="371" extrusionOk="0">
                  <a:moveTo>
                    <a:pt x="225" y="0"/>
                  </a:moveTo>
                  <a:cubicBezTo>
                    <a:pt x="84" y="0"/>
                    <a:pt x="1" y="2"/>
                    <a:pt x="1" y="2"/>
                  </a:cubicBezTo>
                  <a:lnTo>
                    <a:pt x="3406" y="371"/>
                  </a:lnTo>
                  <a:cubicBezTo>
                    <a:pt x="2582" y="32"/>
                    <a:pt x="844" y="0"/>
                    <a:pt x="225"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7" name="Google Shape;114;p15"/>
            <p:cNvSpPr/>
            <p:nvPr/>
          </p:nvSpPr>
          <p:spPr>
            <a:xfrm>
              <a:off x="1178951" y="3781610"/>
              <a:ext cx="146886" cy="8018"/>
            </a:xfrm>
            <a:custGeom>
              <a:avLst/>
              <a:gdLst/>
              <a:ahLst/>
              <a:cxnLst/>
              <a:rect l="l" t="t" r="r" b="b"/>
              <a:pathLst>
                <a:path w="3609" h="197" extrusionOk="0">
                  <a:moveTo>
                    <a:pt x="1526" y="0"/>
                  </a:moveTo>
                  <a:cubicBezTo>
                    <a:pt x="994" y="0"/>
                    <a:pt x="447" y="47"/>
                    <a:pt x="1" y="185"/>
                  </a:cubicBezTo>
                  <a:lnTo>
                    <a:pt x="3608" y="197"/>
                  </a:lnTo>
                  <a:cubicBezTo>
                    <a:pt x="3608" y="189"/>
                    <a:pt x="2598" y="0"/>
                    <a:pt x="1526"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8" name="Google Shape;115;p15"/>
            <p:cNvSpPr/>
            <p:nvPr/>
          </p:nvSpPr>
          <p:spPr>
            <a:xfrm>
              <a:off x="1164910" y="3863742"/>
              <a:ext cx="135734" cy="15873"/>
            </a:xfrm>
            <a:custGeom>
              <a:avLst/>
              <a:gdLst/>
              <a:ahLst/>
              <a:cxnLst/>
              <a:rect l="l" t="t" r="r" b="b"/>
              <a:pathLst>
                <a:path w="3335" h="390" extrusionOk="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9" name="Google Shape;116;p15"/>
            <p:cNvSpPr/>
            <p:nvPr/>
          </p:nvSpPr>
          <p:spPr>
            <a:xfrm>
              <a:off x="2600721" y="4533413"/>
              <a:ext cx="364428" cy="137485"/>
            </a:xfrm>
            <a:custGeom>
              <a:avLst/>
              <a:gdLst/>
              <a:ahLst/>
              <a:cxnLst/>
              <a:rect l="l" t="t" r="r" b="b"/>
              <a:pathLst>
                <a:path w="8954" h="3378" extrusionOk="0">
                  <a:moveTo>
                    <a:pt x="1" y="1"/>
                  </a:moveTo>
                  <a:cubicBezTo>
                    <a:pt x="485" y="1874"/>
                    <a:pt x="2565" y="3377"/>
                    <a:pt x="4873" y="3377"/>
                  </a:cubicBezTo>
                  <a:cubicBezTo>
                    <a:pt x="6249" y="3377"/>
                    <a:pt x="7705" y="2844"/>
                    <a:pt x="8954" y="1537"/>
                  </a:cubicBezTo>
                  <a:lnTo>
                    <a:pt x="7644" y="1"/>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0" name="Google Shape;117;p15"/>
            <p:cNvSpPr/>
            <p:nvPr/>
          </p:nvSpPr>
          <p:spPr>
            <a:xfrm>
              <a:off x="2649683" y="4533413"/>
              <a:ext cx="474928" cy="92877"/>
            </a:xfrm>
            <a:custGeom>
              <a:avLst/>
              <a:gdLst/>
              <a:ahLst/>
              <a:cxnLst/>
              <a:rect l="l" t="t" r="r" b="b"/>
              <a:pathLst>
                <a:path w="11669" h="2282" extrusionOk="0">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1" name="Google Shape;118;p15"/>
            <p:cNvSpPr/>
            <p:nvPr/>
          </p:nvSpPr>
          <p:spPr>
            <a:xfrm>
              <a:off x="2043946" y="2952235"/>
              <a:ext cx="11640" cy="45625"/>
            </a:xfrm>
            <a:custGeom>
              <a:avLst/>
              <a:gdLst/>
              <a:ahLst/>
              <a:cxnLst/>
              <a:rect l="l" t="t" r="r" b="b"/>
              <a:pathLst>
                <a:path w="286" h="1121" fill="none" extrusionOk="0">
                  <a:moveTo>
                    <a:pt x="286" y="1120"/>
                  </a:moveTo>
                  <a:lnTo>
                    <a:pt x="0" y="1"/>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19;p15"/>
            <p:cNvSpPr/>
            <p:nvPr/>
          </p:nvSpPr>
          <p:spPr>
            <a:xfrm>
              <a:off x="1964459" y="3547873"/>
              <a:ext cx="589784" cy="661416"/>
            </a:xfrm>
            <a:custGeom>
              <a:avLst/>
              <a:gdLst/>
              <a:ahLst/>
              <a:cxnLst/>
              <a:rect l="l" t="t" r="r" b="b"/>
              <a:pathLst>
                <a:path w="14491" h="16251" extrusionOk="0">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20;p15"/>
            <p:cNvSpPr/>
            <p:nvPr/>
          </p:nvSpPr>
          <p:spPr>
            <a:xfrm>
              <a:off x="2223718" y="3729027"/>
              <a:ext cx="79528" cy="306797"/>
            </a:xfrm>
            <a:custGeom>
              <a:avLst/>
              <a:gdLst/>
              <a:ahLst/>
              <a:cxnLst/>
              <a:rect l="l" t="t" r="r" b="b"/>
              <a:pathLst>
                <a:path w="1954" h="7538" extrusionOk="0">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4" name="Google Shape;121;p15"/>
            <p:cNvSpPr/>
            <p:nvPr/>
          </p:nvSpPr>
          <p:spPr>
            <a:xfrm>
              <a:off x="2632711" y="2657611"/>
              <a:ext cx="401750" cy="366422"/>
            </a:xfrm>
            <a:custGeom>
              <a:avLst/>
              <a:gdLst/>
              <a:ahLst/>
              <a:cxnLst/>
              <a:rect l="l" t="t" r="r" b="b"/>
              <a:pathLst>
                <a:path w="9871" h="9003" extrusionOk="0">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5" name="Google Shape;122;p15"/>
            <p:cNvSpPr/>
            <p:nvPr/>
          </p:nvSpPr>
          <p:spPr>
            <a:xfrm>
              <a:off x="2264418" y="4879399"/>
              <a:ext cx="914936" cy="109564"/>
            </a:xfrm>
            <a:custGeom>
              <a:avLst/>
              <a:gdLst/>
              <a:ahLst/>
              <a:cxnLst/>
              <a:rect l="l" t="t" r="r" b="b"/>
              <a:pathLst>
                <a:path w="22480" h="2692" extrusionOk="0">
                  <a:moveTo>
                    <a:pt x="1" y="1"/>
                  </a:moveTo>
                  <a:lnTo>
                    <a:pt x="1" y="2692"/>
                  </a:lnTo>
                  <a:lnTo>
                    <a:pt x="22480" y="2692"/>
                  </a:lnTo>
                  <a:lnTo>
                    <a:pt x="22480"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6" name="Google Shape;123;p15"/>
            <p:cNvSpPr/>
            <p:nvPr/>
          </p:nvSpPr>
          <p:spPr>
            <a:xfrm>
              <a:off x="2434014" y="5036907"/>
              <a:ext cx="745828" cy="54294"/>
            </a:xfrm>
            <a:custGeom>
              <a:avLst/>
              <a:gdLst/>
              <a:ahLst/>
              <a:cxnLst/>
              <a:rect l="l" t="t" r="r" b="b"/>
              <a:pathLst>
                <a:path w="18325" h="1334" extrusionOk="0">
                  <a:moveTo>
                    <a:pt x="1" y="1"/>
                  </a:moveTo>
                  <a:lnTo>
                    <a:pt x="1" y="1334"/>
                  </a:lnTo>
                  <a:lnTo>
                    <a:pt x="18324" y="1334"/>
                  </a:lnTo>
                  <a:lnTo>
                    <a:pt x="18324"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7" name="Google Shape;124;p15"/>
            <p:cNvSpPr/>
            <p:nvPr/>
          </p:nvSpPr>
          <p:spPr>
            <a:xfrm>
              <a:off x="2434014" y="5126079"/>
              <a:ext cx="745828" cy="54294"/>
            </a:xfrm>
            <a:custGeom>
              <a:avLst/>
              <a:gdLst/>
              <a:ahLst/>
              <a:cxnLst/>
              <a:rect l="l" t="t" r="r" b="b"/>
              <a:pathLst>
                <a:path w="18325" h="1334" extrusionOk="0">
                  <a:moveTo>
                    <a:pt x="1" y="0"/>
                  </a:moveTo>
                  <a:lnTo>
                    <a:pt x="1" y="1334"/>
                  </a:lnTo>
                  <a:lnTo>
                    <a:pt x="18324" y="1334"/>
                  </a:lnTo>
                  <a:lnTo>
                    <a:pt x="1832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8" name="Google Shape;125;p15"/>
            <p:cNvSpPr/>
            <p:nvPr/>
          </p:nvSpPr>
          <p:spPr>
            <a:xfrm>
              <a:off x="2689895" y="5214764"/>
              <a:ext cx="489947" cy="54782"/>
            </a:xfrm>
            <a:custGeom>
              <a:avLst/>
              <a:gdLst/>
              <a:ahLst/>
              <a:cxnLst/>
              <a:rect l="l" t="t" r="r" b="b"/>
              <a:pathLst>
                <a:path w="12038" h="1346" extrusionOk="0">
                  <a:moveTo>
                    <a:pt x="0" y="0"/>
                  </a:moveTo>
                  <a:lnTo>
                    <a:pt x="0" y="1345"/>
                  </a:lnTo>
                  <a:lnTo>
                    <a:pt x="12037" y="1345"/>
                  </a:lnTo>
                  <a:lnTo>
                    <a:pt x="12037"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9" name="Google Shape;126;p15"/>
            <p:cNvSpPr/>
            <p:nvPr/>
          </p:nvSpPr>
          <p:spPr>
            <a:xfrm>
              <a:off x="2894859" y="2508365"/>
              <a:ext cx="94546" cy="94546"/>
            </a:xfrm>
            <a:custGeom>
              <a:avLst/>
              <a:gdLst/>
              <a:ahLst/>
              <a:cxnLst/>
              <a:rect l="l" t="t" r="r" b="b"/>
              <a:pathLst>
                <a:path w="2323" h="2323" extrusionOk="0">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0" name="Google Shape;127;p15"/>
            <p:cNvSpPr/>
            <p:nvPr/>
          </p:nvSpPr>
          <p:spPr>
            <a:xfrm>
              <a:off x="-1006072"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1" name="Google Shape;128;p15"/>
            <p:cNvSpPr/>
            <p:nvPr/>
          </p:nvSpPr>
          <p:spPr>
            <a:xfrm>
              <a:off x="-70566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2" name="Google Shape;129;p15"/>
            <p:cNvSpPr/>
            <p:nvPr/>
          </p:nvSpPr>
          <p:spPr>
            <a:xfrm>
              <a:off x="-40521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3" name="Google Shape;130;p15"/>
            <p:cNvSpPr/>
            <p:nvPr/>
          </p:nvSpPr>
          <p:spPr>
            <a:xfrm>
              <a:off x="-105261"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4" name="Google Shape;131;p15"/>
            <p:cNvSpPr/>
            <p:nvPr/>
          </p:nvSpPr>
          <p:spPr>
            <a:xfrm>
              <a:off x="195186"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5" name="Google Shape;132;p15"/>
            <p:cNvSpPr/>
            <p:nvPr/>
          </p:nvSpPr>
          <p:spPr>
            <a:xfrm>
              <a:off x="495633"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6" name="Google Shape;133;p15"/>
            <p:cNvSpPr/>
            <p:nvPr/>
          </p:nvSpPr>
          <p:spPr>
            <a:xfrm>
              <a:off x="792702"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173" name="矩形 172"/>
          <p:cNvSpPr/>
          <p:nvPr>
            <p:custDataLst>
              <p:tags r:id="rId1"/>
            </p:custDataLst>
          </p:nvPr>
        </p:nvSpPr>
        <p:spPr>
          <a:xfrm>
            <a:off x="9970770" y="109855"/>
            <a:ext cx="1960245"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rPr>
              <a:t>2023.11.07</a:t>
            </a:r>
            <a:endPar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pic>
        <p:nvPicPr>
          <p:cNvPr id="3" name="图片 2"/>
          <p:cNvPicPr>
            <a:picLocks noChangeAspect="1"/>
          </p:cNvPicPr>
          <p:nvPr/>
        </p:nvPicPr>
        <p:blipFill>
          <a:blip r:embed="rId2"/>
          <a:stretch>
            <a:fillRect/>
          </a:stretch>
        </p:blipFill>
        <p:spPr>
          <a:xfrm>
            <a:off x="11677571" y="6016506"/>
            <a:ext cx="247650" cy="390525"/>
          </a:xfrm>
          <a:prstGeom prst="rect">
            <a:avLst/>
          </a:prstGeom>
        </p:spPr>
      </p:pic>
      <p:sp>
        <p:nvSpPr>
          <p:cNvPr id="2" name="Google Shape;54;p15"/>
          <p:cNvSpPr txBox="1"/>
          <p:nvPr>
            <p:custDataLst>
              <p:tags r:id="rId3"/>
            </p:custDataLst>
          </p:nvPr>
        </p:nvSpPr>
        <p:spPr>
          <a:xfrm>
            <a:off x="2731135" y="1773555"/>
            <a:ext cx="6729730"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Malicious Code Analysis</a:t>
            </a:r>
            <a:endPar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pic>
        <p:nvPicPr>
          <p:cNvPr id="4" name="图片 3"/>
          <p:cNvPicPr>
            <a:picLocks noChangeAspect="1"/>
          </p:cNvPicPr>
          <p:nvPr>
            <p:custDataLst>
              <p:tags r:id="rId4"/>
            </p:custDataLst>
          </p:nvPr>
        </p:nvPicPr>
        <p:blipFill>
          <a:blip r:embed="rId5"/>
          <a:stretch>
            <a:fillRect/>
          </a:stretch>
        </p:blipFill>
        <p:spPr>
          <a:xfrm>
            <a:off x="299085" y="109855"/>
            <a:ext cx="1848142" cy="1296000"/>
          </a:xfrm>
          <a:prstGeom prst="rect">
            <a:avLst/>
          </a:prstGeom>
          <a:noFill/>
          <a:ln w="9525">
            <a:noFill/>
          </a:ln>
        </p:spPr>
      </p:pic>
      <p:sp>
        <p:nvSpPr>
          <p:cNvPr id="5" name="Google Shape;55;p15"/>
          <p:cNvSpPr txBox="1"/>
          <p:nvPr>
            <p:custDataLst>
              <p:tags r:id="rId6"/>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591</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7"/>
            </p:custDataLst>
          </p:nvPr>
        </p:nvSpPr>
        <p:spPr>
          <a:xfrm>
            <a:off x="2886710" y="5492115"/>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charset="-122"/>
                <a:cs typeface="Palatino Linotype" panose="02040502050505030304" charset="0"/>
              </a:rPr>
              <a:t>Gianforte School of Computing </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charset="-122"/>
                <a:cs typeface="Palatino Linotype" panose="02040502050505030304" charset="0"/>
              </a:rPr>
              <a:t>E-mail: fangtian.zhong@montana.edu</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charset="-122"/>
              <a:cs typeface="Palatino Linotype" panose="0204050205050503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0"/>
            <a:ext cx="12192635" cy="6858000"/>
          </a:xfrm>
          <a:prstGeom prst="rect">
            <a:avLst/>
          </a:prstGeom>
          <a:noFill/>
          <a:ln w="9525">
            <a:noFill/>
          </a:ln>
        </p:spPr>
      </p:pic>
      <p:sp>
        <p:nvSpPr>
          <p:cNvPr id="3" name="矩形 2"/>
          <p:cNvSpPr/>
          <p:nvPr/>
        </p:nvSpPr>
        <p:spPr>
          <a:xfrm>
            <a:off x="0" y="-2"/>
            <a:ext cx="12191998" cy="6858002"/>
          </a:xfrm>
          <a:prstGeom prst="rect">
            <a:avLst/>
          </a:prstGeom>
          <a:solidFill>
            <a:sysClr val="window" lastClr="FFFFFF">
              <a:alpha val="91765"/>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4" name="文本框 3"/>
          <p:cNvSpPr txBox="1"/>
          <p:nvPr/>
        </p:nvSpPr>
        <p:spPr>
          <a:xfrm>
            <a:off x="4278630" y="2485708"/>
            <a:ext cx="7913370" cy="1886585"/>
          </a:xfrm>
          <a:prstGeom prst="rect">
            <a:avLst/>
          </a:prstGeom>
          <a:noFill/>
        </p:spPr>
        <p:txBody>
          <a:bodyPr wrap="square" rtlCol="0">
            <a:spAutoFit/>
          </a:bodyPr>
          <a:lstStyle/>
          <a:p>
            <a:pPr algn="ctr">
              <a:lnSpc>
                <a:spcPts val="7000"/>
              </a:lnSpc>
              <a:spcBef>
                <a:spcPts val="600"/>
              </a:spcBef>
            </a:pPr>
            <a:r>
              <a:rPr sz="5500" dirty="0">
                <a:solidFill>
                  <a:srgbClr val="09DEE9">
                    <a:lumMod val="75000"/>
                  </a:srgbClr>
                </a:solidFill>
                <a:latin typeface="Arial Black" panose="020B0A04020102020204" charset="0"/>
                <a:ea typeface="微软雅黑 Light" panose="020B0502040204020203" charset="-122"/>
                <a:cs typeface="Arial Black" panose="020B0A04020102020204" charset="0"/>
                <a:sym typeface="+mn-lt"/>
              </a:rPr>
              <a:t>Simulation Procedures </a:t>
            </a:r>
            <a:endParaRPr sz="5500" dirty="0">
              <a:solidFill>
                <a:srgbClr val="09DEE9">
                  <a:lumMod val="75000"/>
                </a:srgbClr>
              </a:solidFill>
              <a:latin typeface="Arial Black" panose="020B0A04020102020204" charset="0"/>
              <a:ea typeface="微软雅黑 Light" panose="020B0502040204020203" charset="-122"/>
              <a:cs typeface="Arial Black" panose="020B0A04020102020204" charset="0"/>
              <a:sym typeface="+mn-lt"/>
            </a:endParaRPr>
          </a:p>
        </p:txBody>
      </p:sp>
      <p:sp>
        <p:nvSpPr>
          <p:cNvPr id="5"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442A-BA00-4274-AC47-95D95C23D1C8}" type="datetimeFigureOut">
              <a:rPr lang="zh-CN" altLang="en-US" smtClean="0">
                <a:solidFill>
                  <a:prstClr val="black"/>
                </a:solidFill>
                <a:latin typeface="Segoe UI" panose="020B0502040204020203"/>
                <a:ea typeface="微软雅黑 Light" panose="020B0502040204020203" charset="-122"/>
              </a:rPr>
            </a:fld>
            <a:endParaRPr lang="zh-CN" altLang="en-US">
              <a:solidFill>
                <a:prstClr val="black"/>
              </a:solidFill>
              <a:latin typeface="Segoe UI" panose="020B0502040204020203"/>
              <a:ea typeface="微软雅黑 Light" panose="020B0502040204020203" charset="-122"/>
            </a:endParaRPr>
          </a:p>
        </p:txBody>
      </p:sp>
      <p:sp>
        <p:nvSpPr>
          <p:cNvPr id="6" name="矩形 5"/>
          <p:cNvSpPr/>
          <p:nvPr>
            <p:custDataLst>
              <p:tags r:id="rId3"/>
            </p:custDataLst>
          </p:nvPr>
        </p:nvSpPr>
        <p:spPr>
          <a:xfrm>
            <a:off x="707653" y="-2"/>
            <a:ext cx="3391877" cy="6858002"/>
          </a:xfrm>
          <a:prstGeom prst="rect">
            <a:avLst/>
          </a:prstGeom>
          <a:solidFill>
            <a:srgbClr val="07A7AF">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7"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r>
              <a:rPr lang="en-US" altLang="zh-CN" dirty="0">
                <a:solidFill>
                  <a:prstClr val="white"/>
                </a:solidFill>
                <a:latin typeface="Segoe UI" panose="020B0502040204020203"/>
                <a:ea typeface="微软雅黑 Light" panose="020B0502040204020203" charset="-122"/>
              </a:rPr>
              <a:t>02</a:t>
            </a:r>
            <a:endParaRPr lang="zh-CN" altLang="en-US" dirty="0">
              <a:solidFill>
                <a:prstClr val="white"/>
              </a:solidFill>
              <a:latin typeface="Segoe UI" panose="020B0502040204020203"/>
              <a:ea typeface="微软雅黑 Light" panose="020B0502040204020203" charset="-122"/>
            </a:endParaRPr>
          </a:p>
        </p:txBody>
      </p:sp>
      <p:sp>
        <p:nvSpPr>
          <p:cNvPr id="8"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r>
              <a:rPr lang="en-US" altLang="zh-CN" dirty="0">
                <a:solidFill>
                  <a:prstClr val="white"/>
                </a:solidFill>
                <a:latin typeface="Segoe UI" panose="020B0502040204020203"/>
                <a:ea typeface="微软雅黑 Light" panose="020B0502040204020203" charset="-122"/>
              </a:rPr>
              <a:t>Part Two</a:t>
            </a:r>
            <a:endParaRPr lang="en-US" altLang="zh-CN" dirty="0">
              <a:solidFill>
                <a:prstClr val="white"/>
              </a:solidFill>
              <a:latin typeface="Segoe UI" panose="020B0502040204020203"/>
              <a:ea typeface="微软雅黑 Light" panose="020B0502040204020203" charset="-122"/>
            </a:endParaRPr>
          </a:p>
        </p:txBody>
      </p:sp>
      <p:grpSp>
        <p:nvGrpSpPr>
          <p:cNvPr id="9" name="组合 8"/>
          <p:cNvGrpSpPr/>
          <p:nvPr/>
        </p:nvGrpSpPr>
        <p:grpSpPr>
          <a:xfrm>
            <a:off x="1952199" y="2121506"/>
            <a:ext cx="658709" cy="199812"/>
            <a:chOff x="4510429" y="6007426"/>
            <a:chExt cx="658709" cy="199812"/>
          </a:xfrm>
        </p:grpSpPr>
        <p:sp>
          <p:nvSpPr>
            <p:cNvPr id="10" name="L 形 9"/>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1" name="L 形 10"/>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2" name="L 形 11"/>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3" name="直角三角形 12"/>
            <p:cNvSpPr/>
            <p:nvPr userDrawn="1">
              <p:custDataLst>
                <p:tags r:id="rId9"/>
              </p:custDataLst>
            </p:nvPr>
          </p:nvSpPr>
          <p:spPr>
            <a:xfrm rot="13500000">
              <a:off x="4510429" y="6007426"/>
              <a:ext cx="199812" cy="199812"/>
            </a:xfrm>
            <a:prstGeom prst="rtTriangle">
              <a:avLst/>
            </a:prstGeom>
            <a:solidFill>
              <a:srgbClr val="06DCA9">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14" name="矩形 13"/>
          <p:cNvSpPr/>
          <p:nvPr>
            <p:custDataLst>
              <p:tags r:id="rId10"/>
            </p:custDataLst>
          </p:nvPr>
        </p:nvSpPr>
        <p:spPr>
          <a:xfrm>
            <a:off x="545426"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5" name="矩形 14"/>
          <p:cNvSpPr/>
          <p:nvPr>
            <p:custDataLst>
              <p:tags r:id="rId11"/>
            </p:custDataLst>
          </p:nvPr>
        </p:nvSpPr>
        <p:spPr>
          <a:xfrm flipV="1">
            <a:off x="4158103"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charset="-122"/>
                <a:cs typeface="+mn-cs"/>
              </a:rPr>
              <a:t>Simulation Procedures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charset="-122"/>
              <a:cs typeface="+mn-cs"/>
            </a:endParaRPr>
          </a:p>
        </p:txBody>
      </p:sp>
      <p:sp>
        <p:nvSpPr>
          <p:cNvPr id="4" name="Text Box 2"/>
          <p:cNvSpPr txBox="1"/>
          <p:nvPr>
            <p:custDataLst>
              <p:tags r:id="rId1"/>
            </p:custDataLst>
          </p:nvPr>
        </p:nvSpPr>
        <p:spPr>
          <a:xfrm>
            <a:off x="1074420" y="1147445"/>
            <a:ext cx="10043160" cy="5169535"/>
          </a:xfrm>
          <a:prstGeom prst="rect">
            <a:avLst/>
          </a:prstGeom>
          <a:solidFill>
            <a:srgbClr val="07A7AF">
              <a:alpha val="5000"/>
            </a:srgbClr>
          </a:solidFill>
          <a:ln>
            <a:solidFill>
              <a:srgbClr val="07A7AF"/>
            </a:solidFill>
          </a:ln>
        </p:spPr>
        <p:txBody>
          <a:bodyPr wrap="square" rtlCol="0">
            <a:spAutoFit/>
          </a:bodyPr>
          <a:p>
            <a:pPr algn="l"/>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rPr>
              <a:t>Simulation Procedures</a:t>
            </a:r>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rPr>
              <a:t>stub_func = angr.SIM_PROCEDURES[‘stubs’][‘ReturnUnconstrained’] #this is a Class</a:t>
            </a:r>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rPr>
              <a:t>proj.hook(0x10000, stub_func()) # hook with an instance of the class</a:t>
            </a:r>
            <a:endParaRPr lang="en-US" sz="2200">
              <a:latin typeface="Times New Roman" panose="02020603050405020304" charset="0"/>
              <a:cs typeface="Times New Roman" panose="02020603050405020304" charset="0"/>
            </a:endParaRPr>
          </a:p>
          <a:p>
            <a:pPr algn="l"/>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rPr>
              <a:t>print(proj.is_hooked(0x10000))</a:t>
            </a:r>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sym typeface="+mn-ea"/>
              </a:rPr>
              <a:t>print(proj.hooked_by(0x10000))</a:t>
            </a:r>
            <a:endParaRPr lang="en-US" sz="2200">
              <a:latin typeface="Times New Roman" panose="02020603050405020304" charset="0"/>
              <a:cs typeface="Times New Roman" panose="02020603050405020304" charset="0"/>
            </a:endParaRPr>
          </a:p>
          <a:p>
            <a:pPr algn="l"/>
            <a:r>
              <a:rPr lang="en-US" sz="2200">
                <a:latin typeface="Times New Roman" panose="02020603050405020304" charset="0"/>
                <a:cs typeface="Times New Roman" panose="02020603050405020304" charset="0"/>
                <a:sym typeface="+mn-ea"/>
              </a:rPr>
              <a:t>print(proj.unhook(0x10000))</a:t>
            </a:r>
            <a:endParaRPr lang="en-US" sz="2200">
              <a:latin typeface="Times New Roman" panose="02020603050405020304" charset="0"/>
              <a:cs typeface="Times New Roman" panose="02020603050405020304" charset="0"/>
            </a:endParaRPr>
          </a:p>
          <a:p>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@proj.hook(0x20000, length=5)</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def my_hook(state):</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       state.regs.rax = 1</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print(proj.is_hooked(0x20000))</a:t>
            </a:r>
            <a:endParaRPr lang="en-US" sz="22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p:nvPr userDrawn="1">
            <p:custDataLst>
              <p:tags r:id="rId1"/>
            </p:custDataLst>
          </p:nvPr>
        </p:nvPicPr>
        <p:blipFill>
          <a:blip r:embed="rId2"/>
          <a:stretch>
            <a:fillRect/>
          </a:stretch>
        </p:blipFill>
        <p:spPr>
          <a:xfrm>
            <a:off x="0" y="0"/>
            <a:ext cx="12192635" cy="6858000"/>
          </a:xfrm>
          <a:prstGeom prst="rect">
            <a:avLst/>
          </a:prstGeom>
          <a:noFill/>
          <a:ln w="9525">
            <a:noFill/>
          </a:ln>
        </p:spPr>
      </p:pic>
      <p:sp>
        <p:nvSpPr>
          <p:cNvPr id="7" name="矩形 6"/>
          <p:cNvSpPr/>
          <p:nvPr userDrawn="1">
            <p:custDataLst>
              <p:tags r:id="rId3"/>
            </p:custDataLst>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custDataLst>
              <p:tags r:id="rId4"/>
            </p:custDataLst>
          </p:nvPr>
        </p:nvSpPr>
        <p:spPr>
          <a:xfrm>
            <a:off x="4610735" y="2934653"/>
            <a:ext cx="6845300" cy="988695"/>
          </a:xfrm>
          <a:prstGeom prst="rect">
            <a:avLst/>
          </a:prstGeom>
          <a:noFill/>
        </p:spPr>
        <p:txBody>
          <a:bodyPr wrap="square" rtlCol="0">
            <a:spAutoFit/>
          </a:bodyPr>
          <a:lstStyle/>
          <a:p>
            <a:pPr indent="0" algn="ctr" fontAlgn="auto">
              <a:lnSpc>
                <a:spcPts val="7000"/>
              </a:lnSpc>
              <a:spcBef>
                <a:spcPts val="600"/>
              </a:spcBef>
            </a:pPr>
            <a:r>
              <a:rPr sz="5500" dirty="0">
                <a:solidFill>
                  <a:srgbClr val="88219F"/>
                </a:solidFill>
                <a:latin typeface="Arial Black" panose="020B0A04020102020204" charset="0"/>
                <a:cs typeface="Arial Black" panose="020B0A04020102020204" charset="0"/>
                <a:sym typeface="+mn-lt"/>
              </a:rPr>
              <a:t>Solver Engine</a:t>
            </a:r>
            <a:endParaRPr sz="5500" dirty="0">
              <a:solidFill>
                <a:srgbClr val="88219F"/>
              </a:solidFill>
              <a:latin typeface="Arial Black" panose="020B0A04020102020204" charset="0"/>
              <a:cs typeface="Arial Black" panose="020B0A04020102020204" charset="0"/>
              <a:sym typeface="+mn-lt"/>
            </a:endParaRPr>
          </a:p>
        </p:txBody>
      </p:sp>
      <p:sp>
        <p:nvSpPr>
          <p:cNvPr id="5" name="矩形 4"/>
          <p:cNvSpPr/>
          <p:nvPr userDrawn="1">
            <p:custDataLst>
              <p:tags r:id="rId5"/>
            </p:custDataLst>
          </p:nvPr>
        </p:nvSpPr>
        <p:spPr>
          <a:xfrm>
            <a:off x="707653" y="-2"/>
            <a:ext cx="3391877" cy="6858002"/>
          </a:xfrm>
          <a:prstGeom prst="rect">
            <a:avLst/>
          </a:prstGeom>
          <a:solidFill>
            <a:srgbClr val="A728B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31"/>
          <p:cNvSpPr>
            <a:spLocks noGrp="1"/>
          </p:cNvSpPr>
          <p:nvPr>
            <p:custDataLst>
              <p:tags r:id="rId6"/>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lvl="0"/>
            <a:r>
              <a:rPr lang="en-US" altLang="zh-CN" dirty="0"/>
              <a:t>03</a:t>
            </a:r>
            <a:endParaRPr lang="zh-CN" altLang="en-US" dirty="0"/>
          </a:p>
        </p:txBody>
      </p:sp>
      <p:sp>
        <p:nvSpPr>
          <p:cNvPr id="11" name="文本占位符 31"/>
          <p:cNvSpPr>
            <a:spLocks noGrp="1"/>
          </p:cNvSpPr>
          <p:nvPr>
            <p:custDataLst>
              <p:tags r:id="rId7"/>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lvl="0"/>
            <a:r>
              <a:rPr lang="en-US" altLang="zh-CN" dirty="0"/>
              <a:t>Part Three</a:t>
            </a:r>
            <a:endParaRPr lang="en-US" altLang="zh-CN" dirty="0"/>
          </a:p>
        </p:txBody>
      </p:sp>
      <p:grpSp>
        <p:nvGrpSpPr>
          <p:cNvPr id="703" name="组合 702"/>
          <p:cNvGrpSpPr/>
          <p:nvPr userDrawn="1"/>
        </p:nvGrpSpPr>
        <p:grpSpPr>
          <a:xfrm>
            <a:off x="1952199" y="2121506"/>
            <a:ext cx="658709" cy="199812"/>
            <a:chOff x="4510429" y="6007426"/>
            <a:chExt cx="658709" cy="199812"/>
          </a:xfrm>
        </p:grpSpPr>
        <p:sp>
          <p:nvSpPr>
            <p:cNvPr id="696" name="L 形 695"/>
            <p:cNvSpPr/>
            <p:nvPr userDrawn="1">
              <p:custDataLst>
                <p:tags r:id="rId8"/>
              </p:custDataLst>
            </p:nvPr>
          </p:nvSpPr>
          <p:spPr>
            <a:xfrm rot="13500000">
              <a:off x="4663956"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L 形 697"/>
            <p:cNvSpPr/>
            <p:nvPr userDrawn="1">
              <p:custDataLst>
                <p:tags r:id="rId9"/>
              </p:custDataLst>
            </p:nvPr>
          </p:nvSpPr>
          <p:spPr>
            <a:xfrm rot="13500000">
              <a:off x="4818077"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L 形 699"/>
            <p:cNvSpPr/>
            <p:nvPr userDrawn="1">
              <p:custDataLst>
                <p:tags r:id="rId10"/>
              </p:custDataLst>
            </p:nvPr>
          </p:nvSpPr>
          <p:spPr>
            <a:xfrm rot="13500000">
              <a:off x="4972199" y="6008864"/>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直角三角形 701"/>
            <p:cNvSpPr/>
            <p:nvPr userDrawn="1">
              <p:custDataLst>
                <p:tags r:id="rId11"/>
              </p:custDataLst>
            </p:nvPr>
          </p:nvSpPr>
          <p:spPr>
            <a:xfrm rot="13500000">
              <a:off x="4510429" y="6007426"/>
              <a:ext cx="199812" cy="199812"/>
            </a:xfrm>
            <a:prstGeom prst="rtTriangle">
              <a:avLst/>
            </a:prstGeom>
            <a:solidFill>
              <a:srgbClr val="862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4" name="矩形 703"/>
          <p:cNvSpPr/>
          <p:nvPr userDrawn="1">
            <p:custDataLst>
              <p:tags r:id="rId12"/>
            </p:custDataLst>
          </p:nvPr>
        </p:nvSpPr>
        <p:spPr>
          <a:xfrm>
            <a:off x="545426"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矩形 704"/>
          <p:cNvSpPr/>
          <p:nvPr userDrawn="1">
            <p:custDataLst>
              <p:tags r:id="rId13"/>
            </p:custDataLst>
          </p:nvPr>
        </p:nvSpPr>
        <p:spPr>
          <a:xfrm flipV="1">
            <a:off x="4158103"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a:t>
            </a:r>
            <a:endParaRPr lang="en-US" altLang="zh-CN" dirty="0"/>
          </a:p>
        </p:txBody>
      </p:sp>
      <p:pic>
        <p:nvPicPr>
          <p:cNvPr id="8" name="图片 7" descr="2378 [转换]"/>
          <p:cNvPicPr>
            <a:picLocks noChangeAspect="1"/>
          </p:cNvPicPr>
          <p:nvPr>
            <p:custDataLst>
              <p:tags r:id="rId2"/>
            </p:custDataLst>
          </p:nvPr>
        </p:nvPicPr>
        <p:blipFill>
          <a:blip r:embed="rId3"/>
          <a:srcRect l="-644" r="84596" b="8932"/>
          <a:stretch>
            <a:fillRect/>
          </a:stretch>
        </p:blipFill>
        <p:spPr>
          <a:xfrm>
            <a:off x="236220" y="5055620"/>
            <a:ext cx="1029547" cy="1440000"/>
          </a:xfrm>
          <a:prstGeom prst="rect">
            <a:avLst/>
          </a:prstGeom>
        </p:spPr>
      </p:pic>
      <p:sp>
        <p:nvSpPr>
          <p:cNvPr id="2" name="Text Box 3"/>
          <p:cNvSpPr txBox="1"/>
          <p:nvPr>
            <p:custDataLst>
              <p:tags r:id="rId4"/>
            </p:custDataLst>
          </p:nvPr>
        </p:nvSpPr>
        <p:spPr>
          <a:xfrm>
            <a:off x="3469640" y="1122680"/>
            <a:ext cx="5252720" cy="5169535"/>
          </a:xfrm>
          <a:prstGeom prst="rect">
            <a:avLst/>
          </a:prstGeom>
          <a:solidFill>
            <a:srgbClr val="A728BE">
              <a:alpha val="5000"/>
            </a:srgbClr>
          </a:solidFill>
          <a:ln>
            <a:solidFill>
              <a:srgbClr val="A728BE"/>
            </a:solidFill>
          </a:ln>
        </p:spPr>
        <p:txBody>
          <a:bodyPr wrap="square" rtlCol="0">
            <a:spAutoFit/>
          </a:bodyPr>
          <a:p>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Solver Engine</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state = proj.factory.entry_state()</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one =  state.solver.BVV(1, 64)</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print(one)</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one_hundred = state.solver.BVV(100, 64)</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print(one_hundred)</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weird_nine = state.solver.BVV(9, 27)</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print(weird_nine)</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print(one+one_hundred)</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print(one_hundred + 0x100)</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print(one_hundred - one*200)</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weird_nine.zero_extend(64-27)</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print(one + weird_nine.zero_extend(64-27))</a:t>
            </a:r>
            <a:endParaRPr lang="en-US" sz="22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a:t>
            </a:r>
            <a:endParaRPr lang="en-US" altLang="zh-CN" dirty="0"/>
          </a:p>
        </p:txBody>
      </p:sp>
      <p:sp>
        <p:nvSpPr>
          <p:cNvPr id="3" name="Text Box 2"/>
          <p:cNvSpPr txBox="1"/>
          <p:nvPr>
            <p:custDataLst>
              <p:tags r:id="rId2"/>
            </p:custDataLst>
          </p:nvPr>
        </p:nvSpPr>
        <p:spPr>
          <a:xfrm>
            <a:off x="4209415" y="1235710"/>
            <a:ext cx="3773170" cy="4831080"/>
          </a:xfrm>
          <a:prstGeom prst="rect">
            <a:avLst/>
          </a:prstGeom>
          <a:solidFill>
            <a:srgbClr val="A728BE">
              <a:alpha val="5000"/>
            </a:srgbClr>
          </a:solidFill>
          <a:ln>
            <a:solidFill>
              <a:srgbClr val="A728BE"/>
            </a:solidFill>
          </a:ln>
        </p:spPr>
        <p:txBody>
          <a:bodyPr wrap="square" rtlCol="0">
            <a:spAutoFit/>
          </a:bodyPr>
          <a:p>
            <a:pPr algn="l">
              <a:lnSpc>
                <a:spcPct val="100000"/>
              </a:lnSpc>
            </a:pPr>
            <a:r>
              <a:rPr lang="en-US" sz="2200">
                <a:latin typeface="Times New Roman" panose="02020603050405020304" charset="0"/>
                <a:cs typeface="Times New Roman" panose="02020603050405020304" charset="0"/>
              </a:rPr>
              <a:t>x = state.solver.BVS(“x”, 64)</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y = state.solver.BVS(“y”, 64)</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print(x, y)</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print(x + one)</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print((x+one)/2)</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print(x - y)</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tree = (x + 1)/ (y + 2)</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print(tree)</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print(tree.op)</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print(tree.args)</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print(tree.args[0].op)</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rPr>
              <a:t>print(</a:t>
            </a:r>
            <a:r>
              <a:rPr lang="en-US" sz="2200">
                <a:latin typeface="Times New Roman" panose="02020603050405020304" charset="0"/>
                <a:cs typeface="Times New Roman" panose="02020603050405020304" charset="0"/>
                <a:sym typeface="+mn-ea"/>
              </a:rPr>
              <a:t>tree.args[0].args</a:t>
            </a:r>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pPr algn="l">
              <a:lnSpc>
                <a:spcPct val="100000"/>
              </a:lnSpc>
            </a:pPr>
            <a:r>
              <a:rPr lang="en-US" sz="2200">
                <a:latin typeface="Times New Roman" panose="02020603050405020304" charset="0"/>
                <a:cs typeface="Times New Roman" panose="02020603050405020304" charset="0"/>
                <a:sym typeface="+mn-ea"/>
              </a:rPr>
              <a:t>print(tree.args[0].args[1].op)</a:t>
            </a:r>
            <a:endParaRPr lang="en-US" sz="2200">
              <a:latin typeface="Times New Roman" panose="02020603050405020304" charset="0"/>
              <a:cs typeface="Times New Roman" panose="02020603050405020304" charset="0"/>
              <a:sym typeface="+mn-ea"/>
            </a:endParaRPr>
          </a:p>
          <a:p>
            <a:pPr algn="l">
              <a:lnSpc>
                <a:spcPct val="100000"/>
              </a:lnSpc>
            </a:pPr>
            <a:r>
              <a:rPr lang="en-US" sz="2200">
                <a:latin typeface="Times New Roman" panose="02020603050405020304" charset="0"/>
                <a:cs typeface="Times New Roman" panose="02020603050405020304" charset="0"/>
                <a:sym typeface="+mn-ea"/>
              </a:rPr>
              <a:t>print(tree.args[0].args[1].args)</a:t>
            </a:r>
            <a:endParaRPr lang="en-US" sz="22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a:t>
            </a:r>
            <a:endParaRPr lang="en-US" altLang="zh-CN" dirty="0"/>
          </a:p>
        </p:txBody>
      </p:sp>
      <p:sp>
        <p:nvSpPr>
          <p:cNvPr id="4" name="Text Box 3"/>
          <p:cNvSpPr txBox="1"/>
          <p:nvPr>
            <p:custDataLst>
              <p:tags r:id="rId2"/>
            </p:custDataLst>
          </p:nvPr>
        </p:nvSpPr>
        <p:spPr>
          <a:xfrm>
            <a:off x="4347210" y="1076325"/>
            <a:ext cx="3497580" cy="5354320"/>
          </a:xfrm>
          <a:prstGeom prst="rect">
            <a:avLst/>
          </a:prstGeom>
          <a:solidFill>
            <a:srgbClr val="A728BE">
              <a:alpha val="5000"/>
            </a:srgbClr>
          </a:solidFill>
          <a:ln>
            <a:solidFill>
              <a:srgbClr val="A728BE"/>
            </a:solidFill>
          </a:ln>
        </p:spPr>
        <p:txBody>
          <a:bodyPr wrap="square" rtlCol="0">
            <a:spAutoFit/>
          </a:bodyPr>
          <a:p>
            <a:pPr algn="l"/>
            <a:r>
              <a:rPr lang="en-US" sz="1900">
                <a:latin typeface="Times New Roman" panose="02020603050405020304" charset="0"/>
                <a:cs typeface="Times New Roman" panose="02020603050405020304" charset="0"/>
              </a:rPr>
              <a:t>print(x == 1)</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print(x==one)</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print(x &gt; 2)</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print(x+y == one_hundred+5)</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print(one_hundred &gt; 5)</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print(one_hundred &gt; -5)</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yes = one == 1</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no = one == 2</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maybe = x==y</a:t>
            </a:r>
            <a:endParaRPr lang="en-US" sz="1900">
              <a:latin typeface="Times New Roman" panose="02020603050405020304" charset="0"/>
              <a:cs typeface="Times New Roman" panose="02020603050405020304" charset="0"/>
            </a:endParaRPr>
          </a:p>
          <a:p>
            <a:pPr algn="l"/>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print(state.solver.is_true(yes))</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print(state.solver.is_false(yes))</a:t>
            </a:r>
            <a:endParaRPr lang="en-US" sz="1900">
              <a:latin typeface="Times New Roman" panose="02020603050405020304" charset="0"/>
              <a:cs typeface="Times New Roman" panose="02020603050405020304" charset="0"/>
            </a:endParaRPr>
          </a:p>
          <a:p>
            <a:pPr algn="l"/>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print(state.solver.is_true(no))</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rPr>
              <a:t>print(state.solver.is_false(no))</a:t>
            </a:r>
            <a:endParaRPr lang="en-US" sz="1900">
              <a:latin typeface="Times New Roman" panose="02020603050405020304" charset="0"/>
              <a:cs typeface="Times New Roman" panose="02020603050405020304" charset="0"/>
            </a:endParaRPr>
          </a:p>
          <a:p>
            <a:pPr algn="l"/>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sym typeface="+mn-ea"/>
              </a:rPr>
              <a:t>print(state.solver.is_true(maybe))</a:t>
            </a:r>
            <a:endParaRPr lang="en-US" sz="1900">
              <a:latin typeface="Times New Roman" panose="02020603050405020304" charset="0"/>
              <a:cs typeface="Times New Roman" panose="02020603050405020304" charset="0"/>
            </a:endParaRPr>
          </a:p>
          <a:p>
            <a:pPr algn="l"/>
            <a:r>
              <a:rPr lang="en-US" sz="1900">
                <a:latin typeface="Times New Roman" panose="02020603050405020304" charset="0"/>
                <a:cs typeface="Times New Roman" panose="02020603050405020304" charset="0"/>
                <a:sym typeface="+mn-ea"/>
              </a:rPr>
              <a:t>print(state.solver.is_false(maybe))</a:t>
            </a:r>
            <a:endParaRPr lang="en-US" sz="1900">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a:t>
            </a:r>
            <a:endParaRPr lang="en-US" altLang="zh-CN" dirty="0"/>
          </a:p>
        </p:txBody>
      </p:sp>
      <p:sp>
        <p:nvSpPr>
          <p:cNvPr id="3" name="Text Box 2"/>
          <p:cNvSpPr txBox="1"/>
          <p:nvPr>
            <p:custDataLst>
              <p:tags r:id="rId2"/>
            </p:custDataLst>
          </p:nvPr>
        </p:nvSpPr>
        <p:spPr>
          <a:xfrm>
            <a:off x="3511868" y="1225550"/>
            <a:ext cx="5168265" cy="4892675"/>
          </a:xfrm>
          <a:prstGeom prst="rect">
            <a:avLst/>
          </a:prstGeom>
          <a:solidFill>
            <a:srgbClr val="A728BE">
              <a:alpha val="5000"/>
            </a:srgbClr>
          </a:solidFill>
          <a:ln>
            <a:solidFill>
              <a:srgbClr val="A728BE"/>
            </a:solidFill>
          </a:ln>
        </p:spPr>
        <p:txBody>
          <a:bodyPr wrap="square" rtlCol="0">
            <a:spAutoFit/>
          </a:bodyPr>
          <a:p>
            <a:pPr algn="l"/>
            <a:r>
              <a:rPr lang="en-US" sz="2400">
                <a:latin typeface="Times New Roman" panose="02020603050405020304" charset="0"/>
                <a:cs typeface="Times New Roman" panose="02020603050405020304" charset="0"/>
              </a:rPr>
              <a:t>state.solver.add(x &gt; y)</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state.solver.add(y &gt; 2)</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state.solver.add(10 &gt; x)</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print(state.solver.eval(x))</a:t>
            </a:r>
            <a:endParaRPr lang="en-US" sz="2400">
              <a:latin typeface="Times New Roman" panose="02020603050405020304" charset="0"/>
              <a:cs typeface="Times New Roman" panose="02020603050405020304" charset="0"/>
            </a:endParaRPr>
          </a:p>
          <a:p>
            <a:pPr algn="l"/>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sym typeface="+mn-ea"/>
              </a:rPr>
              <a:t>#get a fresh state without constraints</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state = proj.factory.entry_state()</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input = state.solver.BVS(‘input’, 64)</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operation = (((input + 4)*3)&gt;&gt;1) + input</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output = 200</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state.solver.add(operation ==output)</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print(state.solver.eval(input &lt; 2**32))</a:t>
            </a:r>
            <a:endParaRPr lang="en-US" sz="2400">
              <a:latin typeface="Times New Roman" panose="02020603050405020304" charset="0"/>
              <a:cs typeface="Times New Roman" panose="02020603050405020304" charset="0"/>
            </a:endParaRPr>
          </a:p>
          <a:p>
            <a:pPr algn="l"/>
            <a:r>
              <a:rPr lang="en-US" sz="2400">
                <a:latin typeface="Times New Roman" panose="02020603050405020304" charset="0"/>
                <a:cs typeface="Times New Roman" panose="02020603050405020304" charset="0"/>
              </a:rPr>
              <a:t>print(state.satisfiable())</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a:t>
            </a:r>
            <a:endParaRPr lang="en-US" altLang="zh-CN" dirty="0"/>
          </a:p>
        </p:txBody>
      </p:sp>
      <p:sp>
        <p:nvSpPr>
          <p:cNvPr id="4" name="Text Box 3"/>
          <p:cNvSpPr txBox="1"/>
          <p:nvPr>
            <p:custDataLst>
              <p:tags r:id="rId2"/>
            </p:custDataLst>
          </p:nvPr>
        </p:nvSpPr>
        <p:spPr>
          <a:xfrm>
            <a:off x="3943350" y="1957070"/>
            <a:ext cx="4305300" cy="2707640"/>
          </a:xfrm>
          <a:prstGeom prst="rect">
            <a:avLst/>
          </a:prstGeom>
          <a:solidFill>
            <a:srgbClr val="A728BE">
              <a:alpha val="5000"/>
            </a:srgbClr>
          </a:solidFill>
          <a:ln>
            <a:solidFill>
              <a:srgbClr val="A728BE"/>
            </a:solidFill>
          </a:ln>
        </p:spPr>
        <p:txBody>
          <a:bodyPr wrap="none" rtlCol="0" anchor="ctr" anchorCtr="0">
            <a:noAutofit/>
          </a:bodyPr>
          <a:p>
            <a:pPr>
              <a:lnSpc>
                <a:spcPct val="110000"/>
              </a:lnSpc>
            </a:pPr>
            <a:r>
              <a:rPr lang="en-US" sz="2400">
                <a:latin typeface="Times New Roman" panose="02020603050405020304" charset="0"/>
                <a:cs typeface="Times New Roman" panose="02020603050405020304" charset="0"/>
              </a:rPr>
              <a:t>state = proj.factory.entry_state()</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state.solver.add(x-y&gt;=4)</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state.solver.add(y &gt; 0)</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print(state.solver.eval(x))</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print(state.solver.eval(y))</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print(state.solver.eval(x+y))</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Engine-floating point numbers</a:t>
            </a:r>
            <a:endParaRPr lang="en-US" altLang="zh-CN" dirty="0"/>
          </a:p>
        </p:txBody>
      </p:sp>
      <p:sp>
        <p:nvSpPr>
          <p:cNvPr id="3" name="Text Box 2"/>
          <p:cNvSpPr txBox="1"/>
          <p:nvPr>
            <p:custDataLst>
              <p:tags r:id="rId2"/>
            </p:custDataLst>
          </p:nvPr>
        </p:nvSpPr>
        <p:spPr>
          <a:xfrm>
            <a:off x="2661920" y="1214120"/>
            <a:ext cx="6868160" cy="5169535"/>
          </a:xfrm>
          <a:prstGeom prst="rect">
            <a:avLst/>
          </a:prstGeom>
          <a:solidFill>
            <a:srgbClr val="A728BE">
              <a:alpha val="5000"/>
            </a:srgbClr>
          </a:solidFill>
          <a:ln>
            <a:solidFill>
              <a:srgbClr val="A728BE"/>
            </a:solidFill>
          </a:ln>
        </p:spPr>
        <p:txBody>
          <a:bodyPr wrap="square" rtlCol="0">
            <a:spAutoFit/>
          </a:bodyPr>
          <a:p>
            <a:pPr>
              <a:lnSpc>
                <a:spcPct val="100000"/>
              </a:lnSpc>
            </a:pPr>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Floating point numbers</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state = proj.factory.entry_state()</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a = state.solver.FPV(3.2, state.solver.fp.FSORT_DOUBLE)</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print(a)</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b = state.solver.FPS(‘b’, state.solver.fp.FSORT_DOUBLE)</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print(b)</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print(a+b)</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print(a+4.4)</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print(b+2&lt;0)</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state.solver.add(b+2&lt;0)</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state.solver.add(b+2&gt;-1)</a:t>
            </a:r>
            <a:endParaRPr lang="en-US" sz="2200">
              <a:latin typeface="Times New Roman" panose="02020603050405020304" charset="0"/>
              <a:cs typeface="Times New Roman" panose="02020603050405020304" charset="0"/>
            </a:endParaRPr>
          </a:p>
          <a:p>
            <a:pPr>
              <a:lnSpc>
                <a:spcPct val="100000"/>
              </a:lnSpc>
            </a:pPr>
            <a:r>
              <a:rPr lang="en-US" sz="2200">
                <a:latin typeface="Times New Roman" panose="02020603050405020304" charset="0"/>
                <a:cs typeface="Times New Roman" panose="02020603050405020304" charset="0"/>
              </a:rPr>
              <a:t>print(state.solver.eval(b))</a:t>
            </a:r>
            <a:endParaRPr lang="en-US" sz="2200">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Solver Engine</a:t>
            </a:r>
            <a:endParaRPr lang="en-US" altLang="zh-CN" dirty="0"/>
          </a:p>
        </p:txBody>
      </p:sp>
      <p:sp>
        <p:nvSpPr>
          <p:cNvPr id="4" name="Text Box 3"/>
          <p:cNvSpPr txBox="1"/>
          <p:nvPr>
            <p:custDataLst>
              <p:tags r:id="rId2"/>
            </p:custDataLst>
          </p:nvPr>
        </p:nvSpPr>
        <p:spPr>
          <a:xfrm>
            <a:off x="1949450" y="2364105"/>
            <a:ext cx="8293100" cy="2729230"/>
          </a:xfrm>
          <a:prstGeom prst="rect">
            <a:avLst/>
          </a:prstGeom>
          <a:solidFill>
            <a:srgbClr val="A728BE">
              <a:alpha val="5000"/>
            </a:srgbClr>
          </a:solidFill>
          <a:ln>
            <a:solidFill>
              <a:srgbClr val="A728BE"/>
            </a:solidFill>
          </a:ln>
        </p:spPr>
        <p:txBody>
          <a:bodyPr wrap="square" rtlCol="0" anchor="ctr" anchorCtr="0">
            <a:noAutofit/>
          </a:bodyPr>
          <a:p>
            <a:pPr>
              <a:lnSpc>
                <a:spcPct val="110000"/>
              </a:lnSpc>
            </a:pPr>
            <a:r>
              <a:rPr lang="en-US" sz="2400">
                <a:latin typeface="Times New Roman" panose="02020603050405020304" charset="0"/>
                <a:cs typeface="Times New Roman" panose="02020603050405020304" charset="0"/>
              </a:rPr>
              <a:t>print(a.raw_to_bv())</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print(b.raw_to_bv())</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print(state.solver.BVV(0, 64).raw_to_fp())</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print(state.solver.BVS(‘x’, 64).raw_to_fp())</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print(a.val_to_bv(12))</a:t>
            </a:r>
            <a:endParaRPr lang="en-US" sz="2400">
              <a:latin typeface="Times New Roman" panose="02020603050405020304" charset="0"/>
              <a:cs typeface="Times New Roman" panose="02020603050405020304" charset="0"/>
            </a:endParaRPr>
          </a:p>
          <a:p>
            <a:pPr>
              <a:lnSpc>
                <a:spcPct val="110000"/>
              </a:lnSpc>
            </a:pPr>
            <a:r>
              <a:rPr lang="en-US" sz="2400">
                <a:latin typeface="Times New Roman" panose="02020603050405020304" charset="0"/>
                <a:cs typeface="Times New Roman" panose="02020603050405020304" charset="0"/>
              </a:rPr>
              <a:t>print(a.val_to_bv(12).val_to_fp(state.solver.fp.FSORT_FLOAT))</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568515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Overview</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charset="-122"/>
              <a:cs typeface="+mn-cs"/>
            </a:endParaRPr>
          </a:p>
        </p:txBody>
      </p:sp>
      <p:grpSp>
        <p:nvGrpSpPr>
          <p:cNvPr id="40" name="组合 39"/>
          <p:cNvGrpSpPr/>
          <p:nvPr/>
        </p:nvGrpSpPr>
        <p:grpSpPr>
          <a:xfrm>
            <a:off x="1094105" y="1353820"/>
            <a:ext cx="4282440" cy="1278890"/>
            <a:chOff x="1726" y="2132"/>
            <a:chExt cx="6744" cy="2014"/>
          </a:xfrm>
        </p:grpSpPr>
        <p:sp>
          <p:nvSpPr>
            <p:cNvPr id="4" name="圆角矩形 6"/>
            <p:cNvSpPr/>
            <p:nvPr>
              <p:custDataLst>
                <p:tags r:id="rId1"/>
              </p:custDataLst>
            </p:nvPr>
          </p:nvSpPr>
          <p:spPr>
            <a:xfrm>
              <a:off x="2238" y="2251"/>
              <a:ext cx="6232" cy="1776"/>
            </a:xfrm>
            <a:prstGeom prst="roundRect">
              <a:avLst>
                <a:gd name="adj" fmla="val 50000"/>
              </a:avLst>
            </a:prstGeom>
            <a:solidFill>
              <a:srgbClr val="FF43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5" name="椭圆 4"/>
            <p:cNvSpPr/>
            <p:nvPr>
              <p:custDataLst>
                <p:tags r:id="rId2"/>
              </p:custDataLst>
            </p:nvPr>
          </p:nvSpPr>
          <p:spPr>
            <a:xfrm>
              <a:off x="1726" y="2132"/>
              <a:ext cx="2014" cy="2014"/>
            </a:xfrm>
            <a:prstGeom prst="ellipse">
              <a:avLst/>
            </a:prstGeom>
            <a:solidFill>
              <a:srgbClr val="E80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6" name="椭圆 5"/>
            <p:cNvSpPr/>
            <p:nvPr>
              <p:custDataLst>
                <p:tags r:id="rId3"/>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7" name="文本框 6"/>
            <p:cNvSpPr txBox="1"/>
            <p:nvPr>
              <p:custDataLst>
                <p:tags r:id="rId4"/>
              </p:custDataLst>
            </p:nvPr>
          </p:nvSpPr>
          <p:spPr>
            <a:xfrm>
              <a:off x="2134" y="2665"/>
              <a:ext cx="1199" cy="949"/>
            </a:xfrm>
            <a:prstGeom prst="rect">
              <a:avLst/>
            </a:prstGeom>
            <a:noFill/>
          </p:spPr>
          <p:txBody>
            <a:bodyPr wrap="square" bIns="0" rtlCol="0" anchor="ctr" anchorCtr="0">
              <a:normAutofit fontScale="800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rPr>
                <a:t>01</a:t>
              </a:r>
              <a:endPar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8" name="文本框 7"/>
            <p:cNvSpPr txBox="1"/>
            <p:nvPr>
              <p:custDataLst>
                <p:tags r:id="rId5"/>
              </p:custDataLst>
            </p:nvPr>
          </p:nvSpPr>
          <p:spPr>
            <a:xfrm>
              <a:off x="3738" y="2281"/>
              <a:ext cx="4732"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Loader</a:t>
              </a:r>
              <a:endPar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41" name="组合 40"/>
          <p:cNvGrpSpPr/>
          <p:nvPr/>
        </p:nvGrpSpPr>
        <p:grpSpPr>
          <a:xfrm>
            <a:off x="1094105" y="3069590"/>
            <a:ext cx="4282440" cy="1278890"/>
            <a:chOff x="1725" y="4834"/>
            <a:chExt cx="6744" cy="2014"/>
          </a:xfrm>
        </p:grpSpPr>
        <p:sp>
          <p:nvSpPr>
            <p:cNvPr id="10" name="圆角矩形 11"/>
            <p:cNvSpPr/>
            <p:nvPr>
              <p:custDataLst>
                <p:tags r:id="rId6"/>
              </p:custDataLst>
            </p:nvPr>
          </p:nvSpPr>
          <p:spPr>
            <a:xfrm>
              <a:off x="2237" y="4953"/>
              <a:ext cx="6232" cy="1776"/>
            </a:xfrm>
            <a:prstGeom prst="roundRect">
              <a:avLst>
                <a:gd name="adj" fmla="val 50000"/>
              </a:avLst>
            </a:prstGeom>
            <a:solidFill>
              <a:srgbClr val="20E4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1" name="椭圆 10"/>
            <p:cNvSpPr/>
            <p:nvPr>
              <p:custDataLst>
                <p:tags r:id="rId7"/>
              </p:custDataLst>
            </p:nvPr>
          </p:nvSpPr>
          <p:spPr>
            <a:xfrm>
              <a:off x="1725" y="4834"/>
              <a:ext cx="2014" cy="2014"/>
            </a:xfrm>
            <a:prstGeom prst="ellipse">
              <a:avLst/>
            </a:prstGeom>
            <a:solidFill>
              <a:srgbClr val="05BE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2" name="椭圆 11"/>
            <p:cNvSpPr/>
            <p:nvPr>
              <p:custDataLst>
                <p:tags r:id="rId8"/>
              </p:custDataLst>
            </p:nvPr>
          </p:nvSpPr>
          <p:spPr>
            <a:xfrm>
              <a:off x="1864" y="4973"/>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3" name="文本框 12"/>
            <p:cNvSpPr txBox="1"/>
            <p:nvPr>
              <p:custDataLst>
                <p:tags r:id="rId9"/>
              </p:custDataLst>
            </p:nvPr>
          </p:nvSpPr>
          <p:spPr>
            <a:xfrm>
              <a:off x="2072" y="5367"/>
              <a:ext cx="1320" cy="949"/>
            </a:xfrm>
            <a:prstGeom prst="rect">
              <a:avLst/>
            </a:prstGeom>
            <a:noFill/>
          </p:spPr>
          <p:txBody>
            <a:bodyPr wrap="square"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300" normalizeH="0" baseline="0" noProof="0">
                  <a:ln>
                    <a:noFill/>
                  </a:ln>
                  <a:solidFill>
                    <a:srgbClr val="05BECE"/>
                  </a:solidFill>
                  <a:effectLst/>
                  <a:uLnTx/>
                  <a:uFillTx/>
                  <a:latin typeface="Arial Black" panose="020B0A04020102020204" charset="0"/>
                  <a:ea typeface="思源黑体 CN Bold" panose="020B0800000000000000" charset="-122"/>
                  <a:cs typeface="Arial Black" panose="020B0A04020102020204" charset="0"/>
                </a:rPr>
                <a:t>02</a:t>
              </a:r>
              <a:endParaRPr kumimoji="0" lang="en-US" altLang="zh-CN" sz="3200" b="0" i="0" u="none" strike="noStrike" kern="0" cap="none" spc="300" normalizeH="0" baseline="0" noProof="0">
                <a:ln>
                  <a:noFill/>
                </a:ln>
                <a:solidFill>
                  <a:srgbClr val="05BECE"/>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14" name="文本框 13"/>
            <p:cNvSpPr txBox="1"/>
            <p:nvPr>
              <p:custDataLst>
                <p:tags r:id="rId10"/>
              </p:custDataLst>
            </p:nvPr>
          </p:nvSpPr>
          <p:spPr>
            <a:xfrm>
              <a:off x="3740" y="4971"/>
              <a:ext cx="4671" cy="1741"/>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Simulation Procedures </a:t>
              </a:r>
              <a:endPar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42" name="组合 41"/>
          <p:cNvGrpSpPr/>
          <p:nvPr/>
        </p:nvGrpSpPr>
        <p:grpSpPr>
          <a:xfrm>
            <a:off x="1094105" y="4785360"/>
            <a:ext cx="4283710" cy="1278890"/>
            <a:chOff x="1724" y="7536"/>
            <a:chExt cx="6746" cy="2014"/>
          </a:xfrm>
        </p:grpSpPr>
        <p:sp>
          <p:nvSpPr>
            <p:cNvPr id="16" name="圆角矩形 59"/>
            <p:cNvSpPr/>
            <p:nvPr>
              <p:custDataLst>
                <p:tags r:id="rId11"/>
              </p:custDataLst>
            </p:nvPr>
          </p:nvSpPr>
          <p:spPr>
            <a:xfrm>
              <a:off x="2236" y="7655"/>
              <a:ext cx="6232" cy="1776"/>
            </a:xfrm>
            <a:prstGeom prst="roundRect">
              <a:avLst>
                <a:gd name="adj" fmla="val 50000"/>
              </a:avLst>
            </a:prstGeom>
            <a:solidFill>
              <a:srgbClr val="A72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7" name="椭圆 16"/>
            <p:cNvSpPr/>
            <p:nvPr>
              <p:custDataLst>
                <p:tags r:id="rId12"/>
              </p:custDataLst>
            </p:nvPr>
          </p:nvSpPr>
          <p:spPr>
            <a:xfrm>
              <a:off x="1724" y="7536"/>
              <a:ext cx="2014" cy="2014"/>
            </a:xfrm>
            <a:prstGeom prst="ellipse">
              <a:avLst/>
            </a:prstGeom>
            <a:solidFill>
              <a:srgbClr val="811F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8" name="椭圆 17"/>
            <p:cNvSpPr/>
            <p:nvPr>
              <p:custDataLst>
                <p:tags r:id="rId13"/>
              </p:custDataLst>
            </p:nvPr>
          </p:nvSpPr>
          <p:spPr>
            <a:xfrm>
              <a:off x="1863" y="7675"/>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9" name="文本框 18"/>
            <p:cNvSpPr txBox="1"/>
            <p:nvPr>
              <p:custDataLst>
                <p:tags r:id="rId14"/>
              </p:custDataLst>
            </p:nvPr>
          </p:nvSpPr>
          <p:spPr>
            <a:xfrm>
              <a:off x="2071" y="8069"/>
              <a:ext cx="1320" cy="949"/>
            </a:xfrm>
            <a:prstGeom prst="rect">
              <a:avLst/>
            </a:prstGeom>
            <a:noFill/>
          </p:spPr>
          <p:txBody>
            <a:bodyPr wrap="square"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300" normalizeH="0" baseline="0" noProof="0">
                  <a:ln>
                    <a:noFill/>
                  </a:ln>
                  <a:solidFill>
                    <a:srgbClr val="811F96"/>
                  </a:solidFill>
                  <a:effectLst/>
                  <a:uLnTx/>
                  <a:uFillTx/>
                  <a:latin typeface="Arial Black" panose="020B0A04020102020204" charset="0"/>
                  <a:ea typeface="思源黑体 CN Bold" panose="020B0800000000000000" charset="-122"/>
                  <a:cs typeface="Arial Black" panose="020B0A04020102020204" charset="0"/>
                </a:rPr>
                <a:t>03</a:t>
              </a:r>
              <a:endParaRPr kumimoji="0" lang="en-US" altLang="zh-CN" sz="3200" b="0" i="0" u="none" strike="noStrike" kern="0" cap="none" spc="300" normalizeH="0" baseline="0" noProof="0">
                <a:ln>
                  <a:noFill/>
                </a:ln>
                <a:solidFill>
                  <a:srgbClr val="811F96"/>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20" name="文本框 19"/>
            <p:cNvSpPr txBox="1"/>
            <p:nvPr>
              <p:custDataLst>
                <p:tags r:id="rId15"/>
              </p:custDataLst>
            </p:nvPr>
          </p:nvSpPr>
          <p:spPr>
            <a:xfrm>
              <a:off x="3738" y="7654"/>
              <a:ext cx="4733" cy="1778"/>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Solver Engine</a:t>
              </a:r>
              <a:endPar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43" name="组合 42"/>
          <p:cNvGrpSpPr/>
          <p:nvPr/>
        </p:nvGrpSpPr>
        <p:grpSpPr>
          <a:xfrm>
            <a:off x="6814185" y="1353820"/>
            <a:ext cx="4283710" cy="1278890"/>
            <a:chOff x="10733" y="2132"/>
            <a:chExt cx="6746" cy="2014"/>
          </a:xfrm>
        </p:grpSpPr>
        <p:sp>
          <p:nvSpPr>
            <p:cNvPr id="22" name="圆角矩形 18"/>
            <p:cNvSpPr/>
            <p:nvPr>
              <p:custDataLst>
                <p:tags r:id="rId16"/>
              </p:custDataLst>
            </p:nvPr>
          </p:nvSpPr>
          <p:spPr>
            <a:xfrm>
              <a:off x="11245" y="2251"/>
              <a:ext cx="6232" cy="1776"/>
            </a:xfrm>
            <a:prstGeom prst="roundRect">
              <a:avLst>
                <a:gd name="adj" fmla="val 50000"/>
              </a:avLst>
            </a:prstGeom>
            <a:solidFill>
              <a:srgbClr val="3366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3" name="椭圆 22"/>
            <p:cNvSpPr/>
            <p:nvPr>
              <p:custDataLst>
                <p:tags r:id="rId17"/>
              </p:custDataLst>
            </p:nvPr>
          </p:nvSpPr>
          <p:spPr>
            <a:xfrm>
              <a:off x="10733" y="2132"/>
              <a:ext cx="2014" cy="2014"/>
            </a:xfrm>
            <a:prstGeom prst="ellipse">
              <a:avLst/>
            </a:prstGeom>
            <a:solidFill>
              <a:srgbClr val="0243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4" name="椭圆 23"/>
            <p:cNvSpPr/>
            <p:nvPr>
              <p:custDataLst>
                <p:tags r:id="rId18"/>
              </p:custDataLst>
            </p:nvPr>
          </p:nvSpPr>
          <p:spPr>
            <a:xfrm>
              <a:off x="10872"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5" name="文本框 24"/>
            <p:cNvSpPr txBox="1"/>
            <p:nvPr>
              <p:custDataLst>
                <p:tags r:id="rId19"/>
              </p:custDataLst>
            </p:nvPr>
          </p:nvSpPr>
          <p:spPr>
            <a:xfrm>
              <a:off x="11080" y="2665"/>
              <a:ext cx="1320" cy="949"/>
            </a:xfrm>
            <a:prstGeom prst="rect">
              <a:avLst/>
            </a:prstGeom>
            <a:noFill/>
          </p:spPr>
          <p:txBody>
            <a:bodyPr wrap="square"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300" normalizeH="0" baseline="0" noProof="0">
                  <a:ln>
                    <a:noFill/>
                  </a:ln>
                  <a:solidFill>
                    <a:srgbClr val="0343FD"/>
                  </a:solidFill>
                  <a:effectLst/>
                  <a:uLnTx/>
                  <a:uFillTx/>
                  <a:latin typeface="Arial Black" panose="020B0A04020102020204" charset="0"/>
                  <a:ea typeface="思源黑体 CN Bold" panose="020B0800000000000000" charset="-122"/>
                  <a:cs typeface="Arial Black" panose="020B0A04020102020204" charset="0"/>
                </a:rPr>
                <a:t>04</a:t>
              </a:r>
              <a:endParaRPr kumimoji="0" lang="en-US" altLang="zh-CN" sz="3200" b="0" i="0" u="none" strike="noStrike" kern="0" cap="none" spc="300" normalizeH="0" baseline="0" noProof="0">
                <a:ln>
                  <a:noFill/>
                </a:ln>
                <a:solidFill>
                  <a:srgbClr val="0343FD"/>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26" name="文本框 25"/>
            <p:cNvSpPr txBox="1"/>
            <p:nvPr>
              <p:custDataLst>
                <p:tags r:id="rId20"/>
              </p:custDataLst>
            </p:nvPr>
          </p:nvSpPr>
          <p:spPr>
            <a:xfrm>
              <a:off x="12747" y="2272"/>
              <a:ext cx="4732" cy="1735"/>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Simulate</a:t>
              </a:r>
              <a:endPar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State</a:t>
              </a:r>
              <a:endPar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44" name="组合 43"/>
          <p:cNvGrpSpPr/>
          <p:nvPr/>
        </p:nvGrpSpPr>
        <p:grpSpPr>
          <a:xfrm>
            <a:off x="6814185" y="3069590"/>
            <a:ext cx="4282440" cy="1278890"/>
            <a:chOff x="10732" y="4834"/>
            <a:chExt cx="6744" cy="2014"/>
          </a:xfrm>
        </p:grpSpPr>
        <p:sp>
          <p:nvSpPr>
            <p:cNvPr id="28" name="圆角矩形 75"/>
            <p:cNvSpPr/>
            <p:nvPr>
              <p:custDataLst>
                <p:tags r:id="rId21"/>
              </p:custDataLst>
            </p:nvPr>
          </p:nvSpPr>
          <p:spPr>
            <a:xfrm>
              <a:off x="11244" y="4953"/>
              <a:ext cx="6232" cy="1776"/>
            </a:xfrm>
            <a:prstGeom prst="roundRect">
              <a:avLst>
                <a:gd name="adj" fmla="val 50000"/>
              </a:avLst>
            </a:prstGeom>
            <a:solidFill>
              <a:srgbClr val="FB9B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9" name="椭圆 28"/>
            <p:cNvSpPr/>
            <p:nvPr>
              <p:custDataLst>
                <p:tags r:id="rId22"/>
              </p:custDataLst>
            </p:nvPr>
          </p:nvSpPr>
          <p:spPr>
            <a:xfrm>
              <a:off x="10732" y="4834"/>
              <a:ext cx="2014" cy="2014"/>
            </a:xfrm>
            <a:prstGeom prst="ellipse">
              <a:avLst/>
            </a:prstGeom>
            <a:solidFill>
              <a:srgbClr val="F188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0" name="椭圆 29"/>
            <p:cNvSpPr/>
            <p:nvPr>
              <p:custDataLst>
                <p:tags r:id="rId23"/>
              </p:custDataLst>
            </p:nvPr>
          </p:nvSpPr>
          <p:spPr>
            <a:xfrm>
              <a:off x="10871" y="4973"/>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1" name="文本框 30"/>
            <p:cNvSpPr txBox="1"/>
            <p:nvPr>
              <p:custDataLst>
                <p:tags r:id="rId24"/>
              </p:custDataLst>
            </p:nvPr>
          </p:nvSpPr>
          <p:spPr>
            <a:xfrm>
              <a:off x="11079" y="5367"/>
              <a:ext cx="1321" cy="949"/>
            </a:xfrm>
            <a:prstGeom prst="rect">
              <a:avLst/>
            </a:prstGeom>
            <a:noFill/>
          </p:spPr>
          <p:txBody>
            <a:bodyPr wrap="square"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300" normalizeH="0" baseline="0" noProof="0">
                  <a:ln>
                    <a:noFill/>
                  </a:ln>
                  <a:solidFill>
                    <a:srgbClr val="F08871"/>
                  </a:solidFill>
                  <a:effectLst/>
                  <a:uLnTx/>
                  <a:uFillTx/>
                  <a:latin typeface="Arial Black" panose="020B0A04020102020204" charset="0"/>
                  <a:ea typeface="思源黑体 CN Bold" panose="020B0800000000000000" charset="-122"/>
                  <a:cs typeface="Arial Black" panose="020B0A04020102020204" charset="0"/>
                </a:rPr>
                <a:t>05</a:t>
              </a:r>
              <a:endParaRPr kumimoji="0" lang="en-US" altLang="zh-CN" sz="3200" b="0" i="0" u="none" strike="noStrike" kern="0" cap="none" spc="300" normalizeH="0" baseline="0" noProof="0">
                <a:ln>
                  <a:noFill/>
                </a:ln>
                <a:solidFill>
                  <a:srgbClr val="F08871"/>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32" name="文本框 31"/>
            <p:cNvSpPr txBox="1"/>
            <p:nvPr>
              <p:custDataLst>
                <p:tags r:id="rId25"/>
              </p:custDataLst>
            </p:nvPr>
          </p:nvSpPr>
          <p:spPr>
            <a:xfrm>
              <a:off x="12745" y="4936"/>
              <a:ext cx="4730" cy="1811"/>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Simulation Managers</a:t>
              </a:r>
              <a:endParaRPr kumimoji="0" lang="en-US" altLang="zh-CN" sz="25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p:nvPr userDrawn="1">
            <p:custDataLst>
              <p:tags r:id="rId1"/>
            </p:custDataLst>
          </p:nvPr>
        </p:nvPicPr>
        <p:blipFill>
          <a:blip r:embed="rId2"/>
          <a:stretch>
            <a:fillRect/>
          </a:stretch>
        </p:blipFill>
        <p:spPr>
          <a:xfrm>
            <a:off x="0" y="0"/>
            <a:ext cx="12192635" cy="6858000"/>
          </a:xfrm>
          <a:prstGeom prst="rect">
            <a:avLst/>
          </a:prstGeom>
          <a:noFill/>
          <a:ln w="9525">
            <a:noFill/>
          </a:ln>
        </p:spPr>
      </p:pic>
      <p:sp>
        <p:nvSpPr>
          <p:cNvPr id="7" name="矩形 6"/>
          <p:cNvSpPr/>
          <p:nvPr userDrawn="1">
            <p:custDataLst>
              <p:tags r:id="rId3"/>
            </p:custDataLst>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custDataLst>
              <p:tags r:id="rId4"/>
            </p:custDataLst>
          </p:nvPr>
        </p:nvSpPr>
        <p:spPr>
          <a:xfrm>
            <a:off x="4915535" y="2934653"/>
            <a:ext cx="6381750" cy="988695"/>
          </a:xfrm>
          <a:prstGeom prst="rect">
            <a:avLst/>
          </a:prstGeom>
          <a:noFill/>
        </p:spPr>
        <p:txBody>
          <a:bodyPr wrap="square" rtlCol="0">
            <a:spAutoFit/>
          </a:bodyPr>
          <a:lstStyle/>
          <a:p>
            <a:pPr indent="0" algn="ctr" fontAlgn="auto">
              <a:lnSpc>
                <a:spcPts val="7000"/>
              </a:lnSpc>
              <a:spcBef>
                <a:spcPts val="600"/>
              </a:spcBef>
            </a:pPr>
            <a:r>
              <a:rPr sz="5500" dirty="0">
                <a:solidFill>
                  <a:srgbClr val="3366FE"/>
                </a:solidFill>
                <a:latin typeface="Arial Black" panose="020B0A04020102020204" charset="0"/>
                <a:cs typeface="Arial Black" panose="020B0A04020102020204" charset="0"/>
                <a:sym typeface="Segoe UI" panose="020B0502040204020203"/>
              </a:rPr>
              <a:t>Simulate State </a:t>
            </a:r>
            <a:endParaRPr sz="5500" dirty="0">
              <a:solidFill>
                <a:srgbClr val="3366FE"/>
              </a:solidFill>
              <a:latin typeface="Arial Black" panose="020B0A04020102020204" charset="0"/>
              <a:cs typeface="Arial Black" panose="020B0A04020102020204" charset="0"/>
              <a:sym typeface="Segoe UI" panose="020B0502040204020203"/>
            </a:endParaRPr>
          </a:p>
        </p:txBody>
      </p:sp>
      <p:sp>
        <p:nvSpPr>
          <p:cNvPr id="6" name="日期占位符 2"/>
          <p:cNvSpPr>
            <a:spLocks noGrp="1"/>
          </p:cNvSpPr>
          <p:nvPr>
            <p:custDataLst>
              <p:tags r:id="rId5"/>
            </p:custDataLst>
          </p:nvPr>
        </p:nvSpPr>
        <p:spPr>
          <a:xfrm>
            <a:off x="838200" y="6356350"/>
            <a:ext cx="2743200" cy="365125"/>
          </a:xfrm>
        </p:spPr>
        <p:txBody>
          <a:bodyPr/>
          <a:lstStyle>
            <a:defPPr>
              <a:defRPr lang="zh-CN"/>
            </a:defPPr>
            <a:lvl1pPr marL="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fld id="{74E7442A-BA00-4274-AC47-95D95C23D1C8}" type="datetimeFigureOut">
              <a:rPr lang="zh-CN" altLang="en-US" smtClean="0"/>
            </a:fld>
            <a:endParaRPr lang="zh-CN" altLang="en-US"/>
          </a:p>
        </p:txBody>
      </p:sp>
      <p:sp>
        <p:nvSpPr>
          <p:cNvPr id="8" name="矩形 7"/>
          <p:cNvSpPr/>
          <p:nvPr userDrawn="1">
            <p:custDataLst>
              <p:tags r:id="rId6"/>
            </p:custDataLst>
          </p:nvPr>
        </p:nvSpPr>
        <p:spPr>
          <a:xfrm>
            <a:off x="707653" y="-2"/>
            <a:ext cx="3391877" cy="6858002"/>
          </a:xfrm>
          <a:prstGeom prst="rect">
            <a:avLst/>
          </a:prstGeom>
          <a:solidFill>
            <a:srgbClr val="3366FE">
              <a:alpha val="90000"/>
            </a:srgbClr>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9" name="文本占位符 31"/>
          <p:cNvSpPr>
            <a:spLocks noGrp="1"/>
          </p:cNvSpPr>
          <p:nvPr>
            <p:custDataLst>
              <p:tags r:id="rId7"/>
            </p:custDataLst>
          </p:nvPr>
        </p:nvSpPr>
        <p:spPr>
          <a:xfrm>
            <a:off x="1289843" y="3127425"/>
            <a:ext cx="2157413" cy="1695450"/>
          </a:xfrm>
        </p:spPr>
        <p:txBody>
          <a:bodyPr anchor="ctr">
            <a:normAutofit/>
          </a:bodyPr>
          <a:lstStyle>
            <a:lvl1pPr marL="0" indent="0" algn="ctr">
              <a:buNone/>
              <a:defRPr sz="9600" b="1">
                <a:solidFill>
                  <a:sysClr val="window" lastClr="FFFFFF"/>
                </a:solidFill>
              </a:defRPr>
            </a:lvl1pPr>
          </a:lstStyle>
          <a:p>
            <a:pPr lvl="0"/>
            <a:r>
              <a:rPr lang="en-US" altLang="zh-CN" dirty="0"/>
              <a:t>04</a:t>
            </a:r>
            <a:endParaRPr lang="zh-CN" altLang="en-US" dirty="0"/>
          </a:p>
        </p:txBody>
      </p:sp>
      <p:sp>
        <p:nvSpPr>
          <p:cNvPr id="12" name="文本占位符 31"/>
          <p:cNvSpPr>
            <a:spLocks noGrp="1"/>
          </p:cNvSpPr>
          <p:nvPr>
            <p:custDataLst>
              <p:tags r:id="rId8"/>
            </p:custDataLst>
          </p:nvPr>
        </p:nvSpPr>
        <p:spPr>
          <a:xfrm>
            <a:off x="1289843" y="2729084"/>
            <a:ext cx="2157413" cy="523631"/>
          </a:xfrm>
        </p:spPr>
        <p:txBody>
          <a:bodyPr anchor="ctr">
            <a:noAutofit/>
          </a:bodyPr>
          <a:lstStyle>
            <a:lvl1pPr marL="0" indent="0" algn="ctr">
              <a:buNone/>
              <a:defRPr sz="2400" b="1" i="1">
                <a:solidFill>
                  <a:sysClr val="window" lastClr="FFFFFF"/>
                </a:solidFill>
              </a:defRPr>
            </a:lvl1pPr>
          </a:lstStyle>
          <a:p>
            <a:pPr lvl="0"/>
            <a:r>
              <a:rPr lang="en-US" altLang="zh-CN" dirty="0"/>
              <a:t>Part Four</a:t>
            </a:r>
            <a:endParaRPr lang="en-US" altLang="zh-CN" dirty="0"/>
          </a:p>
        </p:txBody>
      </p:sp>
      <p:grpSp>
        <p:nvGrpSpPr>
          <p:cNvPr id="13" name="组合 12"/>
          <p:cNvGrpSpPr/>
          <p:nvPr userDrawn="1"/>
        </p:nvGrpSpPr>
        <p:grpSpPr>
          <a:xfrm>
            <a:off x="1952199" y="2121506"/>
            <a:ext cx="658709" cy="199812"/>
            <a:chOff x="4510429" y="6007426"/>
            <a:chExt cx="658709" cy="199812"/>
          </a:xfrm>
        </p:grpSpPr>
        <p:sp>
          <p:nvSpPr>
            <p:cNvPr id="14" name="L 形 13"/>
            <p:cNvSpPr/>
            <p:nvPr userDrawn="1">
              <p:custDataLst>
                <p:tags r:id="rId9"/>
              </p:custDataLst>
            </p:nvPr>
          </p:nvSpPr>
          <p:spPr>
            <a:xfrm rot="13500000">
              <a:off x="4663956" y="6008863"/>
              <a:ext cx="196938" cy="196940"/>
            </a:xfrm>
            <a:prstGeom prst="corner">
              <a:avLst>
                <a:gd name="adj1" fmla="val 19000"/>
                <a:gd name="adj2" fmla="val 19000"/>
              </a:avLst>
            </a:prstGeom>
            <a:solidFill>
              <a:sysClr val="window" lastClr="FFFFF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15" name="L 形 14"/>
            <p:cNvSpPr/>
            <p:nvPr userDrawn="1">
              <p:custDataLst>
                <p:tags r:id="rId10"/>
              </p:custDataLst>
            </p:nvPr>
          </p:nvSpPr>
          <p:spPr>
            <a:xfrm rot="13500000">
              <a:off x="4818077" y="6008863"/>
              <a:ext cx="196938" cy="196940"/>
            </a:xfrm>
            <a:prstGeom prst="corner">
              <a:avLst>
                <a:gd name="adj1" fmla="val 19000"/>
                <a:gd name="adj2" fmla="val 19000"/>
              </a:avLst>
            </a:prstGeom>
            <a:solidFill>
              <a:sysClr val="window" lastClr="FFFFF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16" name="L 形 15"/>
            <p:cNvSpPr/>
            <p:nvPr userDrawn="1">
              <p:custDataLst>
                <p:tags r:id="rId11"/>
              </p:custDataLst>
            </p:nvPr>
          </p:nvSpPr>
          <p:spPr>
            <a:xfrm rot="13500000">
              <a:off x="4972199" y="6008864"/>
              <a:ext cx="196938" cy="196940"/>
            </a:xfrm>
            <a:prstGeom prst="corner">
              <a:avLst>
                <a:gd name="adj1" fmla="val 19000"/>
                <a:gd name="adj2" fmla="val 19000"/>
              </a:avLst>
            </a:prstGeom>
            <a:solidFill>
              <a:sysClr val="window" lastClr="FFFFF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17" name="直角三角形 16"/>
            <p:cNvSpPr/>
            <p:nvPr userDrawn="1">
              <p:custDataLst>
                <p:tags r:id="rId12"/>
              </p:custDataLst>
            </p:nvPr>
          </p:nvSpPr>
          <p:spPr>
            <a:xfrm rot="13500000">
              <a:off x="4510429" y="6007426"/>
              <a:ext cx="199812" cy="199812"/>
            </a:xfrm>
            <a:prstGeom prst="rtTriangle">
              <a:avLst/>
            </a:prstGeom>
            <a:solidFill>
              <a:srgbClr val="06DCA9">
                <a:lumMod val="50000"/>
              </a:srgbClr>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grpSp>
      <p:sp>
        <p:nvSpPr>
          <p:cNvPr id="18" name="矩形 17"/>
          <p:cNvSpPr/>
          <p:nvPr userDrawn="1">
            <p:custDataLst>
              <p:tags r:id="rId13"/>
            </p:custDataLst>
          </p:nvPr>
        </p:nvSpPr>
        <p:spPr>
          <a:xfrm>
            <a:off x="545426" y="-2"/>
            <a:ext cx="101886" cy="6858002"/>
          </a:xfrm>
          <a:prstGeom prst="rect">
            <a:avLst/>
          </a:prstGeom>
          <a:gradFill>
            <a:gsLst>
              <a:gs pos="80000">
                <a:srgbClr val="3366FE"/>
              </a:gs>
              <a:gs pos="0">
                <a:srgbClr val="3366FE">
                  <a:alpha val="0"/>
                </a:srgbClr>
              </a:gs>
            </a:gsLst>
            <a:lin ang="5400000" scaled="0"/>
          </a:gra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19" name="矩形 18"/>
          <p:cNvSpPr/>
          <p:nvPr userDrawn="1">
            <p:custDataLst>
              <p:tags r:id="rId14"/>
            </p:custDataLst>
          </p:nvPr>
        </p:nvSpPr>
        <p:spPr>
          <a:xfrm flipV="1">
            <a:off x="4158103" y="-2"/>
            <a:ext cx="101886" cy="6858002"/>
          </a:xfrm>
          <a:prstGeom prst="rect">
            <a:avLst/>
          </a:prstGeom>
          <a:gradFill>
            <a:gsLst>
              <a:gs pos="80000">
                <a:srgbClr val="3366FE"/>
              </a:gs>
              <a:gs pos="0">
                <a:srgbClr val="3366FE">
                  <a:alpha val="0"/>
                </a:srgbClr>
              </a:gs>
            </a:gsLst>
            <a:lin ang="5400000" scaled="0"/>
          </a:gra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4" name="Text Box 1"/>
          <p:cNvSpPr txBox="1"/>
          <p:nvPr>
            <p:custDataLst>
              <p:tags r:id="rId2"/>
            </p:custDataLst>
          </p:nvPr>
        </p:nvSpPr>
        <p:spPr>
          <a:xfrm>
            <a:off x="3424555" y="1219200"/>
            <a:ext cx="5342890" cy="5077460"/>
          </a:xfrm>
          <a:prstGeom prst="rect">
            <a:avLst/>
          </a:prstGeom>
          <a:solidFill>
            <a:srgbClr val="3366FE">
              <a:alpha val="5000"/>
            </a:srgbClr>
          </a:solidFill>
          <a:ln>
            <a:solidFill>
              <a:srgbClr val="3366FE"/>
            </a:solidFill>
          </a:ln>
        </p:spPr>
        <p:txBody>
          <a:bodyPr wrap="square" rtlCol="0">
            <a:spAutoFit/>
          </a:bodyPr>
          <a:p>
            <a:pPr>
              <a:lnSpc>
                <a:spcPct val="9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SimState</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state = proj.factory.entry_state()</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print(state.regs.rip)</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print(state.regs.eax)</a:t>
            </a:r>
            <a:endParaRPr lang="en-US" sz="2000">
              <a:latin typeface="Times New Roman" panose="02020603050405020304" charset="0"/>
              <a:cs typeface="Times New Roman" panose="02020603050405020304" charset="0"/>
            </a:endParaRPr>
          </a:p>
          <a:p>
            <a:pPr>
              <a:lnSpc>
                <a:spcPct val="90000"/>
              </a:lnSpc>
            </a:pP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#interpret the memory at the entry point as a C int</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print(state.mem[proj.entry].int.resolved)</a:t>
            </a:r>
            <a:endParaRPr lang="en-US" sz="2000">
              <a:latin typeface="Times New Roman" panose="02020603050405020304" charset="0"/>
              <a:cs typeface="Times New Roman" panose="02020603050405020304" charset="0"/>
            </a:endParaRPr>
          </a:p>
          <a:p>
            <a:pPr>
              <a:lnSpc>
                <a:spcPct val="90000"/>
              </a:lnSpc>
            </a:pP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bv=state.solver.BVV(0x1234, 32)</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print(bv)</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ev = state.solver.eval(bv)</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print(ev)</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state.regs.esi = state.solver.BVV(3, 64)</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print(state.regs.esi)</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state.mem[0x1000].long = 4</a:t>
            </a:r>
            <a:endParaRPr lang="en-US" sz="2000">
              <a:latin typeface="Times New Roman" panose="02020603050405020304" charset="0"/>
              <a:cs typeface="Times New Roman" panose="02020603050405020304" charset="0"/>
            </a:endParaRPr>
          </a:p>
          <a:p>
            <a:pPr>
              <a:lnSpc>
                <a:spcPct val="90000"/>
              </a:lnSpc>
            </a:pPr>
            <a:r>
              <a:rPr lang="en-US" sz="2000">
                <a:latin typeface="Times New Roman" panose="02020603050405020304" charset="0"/>
                <a:cs typeface="Times New Roman" panose="02020603050405020304" charset="0"/>
              </a:rPr>
              <a:t>print(state.mem[0x1000].long.resolved)</a:t>
            </a:r>
            <a:endParaRPr lang="en-US" sz="2000">
              <a:latin typeface="Times New Roman" panose="02020603050405020304" charset="0"/>
              <a:cs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2" name="Text Box 1"/>
          <p:cNvSpPr txBox="1"/>
          <p:nvPr>
            <p:custDataLst>
              <p:tags r:id="rId2"/>
            </p:custDataLst>
          </p:nvPr>
        </p:nvSpPr>
        <p:spPr>
          <a:xfrm>
            <a:off x="2117408" y="1729105"/>
            <a:ext cx="7957185" cy="3636010"/>
          </a:xfrm>
          <a:prstGeom prst="rect">
            <a:avLst/>
          </a:prstGeom>
          <a:solidFill>
            <a:srgbClr val="3366FE">
              <a:alpha val="5000"/>
            </a:srgbClr>
          </a:solidFill>
          <a:ln>
            <a:solidFill>
              <a:srgbClr val="3366FE"/>
            </a:solidFill>
          </a:ln>
        </p:spPr>
        <p:txBody>
          <a:bodyPr wrap="square" rtlCol="0" anchor="ctr" anchorCtr="0">
            <a:spAutoFit/>
          </a:bodyPr>
          <a:p>
            <a:pPr>
              <a:lnSpc>
                <a:spcPct val="120000"/>
              </a:lnSpc>
            </a:pPr>
            <a:r>
              <a:rPr lang="en-US" sz="2400">
                <a:latin typeface="Times New Roman" panose="02020603050405020304" charset="0"/>
                <a:cs typeface="Times New Roman" panose="02020603050405020304" charset="0"/>
              </a:rPr>
              <a:t>#copy rsp to rbp</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state.regs.rbp = state.regs.rsp</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#store rdx to memory at 0x1000</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state.mem[0x1000].uint64_t = state.regs.rdx</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#dereference rbp</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state.regs.rbp = state.mem[state.regs.rbp].uint64_t.resolved</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#add rax, qword ptr [rsp+8]</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state.regs.rax+=state.mem[state.regs.rsp+8].uint64_t.resolved</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3" name="Text Box 2"/>
          <p:cNvSpPr txBox="1"/>
          <p:nvPr>
            <p:custDataLst>
              <p:tags r:id="rId2"/>
            </p:custDataLst>
          </p:nvPr>
        </p:nvSpPr>
        <p:spPr>
          <a:xfrm>
            <a:off x="2000885" y="1235075"/>
            <a:ext cx="8190230" cy="4892675"/>
          </a:xfrm>
          <a:prstGeom prst="rect">
            <a:avLst/>
          </a:prstGeom>
          <a:solidFill>
            <a:srgbClr val="3366FE">
              <a:alpha val="5000"/>
            </a:srgbClr>
          </a:solidFill>
          <a:ln>
            <a:solidFill>
              <a:srgbClr val="3366FE"/>
            </a:solidFill>
          </a:ln>
        </p:spPr>
        <p:txBody>
          <a:bodyPr wrap="square" rtlCol="0" anchor="ctr" anchorCtr="0">
            <a:spAutoFit/>
          </a:bodyPr>
          <a:p>
            <a:r>
              <a:rPr lang="en-US" sz="2400">
                <a:latin typeface="Times New Roman" panose="02020603050405020304" charset="0"/>
                <a:cs typeface="Times New Roman" panose="02020603050405020304" charset="0"/>
              </a:rPr>
              <a:t>state = proj.factory.entry_state(stdin=angr.SimFile)</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while True:</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succ = state.step()</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if len(succ.successors)==2:</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break</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state = succ.successors[0]</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state1, state2 = succ.successors</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print(state1)</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print(state2)</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input_data = state1.posix.stdin.load(0, state1.posix.stdin.size)</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print(input_data, state1.posix.stdin.size)</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print(“input_data”, state1.solver.eval(input_data, cast_to=bytes))</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2" name="Text Box 1"/>
          <p:cNvSpPr txBox="1"/>
          <p:nvPr>
            <p:custDataLst>
              <p:tags r:id="rId2"/>
            </p:custDataLst>
          </p:nvPr>
        </p:nvSpPr>
        <p:spPr>
          <a:xfrm>
            <a:off x="673100" y="2418715"/>
            <a:ext cx="10845800" cy="2306320"/>
          </a:xfrm>
          <a:prstGeom prst="rect">
            <a:avLst/>
          </a:prstGeom>
          <a:solidFill>
            <a:srgbClr val="3366FE">
              <a:alpha val="5000"/>
            </a:srgbClr>
          </a:solidFill>
          <a:ln>
            <a:solidFill>
              <a:srgbClr val="3366FE"/>
            </a:solidFill>
          </a:ln>
        </p:spPr>
        <p:txBody>
          <a:bodyPr wrap="square" rtlCol="0" anchor="ctr" anchorCtr="0">
            <a:spAutoFit/>
          </a:bodyPr>
          <a:p>
            <a:pPr>
              <a:lnSpc>
                <a:spcPct val="120000"/>
              </a:lnSpc>
            </a:pPr>
            <a:r>
              <a:rPr lang="en-US" sz="2400">
                <a:latin typeface="Times New Roman" panose="02020603050405020304" charset="0"/>
                <a:cs typeface="Times New Roman" panose="02020603050405020304" charset="0"/>
              </a:rPr>
              <a:t>#store and load can also be used for registers</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 = proj.factory.blank_state()</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s.memory.store(0x4000, s.solver.BVV(0x0123456789abcdef0123456789abcdef, 128))</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print(s.memory.load(0x4004, 6))</a:t>
            </a:r>
            <a:endParaRPr lang="en-US" sz="2400">
              <a:latin typeface="Times New Roman" panose="02020603050405020304" charset="0"/>
              <a:cs typeface="Times New Roman" panose="02020603050405020304" charset="0"/>
            </a:endParaRPr>
          </a:p>
          <a:p>
            <a:pPr>
              <a:lnSpc>
                <a:spcPct val="120000"/>
              </a:lnSpc>
            </a:pPr>
            <a:r>
              <a:rPr lang="en-US" sz="2400">
                <a:latin typeface="Times New Roman" panose="02020603050405020304" charset="0"/>
                <a:cs typeface="Times New Roman" panose="02020603050405020304" charset="0"/>
              </a:rPr>
              <a:t>print(s.memory.load(0x4000, 4, endness=archinfo.Endness.LE))</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SimState-practice</a:t>
            </a:r>
            <a:endParaRPr lang="en-US" altLang="zh-CN" dirty="0"/>
          </a:p>
        </p:txBody>
      </p:sp>
      <p:grpSp>
        <p:nvGrpSpPr>
          <p:cNvPr id="4" name="组合 3"/>
          <p:cNvGrpSpPr/>
          <p:nvPr/>
        </p:nvGrpSpPr>
        <p:grpSpPr>
          <a:xfrm>
            <a:off x="828675" y="1496695"/>
            <a:ext cx="10534650" cy="4648200"/>
            <a:chOff x="890" y="2549"/>
            <a:chExt cx="16590" cy="7320"/>
          </a:xfrm>
        </p:grpSpPr>
        <p:grpSp>
          <p:nvGrpSpPr>
            <p:cNvPr id="2" name="组合 1"/>
            <p:cNvGrpSpPr/>
            <p:nvPr/>
          </p:nvGrpSpPr>
          <p:grpSpPr>
            <a:xfrm>
              <a:off x="1210" y="2549"/>
              <a:ext cx="16271" cy="7181"/>
              <a:chOff x="5547" y="3421"/>
              <a:chExt cx="8255" cy="3969"/>
            </a:xfrm>
          </p:grpSpPr>
          <p:sp>
            <p:nvSpPr>
              <p:cNvPr id="6267" name="图形 6265"/>
              <p:cNvSpPr/>
              <p:nvPr>
                <p:custDataLst>
                  <p:tags r:id="rId2"/>
                </p:custDataLst>
              </p:nvPr>
            </p:nvSpPr>
            <p:spPr>
              <a:xfrm>
                <a:off x="5547" y="3645"/>
                <a:ext cx="8255" cy="3745"/>
              </a:xfrm>
              <a:custGeom>
                <a:avLst/>
                <a:gdLst>
                  <a:gd name="connsiteX0" fmla="*/ 5241874 w 5241873"/>
                  <a:gd name="connsiteY0" fmla="*/ 2378021 h 2378020"/>
                  <a:gd name="connsiteX1" fmla="*/ 0 w 5241873"/>
                  <a:gd name="connsiteY1" fmla="*/ 2378021 h 2378020"/>
                  <a:gd name="connsiteX2" fmla="*/ 0 w 5241873"/>
                  <a:gd name="connsiteY2" fmla="*/ 151657 h 2378020"/>
                  <a:gd name="connsiteX3" fmla="*/ 151657 w 5241873"/>
                  <a:gd name="connsiteY3" fmla="*/ 0 h 2378020"/>
                  <a:gd name="connsiteX4" fmla="*/ 5090217 w 5241873"/>
                  <a:gd name="connsiteY4" fmla="*/ 0 h 2378020"/>
                  <a:gd name="connsiteX5" fmla="*/ 5241874 w 5241873"/>
                  <a:gd name="connsiteY5" fmla="*/ 151657 h 2378020"/>
                  <a:gd name="connsiteX6" fmla="*/ 5241874 w 5241873"/>
                  <a:gd name="connsiteY6" fmla="*/ 2378021 h 237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1873" h="2378020">
                    <a:moveTo>
                      <a:pt x="5241874" y="2378021"/>
                    </a:moveTo>
                    <a:lnTo>
                      <a:pt x="0" y="2378021"/>
                    </a:lnTo>
                    <a:lnTo>
                      <a:pt x="0" y="151657"/>
                    </a:lnTo>
                    <a:cubicBezTo>
                      <a:pt x="0" y="67893"/>
                      <a:pt x="67893" y="0"/>
                      <a:pt x="151657" y="0"/>
                    </a:cubicBezTo>
                    <a:lnTo>
                      <a:pt x="5090217" y="0"/>
                    </a:lnTo>
                    <a:cubicBezTo>
                      <a:pt x="5173981" y="0"/>
                      <a:pt x="5241874" y="67893"/>
                      <a:pt x="5241874" y="151657"/>
                    </a:cubicBezTo>
                    <a:lnTo>
                      <a:pt x="5241874" y="2378021"/>
                    </a:lnTo>
                    <a:close/>
                  </a:path>
                </a:pathLst>
              </a:custGeom>
              <a:solidFill>
                <a:srgbClr val="578CFF"/>
              </a:solidFill>
              <a:ln w="8817" cap="flat">
                <a:noFill/>
                <a:prstDash val="solid"/>
                <a:miter/>
              </a:ln>
            </p:spPr>
            <p:txBody>
              <a:bodyPr rtlCol="0" anchor="ctr"/>
              <a:p>
                <a:endParaRPr lang="zh-CN" altLang="en-US"/>
              </a:p>
            </p:txBody>
          </p:sp>
          <p:sp>
            <p:nvSpPr>
              <p:cNvPr id="6268" name="图形 6265"/>
              <p:cNvSpPr/>
              <p:nvPr>
                <p:custDataLst>
                  <p:tags r:id="rId3"/>
                </p:custDataLst>
              </p:nvPr>
            </p:nvSpPr>
            <p:spPr>
              <a:xfrm>
                <a:off x="5883" y="3494"/>
                <a:ext cx="7718" cy="3782"/>
              </a:xfrm>
              <a:custGeom>
                <a:avLst/>
                <a:gdLst>
                  <a:gd name="connsiteX0" fmla="*/ 0 w 4900644"/>
                  <a:gd name="connsiteY0" fmla="*/ 0 h 2401827"/>
                  <a:gd name="connsiteX1" fmla="*/ 4900645 w 4900644"/>
                  <a:gd name="connsiteY1" fmla="*/ 0 h 2401827"/>
                  <a:gd name="connsiteX2" fmla="*/ 4900645 w 4900644"/>
                  <a:gd name="connsiteY2" fmla="*/ 2401828 h 2401827"/>
                  <a:gd name="connsiteX3" fmla="*/ 0 w 4900644"/>
                  <a:gd name="connsiteY3" fmla="*/ 2401828 h 2401827"/>
                </a:gdLst>
                <a:ahLst/>
                <a:cxnLst>
                  <a:cxn ang="0">
                    <a:pos x="connsiteX0" y="connsiteY0"/>
                  </a:cxn>
                  <a:cxn ang="0">
                    <a:pos x="connsiteX1" y="connsiteY1"/>
                  </a:cxn>
                  <a:cxn ang="0">
                    <a:pos x="connsiteX2" y="connsiteY2"/>
                  </a:cxn>
                  <a:cxn ang="0">
                    <a:pos x="connsiteX3" y="connsiteY3"/>
                  </a:cxn>
                </a:cxnLst>
                <a:rect l="l" t="t" r="r" b="b"/>
                <a:pathLst>
                  <a:path w="4900644" h="2401827">
                    <a:moveTo>
                      <a:pt x="0" y="0"/>
                    </a:moveTo>
                    <a:lnTo>
                      <a:pt x="4900645" y="0"/>
                    </a:lnTo>
                    <a:lnTo>
                      <a:pt x="4900645" y="2401828"/>
                    </a:lnTo>
                    <a:lnTo>
                      <a:pt x="0" y="2401828"/>
                    </a:lnTo>
                    <a:close/>
                  </a:path>
                </a:pathLst>
              </a:custGeom>
              <a:solidFill>
                <a:srgbClr val="9EC0FF"/>
              </a:solidFill>
              <a:ln w="17633" cap="flat">
                <a:solidFill>
                  <a:srgbClr val="456FC9"/>
                </a:solidFill>
                <a:prstDash val="solid"/>
                <a:miter/>
              </a:ln>
            </p:spPr>
            <p:txBody>
              <a:bodyPr rtlCol="0" anchor="ctr"/>
              <a:p>
                <a:endParaRPr lang="zh-CN" altLang="en-US"/>
              </a:p>
            </p:txBody>
          </p:sp>
          <p:sp>
            <p:nvSpPr>
              <p:cNvPr id="6269" name="图形 6265"/>
              <p:cNvSpPr/>
              <p:nvPr>
                <p:custDataLst>
                  <p:tags r:id="rId4"/>
                </p:custDataLst>
              </p:nvPr>
            </p:nvSpPr>
            <p:spPr>
              <a:xfrm>
                <a:off x="5815" y="3421"/>
                <a:ext cx="7718" cy="3782"/>
              </a:xfrm>
              <a:custGeom>
                <a:avLst/>
                <a:gdLst>
                  <a:gd name="connsiteX0" fmla="*/ 0 w 4900644"/>
                  <a:gd name="connsiteY0" fmla="*/ 0 h 2401827"/>
                  <a:gd name="connsiteX1" fmla="*/ 4900645 w 4900644"/>
                  <a:gd name="connsiteY1" fmla="*/ 0 h 2401827"/>
                  <a:gd name="connsiteX2" fmla="*/ 4900645 w 4900644"/>
                  <a:gd name="connsiteY2" fmla="*/ 2401828 h 2401827"/>
                  <a:gd name="connsiteX3" fmla="*/ 0 w 4900644"/>
                  <a:gd name="connsiteY3" fmla="*/ 2401828 h 2401827"/>
                </a:gdLst>
                <a:ahLst/>
                <a:cxnLst>
                  <a:cxn ang="0">
                    <a:pos x="connsiteX0" y="connsiteY0"/>
                  </a:cxn>
                  <a:cxn ang="0">
                    <a:pos x="connsiteX1" y="connsiteY1"/>
                  </a:cxn>
                  <a:cxn ang="0">
                    <a:pos x="connsiteX2" y="connsiteY2"/>
                  </a:cxn>
                  <a:cxn ang="0">
                    <a:pos x="connsiteX3" y="connsiteY3"/>
                  </a:cxn>
                </a:cxnLst>
                <a:rect l="l" t="t" r="r" b="b"/>
                <a:pathLst>
                  <a:path w="4900644" h="2401827">
                    <a:moveTo>
                      <a:pt x="0" y="0"/>
                    </a:moveTo>
                    <a:lnTo>
                      <a:pt x="4900645" y="0"/>
                    </a:lnTo>
                    <a:lnTo>
                      <a:pt x="4900645" y="2401828"/>
                    </a:lnTo>
                    <a:lnTo>
                      <a:pt x="0" y="2401828"/>
                    </a:lnTo>
                    <a:close/>
                  </a:path>
                </a:pathLst>
              </a:custGeom>
              <a:solidFill>
                <a:srgbClr val="FFFFFF"/>
              </a:solidFill>
              <a:ln w="17633" cap="flat">
                <a:solidFill>
                  <a:srgbClr val="456FC9"/>
                </a:solidFill>
                <a:prstDash val="solid"/>
                <a:miter/>
              </a:ln>
            </p:spPr>
            <p:txBody>
              <a:bodyPr rtlCol="0" anchor="ctr"/>
              <a:p>
                <a:endParaRPr lang="zh-CN" altLang="en-US" dirty="0"/>
              </a:p>
            </p:txBody>
          </p:sp>
        </p:grpSp>
        <p:pic>
          <p:nvPicPr>
            <p:cNvPr id="2542" name="http://photo-static-api.fotomore.com/creative/vcg/400/new/VCG41N1198621586.jpg" descr="&amp;pky300_sjzg_VCG41N1198621586&amp;2&amp;src_rpledit_likech&amp;"/>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a:stretch>
              <a:fillRect/>
            </a:stretch>
          </p:blipFill>
          <p:spPr>
            <a:xfrm flipH="1">
              <a:off x="890" y="7607"/>
              <a:ext cx="2263" cy="2263"/>
            </a:xfrm>
            <a:prstGeom prst="rect">
              <a:avLst/>
            </a:prstGeom>
          </p:spPr>
        </p:pic>
        <p:sp>
          <p:nvSpPr>
            <p:cNvPr id="30" name="文本框 29" descr="7b0a202020202262756c6c6574223a20227b5c2263617465676f727949645c223a31303030352c5c2274656d706c61746549645c223a32303233313331337d222c0a20202020227461726765744964223a202270726f636573734f6e6c696e6542756c6c6574220a7d0a"/>
            <p:cNvSpPr txBox="1"/>
            <p:nvPr>
              <p:custDataLst>
                <p:tags r:id="rId7"/>
              </p:custDataLst>
            </p:nvPr>
          </p:nvSpPr>
          <p:spPr>
            <a:xfrm>
              <a:off x="2415" y="3519"/>
              <a:ext cx="14396" cy="3749"/>
            </a:xfrm>
            <a:prstGeom prst="rect">
              <a:avLst/>
            </a:prstGeom>
            <a:noFill/>
          </p:spPr>
          <p:txBody>
            <a:bodyPr wrap="square" rtlCol="0">
              <a:noAutofit/>
            </a:bodyPr>
            <a:p>
              <a:pPr marL="571500" indent="-571500" fontAlgn="auto">
                <a:lnSpc>
                  <a:spcPts val="3700"/>
                </a:lnSpc>
                <a:spcAft>
                  <a:spcPts val="5000"/>
                </a:spcAft>
                <a:buClr>
                  <a:srgbClr val="3366FE"/>
                </a:buClr>
                <a:buSzPct val="100000"/>
                <a:buFont typeface="Wingdings" panose="05000000000000000000" charset="0"/>
                <a:buChar char="q"/>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dirty="0">
                  <a:latin typeface="Arial" panose="020B0604020202020204" pitchFamily="34" charset="0"/>
                  <a:cs typeface="Arial" panose="020B0604020202020204" pitchFamily="34" charset="0"/>
                </a:rPr>
                <a:t>Use load and store to read and write values in register rax, rbx, rcx, and rdx.</a:t>
              </a:r>
              <a:endParaRPr lang="en-US" altLang="zh-CN" sz="3000" dirty="0">
                <a:latin typeface="Arial" panose="020B0604020202020204" pitchFamily="34" charset="0"/>
                <a:cs typeface="Arial" panose="020B0604020202020204" pitchFamily="34" charset="0"/>
              </a:endParaRPr>
            </a:p>
            <a:p>
              <a:pPr marL="571500" indent="-571500" fontAlgn="auto">
                <a:lnSpc>
                  <a:spcPts val="3700"/>
                </a:lnSpc>
                <a:spcAft>
                  <a:spcPts val="5000"/>
                </a:spcAft>
                <a:buClr>
                  <a:srgbClr val="3366FE"/>
                </a:buClr>
                <a:buSzPct val="100000"/>
                <a:buFont typeface="Wingdings" panose="05000000000000000000" charset="0"/>
                <a:buChar char="q"/>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dirty="0">
                  <a:latin typeface="Arial" panose="020B0604020202020204" pitchFamily="34" charset="0"/>
                  <a:cs typeface="Arial" panose="020B0604020202020204" pitchFamily="34" charset="0"/>
                </a:rPr>
                <a:t>Then use solver.eval to print out their values.</a:t>
              </a:r>
              <a:endParaRPr lang="en-US" altLang="zh-CN" sz="3000" dirty="0">
                <a:latin typeface="Arial" panose="020B0604020202020204" pitchFamily="34" charset="0"/>
                <a:cs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2" name="Text Box 1"/>
          <p:cNvSpPr txBox="1"/>
          <p:nvPr>
            <p:custDataLst>
              <p:tags r:id="rId2"/>
            </p:custDataLst>
          </p:nvPr>
        </p:nvSpPr>
        <p:spPr>
          <a:xfrm>
            <a:off x="732155" y="1251585"/>
            <a:ext cx="10727690" cy="4892675"/>
          </a:xfrm>
          <a:prstGeom prst="rect">
            <a:avLst/>
          </a:prstGeom>
          <a:solidFill>
            <a:srgbClr val="3366FE">
              <a:alpha val="5000"/>
            </a:srgbClr>
          </a:solidFill>
          <a:ln>
            <a:solidFill>
              <a:srgbClr val="3366FE"/>
            </a:solidFill>
          </a:ln>
        </p:spPr>
        <p:txBody>
          <a:bodyPr wrap="square" rtlCol="0" anchor="ctr" anchorCtr="0">
            <a:spAutoFit/>
          </a:bodyPr>
          <a:p>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Example: enable lazy solves, an option that causes state satisfiability to be checked as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infrequently as possible.</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This change to the settings will be propagated to all successor states created from this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state after this line.</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s.options.add(angr.options.LAZY_SOLVES)</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#create a new state with solves enabled</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s = proj.factory.entry_state(add_options={angr.options.LAZY_SOLVES})</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#Create a new state without simplification options enabled</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s = proj.factory.entry_state(remove_options = angr.options.simplification)</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2" name="Text Box 1"/>
          <p:cNvSpPr txBox="1"/>
          <p:nvPr>
            <p:custDataLst>
              <p:tags r:id="rId2"/>
            </p:custDataLst>
          </p:nvPr>
        </p:nvSpPr>
        <p:spPr>
          <a:xfrm>
            <a:off x="3304540" y="1061085"/>
            <a:ext cx="5582920" cy="5315585"/>
          </a:xfrm>
          <a:prstGeom prst="rect">
            <a:avLst/>
          </a:prstGeom>
          <a:solidFill>
            <a:srgbClr val="3366FE">
              <a:alpha val="5000"/>
            </a:srgbClr>
          </a:solidFill>
          <a:ln>
            <a:solidFill>
              <a:srgbClr val="3366FE"/>
            </a:solidFill>
          </a:ln>
        </p:spPr>
        <p:txBody>
          <a:bodyPr wrap="square" rtlCol="0">
            <a:spAutoFit/>
          </a:bodyPr>
          <a:p>
            <a:pPr>
              <a:lnSpc>
                <a:spcPct val="90000"/>
              </a:lnSpc>
            </a:pPr>
            <a:r>
              <a:rPr lang="en-US">
                <a:latin typeface="Times New Roman" panose="02020603050405020304" charset="0"/>
                <a:cs typeface="Times New Roman" panose="02020603050405020304" charset="0"/>
              </a:rPr>
              <a:t>#Create an angr state at the entry point</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state = proj.factory.entry_state()</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successors = state.step()</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#Iterate over the state’s history and print each history node</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for succ_state in successors:</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#check the length of the state’s history again</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print(len(succ_state.history))</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node = succ_state.history</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count = 0 </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while node:</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print(f”History node :”)</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count +=1</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print(node)</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node = node.parent</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for addr in succ_state.history.bbl_addrs:</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print(addr)</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for kind in succ_state.history.jumpkinds:</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print(kind)</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for guard in succ_state.history.jump_guards:</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print(guard)</a:t>
            </a:r>
            <a:endParaRPr lang="en-US">
              <a:latin typeface="Times New Roman" panose="02020603050405020304" charset="0"/>
              <a:cs typeface="Times New Roman" panose="02020603050405020304" charset="0"/>
            </a:endParaRPr>
          </a:p>
          <a:p>
            <a:pPr>
              <a:lnSpc>
                <a:spcPct val="90000"/>
              </a:lnSpc>
            </a:pPr>
            <a:r>
              <a:rPr lang="en-US">
                <a:latin typeface="Times New Roman" panose="02020603050405020304" charset="0"/>
                <a:cs typeface="Times New Roman" panose="02020603050405020304" charset="0"/>
              </a:rPr>
              <a:t>           print(count)</a:t>
            </a:r>
            <a:endParaRPr lang="en-US">
              <a:latin typeface="Times New Roman" panose="02020603050405020304" charset="0"/>
              <a:cs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3366FE"/>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SimState</a:t>
            </a:r>
            <a:endParaRPr lang="en-US" altLang="zh-CN" dirty="0"/>
          </a:p>
        </p:txBody>
      </p:sp>
      <p:sp>
        <p:nvSpPr>
          <p:cNvPr id="3" name="Text Box 2"/>
          <p:cNvSpPr txBox="1"/>
          <p:nvPr>
            <p:custDataLst>
              <p:tags r:id="rId2"/>
            </p:custDataLst>
          </p:nvPr>
        </p:nvSpPr>
        <p:spPr>
          <a:xfrm>
            <a:off x="662305" y="1047115"/>
            <a:ext cx="10867390" cy="5323205"/>
          </a:xfrm>
          <a:prstGeom prst="rect">
            <a:avLst/>
          </a:prstGeom>
          <a:solidFill>
            <a:srgbClr val="3366FE">
              <a:alpha val="5000"/>
            </a:srgbClr>
          </a:solidFill>
          <a:ln>
            <a:solidFill>
              <a:srgbClr val="3366FE"/>
            </a:solidFill>
          </a:ln>
        </p:spPr>
        <p:txBody>
          <a:bodyPr wrap="square" rtlCol="0">
            <a:spAutoFit/>
          </a:bodyPr>
          <a:p>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copy and merge</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s = proj.factory.blank_state()</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s1 = s.copy()</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s2 = s.copy()</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s1.mem[0x1000].uint32_t = 0x41414141</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s2.mem[0x1000].uint32_t = 0x42424242</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merge will return a tuple. the first element is  the merged state. the second element is a symbolic variable </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describing a state flag. the third element is a boolean describing whether any merging was done </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(s_merged, m, anything_merged) = s1.merge(s2)</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print(s_merged)</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print(m)</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print(anything_merged)</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aaaa_or_bbbb = s_merged.mem[0x1000].uint32_t</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print(“aaaa_or_bbbb”, aaaa_or_bbbb)</a:t>
            </a:r>
            <a:endParaRPr lang="en-US" sz="2000">
              <a:latin typeface="Times New Roman" panose="02020603050405020304" charset="0"/>
              <a:cs typeface="Times New Roman" panose="020206030504050203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p:nvPr userDrawn="1">
            <p:custDataLst>
              <p:tags r:id="rId1"/>
            </p:custDataLst>
          </p:nvPr>
        </p:nvPicPr>
        <p:blipFill>
          <a:blip r:embed="rId2"/>
          <a:stretch>
            <a:fillRect/>
          </a:stretch>
        </p:blipFill>
        <p:spPr>
          <a:xfrm>
            <a:off x="0" y="0"/>
            <a:ext cx="12192635" cy="6858000"/>
          </a:xfrm>
          <a:prstGeom prst="rect">
            <a:avLst/>
          </a:prstGeom>
          <a:noFill/>
          <a:ln w="9525">
            <a:noFill/>
          </a:ln>
        </p:spPr>
      </p:pic>
      <p:sp>
        <p:nvSpPr>
          <p:cNvPr id="7" name="矩形 6"/>
          <p:cNvSpPr/>
          <p:nvPr userDrawn="1">
            <p:custDataLst>
              <p:tags r:id="rId3"/>
            </p:custDataLst>
          </p:nvPr>
        </p:nvSpPr>
        <p:spPr>
          <a:xfrm>
            <a:off x="0" y="-2"/>
            <a:ext cx="12191998" cy="6858002"/>
          </a:xfrm>
          <a:prstGeom prst="rect">
            <a:avLst/>
          </a:prstGeom>
          <a:solidFill>
            <a:sysClr val="window" lastClr="FFFFFF">
              <a:alpha val="91765"/>
            </a:sysClr>
          </a:solidFill>
          <a:ln>
            <a:noFill/>
          </a:ln>
        </p:spPr>
        <p:style>
          <a:lnRef idx="2">
            <a:srgbClr val="005CA2">
              <a:shade val="50000"/>
            </a:srgbClr>
          </a:lnRef>
          <a:fillRef idx="1">
            <a:srgbClr val="005CA2"/>
          </a:fillRef>
          <a:effectRef idx="0">
            <a:srgbClr val="005CA2"/>
          </a:effectRef>
          <a:fontRef idx="minor">
            <a:sysClr val="window" lastClr="FFFFFF"/>
          </a:fontRef>
        </p:style>
        <p:txBody>
          <a:bodyPr wrap="square" rtlCol="0" anchor="ctr">
            <a:noAutofit/>
          </a:bodyPr>
          <a:lstStyle/>
          <a:p>
            <a:pPr algn="ctr"/>
            <a:endParaRPr lang="zh-CN" altLang="en-US"/>
          </a:p>
        </p:txBody>
      </p:sp>
      <p:sp>
        <p:nvSpPr>
          <p:cNvPr id="4" name="文本框 3"/>
          <p:cNvSpPr txBox="1"/>
          <p:nvPr>
            <p:custDataLst>
              <p:tags r:id="rId4"/>
            </p:custDataLst>
          </p:nvPr>
        </p:nvSpPr>
        <p:spPr>
          <a:xfrm>
            <a:off x="4090035" y="2447290"/>
            <a:ext cx="8114665" cy="1963420"/>
          </a:xfrm>
          <a:prstGeom prst="rect">
            <a:avLst/>
          </a:prstGeom>
          <a:noFill/>
        </p:spPr>
        <p:txBody>
          <a:bodyPr wrap="square" rtlCol="0">
            <a:spAutoFit/>
          </a:bodyPr>
          <a:lstStyle/>
          <a:p>
            <a:pPr indent="0" algn="ctr" fontAlgn="auto">
              <a:lnSpc>
                <a:spcPts val="7000"/>
              </a:lnSpc>
              <a:spcBef>
                <a:spcPts val="600"/>
              </a:spcBef>
            </a:pPr>
            <a:r>
              <a:rPr sz="5500" dirty="0">
                <a:solidFill>
                  <a:srgbClr val="EC8204"/>
                </a:solidFill>
                <a:latin typeface="Arial Black" panose="020B0A04020102020204" charset="0"/>
                <a:cs typeface="Arial Black" panose="020B0A04020102020204" charset="0"/>
                <a:sym typeface="Segoe UI" panose="020B0502040204020203"/>
              </a:rPr>
              <a:t>Simulation</a:t>
            </a:r>
            <a:endParaRPr sz="5500" dirty="0">
              <a:solidFill>
                <a:srgbClr val="EC8204"/>
              </a:solidFill>
              <a:latin typeface="Arial Black" panose="020B0A04020102020204" charset="0"/>
              <a:cs typeface="Arial Black" panose="020B0A04020102020204" charset="0"/>
              <a:sym typeface="Segoe UI" panose="020B0502040204020203"/>
            </a:endParaRPr>
          </a:p>
          <a:p>
            <a:pPr indent="0" algn="ctr" fontAlgn="auto">
              <a:lnSpc>
                <a:spcPts val="7000"/>
              </a:lnSpc>
              <a:spcBef>
                <a:spcPts val="600"/>
              </a:spcBef>
            </a:pPr>
            <a:r>
              <a:rPr sz="5500" dirty="0">
                <a:solidFill>
                  <a:srgbClr val="EC8204"/>
                </a:solidFill>
                <a:latin typeface="Arial Black" panose="020B0A04020102020204" charset="0"/>
                <a:cs typeface="Arial Black" panose="020B0A04020102020204" charset="0"/>
                <a:sym typeface="Segoe UI" panose="020B0502040204020203"/>
              </a:rPr>
              <a:t>Managers</a:t>
            </a:r>
            <a:endParaRPr sz="5500" dirty="0">
              <a:solidFill>
                <a:srgbClr val="EC8204"/>
              </a:solidFill>
              <a:latin typeface="Arial Black" panose="020B0A04020102020204" charset="0"/>
              <a:cs typeface="Arial Black" panose="020B0A04020102020204" charset="0"/>
              <a:sym typeface="Segoe UI" panose="020B0502040204020203"/>
            </a:endParaRPr>
          </a:p>
        </p:txBody>
      </p:sp>
      <p:sp>
        <p:nvSpPr>
          <p:cNvPr id="3" name="日期占位符 2"/>
          <p:cNvSpPr>
            <a:spLocks noGrp="1"/>
          </p:cNvSpPr>
          <p:nvPr>
            <p:custDataLst>
              <p:tags r:id="rId5"/>
            </p:custDataLst>
          </p:nvPr>
        </p:nvSpPr>
        <p:spPr>
          <a:xfrm>
            <a:off x="838200" y="6356350"/>
            <a:ext cx="2743200" cy="365125"/>
          </a:xfrm>
        </p:spPr>
        <p:txBody>
          <a:bodyPr/>
          <a:lstStyle>
            <a:defPPr>
              <a:defRPr lang="zh-CN"/>
            </a:defPPr>
            <a:lvl1pPr marL="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9144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fld id="{74E7442A-BA00-4274-AC47-95D95C23D1C8}" type="datetimeFigureOut">
              <a:rPr lang="zh-CN" altLang="en-US" smtClean="0"/>
            </a:fld>
            <a:endParaRPr lang="zh-CN" altLang="en-US"/>
          </a:p>
        </p:txBody>
      </p:sp>
      <p:sp>
        <p:nvSpPr>
          <p:cNvPr id="5" name="矩形 4"/>
          <p:cNvSpPr/>
          <p:nvPr userDrawn="1">
            <p:custDataLst>
              <p:tags r:id="rId6"/>
            </p:custDataLst>
          </p:nvPr>
        </p:nvSpPr>
        <p:spPr>
          <a:xfrm>
            <a:off x="707653" y="-2"/>
            <a:ext cx="3391877" cy="6858002"/>
          </a:xfrm>
          <a:prstGeom prst="rect">
            <a:avLst/>
          </a:prstGeom>
          <a:solidFill>
            <a:srgbClr val="EF7D03">
              <a:alpha val="90000"/>
            </a:srgbClr>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10" name="文本占位符 31"/>
          <p:cNvSpPr>
            <a:spLocks noGrp="1"/>
          </p:cNvSpPr>
          <p:nvPr>
            <p:custDataLst>
              <p:tags r:id="rId7"/>
            </p:custDataLst>
          </p:nvPr>
        </p:nvSpPr>
        <p:spPr>
          <a:xfrm>
            <a:off x="1289843" y="3127425"/>
            <a:ext cx="2157413" cy="1695450"/>
          </a:xfrm>
        </p:spPr>
        <p:txBody>
          <a:bodyPr anchor="ctr">
            <a:normAutofit/>
          </a:bodyPr>
          <a:lstStyle>
            <a:lvl1pPr marL="0" indent="0" algn="ctr">
              <a:buNone/>
              <a:defRPr sz="9600" b="1">
                <a:solidFill>
                  <a:sysClr val="window" lastClr="FFFFFF"/>
                </a:solidFill>
              </a:defRPr>
            </a:lvl1pPr>
          </a:lstStyle>
          <a:p>
            <a:pPr lvl="0"/>
            <a:r>
              <a:rPr lang="en-US" altLang="zh-CN" dirty="0"/>
              <a:t>05</a:t>
            </a:r>
            <a:endParaRPr lang="zh-CN" altLang="en-US" dirty="0"/>
          </a:p>
        </p:txBody>
      </p:sp>
      <p:sp>
        <p:nvSpPr>
          <p:cNvPr id="11" name="文本占位符 31"/>
          <p:cNvSpPr>
            <a:spLocks noGrp="1"/>
          </p:cNvSpPr>
          <p:nvPr>
            <p:custDataLst>
              <p:tags r:id="rId8"/>
            </p:custDataLst>
          </p:nvPr>
        </p:nvSpPr>
        <p:spPr>
          <a:xfrm>
            <a:off x="1289843" y="2729084"/>
            <a:ext cx="2157413" cy="523631"/>
          </a:xfrm>
        </p:spPr>
        <p:txBody>
          <a:bodyPr anchor="ctr">
            <a:noAutofit/>
          </a:bodyPr>
          <a:lstStyle>
            <a:lvl1pPr marL="0" indent="0" algn="ctr">
              <a:buNone/>
              <a:defRPr sz="2400" b="1" i="1">
                <a:solidFill>
                  <a:sysClr val="window" lastClr="FFFFFF"/>
                </a:solidFill>
              </a:defRPr>
            </a:lvl1pPr>
          </a:lstStyle>
          <a:p>
            <a:pPr lvl="0"/>
            <a:r>
              <a:rPr lang="en-US" altLang="zh-CN" dirty="0"/>
              <a:t>Part Five</a:t>
            </a:r>
            <a:endParaRPr lang="en-US" altLang="zh-CN" dirty="0"/>
          </a:p>
        </p:txBody>
      </p:sp>
      <p:grpSp>
        <p:nvGrpSpPr>
          <p:cNvPr id="703" name="组合 702"/>
          <p:cNvGrpSpPr/>
          <p:nvPr userDrawn="1"/>
        </p:nvGrpSpPr>
        <p:grpSpPr>
          <a:xfrm>
            <a:off x="1952199" y="2121506"/>
            <a:ext cx="658709" cy="199812"/>
            <a:chOff x="4510429" y="6007426"/>
            <a:chExt cx="658709" cy="199812"/>
          </a:xfrm>
        </p:grpSpPr>
        <p:sp>
          <p:nvSpPr>
            <p:cNvPr id="696" name="L 形 695"/>
            <p:cNvSpPr/>
            <p:nvPr userDrawn="1">
              <p:custDataLst>
                <p:tags r:id="rId9"/>
              </p:custDataLst>
            </p:nvPr>
          </p:nvSpPr>
          <p:spPr>
            <a:xfrm rot="13500000">
              <a:off x="4663956" y="6008863"/>
              <a:ext cx="196938" cy="196940"/>
            </a:xfrm>
            <a:prstGeom prst="corner">
              <a:avLst>
                <a:gd name="adj1" fmla="val 19000"/>
                <a:gd name="adj2" fmla="val 19000"/>
              </a:avLst>
            </a:prstGeom>
            <a:solidFill>
              <a:sysClr val="window" lastClr="FFFFF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698" name="L 形 697"/>
            <p:cNvSpPr/>
            <p:nvPr userDrawn="1">
              <p:custDataLst>
                <p:tags r:id="rId10"/>
              </p:custDataLst>
            </p:nvPr>
          </p:nvSpPr>
          <p:spPr>
            <a:xfrm rot="13500000">
              <a:off x="4818077" y="6008863"/>
              <a:ext cx="196938" cy="196940"/>
            </a:xfrm>
            <a:prstGeom prst="corner">
              <a:avLst>
                <a:gd name="adj1" fmla="val 19000"/>
                <a:gd name="adj2" fmla="val 19000"/>
              </a:avLst>
            </a:prstGeom>
            <a:solidFill>
              <a:sysClr val="window" lastClr="FFFFF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700" name="L 形 699"/>
            <p:cNvSpPr/>
            <p:nvPr userDrawn="1">
              <p:custDataLst>
                <p:tags r:id="rId11"/>
              </p:custDataLst>
            </p:nvPr>
          </p:nvSpPr>
          <p:spPr>
            <a:xfrm rot="13500000">
              <a:off x="4972199" y="6008864"/>
              <a:ext cx="196938" cy="196940"/>
            </a:xfrm>
            <a:prstGeom prst="corner">
              <a:avLst>
                <a:gd name="adj1" fmla="val 19000"/>
                <a:gd name="adj2" fmla="val 19000"/>
              </a:avLst>
            </a:prstGeom>
            <a:solidFill>
              <a:sysClr val="window" lastClr="FFFFF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702" name="直角三角形 701"/>
            <p:cNvSpPr/>
            <p:nvPr userDrawn="1">
              <p:custDataLst>
                <p:tags r:id="rId12"/>
              </p:custDataLst>
            </p:nvPr>
          </p:nvSpPr>
          <p:spPr>
            <a:xfrm rot="13500000">
              <a:off x="4510429" y="6007426"/>
              <a:ext cx="199812" cy="199812"/>
            </a:xfrm>
            <a:prstGeom prst="rtTriangle">
              <a:avLst/>
            </a:prstGeom>
            <a:solidFill>
              <a:srgbClr val="EB9641">
                <a:lumMod val="75000"/>
              </a:srgbClr>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grpSp>
      <p:sp>
        <p:nvSpPr>
          <p:cNvPr id="704" name="矩形 703"/>
          <p:cNvSpPr/>
          <p:nvPr userDrawn="1">
            <p:custDataLst>
              <p:tags r:id="rId13"/>
            </p:custDataLst>
          </p:nvPr>
        </p:nvSpPr>
        <p:spPr>
          <a:xfrm>
            <a:off x="545426" y="-2"/>
            <a:ext cx="101886" cy="6858002"/>
          </a:xfrm>
          <a:prstGeom prst="rect">
            <a:avLst/>
          </a:prstGeom>
          <a:gradFill>
            <a:gsLst>
              <a:gs pos="80000">
                <a:srgbClr val="EF881B"/>
              </a:gs>
              <a:gs pos="0">
                <a:srgbClr val="EF881B">
                  <a:alpha val="0"/>
                </a:srgbClr>
              </a:gs>
            </a:gsLst>
            <a:lin ang="5400000" scaled="0"/>
          </a:gra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705" name="矩形 704"/>
          <p:cNvSpPr/>
          <p:nvPr userDrawn="1">
            <p:custDataLst>
              <p:tags r:id="rId14"/>
            </p:custDataLst>
          </p:nvPr>
        </p:nvSpPr>
        <p:spPr>
          <a:xfrm flipV="1">
            <a:off x="4158103" y="-2"/>
            <a:ext cx="101886" cy="6858002"/>
          </a:xfrm>
          <a:prstGeom prst="rect">
            <a:avLst/>
          </a:prstGeom>
          <a:gradFill>
            <a:gsLst>
              <a:gs pos="80000">
                <a:srgbClr val="EF8A1C"/>
              </a:gs>
              <a:gs pos="0">
                <a:srgbClr val="EF891C">
                  <a:alpha val="0"/>
                </a:srgbClr>
              </a:gs>
            </a:gsLst>
            <a:lin ang="5400000" scaled="0"/>
          </a:gra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图片 13"/>
          <p:cNvPicPr/>
          <p:nvPr/>
        </p:nvPicPr>
        <p:blipFill>
          <a:blip r:embed="rId1"/>
          <a:stretch>
            <a:fillRect/>
          </a:stretch>
        </p:blipFill>
        <p:spPr>
          <a:xfrm>
            <a:off x="0" y="0"/>
            <a:ext cx="12192635" cy="6858000"/>
          </a:xfrm>
          <a:prstGeom prst="rect">
            <a:avLst/>
          </a:prstGeom>
          <a:noFill/>
          <a:ln w="9525">
            <a:noFill/>
          </a:ln>
        </p:spPr>
      </p:pic>
      <p:sp>
        <p:nvSpPr>
          <p:cNvPr id="15" name="矩形 14"/>
          <p:cNvSpPr/>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文本框 15"/>
          <p:cNvSpPr txBox="1"/>
          <p:nvPr/>
        </p:nvSpPr>
        <p:spPr>
          <a:xfrm>
            <a:off x="4260215" y="2934653"/>
            <a:ext cx="7919720" cy="988695"/>
          </a:xfrm>
          <a:prstGeom prst="rect">
            <a:avLst/>
          </a:prstGeom>
          <a:noFill/>
        </p:spPr>
        <p:txBody>
          <a:bodyPr wrap="square" rtlCol="0">
            <a:spAutoFit/>
          </a:bodyPr>
          <a:lstStyle/>
          <a:p>
            <a:pPr algn="ctr">
              <a:lnSpc>
                <a:spcPts val="7000"/>
              </a:lnSpc>
              <a:spcBef>
                <a:spcPts val="600"/>
              </a:spcBef>
            </a:pPr>
            <a:r>
              <a:rPr sz="5500" dirty="0">
                <a:solidFill>
                  <a:srgbClr val="BF191A"/>
                </a:solidFill>
                <a:latin typeface="Arial Black" panose="020B0A04020102020204" charset="0"/>
                <a:ea typeface="微软雅黑 Light" panose="020B0502040204020203" charset="-122"/>
                <a:cs typeface="Arial Black" panose="020B0A04020102020204" charset="0"/>
                <a:sym typeface="+mn-lt"/>
              </a:rPr>
              <a:t>Loader</a:t>
            </a:r>
            <a:endParaRPr sz="5500" dirty="0">
              <a:solidFill>
                <a:srgbClr val="BF191A"/>
              </a:solidFill>
              <a:latin typeface="Arial Black" panose="020B0A04020102020204" charset="0"/>
              <a:ea typeface="微软雅黑 Light" panose="020B0502040204020203" charset="-122"/>
              <a:cs typeface="Arial Black" panose="020B0A04020102020204" charset="0"/>
              <a:sym typeface="+mn-lt"/>
            </a:endParaRPr>
          </a:p>
        </p:txBody>
      </p:sp>
      <p:sp>
        <p:nvSpPr>
          <p:cNvPr id="17"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442A-BA00-4274-AC47-95D95C23D1C8}" type="datetimeFigureOut">
              <a:rPr lang="zh-CN" altLang="en-US" smtClean="0">
                <a:solidFill>
                  <a:prstClr val="black"/>
                </a:solidFill>
                <a:latin typeface="Segoe UI" panose="020B0502040204020203"/>
                <a:ea typeface="微软雅黑 Light" panose="020B0502040204020203" charset="-122"/>
              </a:rPr>
            </a:fld>
            <a:endParaRPr lang="zh-CN" altLang="en-US">
              <a:solidFill>
                <a:prstClr val="black"/>
              </a:solidFill>
              <a:latin typeface="Segoe UI" panose="020B0502040204020203"/>
              <a:ea typeface="微软雅黑 Light" panose="020B0502040204020203" charset="-122"/>
            </a:endParaRPr>
          </a:p>
        </p:txBody>
      </p:sp>
      <p:sp>
        <p:nvSpPr>
          <p:cNvPr id="18" name="矩形 17"/>
          <p:cNvSpPr/>
          <p:nvPr>
            <p:custDataLst>
              <p:tags r:id="rId3"/>
            </p:custDataLst>
          </p:nvPr>
        </p:nvSpPr>
        <p:spPr>
          <a:xfrm>
            <a:off x="707653" y="-2"/>
            <a:ext cx="3391877" cy="6858002"/>
          </a:xfrm>
          <a:prstGeom prst="rect">
            <a:avLst/>
          </a:prstGeom>
          <a:solidFill>
            <a:srgbClr val="E13747">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9"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r>
              <a:rPr lang="en-US" altLang="zh-CN" dirty="0">
                <a:solidFill>
                  <a:prstClr val="white"/>
                </a:solidFill>
                <a:latin typeface="Segoe UI" panose="020B0502040204020203"/>
                <a:ea typeface="微软雅黑 Light" panose="020B0502040204020203" charset="-122"/>
              </a:rPr>
              <a:t>01</a:t>
            </a:r>
            <a:endParaRPr lang="zh-CN" altLang="en-US" dirty="0">
              <a:solidFill>
                <a:prstClr val="white"/>
              </a:solidFill>
              <a:latin typeface="Segoe UI" panose="020B0502040204020203"/>
              <a:ea typeface="微软雅黑 Light" panose="020B0502040204020203" charset="-122"/>
            </a:endParaRPr>
          </a:p>
        </p:txBody>
      </p:sp>
      <p:sp>
        <p:nvSpPr>
          <p:cNvPr id="20"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r>
              <a:rPr lang="en-US" altLang="zh-CN" dirty="0">
                <a:solidFill>
                  <a:prstClr val="white"/>
                </a:solidFill>
                <a:latin typeface="Segoe UI" panose="020B0502040204020203"/>
                <a:ea typeface="微软雅黑 Light" panose="020B0502040204020203" charset="-122"/>
              </a:rPr>
              <a:t>Part One</a:t>
            </a:r>
            <a:endParaRPr lang="en-US" altLang="zh-CN" dirty="0">
              <a:solidFill>
                <a:prstClr val="white"/>
              </a:solidFill>
              <a:latin typeface="Segoe UI" panose="020B0502040204020203"/>
              <a:ea typeface="微软雅黑 Light" panose="020B0502040204020203" charset="-122"/>
            </a:endParaRPr>
          </a:p>
        </p:txBody>
      </p:sp>
      <p:grpSp>
        <p:nvGrpSpPr>
          <p:cNvPr id="21" name="组合 20"/>
          <p:cNvGrpSpPr/>
          <p:nvPr/>
        </p:nvGrpSpPr>
        <p:grpSpPr>
          <a:xfrm>
            <a:off x="1952199" y="2121506"/>
            <a:ext cx="658709" cy="199812"/>
            <a:chOff x="4510429" y="6007426"/>
            <a:chExt cx="658709" cy="199812"/>
          </a:xfrm>
        </p:grpSpPr>
        <p:sp>
          <p:nvSpPr>
            <p:cNvPr id="22" name="L 形 21"/>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3" name="L 形 22"/>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4" name="L 形 23"/>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5" name="直角三角形 24"/>
            <p:cNvSpPr/>
            <p:nvPr userDrawn="1">
              <p:custDataLst>
                <p:tags r:id="rId9"/>
              </p:custDataLst>
            </p:nvPr>
          </p:nvSpPr>
          <p:spPr>
            <a:xfrm rot="13500000">
              <a:off x="4510429" y="6007426"/>
              <a:ext cx="199812" cy="199812"/>
            </a:xfrm>
            <a:prstGeom prst="rtTriangle">
              <a:avLst/>
            </a:prstGeom>
            <a:solidFill>
              <a:srgbClr val="D120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26" name="矩形 25"/>
          <p:cNvSpPr/>
          <p:nvPr>
            <p:custDataLst>
              <p:tags r:id="rId10"/>
            </p:custDataLst>
          </p:nvPr>
        </p:nvSpPr>
        <p:spPr>
          <a:xfrm>
            <a:off x="545426"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7" name="矩形 26"/>
          <p:cNvSpPr/>
          <p:nvPr>
            <p:custDataLst>
              <p:tags r:id="rId11"/>
            </p:custDataLst>
          </p:nvPr>
        </p:nvSpPr>
        <p:spPr>
          <a:xfrm flipV="1">
            <a:off x="4158103"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p:nvPr>
            <p:custDataLst>
              <p:tags r:id="rId1"/>
            </p:custDataLst>
          </p:nvPr>
        </p:nvSpPr>
        <p:spPr>
          <a:xfrm>
            <a:off x="3845878" y="1007110"/>
            <a:ext cx="4500245" cy="5349240"/>
          </a:xfrm>
          <a:prstGeom prst="rect">
            <a:avLst/>
          </a:prstGeom>
          <a:solidFill>
            <a:srgbClr val="EF7D03">
              <a:alpha val="5000"/>
            </a:srgbClr>
          </a:solidFill>
          <a:ln>
            <a:solidFill>
              <a:srgbClr val="EF7D03"/>
            </a:solidFill>
          </a:ln>
        </p:spPr>
        <p:txBody>
          <a:bodyPr wrap="square" rtlCol="0" anchor="ctr" anchorCtr="0">
            <a:spAutoFit/>
          </a:bodyPr>
          <a:p>
            <a:pPr indent="0" fontAlgn="auto">
              <a:lnSpc>
                <a:spcPct val="95000"/>
              </a:lnSpc>
            </a:pPr>
            <a:r>
              <a:rPr lang="en-US">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Simulation Managers</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simgr = proj.factory.simulation_manager(state)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print(simgr.active)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print(simgr.active[0])</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simgr.step()</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print(simgr.active)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print(simgr.active[0].regs.rip)</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print(state.regs.rip)</a:t>
            </a:r>
            <a:endParaRPr lang="en-US">
              <a:latin typeface="Times New Roman" panose="02020603050405020304" charset="0"/>
              <a:cs typeface="Times New Roman" panose="02020603050405020304" charset="0"/>
            </a:endParaRPr>
          </a:p>
          <a:p>
            <a:pPr indent="0" fontAlgn="auto">
              <a:lnSpc>
                <a:spcPct val="95000"/>
              </a:lnSpc>
            </a:pP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state = proj.factory.entry_state()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simgr = proj.factory.simgr(state)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print(simgr.active)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while len(simgr.active)==1</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         simgr.step()</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print(simgr.active)</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simgr.run()</a:t>
            </a:r>
            <a:endParaRPr lang="en-US">
              <a:latin typeface="Times New Roman" panose="02020603050405020304" charset="0"/>
              <a:cs typeface="Times New Roman" panose="02020603050405020304" charset="0"/>
            </a:endParaRPr>
          </a:p>
          <a:p>
            <a:pPr indent="0" fontAlgn="auto">
              <a:lnSpc>
                <a:spcPct val="95000"/>
              </a:lnSpc>
            </a:pPr>
            <a:r>
              <a:rPr lang="en-US">
                <a:latin typeface="Times New Roman" panose="02020603050405020304" charset="0"/>
                <a:cs typeface="Times New Roman" panose="02020603050405020304" charset="0"/>
              </a:rPr>
              <a:t>print(simgr)</a:t>
            </a:r>
            <a:endParaRPr lang="en-US">
              <a:latin typeface="Times New Roman" panose="02020603050405020304" charset="0"/>
              <a:cs typeface="Times New Roman" panose="02020603050405020304" charset="0"/>
            </a:endParaRPr>
          </a:p>
        </p:txBody>
      </p:sp>
      <p:sp>
        <p:nvSpPr>
          <p:cNvPr id="10" name="内容占位符 9"/>
          <p:cNvSpPr>
            <a:spLocks noGrp="1"/>
          </p:cNvSpPr>
          <p:nvPr>
            <p:custDataLst>
              <p:tags r:id="rId2"/>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EF7D03"/>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Simulation Managers</a:t>
            </a:r>
            <a:endParaRPr lang="en-US" altLang="zh-C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EF7D03"/>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Stash types</a:t>
            </a:r>
            <a:endParaRPr lang="en-US" altLang="zh-CN" dirty="0"/>
          </a:p>
        </p:txBody>
      </p:sp>
      <p:graphicFrame>
        <p:nvGraphicFramePr>
          <p:cNvPr id="29" name="表格 28"/>
          <p:cNvGraphicFramePr/>
          <p:nvPr>
            <p:custDataLst>
              <p:tags r:id="rId2"/>
            </p:custDataLst>
          </p:nvPr>
        </p:nvGraphicFramePr>
        <p:xfrm>
          <a:off x="551815" y="1437306"/>
          <a:ext cx="11088000" cy="4634230"/>
        </p:xfrm>
        <a:graphic>
          <a:graphicData uri="http://schemas.openxmlformats.org/drawingml/2006/table">
            <a:tbl>
              <a:tblPr firstRow="1" bandRow="1">
                <a:tableStyleId>{E47537ED-85E0-43F2-A7F5-E7EDC2A94A9F}</a:tableStyleId>
              </a:tblPr>
              <a:tblGrid>
                <a:gridCol w="1620000"/>
                <a:gridCol w="9468000"/>
              </a:tblGrid>
              <a:tr h="511810">
                <a:tc>
                  <a:txBody>
                    <a:bodyPr/>
                    <a:p>
                      <a:pPr algn="ctr">
                        <a:buNone/>
                      </a:pPr>
                      <a:r>
                        <a:rPr lang="en-US" altLang="zh-CN" sz="2400" b="1" dirty="0">
                          <a:latin typeface="Times New Roman" panose="02020603050405020304" charset="0"/>
                          <a:cs typeface="Times New Roman" panose="02020603050405020304" charset="0"/>
                        </a:rPr>
                        <a:t>Stash</a:t>
                      </a:r>
                      <a:endParaRPr lang="en-US" altLang="zh-CN" sz="2400" b="1" dirty="0">
                        <a:latin typeface="Times New Roman" panose="02020603050405020304" charset="0"/>
                        <a:cs typeface="Times New Roman" panose="02020603050405020304" charset="0"/>
                      </a:endParaRPr>
                    </a:p>
                  </a:txBody>
                  <a:tcPr anchor="ctr">
                    <a:lnL w="12700" cmpd="sng">
                      <a:noFill/>
                      <a:prstDash val="solid"/>
                    </a:lnL>
                    <a:lnR w="12700" cmpd="sng">
                      <a:noFill/>
                    </a:lnR>
                    <a:lnT w="12700" cmpd="sng">
                      <a:noFill/>
                      <a:prstDash val="solid"/>
                    </a:lnT>
                    <a:lnB w="12700" cmpd="sng">
                      <a:noFill/>
                      <a:prstDash val="solid"/>
                    </a:lnB>
                    <a:lnTlToBr w="12700" cmpd="sng">
                      <a:noFill/>
                      <a:prstDash val="solid"/>
                    </a:lnTlToBr>
                    <a:lnBlToTr w="12700" cmpd="sng">
                      <a:noFill/>
                      <a:prstDash val="solid"/>
                    </a:lnBlToTr>
                  </a:tcPr>
                </a:tc>
                <a:tc>
                  <a:txBody>
                    <a:bodyPr/>
                    <a:p>
                      <a:pPr algn="ctr">
                        <a:buNone/>
                      </a:pPr>
                      <a:r>
                        <a:rPr lang="en-US" altLang="zh-CN" sz="2400" b="1" dirty="0">
                          <a:latin typeface="Times New Roman" panose="02020603050405020304" charset="0"/>
                          <a:cs typeface="Times New Roman" panose="02020603050405020304" charset="0"/>
                        </a:rPr>
                        <a:t>Description</a:t>
                      </a:r>
                      <a:endParaRPr lang="en-US" altLang="zh-CN" sz="2400" b="1" dirty="0">
                        <a:latin typeface="Times New Roman" panose="02020603050405020304" charset="0"/>
                        <a:cs typeface="Times New Roman" panose="02020603050405020304" charset="0"/>
                      </a:endParaRPr>
                    </a:p>
                  </a:txBody>
                  <a:tcPr anchor="ctr">
                    <a:lnL w="12700" cmpd="sng">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464820">
                <a:tc>
                  <a:txBody>
                    <a:bodyPr/>
                    <a:p>
                      <a:pPr algn="ctr">
                        <a:buNone/>
                      </a:pPr>
                      <a:r>
                        <a:rPr lang="en-US" altLang="zh-CN" sz="1800" dirty="0">
                          <a:latin typeface="Times New Roman" panose="02020603050405020304" charset="0"/>
                          <a:cs typeface="Times New Roman" panose="02020603050405020304" charset="0"/>
                        </a:rPr>
                        <a:t>active</a:t>
                      </a:r>
                      <a:endParaRPr lang="en-US" altLang="zh-CN" sz="1800" dirty="0">
                        <a:latin typeface="Times New Roman" panose="02020603050405020304" charset="0"/>
                        <a:cs typeface="Times New Roman" panose="02020603050405020304" charset="0"/>
                      </a:endParaRPr>
                    </a:p>
                  </a:txBody>
                  <a:tcPr anchor="ctr">
                    <a:lnL w="12700" cmpd="sng">
                      <a:noFill/>
                      <a:prstDash val="solid"/>
                    </a:lnL>
                    <a:lnR w="12700" cmpd="sng">
                      <a:noFill/>
                    </a:lnR>
                    <a:lnT w="12700" cmpd="sng">
                      <a:noFill/>
                      <a:prstDash val="solid"/>
                    </a:lnT>
                    <a:lnB w="12700" cmpd="sng">
                      <a:noFill/>
                      <a:prstDash val="solid"/>
                    </a:lnB>
                    <a:lnTlToBr w="12700" cmpd="sng">
                      <a:noFill/>
                      <a:prstDash val="solid"/>
                    </a:lnTlToBr>
                    <a:lnBlToTr w="12700" cmpd="sng">
                      <a:noFill/>
                      <a:prstDash val="solid"/>
                    </a:lnBlToTr>
                  </a:tcPr>
                </a:tc>
                <a:tc>
                  <a:txBody>
                    <a:bodyPr/>
                    <a:p>
                      <a:pPr algn="l">
                        <a:buNone/>
                      </a:pPr>
                      <a:r>
                        <a:rPr lang="en-US" altLang="zh-CN" sz="1800" dirty="0">
                          <a:latin typeface="Times New Roman" panose="02020603050405020304" charset="0"/>
                          <a:cs typeface="Times New Roman" panose="02020603050405020304" charset="0"/>
                        </a:rPr>
                        <a:t>This stash contains the states that will be stepped by default, unless an alternate stash is specified.</a:t>
                      </a:r>
                      <a:endParaRPr lang="en-US" altLang="zh-CN" sz="1800" dirty="0">
                        <a:latin typeface="Times New Roman" panose="02020603050405020304" charset="0"/>
                        <a:cs typeface="Times New Roman" panose="02020603050405020304" charset="0"/>
                      </a:endParaRPr>
                    </a:p>
                  </a:txBody>
                  <a:tcPr anchor="ctr">
                    <a:lnL w="12700" cmpd="sng">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40080">
                <a:tc>
                  <a:txBody>
                    <a:bodyPr/>
                    <a:p>
                      <a:pPr algn="ctr">
                        <a:buNone/>
                      </a:pPr>
                      <a:r>
                        <a:rPr lang="en-US" altLang="zh-CN" sz="1800" dirty="0" err="1">
                          <a:latin typeface="Times New Roman" panose="02020603050405020304" charset="0"/>
                          <a:cs typeface="Times New Roman" panose="02020603050405020304" charset="0"/>
                        </a:rPr>
                        <a:t>deadended</a:t>
                      </a:r>
                      <a:endParaRPr lang="en-US" altLang="zh-CN" sz="1800" dirty="0">
                        <a:latin typeface="Times New Roman" panose="02020603050405020304" charset="0"/>
                        <a:cs typeface="Times New Roman" panose="02020603050405020304" charset="0"/>
                      </a:endParaRPr>
                    </a:p>
                  </a:txBody>
                  <a:tcPr anchor="ctr">
                    <a:lnL w="12700" cmpd="sng">
                      <a:noFill/>
                      <a:prstDash val="solid"/>
                    </a:lnL>
                    <a:lnR w="12700" cmpd="sng">
                      <a:noFill/>
                    </a:lnR>
                    <a:lnT w="12700" cmpd="sng">
                      <a:noFill/>
                      <a:prstDash val="solid"/>
                    </a:lnT>
                    <a:lnB w="12700" cmpd="sng">
                      <a:noFill/>
                      <a:prstDash val="solid"/>
                    </a:lnB>
                    <a:lnTlToBr w="12700" cmpd="sng">
                      <a:noFill/>
                      <a:prstDash val="solid"/>
                    </a:lnTlToBr>
                    <a:lnBlToTr w="12700" cmpd="sng">
                      <a:noFill/>
                      <a:prstDash val="solid"/>
                    </a:lnBlToTr>
                    <a:solidFill>
                      <a:schemeClr val="bg2">
                        <a:lumMod val="85000"/>
                      </a:schemeClr>
                    </a:solidFill>
                  </a:tcPr>
                </a:tc>
                <a:tc>
                  <a:txBody>
                    <a:bodyPr/>
                    <a:p>
                      <a:pPr algn="l">
                        <a:buNone/>
                      </a:pPr>
                      <a:r>
                        <a:rPr lang="zh-CN" altLang="en-US" sz="1800" dirty="0">
                          <a:latin typeface="Times New Roman" panose="02020603050405020304" charset="0"/>
                          <a:cs typeface="Times New Roman" panose="02020603050405020304" charset="0"/>
                        </a:rPr>
                        <a:t>A state goes to the deadended stash when it cannot continue the execution for some reason, including no more valid instructions, unsat state of all of its successors, or an invalid instruction pointer.</a:t>
                      </a:r>
                      <a:endParaRPr lang="zh-CN" altLang="en-US" sz="1800" dirty="0">
                        <a:latin typeface="Times New Roman" panose="02020603050405020304" charset="0"/>
                        <a:cs typeface="Times New Roman" panose="02020603050405020304" charset="0"/>
                      </a:endParaRPr>
                    </a:p>
                  </a:txBody>
                  <a:tcPr anchor="ctr">
                    <a:lnL w="12700" cmpd="sng">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85000"/>
                      </a:schemeClr>
                    </a:solidFill>
                  </a:tcPr>
                </a:tc>
              </a:tr>
              <a:tr h="1107440">
                <a:tc>
                  <a:txBody>
                    <a:bodyPr/>
                    <a:p>
                      <a:pPr algn="ctr">
                        <a:buNone/>
                      </a:pPr>
                      <a:r>
                        <a:rPr lang="en-US" altLang="zh-CN" sz="1800">
                          <a:latin typeface="Times New Roman" panose="02020603050405020304" charset="0"/>
                          <a:cs typeface="Times New Roman" panose="02020603050405020304" charset="0"/>
                        </a:rPr>
                        <a:t>pruned</a:t>
                      </a:r>
                      <a:endParaRPr lang="en-US" altLang="zh-CN" sz="1800">
                        <a:latin typeface="Times New Roman" panose="02020603050405020304" charset="0"/>
                        <a:cs typeface="Times New Roman" panose="02020603050405020304" charset="0"/>
                      </a:endParaRPr>
                    </a:p>
                  </a:txBody>
                  <a:tcPr anchor="ctr">
                    <a:lnL w="12700" cmpd="sng">
                      <a:noFill/>
                      <a:prstDash val="solid"/>
                    </a:lnL>
                    <a:lnR w="12700" cmpd="sng">
                      <a:noFill/>
                    </a:lnR>
                    <a:lnT w="12700" cmpd="sng">
                      <a:noFill/>
                      <a:prstDash val="solid"/>
                    </a:lnT>
                    <a:lnB w="12700" cmpd="sng">
                      <a:noFill/>
                      <a:prstDash val="solid"/>
                    </a:lnB>
                    <a:lnTlToBr w="12700" cmpd="sng">
                      <a:noFill/>
                      <a:prstDash val="solid"/>
                    </a:lnTlToBr>
                    <a:lnBlToTr w="12700" cmpd="sng">
                      <a:noFill/>
                      <a:prstDash val="solid"/>
                    </a:lnBlToTr>
                  </a:tcPr>
                </a:tc>
                <a:tc>
                  <a:txBody>
                    <a:bodyPr/>
                    <a:p>
                      <a:pPr algn="l">
                        <a:buNone/>
                      </a:pPr>
                      <a:r>
                        <a:rPr lang="zh-CN" altLang="en-US" sz="1800" dirty="0">
                          <a:latin typeface="Times New Roman" panose="02020603050405020304" charset="0"/>
                          <a:cs typeface="Times New Roman" panose="02020603050405020304" charset="0"/>
                        </a:rPr>
                        <a:t>When using LAZY_SOLVES,states are not checked for satisfiability unless absolutely necessary. When a state is found to be unsat in the presence of LAZY_SOLVES, the state hierarchy is traversed to identify when, in its history, it initially became unsat. All states that are descendants of that point(which will also be unsat, since a state cannot become un-unsat) are pruned and put in this stash.</a:t>
                      </a:r>
                      <a:endParaRPr lang="zh-CN" altLang="en-US" sz="1800" dirty="0">
                        <a:latin typeface="Times New Roman" panose="02020603050405020304" charset="0"/>
                        <a:cs typeface="Times New Roman" panose="02020603050405020304" charset="0"/>
                      </a:endParaRPr>
                    </a:p>
                  </a:txBody>
                  <a:tcPr anchor="ctr">
                    <a:lnL w="12700" cmpd="sng">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96240">
                <a:tc>
                  <a:txBody>
                    <a:bodyPr/>
                    <a:p>
                      <a:pPr algn="ctr">
                        <a:buNone/>
                      </a:pPr>
                      <a:r>
                        <a:rPr lang="en-US" altLang="zh-CN" sz="1800">
                          <a:latin typeface="Times New Roman" panose="02020603050405020304" charset="0"/>
                          <a:cs typeface="Times New Roman" panose="02020603050405020304" charset="0"/>
                        </a:rPr>
                        <a:t>unconstrained</a:t>
                      </a:r>
                      <a:endParaRPr lang="en-US" altLang="zh-CN" sz="1800">
                        <a:latin typeface="Times New Roman" panose="02020603050405020304" charset="0"/>
                        <a:cs typeface="Times New Roman" panose="02020603050405020304" charset="0"/>
                      </a:endParaRPr>
                    </a:p>
                  </a:txBody>
                  <a:tcPr anchor="ctr">
                    <a:lnL w="12700" cmpd="sng">
                      <a:noFill/>
                      <a:prstDash val="solid"/>
                    </a:lnL>
                    <a:lnR w="12700" cmpd="sng">
                      <a:noFill/>
                    </a:lnR>
                    <a:lnT w="12700" cmpd="sng">
                      <a:noFill/>
                      <a:prstDash val="solid"/>
                    </a:lnT>
                    <a:lnB w="12700" cmpd="sng">
                      <a:noFill/>
                      <a:prstDash val="solid"/>
                    </a:lnB>
                    <a:lnTlToBr w="12700" cmpd="sng">
                      <a:noFill/>
                      <a:prstDash val="solid"/>
                    </a:lnTlToBr>
                    <a:lnBlToTr w="12700" cmpd="sng">
                      <a:noFill/>
                      <a:prstDash val="solid"/>
                    </a:lnBlToTr>
                    <a:solidFill>
                      <a:schemeClr val="bg2">
                        <a:lumMod val="85000"/>
                      </a:schemeClr>
                    </a:solidFill>
                  </a:tcPr>
                </a:tc>
                <a:tc>
                  <a:txBody>
                    <a:bodyPr/>
                    <a:p>
                      <a:pPr algn="l">
                        <a:buNone/>
                      </a:pPr>
                      <a:r>
                        <a:rPr lang="zh-CN" altLang="en-US" sz="1800" dirty="0">
                          <a:latin typeface="Times New Roman" panose="02020603050405020304" charset="0"/>
                          <a:cs typeface="Times New Roman" panose="02020603050405020304" charset="0"/>
                        </a:rPr>
                        <a:t>If the save_unconstrained option is provided to the SimulationManager constructor, states that are determined to be unconstrained (i.e.,with the instruction pointer controlled by user data or some other source of symbolic data) are placed here.</a:t>
                      </a:r>
                      <a:endParaRPr lang="zh-CN" altLang="en-US" sz="1800" dirty="0">
                        <a:latin typeface="Times New Roman" panose="02020603050405020304" charset="0"/>
                        <a:cs typeface="Times New Roman" panose="02020603050405020304" charset="0"/>
                      </a:endParaRPr>
                    </a:p>
                  </a:txBody>
                  <a:tcPr anchor="ctr">
                    <a:lnL w="12700" cmpd="sng">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85000"/>
                      </a:schemeClr>
                    </a:solidFill>
                  </a:tcPr>
                </a:tc>
              </a:tr>
              <a:tr h="396240">
                <a:tc>
                  <a:txBody>
                    <a:bodyPr/>
                    <a:p>
                      <a:pPr algn="ctr">
                        <a:buNone/>
                      </a:pPr>
                      <a:r>
                        <a:rPr lang="en-US" altLang="zh-CN" sz="1800" dirty="0" err="1">
                          <a:latin typeface="Times New Roman" panose="02020603050405020304" charset="0"/>
                          <a:cs typeface="Times New Roman" panose="02020603050405020304" charset="0"/>
                        </a:rPr>
                        <a:t>unsat</a:t>
                      </a:r>
                      <a:endParaRPr lang="en-US" altLang="zh-CN" sz="1800" dirty="0">
                        <a:latin typeface="Times New Roman" panose="02020603050405020304" charset="0"/>
                        <a:cs typeface="Times New Roman" panose="02020603050405020304" charset="0"/>
                      </a:endParaRPr>
                    </a:p>
                  </a:txBody>
                  <a:tcPr anchor="ctr">
                    <a:lnL w="12700" cap="flat" cmpd="sng" algn="ctr">
                      <a:solidFill>
                        <a:schemeClr val="bg1"/>
                      </a:solidFill>
                      <a:prstDash val="solid"/>
                      <a:round/>
                      <a:headEnd type="none" w="med" len="med"/>
                      <a:tailEnd type="none" w="med" len="med"/>
                    </a:lnL>
                    <a:lnT w="12700" cmpd="sng">
                      <a:noFill/>
                      <a:prstDash val="solid"/>
                    </a:lnT>
                  </a:tcPr>
                </a:tc>
                <a:tc>
                  <a:txBody>
                    <a:bodyPr/>
                    <a:p>
                      <a:pPr algn="l">
                        <a:buNone/>
                      </a:pPr>
                      <a:r>
                        <a:rPr lang="zh-CN" altLang="en-US" sz="1800" dirty="0">
                          <a:latin typeface="Times New Roman" panose="02020603050405020304" charset="0"/>
                          <a:cs typeface="Times New Roman" panose="02020603050405020304" charset="0"/>
                        </a:rPr>
                        <a:t>If the save_unsat option is provided to the SimulationManager constructor,states that are determined to be unsatisfiable(i.e.,they have constraints that are contradictory, like the input having to be both "AAAA" and "BBBB" at the same time) are placed here.</a:t>
                      </a:r>
                      <a:endParaRPr lang="zh-CN" altLang="en-US" sz="1800" dirty="0">
                        <a:latin typeface="Times New Roman" panose="02020603050405020304" charset="0"/>
                        <a:cs typeface="Times New Roman" panose="02020603050405020304" charset="0"/>
                      </a:endParaRPr>
                    </a:p>
                  </a:txBody>
                  <a:tcPr anchor="ctr">
                    <a:lnR w="12700" cap="flat" cmpd="sng" algn="ctr">
                      <a:solidFill>
                        <a:schemeClr val="bg1"/>
                      </a:solidFill>
                      <a:prstDash val="solid"/>
                      <a:round/>
                      <a:headEnd type="none" w="med" len="med"/>
                      <a:tailEnd type="none" w="med" len="med"/>
                    </a:lnR>
                    <a:lnT w="12700" cmpd="sng">
                      <a:noFill/>
                      <a:prstDash val="solid"/>
                    </a:lnT>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EF7D03"/>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Exploration Techniques</a:t>
            </a:r>
            <a:endParaRPr lang="en-US" altLang="zh-CN" dirty="0"/>
          </a:p>
        </p:txBody>
      </p:sp>
      <p:sp>
        <p:nvSpPr>
          <p:cNvPr id="2"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336550" y="1214120"/>
            <a:ext cx="11282045" cy="50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571500" indent="-628650" fontAlgn="auto">
              <a:lnSpc>
                <a:spcPts val="4000"/>
              </a:lnSpc>
              <a:spcBef>
                <a:spcPts val="0"/>
              </a:spcBef>
              <a:spcAft>
                <a:spcPts val="2500"/>
              </a:spcAft>
              <a:buClrTx/>
              <a:buSzPct val="16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1" dirty="0">
                <a:solidFill>
                  <a:srgbClr val="FF0000"/>
                </a:solidFill>
                <a:latin typeface="Arial" panose="020B0604020202020204" pitchFamily="34" charset="0"/>
                <a:cs typeface="Arial" panose="020B0604020202020204" pitchFamily="34" charset="0"/>
                <a:sym typeface="微软雅黑 Light" panose="020B0502040204020203" charset="-122"/>
              </a:rPr>
              <a:t>DFS:</a:t>
            </a:r>
            <a:r>
              <a:rPr lang="en-US" altLang="zh-CN" sz="3300" b="0" dirty="0">
                <a:latin typeface="Arial" panose="020B0604020202020204" pitchFamily="34" charset="0"/>
                <a:cs typeface="Arial" panose="020B0604020202020204" pitchFamily="34" charset="0"/>
                <a:sym typeface="微软雅黑 Light" panose="020B0502040204020203" charset="-122"/>
              </a:rPr>
              <a:t> Depth first search, as mentioned earlier. Keeps only one state active at once, putting the rest in the deferred stash until it deadends or errors.</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a:p>
            <a:pPr marL="571500" indent="-628650" fontAlgn="auto">
              <a:lnSpc>
                <a:spcPts val="4000"/>
              </a:lnSpc>
              <a:spcBef>
                <a:spcPts val="0"/>
              </a:spcBef>
              <a:spcAft>
                <a:spcPts val="2500"/>
              </a:spcAft>
              <a:buClrTx/>
              <a:buSzPct val="16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1" dirty="0">
                <a:solidFill>
                  <a:srgbClr val="FF0000"/>
                </a:solidFill>
                <a:latin typeface="Arial" panose="020B0604020202020204" pitchFamily="34" charset="0"/>
                <a:cs typeface="Arial" panose="020B0604020202020204" pitchFamily="34" charset="0"/>
                <a:sym typeface="微软雅黑 Light" panose="020B0502040204020203" charset="-122"/>
              </a:rPr>
              <a:t>Explorer:</a:t>
            </a:r>
            <a:r>
              <a:rPr lang="en-US" altLang="zh-CN" sz="3300" b="0" dirty="0">
                <a:latin typeface="Arial" panose="020B0604020202020204" pitchFamily="34" charset="0"/>
                <a:cs typeface="Arial" panose="020B0604020202020204" pitchFamily="34" charset="0"/>
                <a:sym typeface="微软雅黑 Light" panose="020B0502040204020203" charset="-122"/>
              </a:rPr>
              <a:t> This technique implements the .explore() functionality, allowing you to search for and avoid addresses.</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a:p>
            <a:pPr marL="571500" indent="-628650" fontAlgn="auto">
              <a:lnSpc>
                <a:spcPts val="4000"/>
              </a:lnSpc>
              <a:spcBef>
                <a:spcPts val="0"/>
              </a:spcBef>
              <a:spcAft>
                <a:spcPts val="2500"/>
              </a:spcAft>
              <a:buClrTx/>
              <a:buSzPct val="16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1" dirty="0">
                <a:solidFill>
                  <a:srgbClr val="FF0000"/>
                </a:solidFill>
                <a:latin typeface="Arial" panose="020B0604020202020204" pitchFamily="34" charset="0"/>
                <a:cs typeface="Arial" panose="020B0604020202020204" pitchFamily="34" charset="0"/>
                <a:sym typeface="微软雅黑 Light" panose="020B0502040204020203" charset="-122"/>
              </a:rPr>
              <a:t>LengthLimiter:</a:t>
            </a:r>
            <a:r>
              <a:rPr lang="en-US" altLang="zh-CN" sz="3300" b="0" dirty="0">
                <a:latin typeface="Arial" panose="020B0604020202020204" pitchFamily="34" charset="0"/>
                <a:cs typeface="Arial" panose="020B0604020202020204" pitchFamily="34" charset="0"/>
                <a:sym typeface="微软雅黑 Light" panose="020B0502040204020203" charset="-122"/>
              </a:rPr>
              <a:t> Puts a cap on the maximum length of the path a state goes through.</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EF7D03"/>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Exploration Techniques</a:t>
            </a:r>
            <a:endParaRPr lang="en-US" altLang="zh-CN" dirty="0"/>
          </a:p>
        </p:txBody>
      </p:sp>
      <p:sp>
        <p:nvSpPr>
          <p:cNvPr id="3"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229235" y="1139190"/>
            <a:ext cx="11282045" cy="490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571500" indent="-571500" fontAlgn="auto">
              <a:lnSpc>
                <a:spcPts val="33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solidFill>
                  <a:srgbClr val="FF0000"/>
                </a:solidFill>
                <a:latin typeface="Arial" panose="020B0604020202020204" pitchFamily="34" charset="0"/>
                <a:cs typeface="Arial" panose="020B0604020202020204" pitchFamily="34" charset="0"/>
                <a:sym typeface="微软雅黑 Light" panose="020B0502040204020203" charset="-122"/>
              </a:rPr>
              <a:t>LoopSeer:</a:t>
            </a:r>
            <a:r>
              <a:rPr lang="en-US" altLang="zh-CN" sz="3000" b="0" dirty="0">
                <a:latin typeface="Arial" panose="020B0604020202020204" pitchFamily="34" charset="0"/>
                <a:cs typeface="Arial" panose="020B0604020202020204" pitchFamily="34" charset="0"/>
                <a:sym typeface="微软雅黑 Light" panose="020B0502040204020203" charset="-122"/>
              </a:rPr>
              <a:t> Uses a reasonable approximation of loop counting to discard states that appear to be going through a loop too many times, putting them in a spinning stash and pulling them out again if we run out of otherwise viable states.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33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solidFill>
                  <a:srgbClr val="FF0000"/>
                </a:solidFill>
                <a:latin typeface="Arial" panose="020B0604020202020204" pitchFamily="34" charset="0"/>
                <a:cs typeface="Arial" panose="020B0604020202020204" pitchFamily="34" charset="0"/>
                <a:sym typeface="微软雅黑 Light" panose="020B0502040204020203" charset="-122"/>
              </a:rPr>
              <a:t>ManualMergepoint:</a:t>
            </a:r>
            <a:r>
              <a:rPr lang="en-US" altLang="zh-CN" sz="3000" b="0" dirty="0">
                <a:latin typeface="Arial" panose="020B0604020202020204" pitchFamily="34" charset="0"/>
                <a:cs typeface="Arial" panose="020B0604020202020204" pitchFamily="34" charset="0"/>
                <a:sym typeface="微软雅黑 Light" panose="020B0502040204020203" charset="-122"/>
              </a:rPr>
              <a:t> Marks an address in the program as a merge point, so states that reach that address will be briefly held, and any other states that reach that same point within a timeout will be merged together.</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fontAlgn="auto">
              <a:lnSpc>
                <a:spcPts val="3300"/>
              </a:lnSpc>
              <a:spcBef>
                <a:spcPts val="0"/>
              </a:spcBef>
              <a:spcAft>
                <a:spcPts val="1000"/>
              </a:spcAft>
              <a:buClrTx/>
              <a:buSzPct val="16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solidFill>
                  <a:srgbClr val="FF0000"/>
                </a:solidFill>
                <a:latin typeface="Arial" panose="020B0604020202020204" pitchFamily="34" charset="0"/>
                <a:cs typeface="Arial" panose="020B0604020202020204" pitchFamily="34" charset="0"/>
                <a:sym typeface="微软雅黑 Light" panose="020B0502040204020203" charset="-122"/>
              </a:rPr>
              <a:t>MemoryWatcher</a:t>
            </a:r>
            <a:r>
              <a:rPr lang="en-US" altLang="zh-CN" sz="3000" b="0" dirty="0">
                <a:latin typeface="Arial" panose="020B0604020202020204" pitchFamily="34" charset="0"/>
                <a:cs typeface="Arial" panose="020B0604020202020204" pitchFamily="34" charset="0"/>
                <a:sym typeface="微软雅黑 Light" panose="020B0502040204020203" charset="-122"/>
              </a:rPr>
              <a:t>: Monitors how much memory is free/available on the system between simgr steps and stops exploration if it gets too low.</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EF7D03"/>
                </a:solidFill>
                <a:latin typeface="Arial" panose="020B0604020202020204" pitchFamily="34" charset="0"/>
                <a:ea typeface="Microsoft YaHei" panose="020B050302020402020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charset="-122"/>
                <a:ea typeface="Microsoft YaHei"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Exploration Techniques</a:t>
            </a:r>
            <a:endParaRPr lang="en-US" altLang="zh-CN" dirty="0"/>
          </a:p>
        </p:txBody>
      </p:sp>
      <p:sp>
        <p:nvSpPr>
          <p:cNvPr id="2" name="Text Box 8" descr="7b0a202020202262756c6c6574223a20227b5c2263617465676f727949645c223a31303030362c5c2274656d706c61746549645c223a32303233313438337d222c0a20202020227461726765744964223a202270726f636573734f6e6c696e6542756c6c6574220a7d0a"/>
          <p:cNvSpPr txBox="1">
            <a:spLocks noChangeArrowheads="1"/>
          </p:cNvSpPr>
          <p:nvPr>
            <p:custDataLst>
              <p:tags r:id="rId2"/>
            </p:custDataLst>
          </p:nvPr>
        </p:nvSpPr>
        <p:spPr bwMode="auto">
          <a:xfrm>
            <a:off x="277495" y="1131570"/>
            <a:ext cx="11282045" cy="50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571500" indent="-628650" fontAlgn="auto">
              <a:lnSpc>
                <a:spcPts val="4000"/>
              </a:lnSpc>
              <a:spcBef>
                <a:spcPts val="0"/>
              </a:spcBef>
              <a:spcAft>
                <a:spcPts val="2500"/>
              </a:spcAft>
              <a:buClrTx/>
              <a:buSzPct val="16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1" dirty="0">
                <a:solidFill>
                  <a:srgbClr val="FF0000"/>
                </a:solidFill>
                <a:latin typeface="Arial" panose="020B0604020202020204" pitchFamily="34" charset="0"/>
                <a:cs typeface="Arial" panose="020B0604020202020204" pitchFamily="34" charset="0"/>
                <a:sym typeface="微软雅黑 Light" panose="020B0502040204020203" charset="-122"/>
              </a:rPr>
              <a:t>Spiller:</a:t>
            </a:r>
            <a:r>
              <a:rPr lang="en-US" altLang="zh-CN" sz="3300" b="0" dirty="0">
                <a:latin typeface="Arial" panose="020B0604020202020204" pitchFamily="34" charset="0"/>
                <a:cs typeface="Arial" panose="020B0604020202020204" pitchFamily="34" charset="0"/>
                <a:sym typeface="微软雅黑 Light" panose="020B0502040204020203" charset="-122"/>
              </a:rPr>
              <a:t> When there are too many states active, this technique can dump some of them to disk in order to keep memory consumption low.</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a:p>
            <a:pPr marL="571500" indent="-628650" fontAlgn="auto">
              <a:lnSpc>
                <a:spcPts val="4000"/>
              </a:lnSpc>
              <a:spcBef>
                <a:spcPts val="0"/>
              </a:spcBef>
              <a:spcAft>
                <a:spcPts val="2500"/>
              </a:spcAft>
              <a:buClrTx/>
              <a:buSzPct val="16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1" dirty="0">
                <a:solidFill>
                  <a:srgbClr val="FF0000"/>
                </a:solidFill>
                <a:latin typeface="Arial" panose="020B0604020202020204" pitchFamily="34" charset="0"/>
                <a:cs typeface="Arial" panose="020B0604020202020204" pitchFamily="34" charset="0"/>
                <a:sym typeface="微软雅黑 Light" panose="020B0502040204020203" charset="-122"/>
              </a:rPr>
              <a:t>Threading:</a:t>
            </a:r>
            <a:r>
              <a:rPr lang="en-US" altLang="zh-CN" sz="3300" b="0" dirty="0">
                <a:latin typeface="Arial" panose="020B0604020202020204" pitchFamily="34" charset="0"/>
                <a:cs typeface="Arial" panose="020B0604020202020204" pitchFamily="34" charset="0"/>
                <a:sym typeface="微软雅黑 Light" panose="020B0502040204020203" charset="-122"/>
              </a:rPr>
              <a:t> Adds thread-level parallelism to the stepping process. This doesn't help much because of Python's global interpreter locks, but if you have a program whose analysis spends a lot of time in angr's native-code dependencies (unicorn, z3, libvex) you can seem some gains.</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a:srcRect b="14287"/>
          <a:stretch>
            <a:fillRect/>
          </a:stretch>
        </p:blipFill>
        <p:spPr>
          <a:xfrm>
            <a:off x="0" y="-32385"/>
            <a:ext cx="12179300" cy="6900545"/>
          </a:xfrm>
          <a:prstGeom prst="rect">
            <a:avLst/>
          </a:prstGeom>
          <a:noFill/>
          <a:ln w="9525">
            <a:noFill/>
          </a:ln>
        </p:spPr>
      </p:pic>
      <p:sp>
        <p:nvSpPr>
          <p:cNvPr id="7" name="矩形 6"/>
          <p:cNvSpPr/>
          <p:nvPr/>
        </p:nvSpPr>
        <p:spPr>
          <a:xfrm>
            <a:off x="0" y="-32385"/>
            <a:ext cx="12192000" cy="69005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algn="ctr"/>
            <a:endParaRPr lang="zh-CN" altLang="en-US" dirty="0">
              <a:latin typeface="Times New Roman" panose="02020603050405020304" charset="0"/>
              <a:ea typeface="阿里巴巴普惠体 R" panose="00020600040101010101" pitchFamily="18" charset="-122"/>
              <a:cs typeface="Times New Roman" panose="02020603050405020304" charset="0"/>
            </a:endParaRPr>
          </a:p>
        </p:txBody>
      </p:sp>
      <p:sp>
        <p:nvSpPr>
          <p:cNvPr id="115" name="矩形 114"/>
          <p:cNvSpPr/>
          <p:nvPr/>
        </p:nvSpPr>
        <p:spPr bwMode="auto">
          <a:xfrm>
            <a:off x="-19050" y="2219960"/>
            <a:ext cx="12198985"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schemeClr val="tx1"/>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schemeClr val="tx1"/>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9" name="矩形 8"/>
          <p:cNvSpPr/>
          <p:nvPr>
            <p:custDataLst>
              <p:tags r:id="rId2"/>
            </p:custDataLst>
          </p:nvPr>
        </p:nvSpPr>
        <p:spPr>
          <a:xfrm>
            <a:off x="9640129" y="6095138"/>
            <a:ext cx="2379149"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200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sym typeface="+mn-ea"/>
              </a:rPr>
              <a:t>2023.11.07</a:t>
            </a:r>
            <a:endParaRPr kumimoji="0" lang="en-US" altLang="zh-CN" sz="1600" i="0" u="none" strike="noStrike" kern="1200" cap="none" spc="0" normalizeH="0" baseline="0" noProof="0" dirty="0">
              <a:ln>
                <a:noFill/>
              </a:ln>
              <a:effectLst/>
              <a:uLnTx/>
              <a:uFillTx/>
              <a:latin typeface="Arial" panose="020B0604020202020204" pitchFamily="34" charset="0"/>
              <a:ea typeface="华文楷体" panose="02010600040101010101" pitchFamily="2" charset="-122"/>
              <a:cs typeface="Arial" panose="020B0604020202020204" pitchFamily="34" charset="0"/>
            </a:endParaRPr>
          </a:p>
        </p:txBody>
      </p:sp>
      <p:sp>
        <p:nvSpPr>
          <p:cNvPr id="10" name="矩形 9"/>
          <p:cNvSpPr/>
          <p:nvPr>
            <p:custDataLst>
              <p:tags r:id="rId3"/>
            </p:custDataLst>
          </p:nvPr>
        </p:nvSpPr>
        <p:spPr>
          <a:xfrm>
            <a:off x="2886710" y="4955540"/>
            <a:ext cx="6418580" cy="1139825"/>
          </a:xfrm>
          <a:prstGeom prst="rect">
            <a:avLst/>
          </a:prstGeom>
        </p:spPr>
        <p:txBody>
          <a:bodyPr wrap="square">
            <a:noAutofit/>
          </a:bodyPr>
          <a:lstStyle/>
          <a:p>
            <a:pPr indent="0" algn="ctr" fontAlgn="auto">
              <a:lnSpc>
                <a:spcPts val="2800"/>
              </a:lnSpc>
              <a:spcBef>
                <a:spcPts val="1500"/>
              </a:spcBef>
              <a:defRPr/>
            </a:pPr>
            <a:r>
              <a:rPr lang="en-US" altLang="zh-CN" dirty="0">
                <a:latin typeface="Palatino Linotype" panose="02040502050505030304" charset="0"/>
                <a:cs typeface="Palatino Linotype" panose="02040502050505030304" charset="0"/>
              </a:rPr>
              <a:t>Gianforte School of Computing </a:t>
            </a:r>
            <a:endParaRPr lang="en-US" altLang="zh-CN" dirty="0">
              <a:latin typeface="Palatino Linotype" panose="02040502050505030304" charset="0"/>
              <a:cs typeface="Palatino Linotype" panose="02040502050505030304" charset="0"/>
            </a:endParaRPr>
          </a:p>
          <a:p>
            <a:pPr indent="0" algn="ctr" fontAlgn="auto">
              <a:lnSpc>
                <a:spcPts val="2800"/>
              </a:lnSpc>
              <a:spcBef>
                <a:spcPts val="0"/>
              </a:spcBef>
              <a:defRPr/>
            </a:pPr>
            <a:r>
              <a:rPr lang="en-US" altLang="en-GB" dirty="0">
                <a:solidFill>
                  <a:srgbClr val="000000"/>
                </a:solidFill>
                <a:latin typeface="Palatino Linotype" panose="02040502050505030304" charset="0"/>
                <a:cs typeface="Palatino Linotype" panose="02040502050505030304" charset="0"/>
                <a:sym typeface="+mn-ea"/>
              </a:rPr>
              <a:t>Norm Asbjornson College of Engineerin</a:t>
            </a:r>
            <a:endParaRPr lang="en-US" altLang="en-GB" dirty="0">
              <a:solidFill>
                <a:srgbClr val="000000"/>
              </a:solidFill>
              <a:latin typeface="Palatino Linotype" panose="02040502050505030304" charset="0"/>
              <a:cs typeface="Palatino Linotype" panose="02040502050505030304" charset="0"/>
              <a:sym typeface="+mn-ea"/>
            </a:endParaRPr>
          </a:p>
          <a:p>
            <a:pPr indent="0" algn="ctr" fontAlgn="auto">
              <a:lnSpc>
                <a:spcPts val="2800"/>
              </a:lnSpc>
              <a:spcBef>
                <a:spcPts val="0"/>
              </a:spcBef>
              <a:defRPr/>
            </a:pPr>
            <a:r>
              <a:rPr lang="en-US" altLang="zh-CN" dirty="0">
                <a:latin typeface="Palatino Linotype" panose="02040502050505030304" charset="0"/>
                <a:cs typeface="Palatino Linotype" panose="02040502050505030304" charset="0"/>
              </a:rPr>
              <a:t>E-mail: fzhong@montana.edu</a:t>
            </a:r>
            <a:endParaRPr lang="en-US" altLang="zh-CN" dirty="0">
              <a:latin typeface="Palatino Linotype" panose="02040502050505030304" charset="0"/>
              <a:cs typeface="Palatino Linotype" panose="02040502050505030304" charset="0"/>
            </a:endParaRPr>
          </a:p>
          <a:p>
            <a:pPr indent="0" algn="ctr" fontAlgn="auto">
              <a:lnSpc>
                <a:spcPts val="2800"/>
              </a:lnSpc>
              <a:spcBef>
                <a:spcPts val="0"/>
              </a:spcBef>
              <a:defRPr/>
            </a:pPr>
            <a:endParaRPr lang="en-US" altLang="zh-CN" dirty="0">
              <a:latin typeface="Palatino Linotype" panose="02040502050505030304" charset="0"/>
              <a:cs typeface="Palatino Linotype" panose="02040502050505030304" charset="0"/>
            </a:endParaRPr>
          </a:p>
        </p:txBody>
      </p:sp>
      <p:sp>
        <p:nvSpPr>
          <p:cNvPr id="12" name="文本框 11"/>
          <p:cNvSpPr txBox="1"/>
          <p:nvPr>
            <p:custDataLst>
              <p:tags r:id="rId4"/>
            </p:custDataLst>
          </p:nvPr>
        </p:nvSpPr>
        <p:spPr>
          <a:xfrm>
            <a:off x="4768215" y="3101340"/>
            <a:ext cx="2655570" cy="1001395"/>
          </a:xfrm>
          <a:prstGeom prst="rect">
            <a:avLst/>
          </a:prstGeom>
          <a:noFill/>
        </p:spPr>
        <p:txBody>
          <a:bodyPr wrap="square" rtlCol="0">
            <a:spAutoFit/>
          </a:bodyPr>
          <a:lstStyle/>
          <a:p>
            <a:pPr marR="0" indent="0" algn="ctr" defTabSz="914400" fontAlgn="auto">
              <a:lnSpc>
                <a:spcPct val="150000"/>
              </a:lnSpc>
              <a:spcBef>
                <a:spcPts val="0"/>
              </a:spcBef>
              <a:spcAft>
                <a:spcPts val="0"/>
              </a:spcAft>
              <a:buClrTx/>
              <a:buSzTx/>
              <a:buFontTx/>
              <a:buNone/>
              <a:defRPr/>
            </a:pPr>
            <a:r>
              <a:rPr lang="en-US" altLang="zh-CN" sz="2500" b="1" noProof="0" dirty="0" err="1">
                <a:latin typeface="Palatino Linotype" panose="02040502050505030304" charset="0"/>
                <a:ea typeface="华文楷体" panose="02010600040101010101" pitchFamily="2" charset="-122"/>
                <a:cs typeface="Palatino Linotype" panose="02040502050505030304" charset="0"/>
                <a:sym typeface="+mn-ea"/>
              </a:rPr>
              <a:t>Fangtian</a:t>
            </a:r>
            <a:r>
              <a:rPr lang="en-US" altLang="zh-CN" sz="2500" b="1" noProof="0" dirty="0">
                <a:latin typeface="Palatino Linotype" panose="02040502050505030304" charset="0"/>
                <a:ea typeface="华文楷体" panose="02010600040101010101" pitchFamily="2" charset="-122"/>
                <a:cs typeface="Palatino Linotype" panose="02040502050505030304" charset="0"/>
                <a:sym typeface="+mn-ea"/>
              </a:rPr>
              <a:t> </a:t>
            </a:r>
            <a:r>
              <a:rPr lang="en-US" altLang="zh-CN" sz="2500" b="1" noProof="0" dirty="0" err="1">
                <a:latin typeface="Palatino Linotype" panose="02040502050505030304" charset="0"/>
                <a:ea typeface="华文楷体" panose="02010600040101010101" pitchFamily="2" charset="-122"/>
                <a:cs typeface="Palatino Linotype" panose="02040502050505030304" charset="0"/>
                <a:sym typeface="+mn-ea"/>
              </a:rPr>
              <a:t>Zhong</a:t>
            </a:r>
            <a:endParaRPr kumimoji="0" lang="en-US" altLang="zh-CN" sz="2500" b="1" i="0" kern="1200" cap="none" spc="0" normalizeH="0" baseline="0" noProof="0" dirty="0" err="1">
              <a:latin typeface="Palatino Linotype" panose="02040502050505030304" charset="0"/>
              <a:ea typeface="华文楷体" panose="02010600040101010101" pitchFamily="2" charset="-122"/>
              <a:cs typeface="Palatino Linotype" panose="02040502050505030304" charset="0"/>
            </a:endParaRPr>
          </a:p>
          <a:p>
            <a:pPr marR="0" indent="0" algn="ctr" defTabSz="914400" fontAlgn="auto">
              <a:lnSpc>
                <a:spcPts val="2600"/>
              </a:lnSpc>
              <a:spcBef>
                <a:spcPts val="0"/>
              </a:spcBef>
              <a:spcAft>
                <a:spcPts val="0"/>
              </a:spcAft>
              <a:buClrTx/>
              <a:buSzTx/>
              <a:buFontTx/>
              <a:buNone/>
              <a:defRPr/>
            </a:pPr>
            <a:r>
              <a:rPr lang="en-US" altLang="zh-CN" sz="2500" b="1" noProof="0" dirty="0">
                <a:latin typeface="Palatino Linotype" panose="02040502050505030304" charset="0"/>
                <a:ea typeface="华文楷体" panose="02010600040101010101" pitchFamily="2" charset="-122"/>
                <a:cs typeface="Palatino Linotype" panose="02040502050505030304" charset="0"/>
                <a:sym typeface="+mn-ea"/>
              </a:rPr>
              <a:t>CSCI 591 </a:t>
            </a:r>
            <a:endParaRPr lang="zh-CN" altLang="en-US" sz="2500">
              <a:latin typeface="Palatino Linotype" panose="02040502050505030304" charset="0"/>
              <a:cs typeface="Palatino Linotype" panose="02040502050505030304" charset="0"/>
            </a:endParaRPr>
          </a:p>
        </p:txBody>
      </p:sp>
      <p:sp>
        <p:nvSpPr>
          <p:cNvPr id="4" name="Freeform 159"/>
          <p:cNvSpPr>
            <a:spLocks noEditPoints="1"/>
          </p:cNvSpPr>
          <p:nvPr>
            <p:custDataLst>
              <p:tags r:id="rId5"/>
            </p:custDataLst>
          </p:nvPr>
        </p:nvSpPr>
        <p:spPr bwMode="auto">
          <a:xfrm>
            <a:off x="675098" y="1732630"/>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4"/>
          </a:solidFill>
          <a:ln w="12700">
            <a:noFill/>
            <a:prstDash val="solid"/>
            <a:round/>
          </a:ln>
        </p:spPr>
        <p:txBody>
          <a:bodyPr vert="horz" wrap="square" lIns="91440" tIns="45720" rIns="91440" bIns="45720" numCol="1" anchor="t" anchorCtr="0" compatLnSpc="1"/>
          <a:lstStyle/>
          <a:p>
            <a:endParaRPr lang="es-ES" dirty="0"/>
          </a:p>
        </p:txBody>
      </p:sp>
      <p:sp>
        <p:nvSpPr>
          <p:cNvPr id="5" name="Freeform 159"/>
          <p:cNvSpPr>
            <a:spLocks noEditPoints="1"/>
          </p:cNvSpPr>
          <p:nvPr>
            <p:custDataLst>
              <p:tags r:id="rId6"/>
            </p:custDataLst>
          </p:nvPr>
        </p:nvSpPr>
        <p:spPr bwMode="auto">
          <a:xfrm>
            <a:off x="1379361" y="1382802"/>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1"/>
          </a:solidFill>
          <a:ln w="12700">
            <a:noFill/>
            <a:prstDash val="solid"/>
            <a:round/>
          </a:ln>
        </p:spPr>
        <p:txBody>
          <a:bodyPr vert="horz" wrap="square" lIns="91440" tIns="45720" rIns="91440" bIns="45720" numCol="1" anchor="t" anchorCtr="0" compatLnSpc="1"/>
          <a:lstStyle/>
          <a:p>
            <a:endParaRPr lang="es-ES" dirty="0"/>
          </a:p>
        </p:txBody>
      </p:sp>
      <p:sp>
        <p:nvSpPr>
          <p:cNvPr id="11" name="Freeform 159"/>
          <p:cNvSpPr>
            <a:spLocks noEditPoints="1"/>
          </p:cNvSpPr>
          <p:nvPr>
            <p:custDataLst>
              <p:tags r:id="rId7"/>
            </p:custDataLst>
          </p:nvPr>
        </p:nvSpPr>
        <p:spPr bwMode="auto">
          <a:xfrm>
            <a:off x="1969007" y="4372353"/>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3"/>
          </a:solidFill>
          <a:ln w="12700">
            <a:noFill/>
            <a:prstDash val="solid"/>
            <a:round/>
          </a:ln>
        </p:spPr>
        <p:txBody>
          <a:bodyPr vert="horz" wrap="square" lIns="91440" tIns="45720" rIns="91440" bIns="45720" numCol="1" anchor="t" anchorCtr="0" compatLnSpc="1"/>
          <a:lstStyle/>
          <a:p>
            <a:endParaRPr lang="es-ES" dirty="0"/>
          </a:p>
        </p:txBody>
      </p:sp>
      <p:sp>
        <p:nvSpPr>
          <p:cNvPr id="17" name="Freeform 298"/>
          <p:cNvSpPr/>
          <p:nvPr>
            <p:custDataLst>
              <p:tags r:id="rId8"/>
            </p:custDataLst>
          </p:nvPr>
        </p:nvSpPr>
        <p:spPr bwMode="auto">
          <a:xfrm>
            <a:off x="11101499" y="3197526"/>
            <a:ext cx="146050" cy="144463"/>
          </a:xfrm>
          <a:custGeom>
            <a:avLst/>
            <a:gdLst>
              <a:gd name="T0" fmla="*/ 123 w 247"/>
              <a:gd name="T1" fmla="*/ 0 h 247"/>
              <a:gd name="T2" fmla="*/ 167 w 247"/>
              <a:gd name="T3" fmla="*/ 80 h 247"/>
              <a:gd name="T4" fmla="*/ 247 w 247"/>
              <a:gd name="T5" fmla="*/ 124 h 247"/>
              <a:gd name="T6" fmla="*/ 167 w 247"/>
              <a:gd name="T7" fmla="*/ 167 h 247"/>
              <a:gd name="T8" fmla="*/ 123 w 247"/>
              <a:gd name="T9" fmla="*/ 247 h 247"/>
              <a:gd name="T10" fmla="*/ 80 w 247"/>
              <a:gd name="T11" fmla="*/ 167 h 247"/>
              <a:gd name="T12" fmla="*/ 0 w 247"/>
              <a:gd name="T13" fmla="*/ 124 h 247"/>
              <a:gd name="T14" fmla="*/ 80 w 247"/>
              <a:gd name="T15" fmla="*/ 80 h 247"/>
              <a:gd name="T16" fmla="*/ 123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23" y="0"/>
                </a:moveTo>
                <a:lnTo>
                  <a:pt x="167" y="80"/>
                </a:lnTo>
                <a:lnTo>
                  <a:pt x="247" y="124"/>
                </a:lnTo>
                <a:lnTo>
                  <a:pt x="167" y="167"/>
                </a:lnTo>
                <a:lnTo>
                  <a:pt x="123" y="247"/>
                </a:lnTo>
                <a:lnTo>
                  <a:pt x="80" y="167"/>
                </a:lnTo>
                <a:lnTo>
                  <a:pt x="0" y="124"/>
                </a:lnTo>
                <a:lnTo>
                  <a:pt x="80" y="80"/>
                </a:lnTo>
                <a:lnTo>
                  <a:pt x="123" y="0"/>
                </a:lnTo>
                <a:close/>
              </a:path>
            </a:pathLst>
          </a:custGeom>
          <a:solidFill>
            <a:schemeClr val="accent3"/>
          </a:solidFill>
          <a:ln w="12700">
            <a:solidFill>
              <a:schemeClr val="tx1"/>
            </a:solidFill>
            <a:prstDash val="solid"/>
            <a:round/>
          </a:ln>
        </p:spPr>
        <p:txBody>
          <a:bodyPr vert="horz" wrap="square" lIns="91440" tIns="45720" rIns="91440" bIns="45720" numCol="1" anchor="t" anchorCtr="0" compatLnSpc="1"/>
          <a:lstStyle/>
          <a:p>
            <a:endParaRPr lang="es-ES" dirty="0"/>
          </a:p>
        </p:txBody>
      </p:sp>
      <p:sp>
        <p:nvSpPr>
          <p:cNvPr id="18" name="Freeform 302"/>
          <p:cNvSpPr/>
          <p:nvPr>
            <p:custDataLst>
              <p:tags r:id="rId9"/>
            </p:custDataLst>
          </p:nvPr>
        </p:nvSpPr>
        <p:spPr bwMode="auto">
          <a:xfrm>
            <a:off x="11362690" y="1253490"/>
            <a:ext cx="129557" cy="129557"/>
          </a:xfrm>
          <a:custGeom>
            <a:avLst/>
            <a:gdLst>
              <a:gd name="T0" fmla="*/ 75 w 151"/>
              <a:gd name="T1" fmla="*/ 0 h 150"/>
              <a:gd name="T2" fmla="*/ 102 w 151"/>
              <a:gd name="T3" fmla="*/ 48 h 150"/>
              <a:gd name="T4" fmla="*/ 151 w 151"/>
              <a:gd name="T5" fmla="*/ 75 h 150"/>
              <a:gd name="T6" fmla="*/ 102 w 151"/>
              <a:gd name="T7" fmla="*/ 102 h 150"/>
              <a:gd name="T8" fmla="*/ 75 w 151"/>
              <a:gd name="T9" fmla="*/ 150 h 150"/>
              <a:gd name="T10" fmla="*/ 49 w 151"/>
              <a:gd name="T11" fmla="*/ 102 h 150"/>
              <a:gd name="T12" fmla="*/ 0 w 151"/>
              <a:gd name="T13" fmla="*/ 75 h 150"/>
              <a:gd name="T14" fmla="*/ 49 w 151"/>
              <a:gd name="T15" fmla="*/ 48 h 150"/>
              <a:gd name="T16" fmla="*/ 75 w 15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0">
                <a:moveTo>
                  <a:pt x="75" y="0"/>
                </a:moveTo>
                <a:lnTo>
                  <a:pt x="102" y="48"/>
                </a:lnTo>
                <a:lnTo>
                  <a:pt x="151" y="75"/>
                </a:lnTo>
                <a:lnTo>
                  <a:pt x="102" y="102"/>
                </a:lnTo>
                <a:lnTo>
                  <a:pt x="75" y="150"/>
                </a:lnTo>
                <a:lnTo>
                  <a:pt x="49" y="102"/>
                </a:lnTo>
                <a:lnTo>
                  <a:pt x="0" y="75"/>
                </a:lnTo>
                <a:lnTo>
                  <a:pt x="49" y="48"/>
                </a:lnTo>
                <a:lnTo>
                  <a:pt x="75" y="0"/>
                </a:lnTo>
                <a:close/>
              </a:path>
            </a:pathLst>
          </a:custGeom>
          <a:solidFill>
            <a:schemeClr val="accent4"/>
          </a:solidFill>
          <a:ln w="12700">
            <a:solidFill>
              <a:schemeClr val="tx1"/>
            </a:solidFill>
            <a:prstDash val="solid"/>
            <a:round/>
          </a:ln>
        </p:spPr>
        <p:txBody>
          <a:bodyPr vert="horz" wrap="square" lIns="91440" tIns="45720" rIns="91440" bIns="45720" numCol="1" anchor="t" anchorCtr="0" compatLnSpc="1"/>
          <a:lstStyle/>
          <a:p>
            <a:endParaRPr lang="es-ES" dirty="0"/>
          </a:p>
        </p:txBody>
      </p:sp>
      <p:sp>
        <p:nvSpPr>
          <p:cNvPr id="25" name="Freeform 157"/>
          <p:cNvSpPr>
            <a:spLocks noEditPoints="1"/>
          </p:cNvSpPr>
          <p:nvPr>
            <p:custDataLst>
              <p:tags r:id="rId10"/>
            </p:custDataLst>
          </p:nvPr>
        </p:nvSpPr>
        <p:spPr bwMode="auto">
          <a:xfrm>
            <a:off x="10433905" y="2017746"/>
            <a:ext cx="177215" cy="163925"/>
          </a:xfrm>
          <a:custGeom>
            <a:avLst/>
            <a:gdLst>
              <a:gd name="T0" fmla="*/ 55 w 110"/>
              <a:gd name="T1" fmla="*/ 100 h 100"/>
              <a:gd name="T2" fmla="*/ 50 w 110"/>
              <a:gd name="T3" fmla="*/ 97 h 100"/>
              <a:gd name="T4" fmla="*/ 1 w 110"/>
              <a:gd name="T5" fmla="*/ 9 h 100"/>
              <a:gd name="T6" fmla="*/ 1 w 110"/>
              <a:gd name="T7" fmla="*/ 3 h 100"/>
              <a:gd name="T8" fmla="*/ 6 w 110"/>
              <a:gd name="T9" fmla="*/ 0 h 100"/>
              <a:gd name="T10" fmla="*/ 104 w 110"/>
              <a:gd name="T11" fmla="*/ 0 h 100"/>
              <a:gd name="T12" fmla="*/ 109 w 110"/>
              <a:gd name="T13" fmla="*/ 3 h 100"/>
              <a:gd name="T14" fmla="*/ 109 w 110"/>
              <a:gd name="T15" fmla="*/ 9 h 100"/>
              <a:gd name="T16" fmla="*/ 60 w 110"/>
              <a:gd name="T17" fmla="*/ 97 h 100"/>
              <a:gd name="T18" fmla="*/ 55 w 110"/>
              <a:gd name="T19" fmla="*/ 100 h 100"/>
              <a:gd name="T20" fmla="*/ 16 w 110"/>
              <a:gd name="T21" fmla="*/ 12 h 100"/>
              <a:gd name="T22" fmla="*/ 55 w 110"/>
              <a:gd name="T23" fmla="*/ 82 h 100"/>
              <a:gd name="T24" fmla="*/ 94 w 110"/>
              <a:gd name="T25" fmla="*/ 12 h 100"/>
              <a:gd name="T26" fmla="*/ 16 w 110"/>
              <a:gd name="T27"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0">
                <a:moveTo>
                  <a:pt x="55" y="100"/>
                </a:moveTo>
                <a:cubicBezTo>
                  <a:pt x="53" y="100"/>
                  <a:pt x="51" y="98"/>
                  <a:pt x="50" y="97"/>
                </a:cubicBezTo>
                <a:lnTo>
                  <a:pt x="1" y="9"/>
                </a:lnTo>
                <a:cubicBezTo>
                  <a:pt x="0" y="7"/>
                  <a:pt x="0" y="5"/>
                  <a:pt x="1" y="3"/>
                </a:cubicBezTo>
                <a:cubicBezTo>
                  <a:pt x="2" y="2"/>
                  <a:pt x="4" y="0"/>
                  <a:pt x="6" y="0"/>
                </a:cubicBezTo>
                <a:lnTo>
                  <a:pt x="104" y="0"/>
                </a:lnTo>
                <a:cubicBezTo>
                  <a:pt x="106" y="0"/>
                  <a:pt x="108" y="2"/>
                  <a:pt x="109" y="3"/>
                </a:cubicBezTo>
                <a:cubicBezTo>
                  <a:pt x="110" y="5"/>
                  <a:pt x="110" y="7"/>
                  <a:pt x="109" y="9"/>
                </a:cubicBezTo>
                <a:lnTo>
                  <a:pt x="60" y="97"/>
                </a:lnTo>
                <a:cubicBezTo>
                  <a:pt x="59" y="98"/>
                  <a:pt x="57" y="100"/>
                  <a:pt x="55" y="100"/>
                </a:cubicBezTo>
                <a:close/>
                <a:moveTo>
                  <a:pt x="16" y="12"/>
                </a:moveTo>
                <a:lnTo>
                  <a:pt x="55" y="82"/>
                </a:lnTo>
                <a:lnTo>
                  <a:pt x="94" y="12"/>
                </a:lnTo>
                <a:lnTo>
                  <a:pt x="16" y="12"/>
                </a:lnTo>
                <a:close/>
              </a:path>
            </a:pathLst>
          </a:custGeom>
          <a:solidFill>
            <a:schemeClr val="tx1"/>
          </a:solidFill>
          <a:ln w="0">
            <a:noFill/>
            <a:prstDash val="solid"/>
            <a:round/>
          </a:ln>
        </p:spPr>
        <p:txBody>
          <a:bodyPr vert="horz" wrap="square" lIns="91440" tIns="45720" rIns="91440" bIns="45720" numCol="1" anchor="t" anchorCtr="0" compatLnSpc="1"/>
          <a:lstStyle/>
          <a:p>
            <a:endParaRPr lang="es-ES" dirty="0"/>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bldLvl="0" animBg="1"/>
      <p:bldP spid="17" grpId="0" bldLvl="0" animBg="1"/>
      <p:bldP spid="18" grpId="0" bldLvl="0" animBg="1"/>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custDataLst>
              <p:tags r:id="rId1"/>
            </p:custDataLst>
          </p:nvPr>
        </p:nvSpPr>
        <p:spPr>
          <a:xfrm>
            <a:off x="613093" y="1301750"/>
            <a:ext cx="10965815" cy="4523105"/>
          </a:xfrm>
          <a:prstGeom prst="rect">
            <a:avLst/>
          </a:prstGeom>
          <a:solidFill>
            <a:srgbClr val="D1202F">
              <a:alpha val="5000"/>
            </a:srgbClr>
          </a:solidFill>
          <a:ln>
            <a:solidFill>
              <a:srgbClr val="D1202F"/>
            </a:solidFill>
          </a:ln>
        </p:spPr>
        <p:txBody>
          <a:bodyPr wrap="square" rtlCol="0">
            <a:spAutoFit/>
          </a:bodyPr>
          <a:p>
            <a:pPr>
              <a:lnSpc>
                <a:spcPct val="120000"/>
              </a:lnSpc>
            </a:pPr>
            <a:r>
              <a:rPr lang="en-US" sz="2000">
                <a:latin typeface="Times New Roman" panose="02020603050405020304" charset="0"/>
                <a:cs typeface="Times New Roman" panose="02020603050405020304" charset="0"/>
              </a:rPr>
              <a:t>import angr</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import archinfo</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proj = angr.Project(‘C:\\users\\defaultuser0.DESKTOP-931HL80\\Downloads\\project1-1\\Stardust.exe’)</a:t>
            </a:r>
            <a:endParaRPr lang="en-US" sz="2000">
              <a:latin typeface="Times New Roman" panose="02020603050405020304" charset="0"/>
              <a:cs typeface="Times New Roman" panose="02020603050405020304" charset="0"/>
            </a:endParaRPr>
          </a:p>
          <a:p>
            <a:pPr>
              <a:lnSpc>
                <a:spcPct val="120000"/>
              </a:lnSpc>
            </a:pP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arch information</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nSpc>
                <a:spcPct val="120000"/>
              </a:lnSpc>
            </a:pP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print(proj.arch)</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print(proj.entry)</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print(proj.filename)</a:t>
            </a:r>
            <a:endParaRPr lang="en-US" sz="2000">
              <a:latin typeface="Times New Roman" panose="02020603050405020304" charset="0"/>
              <a:cs typeface="Times New Roman" panose="02020603050405020304" charset="0"/>
            </a:endParaRPr>
          </a:p>
          <a:p>
            <a:pPr>
              <a:lnSpc>
                <a:spcPct val="120000"/>
              </a:lnSpc>
            </a:pPr>
            <a:r>
              <a:rPr lang="en-US" sz="2000">
                <a:latin typeface="Times New Roman" panose="02020603050405020304" charset="0"/>
                <a:cs typeface="Times New Roman" panose="02020603050405020304" charset="0"/>
              </a:rPr>
              <a:t>print(proj.arch.bits)</a:t>
            </a:r>
            <a:endParaRPr lang="en-US" sz="2000">
              <a:latin typeface="Times New Roman" panose="02020603050405020304" charset="0"/>
              <a:cs typeface="Times New Roman" panose="02020603050405020304" charset="0"/>
            </a:endParaRPr>
          </a:p>
        </p:txBody>
      </p:sp>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Arch Information</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Loader</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endParaRPr>
          </a:p>
        </p:txBody>
      </p:sp>
      <p:sp>
        <p:nvSpPr>
          <p:cNvPr id="3" name="Text Box 2"/>
          <p:cNvSpPr txBox="1"/>
          <p:nvPr>
            <p:custDataLst>
              <p:tags r:id="rId1"/>
            </p:custDataLst>
          </p:nvPr>
        </p:nvSpPr>
        <p:spPr>
          <a:xfrm>
            <a:off x="700088" y="1151890"/>
            <a:ext cx="10791825" cy="4892675"/>
          </a:xfrm>
          <a:prstGeom prst="rect">
            <a:avLst/>
          </a:prstGeom>
          <a:solidFill>
            <a:srgbClr val="D1202F">
              <a:alpha val="5000"/>
            </a:srgbClr>
          </a:solidFill>
          <a:ln>
            <a:solidFill>
              <a:srgbClr val="D1202F"/>
            </a:solidFill>
          </a:ln>
        </p:spPr>
        <p:txBody>
          <a:bodyPr wrap="square" rtlCol="0">
            <a:spAutoFit/>
          </a:bodyPr>
          <a:p>
            <a:pPr>
              <a:lnSpc>
                <a:spcPct val="10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loader</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print(proj.loader.shared_objects)</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print(proj.loader.min_addr)</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print(proj.loader.max_addr)</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print(proj.loader.main_object.execstack) # sample query: does this binary have an executable stack?</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print(proj.loader.main_object.pic)  #sample query: is this binary position-independent?</a:t>
            </a:r>
            <a:endParaRPr lang="en-US" sz="2400">
              <a:latin typeface="Times New Roman" panose="02020603050405020304" charset="0"/>
              <a:cs typeface="Times New Roman" panose="02020603050405020304" charset="0"/>
            </a:endParaRPr>
          </a:p>
          <a:p>
            <a:pPr>
              <a:lnSpc>
                <a:spcPct val="100000"/>
              </a:lnSpc>
            </a:pP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print(proj.loader.all_objects)</a:t>
            </a:r>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print(proj.loader.all_pe_objects)</a:t>
            </a:r>
            <a:endParaRPr lang="en-US" sz="24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Loader</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endParaRPr>
          </a:p>
        </p:txBody>
      </p:sp>
      <p:sp>
        <p:nvSpPr>
          <p:cNvPr id="4" name="Text Box 3"/>
          <p:cNvSpPr txBox="1"/>
          <p:nvPr>
            <p:custDataLst>
              <p:tags r:id="rId1"/>
            </p:custDataLst>
          </p:nvPr>
        </p:nvSpPr>
        <p:spPr>
          <a:xfrm>
            <a:off x="415925" y="1769110"/>
            <a:ext cx="11360150" cy="3643630"/>
          </a:xfrm>
          <a:prstGeom prst="rect">
            <a:avLst/>
          </a:prstGeom>
          <a:solidFill>
            <a:srgbClr val="D1202F">
              <a:alpha val="5000"/>
            </a:srgbClr>
          </a:solidFill>
          <a:ln>
            <a:solidFill>
              <a:srgbClr val="D1202F"/>
            </a:solidFill>
          </a:ln>
        </p:spPr>
        <p:txBody>
          <a:bodyPr wrap="none" rtlCol="0">
            <a:spAutoFit/>
          </a:bodyPr>
          <a:p>
            <a:pPr>
              <a:lnSpc>
                <a:spcPct val="110000"/>
              </a:lnSpc>
            </a:pPr>
            <a:r>
              <a:rPr lang="en-US" sz="2100">
                <a:latin typeface="Times New Roman" panose="02020603050405020304" charset="0"/>
                <a:cs typeface="Times New Roman" panose="02020603050405020304" charset="0"/>
              </a:rPr>
              <a:t>“””</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Here’s the “externs object”, which we use to provide addresses for unresolved imports and angr internals</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print(proj.loader.extern_object)</a:t>
            </a:r>
            <a:endParaRPr lang="en-US" sz="2100">
              <a:latin typeface="Times New Roman" panose="02020603050405020304" charset="0"/>
              <a:cs typeface="Times New Roman" panose="02020603050405020304" charset="0"/>
            </a:endParaRPr>
          </a:p>
          <a:p>
            <a:pPr>
              <a:lnSpc>
                <a:spcPct val="110000"/>
              </a:lnSpc>
            </a:pP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#This object is used to provide addresses for emulated syscalls</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print(proj.loader.find_object_containing(0x400000))</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print(proj.loader.main_object.entry)</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print(proj.loader.main_object.min_addr)</a:t>
            </a:r>
            <a:endParaRPr lang="en-US" sz="2100">
              <a:latin typeface="Times New Roman" panose="02020603050405020304" charset="0"/>
              <a:cs typeface="Times New Roman" panose="02020603050405020304" charset="0"/>
            </a:endParaRPr>
          </a:p>
          <a:p>
            <a:pPr>
              <a:lnSpc>
                <a:spcPct val="110000"/>
              </a:lnSpc>
            </a:pPr>
            <a:r>
              <a:rPr lang="en-US" sz="2100">
                <a:latin typeface="Times New Roman" panose="02020603050405020304" charset="0"/>
                <a:cs typeface="Times New Roman" panose="02020603050405020304" charset="0"/>
              </a:rPr>
              <a:t>print(proj.loader.main_object.max_addr)</a:t>
            </a:r>
            <a:endParaRPr lang="en-US" sz="21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Address</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endParaRPr>
          </a:p>
        </p:txBody>
      </p:sp>
      <p:sp>
        <p:nvSpPr>
          <p:cNvPr id="4"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1"/>
            </p:custDataLst>
          </p:nvPr>
        </p:nvSpPr>
        <p:spPr bwMode="auto">
          <a:xfrm>
            <a:off x="513080" y="1193165"/>
            <a:ext cx="8678545" cy="120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
                <a:srgbClr val="C00000"/>
              </a:buClr>
              <a:buSzPct val="100000"/>
              <a:buFont typeface="Wingdings" panose="05000000000000000000" charset="0"/>
              <a:buChar char="q"/>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latin typeface="Arial" panose="020B0604020202020204" pitchFamily="34" charset="0"/>
                <a:cs typeface="Arial" panose="020B0604020202020204" pitchFamily="34" charset="0"/>
                <a:sym typeface="微软雅黑 Light" panose="020B0502040204020203" charset="-122"/>
              </a:rPr>
              <a:t>rebased_addr</a:t>
            </a:r>
            <a:endParaRPr lang="en-US" altLang="zh-CN" sz="3000" b="1" dirty="0">
              <a:latin typeface="Arial" panose="020B0604020202020204" pitchFamily="34" charset="0"/>
              <a:cs typeface="Arial" panose="020B0604020202020204" pitchFamily="34" charset="0"/>
              <a:sym typeface="微软雅黑 Light" panose="020B0502040204020203" charset="-122"/>
            </a:endParaRPr>
          </a:p>
          <a:p>
            <a:pPr marL="914400" indent="-381000" fontAlgn="auto">
              <a:lnSpc>
                <a:spcPts val="4500"/>
              </a:lnSpc>
              <a:spcBef>
                <a:spcPts val="0"/>
              </a:spcBef>
              <a:buClrTx/>
              <a:buSzPct val="100000"/>
              <a:buFont typeface="Arial" panose="020B0604020202020204" pitchFamily="34" charset="0"/>
              <a:buChar char="•"/>
              <a:extLst>
                <a:ext uri="{35155182-B16C-46BC-9424-99874614C6A1}">
                  <wpsdc:indentchars xmlns:wpsdc="http://www.wps.cn/officeDocument/2017/drawingmlCustomData" val="-100" checksum="16228008"/>
                  <wpsdc:marlchars xmlns:wpsdc="http://www.wps.cn/officeDocument/2017/drawingmlCustomData" val="400" checksum="1645423262"/>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It is an </a:t>
            </a:r>
            <a:r>
              <a:rPr lang="en-US" altLang="zh-CN" sz="3000" b="0" dirty="0">
                <a:solidFill>
                  <a:srgbClr val="FF0000"/>
                </a:solidFill>
                <a:latin typeface="Arial" panose="020B0604020202020204" pitchFamily="34" charset="0"/>
                <a:cs typeface="Arial" panose="020B0604020202020204" pitchFamily="34" charset="0"/>
                <a:sym typeface="微软雅黑 Light" panose="020B0502040204020203" charset="-122"/>
              </a:rPr>
              <a:t>actual </a:t>
            </a:r>
            <a:r>
              <a:rPr lang="en-US" altLang="zh-CN" sz="3000" b="0" dirty="0">
                <a:latin typeface="Arial" panose="020B0604020202020204" pitchFamily="34" charset="0"/>
                <a:cs typeface="Arial" panose="020B0604020202020204" pitchFamily="34" charset="0"/>
                <a:sym typeface="微软雅黑 Light" panose="020B0502040204020203" charset="-122"/>
              </a:rPr>
              <a:t>address in the global address space. </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sp>
        <p:nvSpPr>
          <p:cNvPr id="5"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513080" y="2741295"/>
            <a:ext cx="11548110" cy="120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
                <a:srgbClr val="C00000"/>
              </a:buClr>
              <a:buSzPct val="100000"/>
              <a:buFont typeface="Wingdings" panose="05000000000000000000" charset="0"/>
              <a:buChar char="q"/>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latin typeface="Arial" panose="020B0604020202020204" pitchFamily="34" charset="0"/>
                <a:cs typeface="Arial" panose="020B0604020202020204" pitchFamily="34" charset="0"/>
                <a:sym typeface="微软雅黑 Light" panose="020B0502040204020203" charset="-122"/>
              </a:rPr>
              <a:t>linked_addr</a:t>
            </a:r>
            <a:endParaRPr lang="en-US" altLang="zh-CN" sz="3000" b="1" dirty="0">
              <a:latin typeface="Arial" panose="020B0604020202020204" pitchFamily="34" charset="0"/>
              <a:cs typeface="Arial" panose="020B0604020202020204" pitchFamily="34" charset="0"/>
              <a:sym typeface="微软雅黑 Light" panose="020B0502040204020203" charset="-122"/>
            </a:endParaRPr>
          </a:p>
          <a:p>
            <a:pPr marL="914400" indent="-381000" fontAlgn="auto">
              <a:lnSpc>
                <a:spcPts val="4500"/>
              </a:lnSpc>
              <a:spcBef>
                <a:spcPts val="0"/>
              </a:spcBef>
              <a:buClrTx/>
              <a:buSzPct val="100000"/>
              <a:buFont typeface="Arial" panose="020B0604020202020204" pitchFamily="34" charset="0"/>
              <a:buChar char="•"/>
              <a:extLst>
                <a:ext uri="{35155182-B16C-46BC-9424-99874614C6A1}">
                  <wpsdc:indentchars xmlns:wpsdc="http://www.wps.cn/officeDocument/2017/drawingmlCustomData" val="-100" checksum="16228008"/>
                  <wpsdc:marlchars xmlns:wpsdc="http://www.wps.cn/officeDocument/2017/drawingmlCustomData" val="400" checksum="1645423262"/>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It is an address relative to the </a:t>
            </a:r>
            <a:r>
              <a:rPr lang="en-US" altLang="zh-CN" sz="3000" b="0" dirty="0">
                <a:solidFill>
                  <a:srgbClr val="FF0000"/>
                </a:solidFill>
                <a:latin typeface="Arial" panose="020B0604020202020204" pitchFamily="34" charset="0"/>
                <a:cs typeface="Arial" panose="020B0604020202020204" pitchFamily="34" charset="0"/>
                <a:sym typeface="微软雅黑 Light" panose="020B0502040204020203" charset="-122"/>
              </a:rPr>
              <a:t>prelinked </a:t>
            </a:r>
            <a:r>
              <a:rPr lang="en-US" altLang="zh-CN" sz="3000" b="0" dirty="0">
                <a:latin typeface="Arial" panose="020B0604020202020204" pitchFamily="34" charset="0"/>
                <a:cs typeface="Arial" panose="020B0604020202020204" pitchFamily="34" charset="0"/>
                <a:sym typeface="微软雅黑 Light" panose="020B0502040204020203" charset="-122"/>
              </a:rPr>
              <a:t>base of the binary (the address in the table). </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3"/>
            </p:custDataLst>
          </p:nvPr>
        </p:nvSpPr>
        <p:spPr bwMode="auto">
          <a:xfrm>
            <a:off x="513080" y="4289425"/>
            <a:ext cx="10278110" cy="120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fontAlgn="auto">
              <a:lnSpc>
                <a:spcPts val="4500"/>
              </a:lnSpc>
              <a:spcBef>
                <a:spcPts val="0"/>
              </a:spcBef>
              <a:buClr>
                <a:srgbClr val="C00000"/>
              </a:buClr>
              <a:buSzPct val="100000"/>
              <a:buFont typeface="Wingdings" panose="05000000000000000000" charset="0"/>
              <a:buChar char="q"/>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1" dirty="0">
                <a:latin typeface="Arial" panose="020B0604020202020204" pitchFamily="34" charset="0"/>
                <a:cs typeface="Arial" panose="020B0604020202020204" pitchFamily="34" charset="0"/>
                <a:sym typeface="微软雅黑 Light" panose="020B0502040204020203" charset="-122"/>
              </a:rPr>
              <a:t>relative_addr</a:t>
            </a:r>
            <a:endParaRPr lang="en-US" altLang="zh-CN" sz="3000" b="1" dirty="0">
              <a:latin typeface="Arial" panose="020B0604020202020204" pitchFamily="34" charset="0"/>
              <a:cs typeface="Arial" panose="020B0604020202020204" pitchFamily="34" charset="0"/>
              <a:sym typeface="微软雅黑 Light" panose="020B0502040204020203" charset="-122"/>
            </a:endParaRPr>
          </a:p>
          <a:p>
            <a:pPr marL="914400" indent="-381000" fontAlgn="auto">
              <a:lnSpc>
                <a:spcPts val="4500"/>
              </a:lnSpc>
              <a:spcBef>
                <a:spcPts val="0"/>
              </a:spcBef>
              <a:buClrTx/>
              <a:buSzPct val="100000"/>
              <a:buFont typeface="Arial" panose="020B0604020202020204" pitchFamily="34" charset="0"/>
              <a:buChar char="•"/>
              <a:extLst>
                <a:ext uri="{35155182-B16C-46BC-9424-99874614C6A1}">
                  <wpsdc:indentchars xmlns:wpsdc="http://www.wps.cn/officeDocument/2017/drawingmlCustomData" val="-100" checksum="16228008"/>
                  <wpsdc:marlchars xmlns:wpsdc="http://www.wps.cn/officeDocument/2017/drawingmlCustomData" val="400" checksum="1645423262"/>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It is an address relative to the object base.</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Loader</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endParaRPr>
          </a:p>
        </p:txBody>
      </p:sp>
      <p:sp>
        <p:nvSpPr>
          <p:cNvPr id="2" name="Text Box 3"/>
          <p:cNvSpPr txBox="1"/>
          <p:nvPr>
            <p:custDataLst>
              <p:tags r:id="rId1"/>
            </p:custDataLst>
          </p:nvPr>
        </p:nvSpPr>
        <p:spPr>
          <a:xfrm>
            <a:off x="1342708" y="1222375"/>
            <a:ext cx="9506585" cy="5015865"/>
          </a:xfrm>
          <a:prstGeom prst="rect">
            <a:avLst/>
          </a:prstGeom>
          <a:solidFill>
            <a:srgbClr val="D1202F">
              <a:alpha val="5000"/>
            </a:srgbClr>
          </a:solidFill>
          <a:ln>
            <a:solidFill>
              <a:srgbClr val="D1202F"/>
            </a:solidFill>
          </a:ln>
        </p:spPr>
        <p:txBody>
          <a:bodyPr wrap="square" rtlCol="0">
            <a:spAutoFit/>
          </a:bodyPr>
          <a:p>
            <a:pPr algn="l">
              <a:lnSpc>
                <a:spcPct val="100000"/>
              </a:lnSpc>
            </a:pPr>
            <a:r>
              <a:rPr lang="en-US" sz="2000">
                <a:latin typeface="Times New Roman" panose="02020603050405020304" charset="0"/>
                <a:cs typeface="Times New Roman" panose="02020603050405020304" charset="0"/>
              </a:rPr>
              <a:t>print(proj.loader.main_object.segments)</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print(proj.loader.main_object.sections)</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print(proj.loader.main_object.find_segment_containing(proj.loader.main_object.entry))</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print(proj.loader.main_object.find_section_containing(proj.loader.main_object.entry))</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print(proj.loader.main_object.imports[‘CloseHandle’])#Get the import address for a symbol</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print(“rebased_addr”, proj.loader.main_object.imports[‘CloseHandle’].rebased_addr)</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CloseHandle = proj.loader.find_symbol(‘CloseHandle’)</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print(closeHandle)</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rPr>
              <a:t>print(closeHandle.name)</a:t>
            </a:r>
            <a:endParaRPr lang="en-US" sz="2000">
              <a:latin typeface="Times New Roman" panose="02020603050405020304" charset="0"/>
              <a:cs typeface="Times New Roman" panose="02020603050405020304" charset="0"/>
            </a:endParaRPr>
          </a:p>
          <a:p>
            <a:pPr algn="l">
              <a:lnSpc>
                <a:spcPct val="100000"/>
              </a:lnSpc>
            </a:pPr>
            <a:r>
              <a:rPr lang="en-US" sz="2000">
                <a:latin typeface="Times New Roman" panose="02020603050405020304" charset="0"/>
                <a:cs typeface="Times New Roman" panose="02020603050405020304" charset="0"/>
                <a:sym typeface="+mn-ea"/>
              </a:rPr>
              <a:t>print(closeHandle.owner)</a:t>
            </a:r>
            <a:endParaRPr lang="en-US" sz="2000">
              <a:latin typeface="Times New Roman" panose="02020603050405020304" charset="0"/>
              <a:cs typeface="Times New Roman" panose="02020603050405020304" charset="0"/>
              <a:sym typeface="+mn-ea"/>
            </a:endParaRPr>
          </a:p>
          <a:p>
            <a:pPr algn="l">
              <a:lnSpc>
                <a:spcPct val="100000"/>
              </a:lnSpc>
            </a:pPr>
            <a:r>
              <a:rPr lang="en-US" sz="2000">
                <a:latin typeface="Times New Roman" panose="02020603050405020304" charset="0"/>
                <a:cs typeface="Times New Roman" panose="02020603050405020304" charset="0"/>
                <a:sym typeface="+mn-ea"/>
              </a:rPr>
              <a:t>print(hex(closeHandle.rebased_addr))</a:t>
            </a:r>
            <a:endParaRPr lang="en-US" sz="2000">
              <a:latin typeface="Times New Roman" panose="02020603050405020304" charset="0"/>
              <a:cs typeface="Times New Roman" panose="02020603050405020304" charset="0"/>
              <a:sym typeface="+mn-ea"/>
            </a:endParaRPr>
          </a:p>
          <a:p>
            <a:pPr algn="l">
              <a:lnSpc>
                <a:spcPct val="100000"/>
              </a:lnSpc>
            </a:pPr>
            <a:r>
              <a:rPr lang="en-US" sz="2000">
                <a:latin typeface="Times New Roman" panose="02020603050405020304" charset="0"/>
                <a:cs typeface="Times New Roman" panose="02020603050405020304" charset="0"/>
                <a:sym typeface="+mn-ea"/>
              </a:rPr>
              <a:t>print(hex(closeHandle.linked_addr))</a:t>
            </a:r>
            <a:endParaRPr lang="en-US" sz="2000">
              <a:latin typeface="Times New Roman" panose="02020603050405020304" charset="0"/>
              <a:cs typeface="Times New Roman" panose="02020603050405020304" charset="0"/>
              <a:sym typeface="+mn-ea"/>
            </a:endParaRPr>
          </a:p>
          <a:p>
            <a:pPr algn="l">
              <a:lnSpc>
                <a:spcPct val="100000"/>
              </a:lnSpc>
            </a:pPr>
            <a:r>
              <a:rPr lang="en-US" sz="2000">
                <a:latin typeface="Times New Roman" panose="02020603050405020304" charset="0"/>
                <a:cs typeface="Times New Roman" panose="02020603050405020304" charset="0"/>
                <a:sym typeface="+mn-ea"/>
              </a:rPr>
              <a:t>print(hex(closeHandle.relative_addr))</a:t>
            </a:r>
            <a:endParaRPr lang="en-US" sz="2000">
              <a:latin typeface="Times New Roman" panose="02020603050405020304" charset="0"/>
              <a:cs typeface="Times New Roman" panose="02020603050405020304" charset="0"/>
              <a:sym typeface="+mn-ea"/>
            </a:endParaRPr>
          </a:p>
          <a:p>
            <a:pPr algn="l">
              <a:lnSpc>
                <a:spcPct val="100000"/>
              </a:lnSpc>
            </a:pPr>
            <a:r>
              <a:rPr lang="en-US" sz="2000">
                <a:latin typeface="Times New Roman" panose="02020603050405020304" charset="0"/>
                <a:cs typeface="Times New Roman" panose="02020603050405020304" charset="0"/>
              </a:rPr>
              <a:t>print(hex(proj.loader.main_object.linked_base))</a:t>
            </a:r>
            <a:endParaRPr lang="en-US" sz="2000">
              <a:latin typeface="Times New Roman" panose="02020603050405020304" charset="0"/>
              <a:cs typeface="Times New Roman" panose="02020603050405020304" charset="0"/>
            </a:endParaRPr>
          </a:p>
          <a:p>
            <a:pPr>
              <a:lnSpc>
                <a:spcPct val="100000"/>
              </a:lnSpc>
            </a:pPr>
            <a:r>
              <a:rPr lang="en-US" sz="2000">
                <a:latin typeface="Times New Roman" panose="02020603050405020304" charset="0"/>
                <a:cs typeface="Times New Roman" panose="02020603050405020304" charset="0"/>
              </a:rPr>
              <a:t>print(hex(proj.loader.main_object.mapped_base))</a:t>
            </a:r>
            <a:endParaRPr lang="en-US" sz="200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rPr>
              <a:t>Loader</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charset="-122"/>
              <a:cs typeface="+mn-cs"/>
            </a:endParaRPr>
          </a:p>
        </p:txBody>
      </p:sp>
      <p:sp>
        <p:nvSpPr>
          <p:cNvPr id="2" name="Text Box 2"/>
          <p:cNvSpPr txBox="1"/>
          <p:nvPr>
            <p:custDataLst>
              <p:tags r:id="rId1"/>
            </p:custDataLst>
          </p:nvPr>
        </p:nvSpPr>
        <p:spPr>
          <a:xfrm>
            <a:off x="456248" y="1119505"/>
            <a:ext cx="11279505" cy="5015865"/>
          </a:xfrm>
          <a:prstGeom prst="rect">
            <a:avLst/>
          </a:prstGeom>
          <a:solidFill>
            <a:srgbClr val="D1202F">
              <a:alpha val="5000"/>
            </a:srgbClr>
          </a:solidFill>
          <a:ln>
            <a:solidFill>
              <a:srgbClr val="D1202F"/>
            </a:solidFill>
          </a:ln>
        </p:spPr>
        <p:txBody>
          <a:bodyPr wrap="square" rtlCol="0">
            <a:spAutoFit/>
          </a:bodyPr>
          <a:p>
            <a:pPr algn="l"/>
            <a:r>
              <a:rPr lang="en-US" sz="2000">
                <a:latin typeface="Times New Roman" panose="02020603050405020304" charset="0"/>
                <a:cs typeface="Times New Roman" panose="02020603050405020304" charset="0"/>
              </a:rPr>
              <a:t>print(closeHandle.is_export)</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print(closeHandle.is_import)</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On loader, the method is find_symbol because it performs a search operation to find the symbol.</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On an individual object, the method is get_symbol because there can only be one symbol with a given name.</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main_symbols = proj.loader.main_object.symbols</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print(main_symbols)</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main_clHandle = proj.loader.main_object.imports[“CloseHandle”]</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print(“main_clHandle is export?”, main_clHandle.symbol.is_export)</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sym typeface="+mn-ea"/>
              </a:rPr>
              <a:t>print(“main_clHandle is import?”, main_clHandle.symbol.is_import)</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rPr>
              <a:t>print(main_clHandle.symbol.resolvedby)</a:t>
            </a:r>
            <a:endParaRPr lang="en-US" sz="2000">
              <a:latin typeface="Times New Roman" panose="02020603050405020304" charset="0"/>
              <a:cs typeface="Times New Roman" panose="02020603050405020304" charset="0"/>
            </a:endParaRPr>
          </a:p>
          <a:p>
            <a:pPr algn="l"/>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print(proj.loader.main_object.imports)</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print(proj.loader.main_object.relocs)</a:t>
            </a:r>
            <a:endParaRPr lang="en-US" sz="2000">
              <a:latin typeface="Times New Roman" panose="02020603050405020304" charset="0"/>
              <a:cs typeface="Times New Roman" panose="02020603050405020304" charset="0"/>
            </a:endParaRPr>
          </a:p>
          <a:p>
            <a:pPr algn="l"/>
            <a:r>
              <a:rPr lang="en-US" sz="2000">
                <a:latin typeface="Times New Roman" panose="02020603050405020304" charset="0"/>
                <a:cs typeface="Times New Roman" panose="02020603050405020304" charset="0"/>
              </a:rPr>
              <a:t>print(proj.loader.shared_objects[‘kernel32.dll’].imports)</a:t>
            </a:r>
            <a:endParaRPr lang="en-US" sz="2000">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wm#"/>
  <p:tag name="KSO_WM_UNIT_TEXT_FILL_FORE_SCHEMECOLOR_INDEX" val="5"/>
  <p:tag name="KSO_WM_UNIT_TEXT_FILL_TYPE" val="1"/>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679_5*l_h_i*1_2_1"/>
  <p:tag name="KSO_WM_TEMPLATE_CATEGORY" val="diagram"/>
  <p:tag name="KSO_WM_TEMPLATE_INDEX" val="202276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679_5*l_h_i*1_2_3"/>
  <p:tag name="KSO_WM_TEMPLATE_CATEGORY" val="diagram"/>
  <p:tag name="KSO_WM_TEMPLATE_INDEX" val="202276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679_5*l_h_i*1_2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7679_5*l_h_i*1_2_2"/>
  <p:tag name="KSO_WM_TEMPLATE_CATEGORY" val="diagram"/>
  <p:tag name="KSO_WM_TEMPLATE_INDEX" val="20227679"/>
  <p:tag name="KSO_WM_UNIT_LAYERLEVEL" val="1_1_1"/>
  <p:tag name="KSO_WM_TAG_VERSION" val="1.0"/>
  <p:tag name="KSO_WM_BEAUTIFY_FLAG" val="#wm#"/>
  <p:tag name="KSO_WM_UNIT_TEXT_FILL_FORE_SCHEMECOLOR_INDEX" val="6"/>
  <p:tag name="KSO_WM_UNIT_TEXT_FILL_TYPE" val="1"/>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679_5*l_h_i*1_3_1"/>
  <p:tag name="KSO_WM_TEMPLATE_CATEGORY" val="diagram"/>
  <p:tag name="KSO_WM_TEMPLATE_INDEX" val="202276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679_5*l_h_i*1_3_3"/>
  <p:tag name="KSO_WM_TEMPLATE_CATEGORY" val="diagram"/>
  <p:tag name="KSO_WM_TEMPLATE_INDEX" val="202276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7679_5*l_h_i*1_3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7679_5*l_h_i*1_3_2"/>
  <p:tag name="KSO_WM_TEMPLATE_CATEGORY" val="diagram"/>
  <p:tag name="KSO_WM_TEMPLATE_INDEX" val="20227679"/>
  <p:tag name="KSO_WM_UNIT_LAYERLEVEL" val="1_1_1"/>
  <p:tag name="KSO_WM_TAG_VERSION" val="1.0"/>
  <p:tag name="KSO_WM_BEAUTIFY_FLAG" val="#wm#"/>
  <p:tag name="KSO_WM_UNIT_TEXT_FILL_FORE_SCHEMECOLOR_INDEX" val="7"/>
  <p:tag name="KSO_WM_UNIT_TEXT_FILL_TYPE" val="1"/>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679_5*l_h_i*1_4_1"/>
  <p:tag name="KSO_WM_TEMPLATE_CATEGORY" val="diagram"/>
  <p:tag name="KSO_WM_TEMPLATE_INDEX" val="202276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679_5*l_h_i*1_4_3"/>
  <p:tag name="KSO_WM_TEMPLATE_CATEGORY" val="diagram"/>
  <p:tag name="KSO_WM_TEMPLATE_INDEX" val="202276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7679_5*l_h_i*1_4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7679_5*l_h_i*1_4_2"/>
  <p:tag name="KSO_WM_TEMPLATE_CATEGORY" val="diagram"/>
  <p:tag name="KSO_WM_TEMPLATE_INDEX" val="20227679"/>
  <p:tag name="KSO_WM_UNIT_LAYERLEVEL" val="1_1_1"/>
  <p:tag name="KSO_WM_TAG_VERSION" val="1.0"/>
  <p:tag name="KSO_WM_BEAUTIFY_FLAG" val="#wm#"/>
  <p:tag name="KSO_WM_UNIT_TEXT_FILL_FORE_SCHEMECOLOR_INDEX" val="8"/>
  <p:tag name="KSO_WM_UNIT_TEXT_FILL_TYPE" val="1"/>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7679_5*l_h_i*1_5_1"/>
  <p:tag name="KSO_WM_TEMPLATE_CATEGORY" val="diagram"/>
  <p:tag name="KSO_WM_TEMPLATE_INDEX" val="20227679"/>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7679_5*l_h_i*1_5_3"/>
  <p:tag name="KSO_WM_TEMPLATE_CATEGORY" val="diagram"/>
  <p:tag name="KSO_WM_TEMPLATE_INDEX" val="20227679"/>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7679_5*l_h_i*1_5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7679_5*l_h_i*1_5_2"/>
  <p:tag name="KSO_WM_TEMPLATE_CATEGORY" val="diagram"/>
  <p:tag name="KSO_WM_TEMPLATE_INDEX" val="20227679"/>
  <p:tag name="KSO_WM_UNIT_LAYERLEVEL" val="1_1_1"/>
  <p:tag name="KSO_WM_TAG_VERSION" val="1.0"/>
  <p:tag name="KSO_WM_BEAUTIFY_FLAG" val="#wm#"/>
  <p:tag name="KSO_WM_UNIT_TEXT_FILL_FORE_SCHEMECOLOR_INDEX" val="9"/>
  <p:tag name="KSO_WM_UNIT_TEXT_FILL_TYPE" val="1"/>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UNIT_TABLE_BEAUTIFY" val="smartTable{ead0643d-b577-4c07-8e0a-e8bc0a8ed9bf}"/>
  <p:tag name="TABLE_ENDDRAG_ORIGIN_RECT" val="690*579"/>
  <p:tag name="TABLE_ENDDRAG_RECT" val="205*100*690*579"/>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722.xml><?xml version="1.0" encoding="utf-8"?>
<p:tagLst xmlns:p="http://schemas.openxmlformats.org/presentationml/2006/main">
  <p:tag name="KSO_WPP_MARK_KEY" val="04b754d6-d318-4518-b036-e15b288d949f"/>
  <p:tag name="COMMONDATA" val="eyJoZGlkIjoiMjM1ZDY5MzU0NGI3ZGJmZTdiZTc0YzkyODVkMTMyZTUifQ=="/>
  <p:tag name="commondata" val="eyJoZGlkIjoiMmY5MzdhMTM4MGYwZjY3MmUyNDAwYWI5ODI4MjA4MzUifQ=="/>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0.xml><?xml version="1.0" encoding="utf-8"?>
<a:theme xmlns:a="http://schemas.openxmlformats.org/drawingml/2006/main" name="1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1.xml><?xml version="1.0" encoding="utf-8"?>
<a:theme xmlns:a="http://schemas.openxmlformats.org/drawingml/2006/main" name="1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2.xml><?xml version="1.0" encoding="utf-8"?>
<a:theme xmlns:a="http://schemas.openxmlformats.org/drawingml/2006/main" name="1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3.xml><?xml version="1.0" encoding="utf-8"?>
<a:theme xmlns:a="http://schemas.openxmlformats.org/drawingml/2006/main" name="1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4.xml><?xml version="1.0" encoding="utf-8"?>
<a:theme xmlns:a="http://schemas.openxmlformats.org/drawingml/2006/main" name="1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3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4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4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4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4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4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4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4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5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5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5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5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5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5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5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5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5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5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6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6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6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6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6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6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6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6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6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7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7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7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7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7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7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7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7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7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8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8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8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8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8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8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8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8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8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1.xml><?xml version="1.0" encoding="utf-8"?>
<a:theme xmlns:a="http://schemas.openxmlformats.org/drawingml/2006/main" name="8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2.xml><?xml version="1.0" encoding="utf-8"?>
<a:theme xmlns:a="http://schemas.openxmlformats.org/drawingml/2006/main" name="9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3.xml><?xml version="1.0" encoding="utf-8"?>
<a:theme xmlns:a="http://schemas.openxmlformats.org/drawingml/2006/main" name="9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4.xml><?xml version="1.0" encoding="utf-8"?>
<a:theme xmlns:a="http://schemas.openxmlformats.org/drawingml/2006/main" name="9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5.xml><?xml version="1.0" encoding="utf-8"?>
<a:theme xmlns:a="http://schemas.openxmlformats.org/drawingml/2006/main" name="9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6.xml><?xml version="1.0" encoding="utf-8"?>
<a:theme xmlns:a="http://schemas.openxmlformats.org/drawingml/2006/main" name="9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7.xml><?xml version="1.0" encoding="utf-8"?>
<a:theme xmlns:a="http://schemas.openxmlformats.org/drawingml/2006/main" name="9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8.xml><?xml version="1.0" encoding="utf-8"?>
<a:theme xmlns:a="http://schemas.openxmlformats.org/drawingml/2006/main" name="9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9.xml><?xml version="1.0" encoding="utf-8"?>
<a:theme xmlns:a="http://schemas.openxmlformats.org/drawingml/2006/main" name="9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9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9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2.xml><?xml version="1.0" encoding="utf-8"?>
<a:theme xmlns:a="http://schemas.openxmlformats.org/drawingml/2006/main" name="10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3.xml><?xml version="1.0" encoding="utf-8"?>
<a:theme xmlns:a="http://schemas.openxmlformats.org/drawingml/2006/main" name="10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4.xml><?xml version="1.0" encoding="utf-8"?>
<a:theme xmlns:a="http://schemas.openxmlformats.org/drawingml/2006/main" name="10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5.xml><?xml version="1.0" encoding="utf-8"?>
<a:theme xmlns:a="http://schemas.openxmlformats.org/drawingml/2006/main" name="10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6.xml><?xml version="1.0" encoding="utf-8"?>
<a:theme xmlns:a="http://schemas.openxmlformats.org/drawingml/2006/main" name="10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7.xml><?xml version="1.0" encoding="utf-8"?>
<a:theme xmlns:a="http://schemas.openxmlformats.org/drawingml/2006/main" name="10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8.xml><?xml version="1.0" encoding="utf-8"?>
<a:theme xmlns:a="http://schemas.openxmlformats.org/drawingml/2006/main" name="10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9.xml><?xml version="1.0" encoding="utf-8"?>
<a:theme xmlns:a="http://schemas.openxmlformats.org/drawingml/2006/main" name="10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0.xml><?xml version="1.0" encoding="utf-8"?>
<a:theme xmlns:a="http://schemas.openxmlformats.org/drawingml/2006/main" name="10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3.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4.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5.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6.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7.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8.xml><?xml version="1.0" encoding="utf-8"?>
<a:theme xmlns:a="http://schemas.openxmlformats.org/drawingml/2006/main" name="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9.xml><?xml version="1.0" encoding="utf-8"?>
<a:theme xmlns:a="http://schemas.openxmlformats.org/drawingml/2006/main" name="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12102</Words>
  <Application>WPS Presentation</Application>
  <PresentationFormat>宽屏</PresentationFormat>
  <Paragraphs>487</Paragraphs>
  <Slides>35</Slides>
  <Notes>48</Notes>
  <HiddenSlides>0</HiddenSlides>
  <MMClips>0</MMClips>
  <ScaleCrop>false</ScaleCrop>
  <HeadingPairs>
    <vt:vector size="6" baseType="variant">
      <vt:variant>
        <vt:lpstr>已用的字体</vt:lpstr>
      </vt:variant>
      <vt:variant>
        <vt:i4>27</vt:i4>
      </vt:variant>
      <vt:variant>
        <vt:lpstr>主题</vt:lpstr>
      </vt:variant>
      <vt:variant>
        <vt:i4>105</vt:i4>
      </vt:variant>
      <vt:variant>
        <vt:lpstr>幻灯片标题</vt:lpstr>
      </vt:variant>
      <vt:variant>
        <vt:i4>35</vt:i4>
      </vt:variant>
    </vt:vector>
  </HeadingPairs>
  <TitlesOfParts>
    <vt:vector size="167" baseType="lpstr">
      <vt:lpstr>Arial</vt:lpstr>
      <vt:lpstr>SimSun</vt:lpstr>
      <vt:lpstr>Wingdings</vt:lpstr>
      <vt:lpstr>阿里巴巴普惠体 R</vt:lpstr>
      <vt:lpstr>Wingdings</vt:lpstr>
      <vt:lpstr>Microsoft YaHei</vt:lpstr>
      <vt:lpstr>汉仪旗黑</vt:lpstr>
      <vt:lpstr>Arial</vt:lpstr>
      <vt:lpstr>华文楷体</vt:lpstr>
      <vt:lpstr>Arial Black</vt:lpstr>
      <vt:lpstr>Palatino Linotype</vt:lpstr>
      <vt:lpstr>苹方-简</vt:lpstr>
      <vt:lpstr>Segoe UI</vt:lpstr>
      <vt:lpstr>微软雅黑 Light</vt:lpstr>
      <vt:lpstr>思源黑体 CN Bold</vt:lpstr>
      <vt:lpstr>Calibri</vt:lpstr>
      <vt:lpstr>黑体-简</vt:lpstr>
      <vt:lpstr>Times New Roman</vt:lpstr>
      <vt:lpstr>Helvetica Neue</vt:lpstr>
      <vt:lpstr>思源黑体 CN Heavy</vt:lpstr>
      <vt:lpstr>思源黑体 CN Normal</vt:lpstr>
      <vt:lpstr>Microsoft YaHei</vt:lpstr>
      <vt:lpstr>Arial Unicode MS</vt:lpstr>
      <vt:lpstr>Calibri Light</vt:lpstr>
      <vt:lpstr>等线</vt:lpstr>
      <vt:lpstr>SimSun</vt:lpstr>
      <vt:lpstr>宋体-简</vt:lpstr>
      <vt:lpstr>Office 主题</vt:lpstr>
      <vt:lpstr>自定义设计方案</vt:lpstr>
      <vt:lpstr>5_自定义设计方案</vt:lpstr>
      <vt:lpstr>10_自定义设计方案</vt:lpstr>
      <vt:lpstr>16_自定义设计方案</vt:lpstr>
      <vt:lpstr>25_自定义设计方案</vt:lpstr>
      <vt:lpstr>28_自定义设计方案</vt:lpstr>
      <vt:lpstr>32_自定义设计方案</vt:lpstr>
      <vt:lpstr>2_Office 主题</vt:lpstr>
      <vt:lpstr>3_Office 主题</vt:lpstr>
      <vt:lpstr>4_Office 主题</vt:lpstr>
      <vt:lpstr>4_自定义设计方案</vt:lpstr>
      <vt:lpstr>11_自定义设计方案</vt:lpstr>
      <vt:lpstr>17_自定义设计方案</vt:lpstr>
      <vt:lpstr>18_自定义设计方案</vt:lpstr>
      <vt:lpstr>26_自定义设计方案</vt:lpstr>
      <vt:lpstr>27_自定义设计方案</vt:lpstr>
      <vt:lpstr>33_自定义设计方案</vt:lpstr>
      <vt:lpstr>34_自定义设计方案</vt:lpstr>
      <vt:lpstr>35_自定义设计方案</vt:lpstr>
      <vt:lpstr>36_自定义设计方案</vt:lpstr>
      <vt:lpstr>37_自定义设计方案</vt:lpstr>
      <vt:lpstr>38_自定义设计方案</vt:lpstr>
      <vt:lpstr>39_自定义设计方案</vt:lpstr>
      <vt:lpstr>40_自定义设计方案</vt:lpstr>
      <vt:lpstr>41_自定义设计方案</vt:lpstr>
      <vt:lpstr>42_自定义设计方案</vt:lpstr>
      <vt:lpstr>43_自定义设计方案</vt:lpstr>
      <vt:lpstr>44_自定义设计方案</vt:lpstr>
      <vt:lpstr>46_自定义设计方案</vt:lpstr>
      <vt:lpstr>47_自定义设计方案</vt:lpstr>
      <vt:lpstr>48_自定义设计方案</vt:lpstr>
      <vt:lpstr>49_自定义设计方案</vt:lpstr>
      <vt:lpstr>50_自定义设计方案</vt:lpstr>
      <vt:lpstr>51_自定义设计方案</vt:lpstr>
      <vt:lpstr>52_自定义设计方案</vt:lpstr>
      <vt:lpstr>53_自定义设计方案</vt:lpstr>
      <vt:lpstr>54_自定义设计方案</vt:lpstr>
      <vt:lpstr>55_自定义设计方案</vt:lpstr>
      <vt:lpstr>56_自定义设计方案</vt:lpstr>
      <vt:lpstr>57_自定义设计方案</vt:lpstr>
      <vt:lpstr>58_自定义设计方案</vt:lpstr>
      <vt:lpstr>59_自定义设计方案</vt:lpstr>
      <vt:lpstr>60_自定义设计方案</vt:lpstr>
      <vt:lpstr>61_自定义设计方案</vt:lpstr>
      <vt:lpstr>62_自定义设计方案</vt:lpstr>
      <vt:lpstr>63_自定义设计方案</vt:lpstr>
      <vt:lpstr>64_自定义设计方案</vt:lpstr>
      <vt:lpstr>65_自定义设计方案</vt:lpstr>
      <vt:lpstr>66_自定义设计方案</vt:lpstr>
      <vt:lpstr>67_自定义设计方案</vt:lpstr>
      <vt:lpstr>68_自定义设计方案</vt:lpstr>
      <vt:lpstr>71_自定义设计方案</vt:lpstr>
      <vt:lpstr>72_自定义设计方案</vt:lpstr>
      <vt:lpstr>73_自定义设计方案</vt:lpstr>
      <vt:lpstr>74_自定义设计方案</vt:lpstr>
      <vt:lpstr>75_自定义设计方案</vt:lpstr>
      <vt:lpstr>76_自定义设计方案</vt:lpstr>
      <vt:lpstr>77_自定义设计方案</vt:lpstr>
      <vt:lpstr>78_自定义设计方案</vt:lpstr>
      <vt:lpstr>79_自定义设计方案</vt:lpstr>
      <vt:lpstr>80_自定义设计方案</vt:lpstr>
      <vt:lpstr>81_自定义设计方案</vt:lpstr>
      <vt:lpstr>82_自定义设计方案</vt:lpstr>
      <vt:lpstr>83_自定义设计方案</vt:lpstr>
      <vt:lpstr>84_自定义设计方案</vt:lpstr>
      <vt:lpstr>85_自定义设计方案</vt:lpstr>
      <vt:lpstr>86_自定义设计方案</vt:lpstr>
      <vt:lpstr>87_自定义设计方案</vt:lpstr>
      <vt:lpstr>88_自定义设计方案</vt:lpstr>
      <vt:lpstr>89_自定义设计方案</vt:lpstr>
      <vt:lpstr>90_自定义设计方案</vt:lpstr>
      <vt:lpstr>91_自定义设计方案</vt:lpstr>
      <vt:lpstr>92_自定义设计方案</vt:lpstr>
      <vt:lpstr>93_自定义设计方案</vt:lpstr>
      <vt:lpstr>94_自定义设计方案</vt:lpstr>
      <vt:lpstr>95_自定义设计方案</vt:lpstr>
      <vt:lpstr>96_自定义设计方案</vt:lpstr>
      <vt:lpstr>97_自定义设计方案</vt:lpstr>
      <vt:lpstr>98_自定义设计方案</vt:lpstr>
      <vt:lpstr>99_自定义设计方案</vt:lpstr>
      <vt:lpstr>100_自定义设计方案</vt:lpstr>
      <vt:lpstr>101_自定义设计方案</vt:lpstr>
      <vt:lpstr>102_自定义设计方案</vt:lpstr>
      <vt:lpstr>103_自定义设计方案</vt:lpstr>
      <vt:lpstr>104_自定义设计方案</vt:lpstr>
      <vt:lpstr>105_自定义设计方案</vt:lpstr>
      <vt:lpstr>106_自定义设计方案</vt:lpstr>
      <vt:lpstr>107_自定义设计方案</vt:lpstr>
      <vt:lpstr>108_自定义设计方案</vt:lpstr>
      <vt:lpstr>1_Office 主题</vt:lpstr>
      <vt:lpstr>5_Office 主题</vt:lpstr>
      <vt:lpstr>1_自定义设计方案</vt:lpstr>
      <vt:lpstr>2_自定义设计方案</vt:lpstr>
      <vt:lpstr>3_自定义设计方案</vt:lpstr>
      <vt:lpstr>6_自定义设计方案</vt:lpstr>
      <vt:lpstr>7_自定义设计方案</vt:lpstr>
      <vt:lpstr>8_自定义设计方案</vt:lpstr>
      <vt:lpstr>9_自定义设计方案</vt:lpstr>
      <vt:lpstr>12_自定义设计方案</vt:lpstr>
      <vt:lpstr>13_自定义设计方案</vt:lpstr>
      <vt:lpstr>14_自定义设计方案</vt:lpstr>
      <vt:lpstr>15_自定义设计方案</vt:lpstr>
      <vt:lpstr>19_自定义设计方案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Liping Zhang</dc:creator>
  <cp:lastModifiedBy>Fangtian Zhong</cp:lastModifiedBy>
  <cp:revision>255</cp:revision>
  <dcterms:created xsi:type="dcterms:W3CDTF">2023-11-07T05:58:38Z</dcterms:created>
  <dcterms:modified xsi:type="dcterms:W3CDTF">2023-11-07T05:58:38Z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058F82D7C35E4A1DAA5684BF977FF901</vt:lpwstr>
  </property>
  <property fmtid="{D5CDD505-2E9C-101B-9397-08002B2CF9AE}" pid="3" name="KSOProductBuildVer">
    <vt:lpwstr>1033-4.9.0.7859</vt:lpwstr>
  </property>
</Properties>
</file>