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.xml" ContentType="application/vnd.openxmlformats-officedocument.theme+xml"/>
  <Override PartName="/ppt/theme/theme90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0" r:id="rId3"/>
    <p:sldMasterId id="2147483652" r:id="rId4"/>
    <p:sldMasterId id="2147483654" r:id="rId5"/>
    <p:sldMasterId id="2147483657" r:id="rId6"/>
    <p:sldMasterId id="2147483660" r:id="rId7"/>
    <p:sldMasterId id="2147483663" r:id="rId8"/>
    <p:sldMasterId id="2147483666" r:id="rId9"/>
    <p:sldMasterId id="2147483670" r:id="rId10"/>
    <p:sldMasterId id="2147483672" r:id="rId11"/>
    <p:sldMasterId id="2147483674" r:id="rId12"/>
    <p:sldMasterId id="2147483676" r:id="rId13"/>
    <p:sldMasterId id="2147483678" r:id="rId14"/>
    <p:sldMasterId id="2147483680" r:id="rId15"/>
    <p:sldMasterId id="2147483682" r:id="rId16"/>
    <p:sldMasterId id="2147483684" r:id="rId17"/>
    <p:sldMasterId id="2147483686" r:id="rId18"/>
    <p:sldMasterId id="2147483688" r:id="rId19"/>
    <p:sldMasterId id="2147483690" r:id="rId20"/>
    <p:sldMasterId id="2147483692" r:id="rId21"/>
    <p:sldMasterId id="2147483694" r:id="rId22"/>
    <p:sldMasterId id="2147483696" r:id="rId23"/>
    <p:sldMasterId id="2147483698" r:id="rId24"/>
    <p:sldMasterId id="2147483700" r:id="rId25"/>
    <p:sldMasterId id="2147483702" r:id="rId26"/>
    <p:sldMasterId id="2147483704" r:id="rId27"/>
    <p:sldMasterId id="2147483706" r:id="rId28"/>
    <p:sldMasterId id="2147483708" r:id="rId29"/>
    <p:sldMasterId id="2147483710" r:id="rId30"/>
    <p:sldMasterId id="2147483712" r:id="rId31"/>
    <p:sldMasterId id="2147483714" r:id="rId32"/>
    <p:sldMasterId id="2147483716" r:id="rId33"/>
    <p:sldMasterId id="2147483718" r:id="rId34"/>
    <p:sldMasterId id="2147483720" r:id="rId35"/>
    <p:sldMasterId id="2147483722" r:id="rId36"/>
    <p:sldMasterId id="2147483724" r:id="rId37"/>
    <p:sldMasterId id="2147483726" r:id="rId38"/>
    <p:sldMasterId id="2147483728" r:id="rId39"/>
    <p:sldMasterId id="2147483730" r:id="rId40"/>
    <p:sldMasterId id="2147483732" r:id="rId41"/>
    <p:sldMasterId id="2147483734" r:id="rId42"/>
    <p:sldMasterId id="2147483736" r:id="rId43"/>
    <p:sldMasterId id="2147483738" r:id="rId44"/>
    <p:sldMasterId id="2147483740" r:id="rId45"/>
    <p:sldMasterId id="2147483742" r:id="rId46"/>
    <p:sldMasterId id="2147483744" r:id="rId47"/>
    <p:sldMasterId id="2147483746" r:id="rId48"/>
    <p:sldMasterId id="2147483748" r:id="rId49"/>
    <p:sldMasterId id="2147483750" r:id="rId50"/>
    <p:sldMasterId id="2147483752" r:id="rId51"/>
    <p:sldMasterId id="2147483754" r:id="rId52"/>
    <p:sldMasterId id="2147483756" r:id="rId53"/>
    <p:sldMasterId id="2147483758" r:id="rId54"/>
    <p:sldMasterId id="2147483760" r:id="rId55"/>
    <p:sldMasterId id="2147483762" r:id="rId56"/>
    <p:sldMasterId id="2147483764" r:id="rId57"/>
    <p:sldMasterId id="2147483766" r:id="rId58"/>
    <p:sldMasterId id="2147483768" r:id="rId59"/>
    <p:sldMasterId id="2147483770" r:id="rId60"/>
    <p:sldMasterId id="2147483772" r:id="rId61"/>
    <p:sldMasterId id="2147483774" r:id="rId62"/>
    <p:sldMasterId id="2147483776" r:id="rId63"/>
    <p:sldMasterId id="2147483778" r:id="rId64"/>
    <p:sldMasterId id="2147483780" r:id="rId65"/>
    <p:sldMasterId id="2147483782" r:id="rId66"/>
    <p:sldMasterId id="2147483784" r:id="rId67"/>
    <p:sldMasterId id="2147483786" r:id="rId68"/>
    <p:sldMasterId id="2147483788" r:id="rId69"/>
    <p:sldMasterId id="2147483790" r:id="rId70"/>
    <p:sldMasterId id="2147483792" r:id="rId71"/>
    <p:sldMasterId id="2147483794" r:id="rId72"/>
    <p:sldMasterId id="2147483796" r:id="rId73"/>
    <p:sldMasterId id="2147483798" r:id="rId74"/>
    <p:sldMasterId id="2147483800" r:id="rId75"/>
    <p:sldMasterId id="2147483802" r:id="rId76"/>
    <p:sldMasterId id="2147483804" r:id="rId77"/>
    <p:sldMasterId id="2147483806" r:id="rId78"/>
    <p:sldMasterId id="2147483808" r:id="rId79"/>
    <p:sldMasterId id="2147483810" r:id="rId80"/>
    <p:sldMasterId id="2147483812" r:id="rId81"/>
    <p:sldMasterId id="2147483814" r:id="rId82"/>
    <p:sldMasterId id="2147483816" r:id="rId83"/>
    <p:sldMasterId id="2147483818" r:id="rId84"/>
    <p:sldMasterId id="2147483820" r:id="rId85"/>
    <p:sldMasterId id="2147483822" r:id="rId86"/>
    <p:sldMasterId id="2147483824" r:id="rId87"/>
    <p:sldMasterId id="2147483826" r:id="rId88"/>
    <p:sldMasterId id="2147483828" r:id="rId89"/>
  </p:sldMasterIdLst>
  <p:notesMasterIdLst>
    <p:notesMasterId r:id="rId127"/>
  </p:notesMasterIdLst>
  <p:handoutMasterIdLst>
    <p:handoutMasterId r:id="rId128"/>
  </p:handoutMasterIdLst>
  <p:sldIdLst>
    <p:sldId id="471" r:id="rId90"/>
    <p:sldId id="263" r:id="rId91"/>
    <p:sldId id="298" r:id="rId92"/>
    <p:sldId id="300" r:id="rId93"/>
    <p:sldId id="402" r:id="rId94"/>
    <p:sldId id="403" r:id="rId95"/>
    <p:sldId id="404" r:id="rId96"/>
    <p:sldId id="405" r:id="rId97"/>
    <p:sldId id="406" r:id="rId98"/>
    <p:sldId id="407" r:id="rId99"/>
    <p:sldId id="408" r:id="rId100"/>
    <p:sldId id="409" r:id="rId101"/>
    <p:sldId id="410" r:id="rId102"/>
    <p:sldId id="411" r:id="rId103"/>
    <p:sldId id="412" r:id="rId104"/>
    <p:sldId id="413" r:id="rId105"/>
    <p:sldId id="305" r:id="rId106"/>
    <p:sldId id="415" r:id="rId107"/>
    <p:sldId id="416" r:id="rId108"/>
    <p:sldId id="417" r:id="rId109"/>
    <p:sldId id="418" r:id="rId110"/>
    <p:sldId id="419" r:id="rId111"/>
    <p:sldId id="420" r:id="rId112"/>
    <p:sldId id="421" r:id="rId113"/>
    <p:sldId id="422" r:id="rId114"/>
    <p:sldId id="423" r:id="rId115"/>
    <p:sldId id="424" r:id="rId116"/>
    <p:sldId id="425" r:id="rId117"/>
    <p:sldId id="428" r:id="rId118"/>
    <p:sldId id="429" r:id="rId119"/>
    <p:sldId id="430" r:id="rId120"/>
    <p:sldId id="431" r:id="rId121"/>
    <p:sldId id="432" r:id="rId122"/>
    <p:sldId id="433" r:id="rId123"/>
    <p:sldId id="434" r:id="rId124"/>
    <p:sldId id="435" r:id="rId125"/>
    <p:sldId id="472" r:id="rId126"/>
  </p:sldIdLst>
  <p:sldSz cx="12192000" cy="6858000"/>
  <p:notesSz cx="6858000" cy="9144000"/>
  <p:embeddedFontLst>
    <p:embeddedFont>
      <p:font typeface="华文楷体" panose="02010600040101010101" pitchFamily="2" charset="-122"/>
      <p:regular r:id="rId133"/>
    </p:embeddedFont>
  </p:embeddedFontLst>
  <p:custDataLst>
    <p:tags r:id="rId1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刘 文杰" initials="刘" lastIdx="0" clrIdx="0"/>
  <p:cmAuthor id="8" name="姜伟光" initials="姜" lastIdx="1" clrIdx="0"/>
  <p:cmAuthor id="2" name="钟 方天" initials="钟" lastIdx="4" clrIdx="1"/>
  <p:cmAuthor id="3" name="lenovo" initials="l" lastIdx="1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7AF"/>
    <a:srgbClr val="A72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88296" autoAdjust="0"/>
  </p:normalViewPr>
  <p:slideViewPr>
    <p:cSldViewPr snapToGrid="0">
      <p:cViewPr varScale="1">
        <p:scale>
          <a:sx n="53" d="100"/>
          <a:sy n="53" d="100"/>
        </p:scale>
        <p:origin x="11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10.xml"/><Relationship Id="rId98" Type="http://schemas.openxmlformats.org/officeDocument/2006/relationships/slide" Target="slides/slide9.xml"/><Relationship Id="rId97" Type="http://schemas.openxmlformats.org/officeDocument/2006/relationships/slide" Target="slides/slide8.xml"/><Relationship Id="rId96" Type="http://schemas.openxmlformats.org/officeDocument/2006/relationships/slide" Target="slides/slide7.xml"/><Relationship Id="rId95" Type="http://schemas.openxmlformats.org/officeDocument/2006/relationships/slide" Target="slides/slide6.xml"/><Relationship Id="rId94" Type="http://schemas.openxmlformats.org/officeDocument/2006/relationships/slide" Target="slides/slide5.xml"/><Relationship Id="rId93" Type="http://schemas.openxmlformats.org/officeDocument/2006/relationships/slide" Target="slides/slide4.xml"/><Relationship Id="rId92" Type="http://schemas.openxmlformats.org/officeDocument/2006/relationships/slide" Target="slides/slide3.xml"/><Relationship Id="rId91" Type="http://schemas.openxmlformats.org/officeDocument/2006/relationships/slide" Target="slides/slide2.xml"/><Relationship Id="rId90" Type="http://schemas.openxmlformats.org/officeDocument/2006/relationships/slide" Target="slides/slide1.xml"/><Relationship Id="rId9" Type="http://schemas.openxmlformats.org/officeDocument/2006/relationships/slideMaster" Target="slideMasters/slideMaster8.xml"/><Relationship Id="rId89" Type="http://schemas.openxmlformats.org/officeDocument/2006/relationships/slideMaster" Target="slideMasters/slideMaster88.xml"/><Relationship Id="rId88" Type="http://schemas.openxmlformats.org/officeDocument/2006/relationships/slideMaster" Target="slideMasters/slideMaster87.xml"/><Relationship Id="rId87" Type="http://schemas.openxmlformats.org/officeDocument/2006/relationships/slideMaster" Target="slideMasters/slideMaster86.xml"/><Relationship Id="rId86" Type="http://schemas.openxmlformats.org/officeDocument/2006/relationships/slideMaster" Target="slideMasters/slideMaster85.xml"/><Relationship Id="rId85" Type="http://schemas.openxmlformats.org/officeDocument/2006/relationships/slideMaster" Target="slideMasters/slideMaster84.xml"/><Relationship Id="rId84" Type="http://schemas.openxmlformats.org/officeDocument/2006/relationships/slideMaster" Target="slideMasters/slideMaster83.xml"/><Relationship Id="rId83" Type="http://schemas.openxmlformats.org/officeDocument/2006/relationships/slideMaster" Target="slideMasters/slideMaster82.xml"/><Relationship Id="rId82" Type="http://schemas.openxmlformats.org/officeDocument/2006/relationships/slideMaster" Target="slideMasters/slideMaster81.xml"/><Relationship Id="rId81" Type="http://schemas.openxmlformats.org/officeDocument/2006/relationships/slideMaster" Target="slideMasters/slideMaster80.xml"/><Relationship Id="rId80" Type="http://schemas.openxmlformats.org/officeDocument/2006/relationships/slideMaster" Target="slideMasters/slideMaster79.xml"/><Relationship Id="rId8" Type="http://schemas.openxmlformats.org/officeDocument/2006/relationships/slideMaster" Target="slideMasters/slideMaster7.xml"/><Relationship Id="rId79" Type="http://schemas.openxmlformats.org/officeDocument/2006/relationships/slideMaster" Target="slideMasters/slideMaster78.xml"/><Relationship Id="rId78" Type="http://schemas.openxmlformats.org/officeDocument/2006/relationships/slideMaster" Target="slideMasters/slideMaster77.xml"/><Relationship Id="rId77" Type="http://schemas.openxmlformats.org/officeDocument/2006/relationships/slideMaster" Target="slideMasters/slideMaster76.xml"/><Relationship Id="rId76" Type="http://schemas.openxmlformats.org/officeDocument/2006/relationships/slideMaster" Target="slideMasters/slideMaster75.xml"/><Relationship Id="rId75" Type="http://schemas.openxmlformats.org/officeDocument/2006/relationships/slideMaster" Target="slideMasters/slideMaster74.xml"/><Relationship Id="rId74" Type="http://schemas.openxmlformats.org/officeDocument/2006/relationships/slideMaster" Target="slideMasters/slideMaster73.xml"/><Relationship Id="rId73" Type="http://schemas.openxmlformats.org/officeDocument/2006/relationships/slideMaster" Target="slideMasters/slideMaster72.xml"/><Relationship Id="rId72" Type="http://schemas.openxmlformats.org/officeDocument/2006/relationships/slideMaster" Target="slideMasters/slideMaster71.xml"/><Relationship Id="rId71" Type="http://schemas.openxmlformats.org/officeDocument/2006/relationships/slideMaster" Target="slideMasters/slideMaster70.xml"/><Relationship Id="rId70" Type="http://schemas.openxmlformats.org/officeDocument/2006/relationships/slideMaster" Target="slideMasters/slideMaster69.xml"/><Relationship Id="rId7" Type="http://schemas.openxmlformats.org/officeDocument/2006/relationships/slideMaster" Target="slideMasters/slideMaster6.xml"/><Relationship Id="rId69" Type="http://schemas.openxmlformats.org/officeDocument/2006/relationships/slideMaster" Target="slideMasters/slideMaster68.xml"/><Relationship Id="rId68" Type="http://schemas.openxmlformats.org/officeDocument/2006/relationships/slideMaster" Target="slideMasters/slideMaster67.xml"/><Relationship Id="rId67" Type="http://schemas.openxmlformats.org/officeDocument/2006/relationships/slideMaster" Target="slideMasters/slideMaster66.xml"/><Relationship Id="rId66" Type="http://schemas.openxmlformats.org/officeDocument/2006/relationships/slideMaster" Target="slideMasters/slideMaster65.xml"/><Relationship Id="rId65" Type="http://schemas.openxmlformats.org/officeDocument/2006/relationships/slideMaster" Target="slideMasters/slideMaster64.xml"/><Relationship Id="rId64" Type="http://schemas.openxmlformats.org/officeDocument/2006/relationships/slideMaster" Target="slideMasters/slideMaster63.xml"/><Relationship Id="rId63" Type="http://schemas.openxmlformats.org/officeDocument/2006/relationships/slideMaster" Target="slideMasters/slideMaster62.xml"/><Relationship Id="rId62" Type="http://schemas.openxmlformats.org/officeDocument/2006/relationships/slideMaster" Target="slideMasters/slideMaster61.xml"/><Relationship Id="rId61" Type="http://schemas.openxmlformats.org/officeDocument/2006/relationships/slideMaster" Target="slideMasters/slideMaster60.xml"/><Relationship Id="rId60" Type="http://schemas.openxmlformats.org/officeDocument/2006/relationships/slideMaster" Target="slideMasters/slideMaster59.xml"/><Relationship Id="rId6" Type="http://schemas.openxmlformats.org/officeDocument/2006/relationships/slideMaster" Target="slideMasters/slideMaster5.xml"/><Relationship Id="rId59" Type="http://schemas.openxmlformats.org/officeDocument/2006/relationships/slideMaster" Target="slideMasters/slideMaster58.xml"/><Relationship Id="rId58" Type="http://schemas.openxmlformats.org/officeDocument/2006/relationships/slideMaster" Target="slideMasters/slideMaster57.xml"/><Relationship Id="rId57" Type="http://schemas.openxmlformats.org/officeDocument/2006/relationships/slideMaster" Target="slideMasters/slideMaster56.xml"/><Relationship Id="rId56" Type="http://schemas.openxmlformats.org/officeDocument/2006/relationships/slideMaster" Target="slideMasters/slideMaster55.xml"/><Relationship Id="rId55" Type="http://schemas.openxmlformats.org/officeDocument/2006/relationships/slideMaster" Target="slideMasters/slideMaster54.xml"/><Relationship Id="rId54" Type="http://schemas.openxmlformats.org/officeDocument/2006/relationships/slideMaster" Target="slideMasters/slideMaster53.xml"/><Relationship Id="rId53" Type="http://schemas.openxmlformats.org/officeDocument/2006/relationships/slideMaster" Target="slideMasters/slideMaster52.xml"/><Relationship Id="rId52" Type="http://schemas.openxmlformats.org/officeDocument/2006/relationships/slideMaster" Target="slideMasters/slideMaster51.xml"/><Relationship Id="rId51" Type="http://schemas.openxmlformats.org/officeDocument/2006/relationships/slideMaster" Target="slideMasters/slideMaster50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4" Type="http://schemas.openxmlformats.org/officeDocument/2006/relationships/tags" Target="tags/tag603.xml"/><Relationship Id="rId133" Type="http://schemas.openxmlformats.org/officeDocument/2006/relationships/font" Target="fonts/font1.fntdata"/><Relationship Id="rId132" Type="http://schemas.openxmlformats.org/officeDocument/2006/relationships/commentAuthors" Target="commentAuthors.xml"/><Relationship Id="rId131" Type="http://schemas.openxmlformats.org/officeDocument/2006/relationships/tableStyles" Target="tableStyles.xml"/><Relationship Id="rId130" Type="http://schemas.openxmlformats.org/officeDocument/2006/relationships/viewProps" Target="viewProps.xml"/><Relationship Id="rId13" Type="http://schemas.openxmlformats.org/officeDocument/2006/relationships/slideMaster" Target="slideMasters/slideMaster12.xml"/><Relationship Id="rId129" Type="http://schemas.openxmlformats.org/officeDocument/2006/relationships/presProps" Target="presProps.xml"/><Relationship Id="rId128" Type="http://schemas.openxmlformats.org/officeDocument/2006/relationships/handoutMaster" Target="handoutMasters/handoutMaster1.xml"/><Relationship Id="rId127" Type="http://schemas.openxmlformats.org/officeDocument/2006/relationships/notesMaster" Target="notesMasters/notesMaster1.xml"/><Relationship Id="rId126" Type="http://schemas.openxmlformats.org/officeDocument/2006/relationships/slide" Target="slides/slide37.xml"/><Relationship Id="rId125" Type="http://schemas.openxmlformats.org/officeDocument/2006/relationships/slide" Target="slides/slide36.xml"/><Relationship Id="rId124" Type="http://schemas.openxmlformats.org/officeDocument/2006/relationships/slide" Target="slides/slide35.xml"/><Relationship Id="rId123" Type="http://schemas.openxmlformats.org/officeDocument/2006/relationships/slide" Target="slides/slide34.xml"/><Relationship Id="rId122" Type="http://schemas.openxmlformats.org/officeDocument/2006/relationships/slide" Target="slides/slide33.xml"/><Relationship Id="rId121" Type="http://schemas.openxmlformats.org/officeDocument/2006/relationships/slide" Target="slides/slide32.xml"/><Relationship Id="rId120" Type="http://schemas.openxmlformats.org/officeDocument/2006/relationships/slide" Target="slides/slide31.xml"/><Relationship Id="rId12" Type="http://schemas.openxmlformats.org/officeDocument/2006/relationships/slideMaster" Target="slideMasters/slideMaster11.xml"/><Relationship Id="rId119" Type="http://schemas.openxmlformats.org/officeDocument/2006/relationships/slide" Target="slides/slide30.xml"/><Relationship Id="rId118" Type="http://schemas.openxmlformats.org/officeDocument/2006/relationships/slide" Target="slides/slide29.xml"/><Relationship Id="rId117" Type="http://schemas.openxmlformats.org/officeDocument/2006/relationships/slide" Target="slides/slide28.xml"/><Relationship Id="rId116" Type="http://schemas.openxmlformats.org/officeDocument/2006/relationships/slide" Target="slides/slide27.xml"/><Relationship Id="rId115" Type="http://schemas.openxmlformats.org/officeDocument/2006/relationships/slide" Target="slides/slide26.xml"/><Relationship Id="rId114" Type="http://schemas.openxmlformats.org/officeDocument/2006/relationships/slide" Target="slides/slide25.xml"/><Relationship Id="rId113" Type="http://schemas.openxmlformats.org/officeDocument/2006/relationships/slide" Target="slides/slide24.xml"/><Relationship Id="rId112" Type="http://schemas.openxmlformats.org/officeDocument/2006/relationships/slide" Target="slides/slide23.xml"/><Relationship Id="rId111" Type="http://schemas.openxmlformats.org/officeDocument/2006/relationships/slide" Target="slides/slide22.xml"/><Relationship Id="rId110" Type="http://schemas.openxmlformats.org/officeDocument/2006/relationships/slide" Target="slides/slide21.xml"/><Relationship Id="rId11" Type="http://schemas.openxmlformats.org/officeDocument/2006/relationships/slideMaster" Target="slideMasters/slideMaster10.xml"/><Relationship Id="rId109" Type="http://schemas.openxmlformats.org/officeDocument/2006/relationships/slide" Target="slides/slide20.xml"/><Relationship Id="rId108" Type="http://schemas.openxmlformats.org/officeDocument/2006/relationships/slide" Target="slides/slide19.xml"/><Relationship Id="rId107" Type="http://schemas.openxmlformats.org/officeDocument/2006/relationships/slide" Target="slides/slide18.xml"/><Relationship Id="rId106" Type="http://schemas.openxmlformats.org/officeDocument/2006/relationships/slide" Target="slides/slide17.xml"/><Relationship Id="rId105" Type="http://schemas.openxmlformats.org/officeDocument/2006/relationships/slide" Target="slides/slide16.xml"/><Relationship Id="rId104" Type="http://schemas.openxmlformats.org/officeDocument/2006/relationships/slide" Target="slides/slide15.xml"/><Relationship Id="rId103" Type="http://schemas.openxmlformats.org/officeDocument/2006/relationships/slide" Target="slides/slide14.xml"/><Relationship Id="rId102" Type="http://schemas.openxmlformats.org/officeDocument/2006/relationships/slide" Target="slides/slide13.xml"/><Relationship Id="rId101" Type="http://schemas.openxmlformats.org/officeDocument/2006/relationships/slide" Target="slides/slide12.xml"/><Relationship Id="rId100" Type="http://schemas.openxmlformats.org/officeDocument/2006/relationships/slide" Target="slides/slide1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B0BEA-76DE-4287-BBA1-DF40C70A4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A58A6-7A86-4FFA-8579-CF7AA79F06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D9B99-81A9-43B1-8A0C-A71755FF02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4FBA-1E51-41CA-94CE-3C4A9B97CA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020B4-C4F0-47FB-9EF6-DA1D8CA35C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7" Type="http://schemas.openxmlformats.org/officeDocument/2006/relationships/image" Target="../media/image1.svg"/><Relationship Id="rId6" Type="http://schemas.openxmlformats.org/officeDocument/2006/relationships/image" Target="../media/image1.png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  <p:custDataLst>
              <p:tags r:id="rId4"/>
            </p:custDataLst>
          </p:nvPr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2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  <p:pic>
        <p:nvPicPr>
          <p:cNvPr id="5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4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7" Type="http://schemas.openxmlformats.org/officeDocument/2006/relationships/tags" Target="../tags/tag5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7" Type="http://schemas.openxmlformats.org/officeDocument/2006/relationships/tags" Target="../tags/tag57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7" Type="http://schemas.openxmlformats.org/officeDocument/2006/relationships/tags" Target="../tags/tag61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7" Type="http://schemas.openxmlformats.org/officeDocument/2006/relationships/tags" Target="../tags/tag65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7" Type="http://schemas.openxmlformats.org/officeDocument/2006/relationships/tags" Target="../tags/tag69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7" Type="http://schemas.openxmlformats.org/officeDocument/2006/relationships/tags" Target="../tags/tag7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Layout" Target="../slideLayouts/slideLayout2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7" Type="http://schemas.openxmlformats.org/officeDocument/2006/relationships/tags" Target="../tags/tag77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Layout" Target="../slideLayouts/slideLayout2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7" Type="http://schemas.openxmlformats.org/officeDocument/2006/relationships/tags" Target="../tags/tag81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Layout" Target="../slideLayouts/slideLayout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7" Type="http://schemas.openxmlformats.org/officeDocument/2006/relationships/tags" Target="../tags/tag85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Layout" Target="../slideLayouts/slideLayout2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7" Type="http://schemas.openxmlformats.org/officeDocument/2006/relationships/tags" Target="../tags/tag89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7" Type="http://schemas.openxmlformats.org/officeDocument/2006/relationships/tags" Target="../tags/tag9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Layout" Target="../slideLayouts/slideLayout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7" Type="http://schemas.openxmlformats.org/officeDocument/2006/relationships/tags" Target="../tags/tag97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Layout" Target="../slideLayouts/slideLayout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7" Type="http://schemas.openxmlformats.org/officeDocument/2006/relationships/tags" Target="../tags/tag101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Layout" Target="../slideLayouts/slideLayout2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7" Type="http://schemas.openxmlformats.org/officeDocument/2006/relationships/tags" Target="../tags/tag105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Layout" Target="../slideLayouts/slideLayout2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7" Type="http://schemas.openxmlformats.org/officeDocument/2006/relationships/tags" Target="../tags/tag109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Layout" Target="../slideLayouts/slideLayout3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7" Type="http://schemas.openxmlformats.org/officeDocument/2006/relationships/tags" Target="../tags/tag11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Layout" Target="../slideLayouts/slideLayout3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7" Type="http://schemas.openxmlformats.org/officeDocument/2006/relationships/tags" Target="../tags/tag117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Layout" Target="../slideLayouts/slideLayout32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0" Type="http://schemas.openxmlformats.org/officeDocument/2006/relationships/theme" Target="../theme/theme27.xml"/><Relationship Id="rId1" Type="http://schemas.openxmlformats.org/officeDocument/2006/relationships/slideLayout" Target="../slideLayouts/slideLayout33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0" Type="http://schemas.openxmlformats.org/officeDocument/2006/relationships/theme" Target="../theme/theme28.xml"/><Relationship Id="rId1" Type="http://schemas.openxmlformats.org/officeDocument/2006/relationships/slideLayout" Target="../slideLayouts/slideLayout34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0" Type="http://schemas.openxmlformats.org/officeDocument/2006/relationships/theme" Target="../theme/theme29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0" Type="http://schemas.openxmlformats.org/officeDocument/2006/relationships/theme" Target="../theme/theme30.xml"/><Relationship Id="rId1" Type="http://schemas.openxmlformats.org/officeDocument/2006/relationships/slideLayout" Target="../slideLayouts/slideLayout36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0" Type="http://schemas.openxmlformats.org/officeDocument/2006/relationships/theme" Target="../theme/theme31.xml"/><Relationship Id="rId1" Type="http://schemas.openxmlformats.org/officeDocument/2006/relationships/slideLayout" Target="../slideLayouts/slideLayout37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0" Type="http://schemas.openxmlformats.org/officeDocument/2006/relationships/theme" Target="../theme/theme32.xml"/><Relationship Id="rId1" Type="http://schemas.openxmlformats.org/officeDocument/2006/relationships/slideLayout" Target="../slideLayouts/slideLayout38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0" Type="http://schemas.openxmlformats.org/officeDocument/2006/relationships/theme" Target="../theme/theme33.xml"/><Relationship Id="rId1" Type="http://schemas.openxmlformats.org/officeDocument/2006/relationships/slideLayout" Target="../slideLayouts/slideLayout39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0" Type="http://schemas.openxmlformats.org/officeDocument/2006/relationships/theme" Target="../theme/theme34.xml"/><Relationship Id="rId1" Type="http://schemas.openxmlformats.org/officeDocument/2006/relationships/slideLayout" Target="../slideLayouts/slideLayout40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0" Type="http://schemas.openxmlformats.org/officeDocument/2006/relationships/theme" Target="../theme/theme35.xml"/><Relationship Id="rId1" Type="http://schemas.openxmlformats.org/officeDocument/2006/relationships/slideLayout" Target="../slideLayouts/slideLayout41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0" Type="http://schemas.openxmlformats.org/officeDocument/2006/relationships/theme" Target="../theme/theme36.xml"/><Relationship Id="rId1" Type="http://schemas.openxmlformats.org/officeDocument/2006/relationships/slideLayout" Target="../slideLayouts/slideLayout42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0" Type="http://schemas.openxmlformats.org/officeDocument/2006/relationships/theme" Target="../theme/theme37.xml"/><Relationship Id="rId1" Type="http://schemas.openxmlformats.org/officeDocument/2006/relationships/slideLayout" Target="../slideLayouts/slideLayout43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0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0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3.svg"/><Relationship Id="rId6" Type="http://schemas.openxmlformats.org/officeDocument/2006/relationships/image" Target="../media/image3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slideLayout" Target="../slideLayouts/slideLayout5.xml"/><Relationship Id="rId11" Type="http://schemas.openxmlformats.org/officeDocument/2006/relationships/theme" Target="../theme/theme4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0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0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0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0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0" Type="http://schemas.openxmlformats.org/officeDocument/2006/relationships/theme" Target="../theme/theme44.xml"/><Relationship Id="rId1" Type="http://schemas.openxmlformats.org/officeDocument/2006/relationships/slideLayout" Target="../slideLayouts/slideLayout50.xml"/></Relationships>
</file>

<file path=ppt/slideMasters/_rels/slideMaster45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theme" Target="../theme/theme45.xml"/><Relationship Id="rId1" Type="http://schemas.openxmlformats.org/officeDocument/2006/relationships/slideLayout" Target="../slideLayouts/slideLayout51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theme" Target="../theme/theme46.xml"/><Relationship Id="rId1" Type="http://schemas.openxmlformats.org/officeDocument/2006/relationships/slideLayout" Target="../slideLayouts/slideLayout52.xml"/></Relationships>
</file>

<file path=ppt/slideMasters/_rels/slideMaster47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0" Type="http://schemas.openxmlformats.org/officeDocument/2006/relationships/theme" Target="../theme/theme47.xml"/><Relationship Id="rId1" Type="http://schemas.openxmlformats.org/officeDocument/2006/relationships/slideLayout" Target="../slideLayouts/slideLayout53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0" Type="http://schemas.openxmlformats.org/officeDocument/2006/relationships/theme" Target="../theme/theme48.xml"/><Relationship Id="rId1" Type="http://schemas.openxmlformats.org/officeDocument/2006/relationships/slideLayout" Target="../slideLayouts/slideLayout54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0" Type="http://schemas.openxmlformats.org/officeDocument/2006/relationships/theme" Target="../theme/theme49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4.svg"/><Relationship Id="rId6" Type="http://schemas.openxmlformats.org/officeDocument/2006/relationships/image" Target="../media/image4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slideLayout" Target="../slideLayouts/slideLayout7.xml"/><Relationship Id="rId11" Type="http://schemas.openxmlformats.org/officeDocument/2006/relationships/theme" Target="../theme/theme5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6.xml"/></Relationships>
</file>

<file path=ppt/slideMasters/_rels/slideMaster50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0" Type="http://schemas.openxmlformats.org/officeDocument/2006/relationships/theme" Target="../theme/theme50.xml"/><Relationship Id="rId1" Type="http://schemas.openxmlformats.org/officeDocument/2006/relationships/slideLayout" Target="../slideLayouts/slideLayout56.xml"/></Relationships>
</file>

<file path=ppt/slideMasters/_rels/slideMaster51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0" Type="http://schemas.openxmlformats.org/officeDocument/2006/relationships/theme" Target="../theme/theme51.xml"/><Relationship Id="rId1" Type="http://schemas.openxmlformats.org/officeDocument/2006/relationships/slideLayout" Target="../slideLayouts/slideLayout57.xml"/></Relationships>
</file>

<file path=ppt/slideMasters/_rels/slideMaster52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0" Type="http://schemas.openxmlformats.org/officeDocument/2006/relationships/theme" Target="../theme/theme52.xml"/><Relationship Id="rId1" Type="http://schemas.openxmlformats.org/officeDocument/2006/relationships/slideLayout" Target="../slideLayouts/slideLayout58.xml"/></Relationships>
</file>

<file path=ppt/slideMasters/_rels/slideMaster53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0" Type="http://schemas.openxmlformats.org/officeDocument/2006/relationships/theme" Target="../theme/theme53.xml"/><Relationship Id="rId1" Type="http://schemas.openxmlformats.org/officeDocument/2006/relationships/slideLayout" Target="../slideLayouts/slideLayout59.xml"/></Relationships>
</file>

<file path=ppt/slideMasters/_rels/slideMaster54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0" Type="http://schemas.openxmlformats.org/officeDocument/2006/relationships/theme" Target="../theme/theme54.xml"/><Relationship Id="rId1" Type="http://schemas.openxmlformats.org/officeDocument/2006/relationships/slideLayout" Target="../slideLayouts/slideLayout60.xml"/></Relationships>
</file>

<file path=ppt/slideMasters/_rels/slideMaster55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0" Type="http://schemas.openxmlformats.org/officeDocument/2006/relationships/theme" Target="../theme/theme55.xml"/><Relationship Id="rId1" Type="http://schemas.openxmlformats.org/officeDocument/2006/relationships/slideLayout" Target="../slideLayouts/slideLayout61.xml"/></Relationships>
</file>

<file path=ppt/slideMasters/_rels/slideMaster56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0" Type="http://schemas.openxmlformats.org/officeDocument/2006/relationships/theme" Target="../theme/theme56.xml"/><Relationship Id="rId1" Type="http://schemas.openxmlformats.org/officeDocument/2006/relationships/slideLayout" Target="../slideLayouts/slideLayout62.xml"/></Relationships>
</file>

<file path=ppt/slideMasters/_rels/slideMaster57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image" Target="../media/image4.svg"/><Relationship Id="rId5" Type="http://schemas.openxmlformats.org/officeDocument/2006/relationships/image" Target="../media/image4.png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0" Type="http://schemas.openxmlformats.org/officeDocument/2006/relationships/theme" Target="../theme/theme57.xml"/><Relationship Id="rId1" Type="http://schemas.openxmlformats.org/officeDocument/2006/relationships/slideLayout" Target="../slideLayouts/slideLayout63.xml"/></Relationships>
</file>

<file path=ppt/slideMasters/_rels/slideMaster58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0" Type="http://schemas.openxmlformats.org/officeDocument/2006/relationships/theme" Target="../theme/theme58.xml"/><Relationship Id="rId1" Type="http://schemas.openxmlformats.org/officeDocument/2006/relationships/slideLayout" Target="../slideLayouts/slideLayout64.xml"/></Relationships>
</file>

<file path=ppt/slideMasters/_rels/slideMaster59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0" Type="http://schemas.openxmlformats.org/officeDocument/2006/relationships/theme" Target="../theme/theme59.xml"/><Relationship Id="rId1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../media/image5.svg"/><Relationship Id="rId6" Type="http://schemas.openxmlformats.org/officeDocument/2006/relationships/image" Target="../media/image5.png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slideLayout" Target="../slideLayouts/slideLayout9.xml"/><Relationship Id="rId11" Type="http://schemas.openxmlformats.org/officeDocument/2006/relationships/theme" Target="../theme/theme6.xml"/><Relationship Id="rId10" Type="http://schemas.openxmlformats.org/officeDocument/2006/relationships/tags" Target="../tags/tag32.xml"/><Relationship Id="rId1" Type="http://schemas.openxmlformats.org/officeDocument/2006/relationships/slideLayout" Target="../slideLayouts/slideLayout8.xml"/></Relationships>
</file>

<file path=ppt/slideMasters/_rels/slideMaster60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0" Type="http://schemas.openxmlformats.org/officeDocument/2006/relationships/theme" Target="../theme/theme60.xml"/><Relationship Id="rId1" Type="http://schemas.openxmlformats.org/officeDocument/2006/relationships/slideLayout" Target="../slideLayouts/slideLayout66.xml"/></Relationships>
</file>

<file path=ppt/slideMasters/_rels/slideMaster61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0" Type="http://schemas.openxmlformats.org/officeDocument/2006/relationships/theme" Target="../theme/theme61.xml"/><Relationship Id="rId1" Type="http://schemas.openxmlformats.org/officeDocument/2006/relationships/slideLayout" Target="../slideLayouts/slideLayout67.xml"/></Relationships>
</file>

<file path=ppt/slideMasters/_rels/slideMaster62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0" Type="http://schemas.openxmlformats.org/officeDocument/2006/relationships/theme" Target="../theme/theme62.xml"/><Relationship Id="rId1" Type="http://schemas.openxmlformats.org/officeDocument/2006/relationships/slideLayout" Target="../slideLayouts/slideLayout68.xml"/></Relationships>
</file>

<file path=ppt/slideMasters/_rels/slideMaster63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0" Type="http://schemas.openxmlformats.org/officeDocument/2006/relationships/theme" Target="../theme/theme63.xml"/><Relationship Id="rId1" Type="http://schemas.openxmlformats.org/officeDocument/2006/relationships/slideLayout" Target="../slideLayouts/slideLayout69.xml"/></Relationships>
</file>

<file path=ppt/slideMasters/_rels/slideMaster64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0" Type="http://schemas.openxmlformats.org/officeDocument/2006/relationships/theme" Target="../theme/theme64.xml"/><Relationship Id="rId1" Type="http://schemas.openxmlformats.org/officeDocument/2006/relationships/slideLayout" Target="../slideLayouts/slideLayout70.xml"/></Relationships>
</file>

<file path=ppt/slideMasters/_rels/slideMaster65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0" Type="http://schemas.openxmlformats.org/officeDocument/2006/relationships/theme" Target="../theme/theme65.xml"/><Relationship Id="rId1" Type="http://schemas.openxmlformats.org/officeDocument/2006/relationships/slideLayout" Target="../slideLayouts/slideLayout71.xml"/></Relationships>
</file>

<file path=ppt/slideMasters/_rels/slideMaster66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0" Type="http://schemas.openxmlformats.org/officeDocument/2006/relationships/theme" Target="../theme/theme66.xml"/><Relationship Id="rId1" Type="http://schemas.openxmlformats.org/officeDocument/2006/relationships/slideLayout" Target="../slideLayouts/slideLayout72.xml"/></Relationships>
</file>

<file path=ppt/slideMasters/_rels/slideMaster67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0" Type="http://schemas.openxmlformats.org/officeDocument/2006/relationships/theme" Target="../theme/theme67.xml"/><Relationship Id="rId1" Type="http://schemas.openxmlformats.org/officeDocument/2006/relationships/slideLayout" Target="../slideLayouts/slideLayout73.xml"/></Relationships>
</file>

<file path=ppt/slideMasters/_rels/slideMaster68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0" Type="http://schemas.openxmlformats.org/officeDocument/2006/relationships/theme" Target="../theme/theme68.xml"/><Relationship Id="rId1" Type="http://schemas.openxmlformats.org/officeDocument/2006/relationships/slideLayout" Target="../slideLayouts/slideLayout74.xml"/></Relationships>
</file>

<file path=ppt/slideMasters/_rels/slideMaster69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0" Type="http://schemas.openxmlformats.org/officeDocument/2006/relationships/theme" Target="../theme/theme69.xml"/><Relationship Id="rId1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tags" Target="../tags/tag36.xml"/><Relationship Id="rId7" Type="http://schemas.openxmlformats.org/officeDocument/2006/relationships/image" Target="../media/image2.svg"/><Relationship Id="rId6" Type="http://schemas.openxmlformats.org/officeDocument/2006/relationships/image" Target="../media/image2.pn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70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0" Type="http://schemas.openxmlformats.org/officeDocument/2006/relationships/theme" Target="../theme/theme70.xml"/><Relationship Id="rId1" Type="http://schemas.openxmlformats.org/officeDocument/2006/relationships/slideLayout" Target="../slideLayouts/slideLayout76.xml"/></Relationships>
</file>

<file path=ppt/slideMasters/_rels/slideMaster71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0" Type="http://schemas.openxmlformats.org/officeDocument/2006/relationships/theme" Target="../theme/theme71.xml"/><Relationship Id="rId1" Type="http://schemas.openxmlformats.org/officeDocument/2006/relationships/slideLayout" Target="../slideLayouts/slideLayout77.xml"/></Relationships>
</file>

<file path=ppt/slideMasters/_rels/slideMaster72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0" Type="http://schemas.openxmlformats.org/officeDocument/2006/relationships/theme" Target="../theme/theme72.xml"/><Relationship Id="rId1" Type="http://schemas.openxmlformats.org/officeDocument/2006/relationships/slideLayout" Target="../slideLayouts/slideLayout78.xml"/></Relationships>
</file>

<file path=ppt/slideMasters/_rels/slideMaster73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0" Type="http://schemas.openxmlformats.org/officeDocument/2006/relationships/theme" Target="../theme/theme73.xml"/><Relationship Id="rId1" Type="http://schemas.openxmlformats.org/officeDocument/2006/relationships/slideLayout" Target="../slideLayouts/slideLayout79.xml"/></Relationships>
</file>

<file path=ppt/slideMasters/_rels/slideMaster74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0" Type="http://schemas.openxmlformats.org/officeDocument/2006/relationships/theme" Target="../theme/theme74.xml"/><Relationship Id="rId1" Type="http://schemas.openxmlformats.org/officeDocument/2006/relationships/slideLayout" Target="../slideLayouts/slideLayout80.xml"/></Relationships>
</file>

<file path=ppt/slideMasters/_rels/slideMaster75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0" Type="http://schemas.openxmlformats.org/officeDocument/2006/relationships/theme" Target="../theme/theme75.xml"/><Relationship Id="rId1" Type="http://schemas.openxmlformats.org/officeDocument/2006/relationships/slideLayout" Target="../slideLayouts/slideLayout81.xml"/></Relationships>
</file>

<file path=ppt/slideMasters/_rels/slideMaster76.xml.rels><?xml version="1.0" encoding="UTF-8" standalone="yes"?>
<Relationships xmlns="http://schemas.openxmlformats.org/package/2006/relationships"><Relationship Id="rId9" Type="http://schemas.openxmlformats.org/officeDocument/2006/relationships/tags" Target="../tags/tag417.xml"/><Relationship Id="rId8" Type="http://schemas.openxmlformats.org/officeDocument/2006/relationships/tags" Target="../tags/tag416.xml"/><Relationship Id="rId7" Type="http://schemas.openxmlformats.org/officeDocument/2006/relationships/tags" Target="../tags/tag415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14.xml"/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0" Type="http://schemas.openxmlformats.org/officeDocument/2006/relationships/theme" Target="../theme/theme76.xml"/><Relationship Id="rId1" Type="http://schemas.openxmlformats.org/officeDocument/2006/relationships/slideLayout" Target="../slideLayouts/slideLayout82.xml"/></Relationships>
</file>

<file path=ppt/slideMasters/_rels/slideMaster77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0" Type="http://schemas.openxmlformats.org/officeDocument/2006/relationships/theme" Target="../theme/theme77.xml"/><Relationship Id="rId1" Type="http://schemas.openxmlformats.org/officeDocument/2006/relationships/slideLayout" Target="../slideLayouts/slideLayout83.xml"/></Relationships>
</file>

<file path=ppt/slideMasters/_rels/slideMaster78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0" Type="http://schemas.openxmlformats.org/officeDocument/2006/relationships/theme" Target="../theme/theme78.xml"/><Relationship Id="rId1" Type="http://schemas.openxmlformats.org/officeDocument/2006/relationships/slideLayout" Target="../slideLayouts/slideLayout84.xml"/></Relationships>
</file>

<file path=ppt/slideMasters/_rels/slideMaster79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tags" Target="../tags/tag434.xml"/><Relationship Id="rId7" Type="http://schemas.openxmlformats.org/officeDocument/2006/relationships/tags" Target="../tags/tag43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0" Type="http://schemas.openxmlformats.org/officeDocument/2006/relationships/theme" Target="../theme/theme79.xml"/><Relationship Id="rId1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2.svg"/><Relationship Id="rId7" Type="http://schemas.openxmlformats.org/officeDocument/2006/relationships/image" Target="../media/image2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80.xml.rels><?xml version="1.0" encoding="UTF-8" standalone="yes"?>
<Relationships xmlns="http://schemas.openxmlformats.org/package/2006/relationships"><Relationship Id="rId9" Type="http://schemas.openxmlformats.org/officeDocument/2006/relationships/tags" Target="../tags/tag441.xml"/><Relationship Id="rId8" Type="http://schemas.openxmlformats.org/officeDocument/2006/relationships/tags" Target="../tags/tag440.xml"/><Relationship Id="rId7" Type="http://schemas.openxmlformats.org/officeDocument/2006/relationships/tags" Target="../tags/tag439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0" Type="http://schemas.openxmlformats.org/officeDocument/2006/relationships/theme" Target="../theme/theme80.xml"/><Relationship Id="rId1" Type="http://schemas.openxmlformats.org/officeDocument/2006/relationships/slideLayout" Target="../slideLayouts/slideLayout86.xml"/></Relationships>
</file>

<file path=ppt/slideMasters/_rels/slideMaster81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0" Type="http://schemas.openxmlformats.org/officeDocument/2006/relationships/theme" Target="../theme/theme81.xml"/><Relationship Id="rId1" Type="http://schemas.openxmlformats.org/officeDocument/2006/relationships/slideLayout" Target="../slideLayouts/slideLayout87.xml"/></Relationships>
</file>

<file path=ppt/slideMasters/_rels/slideMaster82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50.xml"/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0" Type="http://schemas.openxmlformats.org/officeDocument/2006/relationships/theme" Target="../theme/theme82.xml"/><Relationship Id="rId1" Type="http://schemas.openxmlformats.org/officeDocument/2006/relationships/slideLayout" Target="../slideLayouts/slideLayout88.xml"/></Relationships>
</file>

<file path=ppt/slideMasters/_rels/slideMaster83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0" Type="http://schemas.openxmlformats.org/officeDocument/2006/relationships/theme" Target="../theme/theme83.xml"/><Relationship Id="rId1" Type="http://schemas.openxmlformats.org/officeDocument/2006/relationships/slideLayout" Target="../slideLayouts/slideLayout89.xml"/></Relationships>
</file>

<file path=ppt/slideMasters/_rels/slideMaster84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0" Type="http://schemas.openxmlformats.org/officeDocument/2006/relationships/theme" Target="../theme/theme84.xml"/><Relationship Id="rId1" Type="http://schemas.openxmlformats.org/officeDocument/2006/relationships/slideLayout" Target="../slideLayouts/slideLayout90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theme" Target="../theme/theme85.xml"/><Relationship Id="rId7" Type="http://schemas.openxmlformats.org/officeDocument/2006/relationships/tags" Target="../tags/tag469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" Type="http://schemas.openxmlformats.org/officeDocument/2006/relationships/slideLayout" Target="../slideLayouts/slideLayout91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theme" Target="../theme/theme86.xml"/><Relationship Id="rId7" Type="http://schemas.openxmlformats.org/officeDocument/2006/relationships/tags" Target="../tags/tag473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Layout" Target="../slideLayouts/slideLayout92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theme" Target="../theme/theme87.xml"/><Relationship Id="rId7" Type="http://schemas.openxmlformats.org/officeDocument/2006/relationships/tags" Target="../tags/tag477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slideLayout" Target="../slideLayouts/slideLayout93.xml"/></Relationships>
</file>

<file path=ppt/slideMasters/_rels/slideMaster8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3" Type="http://schemas.openxmlformats.org/officeDocument/2006/relationships/theme" Target="../theme/theme88.xml"/><Relationship Id="rId12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7" Type="http://schemas.openxmlformats.org/officeDocument/2006/relationships/tags" Target="../tags/tag49.xml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image" Target="../media/image7.png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image" Target="../media/image6.png"/><Relationship Id="rId1" Type="http://schemas.openxmlformats.org/officeDocument/2006/relationships/tags" Target="../tags/tag47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17.png"/><Relationship Id="rId3" Type="http://schemas.openxmlformats.org/officeDocument/2006/relationships/image" Target="../media/image14.png"/><Relationship Id="rId2" Type="http://schemas.openxmlformats.org/officeDocument/2006/relationships/tags" Target="../tags/tag526.xml"/><Relationship Id="rId1" Type="http://schemas.openxmlformats.org/officeDocument/2006/relationships/tags" Target="../tags/tag52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image" Target="../media/image18.png"/><Relationship Id="rId3" Type="http://schemas.openxmlformats.org/officeDocument/2006/relationships/image" Target="../media/image14.png"/><Relationship Id="rId2" Type="http://schemas.openxmlformats.org/officeDocument/2006/relationships/tags" Target="../tags/tag528.xml"/><Relationship Id="rId1" Type="http://schemas.openxmlformats.org/officeDocument/2006/relationships/tags" Target="../tags/tag5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19.png"/><Relationship Id="rId3" Type="http://schemas.openxmlformats.org/officeDocument/2006/relationships/image" Target="../media/image14.png"/><Relationship Id="rId2" Type="http://schemas.openxmlformats.org/officeDocument/2006/relationships/tags" Target="../tags/tag530.xml"/><Relationship Id="rId1" Type="http://schemas.openxmlformats.org/officeDocument/2006/relationships/tags" Target="../tags/tag5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image" Target="../media/image20.png"/><Relationship Id="rId3" Type="http://schemas.openxmlformats.org/officeDocument/2006/relationships/image" Target="../media/image14.png"/><Relationship Id="rId2" Type="http://schemas.openxmlformats.org/officeDocument/2006/relationships/tags" Target="../tags/tag532.xml"/><Relationship Id="rId1" Type="http://schemas.openxmlformats.org/officeDocument/2006/relationships/tags" Target="../tags/tag5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2.xml"/><Relationship Id="rId4" Type="http://schemas.openxmlformats.org/officeDocument/2006/relationships/image" Target="../media/image21.png"/><Relationship Id="rId3" Type="http://schemas.openxmlformats.org/officeDocument/2006/relationships/image" Target="../media/image14.png"/><Relationship Id="rId2" Type="http://schemas.openxmlformats.org/officeDocument/2006/relationships/tags" Target="../tags/tag534.xml"/><Relationship Id="rId1" Type="http://schemas.openxmlformats.org/officeDocument/2006/relationships/tags" Target="../tags/tag53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2.png"/><Relationship Id="rId3" Type="http://schemas.openxmlformats.org/officeDocument/2006/relationships/image" Target="../media/image14.png"/><Relationship Id="rId2" Type="http://schemas.openxmlformats.org/officeDocument/2006/relationships/tags" Target="../tags/tag536.xml"/><Relationship Id="rId1" Type="http://schemas.openxmlformats.org/officeDocument/2006/relationships/tags" Target="../tags/tag53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4.xml"/><Relationship Id="rId4" Type="http://schemas.openxmlformats.org/officeDocument/2006/relationships/image" Target="../media/image23.png"/><Relationship Id="rId3" Type="http://schemas.openxmlformats.org/officeDocument/2006/relationships/image" Target="../media/image14.png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tags" Target="../tags/tag541.xml"/><Relationship Id="rId3" Type="http://schemas.openxmlformats.org/officeDocument/2006/relationships/tags" Target="../tags/tag540.xml"/><Relationship Id="rId2" Type="http://schemas.openxmlformats.org/officeDocument/2006/relationships/image" Target="../media/image8.jpe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551.xml"/><Relationship Id="rId13" Type="http://schemas.openxmlformats.org/officeDocument/2006/relationships/tags" Target="../tags/tag550.xml"/><Relationship Id="rId12" Type="http://schemas.openxmlformats.org/officeDocument/2006/relationships/tags" Target="../tags/tag549.xml"/><Relationship Id="rId11" Type="http://schemas.openxmlformats.org/officeDocument/2006/relationships/tags" Target="../tags/tag548.xml"/><Relationship Id="rId10" Type="http://schemas.openxmlformats.org/officeDocument/2006/relationships/tags" Target="../tags/tag547.xml"/><Relationship Id="rId1" Type="http://schemas.openxmlformats.org/officeDocument/2006/relationships/tags" Target="../tags/tag539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tags" Target="../tags/tag554.xml"/><Relationship Id="rId3" Type="http://schemas.openxmlformats.org/officeDocument/2006/relationships/image" Target="../media/image24.png"/><Relationship Id="rId2" Type="http://schemas.openxmlformats.org/officeDocument/2006/relationships/tags" Target="../tags/tag553.xml"/><Relationship Id="rId1" Type="http://schemas.openxmlformats.org/officeDocument/2006/relationships/tags" Target="../tags/tag55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24.png"/><Relationship Id="rId2" Type="http://schemas.openxmlformats.org/officeDocument/2006/relationships/tags" Target="../tags/tag556.xml"/><Relationship Id="rId1" Type="http://schemas.openxmlformats.org/officeDocument/2006/relationships/tags" Target="../tags/tag55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91.xml"/><Relationship Id="rId8" Type="http://schemas.openxmlformats.org/officeDocument/2006/relationships/tags" Target="../tags/tag490.xml"/><Relationship Id="rId7" Type="http://schemas.openxmlformats.org/officeDocument/2006/relationships/tags" Target="../tags/tag489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497.xml"/><Relationship Id="rId14" Type="http://schemas.openxmlformats.org/officeDocument/2006/relationships/tags" Target="../tags/tag496.xml"/><Relationship Id="rId13" Type="http://schemas.openxmlformats.org/officeDocument/2006/relationships/tags" Target="../tags/tag495.xml"/><Relationship Id="rId12" Type="http://schemas.openxmlformats.org/officeDocument/2006/relationships/tags" Target="../tags/tag494.xml"/><Relationship Id="rId11" Type="http://schemas.openxmlformats.org/officeDocument/2006/relationships/tags" Target="../tags/tag493.xml"/><Relationship Id="rId10" Type="http://schemas.openxmlformats.org/officeDocument/2006/relationships/tags" Target="../tags/tag492.xml"/><Relationship Id="rId1" Type="http://schemas.openxmlformats.org/officeDocument/2006/relationships/tags" Target="../tags/tag48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tags" Target="../tags/tag558.xml"/><Relationship Id="rId1" Type="http://schemas.openxmlformats.org/officeDocument/2006/relationships/tags" Target="../tags/tag55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8.xml"/><Relationship Id="rId6" Type="http://schemas.openxmlformats.org/officeDocument/2006/relationships/tags" Target="../tags/tag562.xml"/><Relationship Id="rId5" Type="http://schemas.openxmlformats.org/officeDocument/2006/relationships/image" Target="../media/image27.png"/><Relationship Id="rId4" Type="http://schemas.openxmlformats.org/officeDocument/2006/relationships/tags" Target="../tags/tag561.xml"/><Relationship Id="rId3" Type="http://schemas.openxmlformats.org/officeDocument/2006/relationships/image" Target="../media/image24.png"/><Relationship Id="rId2" Type="http://schemas.openxmlformats.org/officeDocument/2006/relationships/tags" Target="../tags/tag560.xml"/><Relationship Id="rId1" Type="http://schemas.openxmlformats.org/officeDocument/2006/relationships/tags" Target="../tags/tag559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9.xml"/><Relationship Id="rId4" Type="http://schemas.openxmlformats.org/officeDocument/2006/relationships/image" Target="../media/image28.png"/><Relationship Id="rId3" Type="http://schemas.openxmlformats.org/officeDocument/2006/relationships/image" Target="../media/image24.png"/><Relationship Id="rId2" Type="http://schemas.openxmlformats.org/officeDocument/2006/relationships/tags" Target="../tags/tag564.xml"/><Relationship Id="rId1" Type="http://schemas.openxmlformats.org/officeDocument/2006/relationships/tags" Target="../tags/tag56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29.png"/><Relationship Id="rId3" Type="http://schemas.openxmlformats.org/officeDocument/2006/relationships/image" Target="../media/image24.png"/><Relationship Id="rId2" Type="http://schemas.openxmlformats.org/officeDocument/2006/relationships/tags" Target="../tags/tag566.xml"/><Relationship Id="rId1" Type="http://schemas.openxmlformats.org/officeDocument/2006/relationships/tags" Target="../tags/tag56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1.xml"/><Relationship Id="rId4" Type="http://schemas.openxmlformats.org/officeDocument/2006/relationships/image" Target="../media/image30.png"/><Relationship Id="rId3" Type="http://schemas.openxmlformats.org/officeDocument/2006/relationships/image" Target="../media/image24.png"/><Relationship Id="rId2" Type="http://schemas.openxmlformats.org/officeDocument/2006/relationships/tags" Target="../tags/tag568.xml"/><Relationship Id="rId1" Type="http://schemas.openxmlformats.org/officeDocument/2006/relationships/tags" Target="../tags/tag56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31.png"/><Relationship Id="rId3" Type="http://schemas.openxmlformats.org/officeDocument/2006/relationships/image" Target="../media/image24.png"/><Relationship Id="rId2" Type="http://schemas.openxmlformats.org/officeDocument/2006/relationships/tags" Target="../tags/tag570.xml"/><Relationship Id="rId1" Type="http://schemas.openxmlformats.org/officeDocument/2006/relationships/tags" Target="../tags/tag56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3.xml"/><Relationship Id="rId4" Type="http://schemas.openxmlformats.org/officeDocument/2006/relationships/image" Target="../media/image32.png"/><Relationship Id="rId3" Type="http://schemas.openxmlformats.org/officeDocument/2006/relationships/image" Target="../media/image24.png"/><Relationship Id="rId2" Type="http://schemas.openxmlformats.org/officeDocument/2006/relationships/tags" Target="../tags/tag572.xml"/><Relationship Id="rId1" Type="http://schemas.openxmlformats.org/officeDocument/2006/relationships/tags" Target="../tags/tag57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4.xml"/><Relationship Id="rId4" Type="http://schemas.openxmlformats.org/officeDocument/2006/relationships/image" Target="../media/image33.png"/><Relationship Id="rId3" Type="http://schemas.openxmlformats.org/officeDocument/2006/relationships/image" Target="../media/image24.png"/><Relationship Id="rId2" Type="http://schemas.openxmlformats.org/officeDocument/2006/relationships/tags" Target="../tags/tag574.xml"/><Relationship Id="rId1" Type="http://schemas.openxmlformats.org/officeDocument/2006/relationships/tags" Target="../tags/tag573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5.xml"/><Relationship Id="rId4" Type="http://schemas.openxmlformats.org/officeDocument/2006/relationships/image" Target="../media/image34.png"/><Relationship Id="rId3" Type="http://schemas.openxmlformats.org/officeDocument/2006/relationships/image" Target="../media/image24.png"/><Relationship Id="rId2" Type="http://schemas.openxmlformats.org/officeDocument/2006/relationships/tags" Target="../tags/tag576.xml"/><Relationship Id="rId1" Type="http://schemas.openxmlformats.org/officeDocument/2006/relationships/tags" Target="../tags/tag57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35.png"/><Relationship Id="rId3" Type="http://schemas.openxmlformats.org/officeDocument/2006/relationships/image" Target="../media/image24.png"/><Relationship Id="rId2" Type="http://schemas.openxmlformats.org/officeDocument/2006/relationships/tags" Target="../tags/tag578.xml"/><Relationship Id="rId1" Type="http://schemas.openxmlformats.org/officeDocument/2006/relationships/tags" Target="../tags/tag57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05.xml"/><Relationship Id="rId8" Type="http://schemas.openxmlformats.org/officeDocument/2006/relationships/tags" Target="../tags/tag504.xml"/><Relationship Id="rId7" Type="http://schemas.openxmlformats.org/officeDocument/2006/relationships/tags" Target="../tags/tag503.xml"/><Relationship Id="rId6" Type="http://schemas.openxmlformats.org/officeDocument/2006/relationships/tags" Target="../tags/tag502.xml"/><Relationship Id="rId5" Type="http://schemas.openxmlformats.org/officeDocument/2006/relationships/tags" Target="../tags/tag501.xml"/><Relationship Id="rId4" Type="http://schemas.openxmlformats.org/officeDocument/2006/relationships/tags" Target="../tags/tag500.xml"/><Relationship Id="rId3" Type="http://schemas.openxmlformats.org/officeDocument/2006/relationships/tags" Target="../tags/tag499.xml"/><Relationship Id="rId2" Type="http://schemas.openxmlformats.org/officeDocument/2006/relationships/image" Target="../media/image8.jpe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09.xml"/><Relationship Id="rId12" Type="http://schemas.openxmlformats.org/officeDocument/2006/relationships/tags" Target="../tags/tag508.xml"/><Relationship Id="rId11" Type="http://schemas.openxmlformats.org/officeDocument/2006/relationships/tags" Target="../tags/tag507.xml"/><Relationship Id="rId10" Type="http://schemas.openxmlformats.org/officeDocument/2006/relationships/tags" Target="../tags/tag506.xml"/><Relationship Id="rId1" Type="http://schemas.openxmlformats.org/officeDocument/2006/relationships/tags" Target="../tags/tag498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36.png"/><Relationship Id="rId3" Type="http://schemas.openxmlformats.org/officeDocument/2006/relationships/image" Target="../media/image24.png"/><Relationship Id="rId2" Type="http://schemas.openxmlformats.org/officeDocument/2006/relationships/tags" Target="../tags/tag580.xml"/><Relationship Id="rId1" Type="http://schemas.openxmlformats.org/officeDocument/2006/relationships/tags" Target="../tags/tag579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37.png"/><Relationship Id="rId3" Type="http://schemas.openxmlformats.org/officeDocument/2006/relationships/image" Target="../media/image24.png"/><Relationship Id="rId2" Type="http://schemas.openxmlformats.org/officeDocument/2006/relationships/tags" Target="../tags/tag582.xml"/><Relationship Id="rId1" Type="http://schemas.openxmlformats.org/officeDocument/2006/relationships/tags" Target="../tags/tag581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9.xml"/><Relationship Id="rId4" Type="http://schemas.openxmlformats.org/officeDocument/2006/relationships/image" Target="../media/image38.png"/><Relationship Id="rId3" Type="http://schemas.openxmlformats.org/officeDocument/2006/relationships/image" Target="../media/image24.png"/><Relationship Id="rId2" Type="http://schemas.openxmlformats.org/officeDocument/2006/relationships/tags" Target="../tags/tag584.xml"/><Relationship Id="rId1" Type="http://schemas.openxmlformats.org/officeDocument/2006/relationships/tags" Target="../tags/tag583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39.png"/><Relationship Id="rId3" Type="http://schemas.openxmlformats.org/officeDocument/2006/relationships/image" Target="../media/image24.png"/><Relationship Id="rId2" Type="http://schemas.openxmlformats.org/officeDocument/2006/relationships/tags" Target="../tags/tag586.xml"/><Relationship Id="rId1" Type="http://schemas.openxmlformats.org/officeDocument/2006/relationships/tags" Target="../tags/tag585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1.xml"/><Relationship Id="rId4" Type="http://schemas.openxmlformats.org/officeDocument/2006/relationships/image" Target="../media/image40.png"/><Relationship Id="rId3" Type="http://schemas.openxmlformats.org/officeDocument/2006/relationships/image" Target="../media/image24.png"/><Relationship Id="rId2" Type="http://schemas.openxmlformats.org/officeDocument/2006/relationships/tags" Target="../tags/tag588.xml"/><Relationship Id="rId1" Type="http://schemas.openxmlformats.org/officeDocument/2006/relationships/tags" Target="../tags/tag587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2.xml"/><Relationship Id="rId4" Type="http://schemas.openxmlformats.org/officeDocument/2006/relationships/image" Target="../media/image41.png"/><Relationship Id="rId3" Type="http://schemas.openxmlformats.org/officeDocument/2006/relationships/image" Target="../media/image24.png"/><Relationship Id="rId2" Type="http://schemas.openxmlformats.org/officeDocument/2006/relationships/tags" Target="../tags/tag590.xml"/><Relationship Id="rId1" Type="http://schemas.openxmlformats.org/officeDocument/2006/relationships/tags" Target="../tags/tag589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3.xml"/><Relationship Id="rId3" Type="http://schemas.openxmlformats.org/officeDocument/2006/relationships/image" Target="../media/image24.png"/><Relationship Id="rId2" Type="http://schemas.openxmlformats.org/officeDocument/2006/relationships/tags" Target="../tags/tag592.xml"/><Relationship Id="rId1" Type="http://schemas.openxmlformats.org/officeDocument/2006/relationships/tags" Target="../tags/tag59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8" Type="http://schemas.openxmlformats.org/officeDocument/2006/relationships/tags" Target="../tags/tag599.xml"/><Relationship Id="rId7" Type="http://schemas.openxmlformats.org/officeDocument/2006/relationships/tags" Target="../tags/tag598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Relationship Id="rId3" Type="http://schemas.openxmlformats.org/officeDocument/2006/relationships/tags" Target="../tags/tag594.xml"/><Relationship Id="rId2" Type="http://schemas.openxmlformats.org/officeDocument/2006/relationships/tags" Target="../tags/tag593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00.xml"/><Relationship Id="rId11" Type="http://schemas.openxmlformats.org/officeDocument/2006/relationships/tags" Target="../tags/tag602.xml"/><Relationship Id="rId10" Type="http://schemas.openxmlformats.org/officeDocument/2006/relationships/tags" Target="../tags/tag601.xml"/><Relationship Id="rId1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tags" Target="../tags/tag512.xml"/><Relationship Id="rId3" Type="http://schemas.openxmlformats.org/officeDocument/2006/relationships/image" Target="../media/image9.png"/><Relationship Id="rId2" Type="http://schemas.openxmlformats.org/officeDocument/2006/relationships/tags" Target="../tags/tag511.xml"/><Relationship Id="rId1" Type="http://schemas.openxmlformats.org/officeDocument/2006/relationships/tags" Target="../tags/tag51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openxmlformats.org/officeDocument/2006/relationships/tags" Target="../tags/tag515.xml"/><Relationship Id="rId3" Type="http://schemas.openxmlformats.org/officeDocument/2006/relationships/image" Target="../media/image9.png"/><Relationship Id="rId2" Type="http://schemas.openxmlformats.org/officeDocument/2006/relationships/tags" Target="../tags/tag514.xml"/><Relationship Id="rId1" Type="http://schemas.openxmlformats.org/officeDocument/2006/relationships/tags" Target="../tags/tag5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2.png"/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3.png"/><Relationship Id="rId3" Type="http://schemas.openxmlformats.org/officeDocument/2006/relationships/image" Target="../media/image9.png"/><Relationship Id="rId2" Type="http://schemas.openxmlformats.org/officeDocument/2006/relationships/tags" Target="../tags/tag520.xml"/><Relationship Id="rId1" Type="http://schemas.openxmlformats.org/officeDocument/2006/relationships/tags" Target="../tags/tag5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522.xml"/><Relationship Id="rId1" Type="http://schemas.openxmlformats.org/officeDocument/2006/relationships/tags" Target="../tags/tag5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56;p15"/>
          <p:cNvGrpSpPr/>
          <p:nvPr/>
        </p:nvGrpSpPr>
        <p:grpSpPr>
          <a:xfrm flipH="1">
            <a:off x="10504805" y="4194810"/>
            <a:ext cx="2939415" cy="4041775"/>
            <a:chOff x="-1006072" y="1271750"/>
            <a:chExt cx="4357952" cy="5991287"/>
          </a:xfrm>
        </p:grpSpPr>
        <p:sp>
          <p:nvSpPr>
            <p:cNvPr id="90" name="Google Shape;57;p15"/>
            <p:cNvSpPr/>
            <p:nvPr/>
          </p:nvSpPr>
          <p:spPr>
            <a:xfrm>
              <a:off x="1068003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Google Shape;58;p15"/>
            <p:cNvSpPr/>
            <p:nvPr/>
          </p:nvSpPr>
          <p:spPr>
            <a:xfrm>
              <a:off x="136840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Google Shape;59;p15"/>
            <p:cNvSpPr/>
            <p:nvPr/>
          </p:nvSpPr>
          <p:spPr>
            <a:xfrm>
              <a:off x="166885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Google Shape;60;p15"/>
            <p:cNvSpPr/>
            <p:nvPr/>
          </p:nvSpPr>
          <p:spPr>
            <a:xfrm>
              <a:off x="1968814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Google Shape;61;p15"/>
            <p:cNvSpPr/>
            <p:nvPr/>
          </p:nvSpPr>
          <p:spPr>
            <a:xfrm>
              <a:off x="2269261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Google Shape;62;p15"/>
            <p:cNvSpPr/>
            <p:nvPr/>
          </p:nvSpPr>
          <p:spPr>
            <a:xfrm>
              <a:off x="2569708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Google Shape;63;p15"/>
            <p:cNvSpPr/>
            <p:nvPr/>
          </p:nvSpPr>
          <p:spPr>
            <a:xfrm>
              <a:off x="2866777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Google Shape;64;p15"/>
            <p:cNvSpPr/>
            <p:nvPr/>
          </p:nvSpPr>
          <p:spPr>
            <a:xfrm>
              <a:off x="1055875" y="4208223"/>
              <a:ext cx="502564" cy="182865"/>
            </a:xfrm>
            <a:custGeom>
              <a:avLst/>
              <a:gdLst/>
              <a:ahLst/>
              <a:cxnLst/>
              <a:rect l="l" t="t" r="r" b="b"/>
              <a:pathLst>
                <a:path w="12348" h="4493" extrusionOk="0">
                  <a:moveTo>
                    <a:pt x="9838" y="0"/>
                  </a:moveTo>
                  <a:cubicBezTo>
                    <a:pt x="9200" y="0"/>
                    <a:pt x="8568" y="272"/>
                    <a:pt x="8132" y="800"/>
                  </a:cubicBezTo>
                  <a:cubicBezTo>
                    <a:pt x="7799" y="1192"/>
                    <a:pt x="7620" y="1669"/>
                    <a:pt x="7608" y="2145"/>
                  </a:cubicBezTo>
                  <a:lnTo>
                    <a:pt x="2941" y="2181"/>
                  </a:lnTo>
                  <a:cubicBezTo>
                    <a:pt x="2906" y="1847"/>
                    <a:pt x="2739" y="1514"/>
                    <a:pt x="2465" y="1264"/>
                  </a:cubicBezTo>
                  <a:cubicBezTo>
                    <a:pt x="2206" y="1047"/>
                    <a:pt x="1887" y="940"/>
                    <a:pt x="1570" y="940"/>
                  </a:cubicBezTo>
                  <a:cubicBezTo>
                    <a:pt x="1173" y="940"/>
                    <a:pt x="778" y="1107"/>
                    <a:pt x="500" y="1431"/>
                  </a:cubicBezTo>
                  <a:cubicBezTo>
                    <a:pt x="0" y="2002"/>
                    <a:pt x="84" y="2883"/>
                    <a:pt x="655" y="3395"/>
                  </a:cubicBezTo>
                  <a:cubicBezTo>
                    <a:pt x="915" y="3612"/>
                    <a:pt x="1233" y="3719"/>
                    <a:pt x="1550" y="3719"/>
                  </a:cubicBezTo>
                  <a:cubicBezTo>
                    <a:pt x="1947" y="3719"/>
                    <a:pt x="2342" y="3552"/>
                    <a:pt x="2620" y="3228"/>
                  </a:cubicBezTo>
                  <a:cubicBezTo>
                    <a:pt x="2822" y="3002"/>
                    <a:pt x="2917" y="2728"/>
                    <a:pt x="2953" y="2443"/>
                  </a:cubicBezTo>
                  <a:lnTo>
                    <a:pt x="7620" y="2395"/>
                  </a:lnTo>
                  <a:cubicBezTo>
                    <a:pt x="7668" y="2978"/>
                    <a:pt x="7918" y="3562"/>
                    <a:pt x="8418" y="3955"/>
                  </a:cubicBezTo>
                  <a:cubicBezTo>
                    <a:pt x="8832" y="4316"/>
                    <a:pt x="9346" y="4492"/>
                    <a:pt x="9859" y="4492"/>
                  </a:cubicBezTo>
                  <a:cubicBezTo>
                    <a:pt x="10496" y="4492"/>
                    <a:pt x="11131" y="4220"/>
                    <a:pt x="11573" y="3693"/>
                  </a:cubicBezTo>
                  <a:cubicBezTo>
                    <a:pt x="12347" y="2752"/>
                    <a:pt x="12228" y="1335"/>
                    <a:pt x="11288" y="538"/>
                  </a:cubicBezTo>
                  <a:cubicBezTo>
                    <a:pt x="10868" y="176"/>
                    <a:pt x="10351" y="0"/>
                    <a:pt x="983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Google Shape;65;p15"/>
            <p:cNvSpPr/>
            <p:nvPr/>
          </p:nvSpPr>
          <p:spPr>
            <a:xfrm>
              <a:off x="1063608" y="241097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1"/>
                  </a:moveTo>
                  <a:cubicBezTo>
                    <a:pt x="525" y="1"/>
                    <a:pt x="1" y="525"/>
                    <a:pt x="1" y="1167"/>
                  </a:cubicBezTo>
                  <a:cubicBezTo>
                    <a:pt x="1" y="1799"/>
                    <a:pt x="525" y="2322"/>
                    <a:pt x="1168" y="2322"/>
                  </a:cubicBezTo>
                  <a:cubicBezTo>
                    <a:pt x="1811" y="2322"/>
                    <a:pt x="2323" y="1799"/>
                    <a:pt x="2323" y="1167"/>
                  </a:cubicBezTo>
                  <a:cubicBezTo>
                    <a:pt x="2323" y="525"/>
                    <a:pt x="1811" y="1"/>
                    <a:pt x="1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66;p15"/>
            <p:cNvSpPr/>
            <p:nvPr/>
          </p:nvSpPr>
          <p:spPr>
            <a:xfrm>
              <a:off x="1063608" y="227772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0"/>
                  </a:moveTo>
                  <a:cubicBezTo>
                    <a:pt x="525" y="0"/>
                    <a:pt x="1" y="524"/>
                    <a:pt x="1" y="1167"/>
                  </a:cubicBezTo>
                  <a:cubicBezTo>
                    <a:pt x="1" y="1798"/>
                    <a:pt x="525" y="2322"/>
                    <a:pt x="1168" y="2322"/>
                  </a:cubicBezTo>
                  <a:cubicBezTo>
                    <a:pt x="1811" y="2322"/>
                    <a:pt x="2323" y="1798"/>
                    <a:pt x="2323" y="1167"/>
                  </a:cubicBezTo>
                  <a:cubicBezTo>
                    <a:pt x="2323" y="524"/>
                    <a:pt x="1811" y="0"/>
                    <a:pt x="1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67;p15"/>
            <p:cNvSpPr/>
            <p:nvPr/>
          </p:nvSpPr>
          <p:spPr>
            <a:xfrm>
              <a:off x="1069916" y="1822700"/>
              <a:ext cx="914936" cy="110053"/>
            </a:xfrm>
            <a:custGeom>
              <a:avLst/>
              <a:gdLst/>
              <a:ahLst/>
              <a:cxnLst/>
              <a:rect l="l" t="t" r="r" b="b"/>
              <a:pathLst>
                <a:path w="22480" h="2704" extrusionOk="0">
                  <a:moveTo>
                    <a:pt x="1" y="1"/>
                  </a:moveTo>
                  <a:lnTo>
                    <a:pt x="1" y="2703"/>
                  </a:lnTo>
                  <a:lnTo>
                    <a:pt x="22480" y="2703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Google Shape;68;p15"/>
            <p:cNvSpPr/>
            <p:nvPr/>
          </p:nvSpPr>
          <p:spPr>
            <a:xfrm>
              <a:off x="1069916" y="1981143"/>
              <a:ext cx="745828" cy="54335"/>
            </a:xfrm>
            <a:custGeom>
              <a:avLst/>
              <a:gdLst/>
              <a:ahLst/>
              <a:cxnLst/>
              <a:rect l="l" t="t" r="r" b="b"/>
              <a:pathLst>
                <a:path w="18325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Google Shape;69;p15"/>
            <p:cNvSpPr/>
            <p:nvPr/>
          </p:nvSpPr>
          <p:spPr>
            <a:xfrm>
              <a:off x="1069916" y="2069828"/>
              <a:ext cx="745828" cy="54823"/>
            </a:xfrm>
            <a:custGeom>
              <a:avLst/>
              <a:gdLst/>
              <a:ahLst/>
              <a:cxnLst/>
              <a:rect l="l" t="t" r="r" b="b"/>
              <a:pathLst>
                <a:path w="18325" h="1347" extrusionOk="0">
                  <a:moveTo>
                    <a:pt x="1" y="1"/>
                  </a:moveTo>
                  <a:lnTo>
                    <a:pt x="1" y="1346"/>
                  </a:lnTo>
                  <a:lnTo>
                    <a:pt x="18324" y="1346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Google Shape;70;p15"/>
            <p:cNvSpPr/>
            <p:nvPr/>
          </p:nvSpPr>
          <p:spPr>
            <a:xfrm>
              <a:off x="1069916" y="2158512"/>
              <a:ext cx="489947" cy="54335"/>
            </a:xfrm>
            <a:custGeom>
              <a:avLst/>
              <a:gdLst/>
              <a:ahLst/>
              <a:cxnLst/>
              <a:rect l="l" t="t" r="r" b="b"/>
              <a:pathLst>
                <a:path w="12038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2038" y="1334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Google Shape;71;p15"/>
            <p:cNvSpPr/>
            <p:nvPr/>
          </p:nvSpPr>
          <p:spPr>
            <a:xfrm>
              <a:off x="1130966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Google Shape;72;p15"/>
            <p:cNvSpPr/>
            <p:nvPr/>
          </p:nvSpPr>
          <p:spPr>
            <a:xfrm>
              <a:off x="1267636" y="5001539"/>
              <a:ext cx="219536" cy="194831"/>
            </a:xfrm>
            <a:custGeom>
              <a:avLst/>
              <a:gdLst/>
              <a:ahLst/>
              <a:cxnLst/>
              <a:rect l="l" t="t" r="r" b="b"/>
              <a:pathLst>
                <a:path w="5394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60" y="4787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Google Shape;73;p15"/>
            <p:cNvSpPr/>
            <p:nvPr/>
          </p:nvSpPr>
          <p:spPr>
            <a:xfrm>
              <a:off x="1403330" y="5001539"/>
              <a:ext cx="220513" cy="194831"/>
            </a:xfrm>
            <a:custGeom>
              <a:avLst/>
              <a:gdLst/>
              <a:ahLst/>
              <a:cxnLst/>
              <a:rect l="l" t="t" r="r" b="b"/>
              <a:pathLst>
                <a:path w="5418" h="4787" extrusionOk="0">
                  <a:moveTo>
                    <a:pt x="3346" y="0"/>
                  </a:moveTo>
                  <a:lnTo>
                    <a:pt x="0" y="4787"/>
                  </a:lnTo>
                  <a:lnTo>
                    <a:pt x="2084" y="478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Google Shape;74;p15"/>
            <p:cNvSpPr/>
            <p:nvPr/>
          </p:nvSpPr>
          <p:spPr>
            <a:xfrm>
              <a:off x="1539471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Google Shape;75;p15"/>
            <p:cNvSpPr/>
            <p:nvPr/>
          </p:nvSpPr>
          <p:spPr>
            <a:xfrm>
              <a:off x="1675653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Google Shape;76;p15"/>
            <p:cNvSpPr/>
            <p:nvPr/>
          </p:nvSpPr>
          <p:spPr>
            <a:xfrm>
              <a:off x="1811835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Google Shape;77;p15"/>
            <p:cNvSpPr/>
            <p:nvPr/>
          </p:nvSpPr>
          <p:spPr>
            <a:xfrm>
              <a:off x="1598120" y="4774272"/>
              <a:ext cx="1247862" cy="2488764"/>
            </a:xfrm>
            <a:custGeom>
              <a:avLst/>
              <a:gdLst/>
              <a:ahLst/>
              <a:cxnLst/>
              <a:rect l="l" t="t" r="r" b="b"/>
              <a:pathLst>
                <a:path w="30660" h="61149" extrusionOk="0">
                  <a:moveTo>
                    <a:pt x="727" y="0"/>
                  </a:moveTo>
                  <a:cubicBezTo>
                    <a:pt x="0" y="11014"/>
                    <a:pt x="3072" y="44744"/>
                    <a:pt x="4144" y="56293"/>
                  </a:cubicBezTo>
                  <a:cubicBezTo>
                    <a:pt x="4168" y="56603"/>
                    <a:pt x="4453" y="56960"/>
                    <a:pt x="4477" y="57245"/>
                  </a:cubicBezTo>
                  <a:cubicBezTo>
                    <a:pt x="4644" y="59019"/>
                    <a:pt x="4751" y="60091"/>
                    <a:pt x="4751" y="60258"/>
                  </a:cubicBezTo>
                  <a:cubicBezTo>
                    <a:pt x="4779" y="60847"/>
                    <a:pt x="6567" y="61148"/>
                    <a:pt x="8454" y="61148"/>
                  </a:cubicBezTo>
                  <a:cubicBezTo>
                    <a:pt x="10570" y="61148"/>
                    <a:pt x="12810" y="60770"/>
                    <a:pt x="12835" y="59996"/>
                  </a:cubicBezTo>
                  <a:lnTo>
                    <a:pt x="12871" y="57055"/>
                  </a:lnTo>
                  <a:lnTo>
                    <a:pt x="13276" y="56186"/>
                  </a:lnTo>
                  <a:lnTo>
                    <a:pt x="15633" y="14514"/>
                  </a:lnTo>
                  <a:cubicBezTo>
                    <a:pt x="15615" y="14003"/>
                    <a:pt x="15763" y="13674"/>
                    <a:pt x="15908" y="13674"/>
                  </a:cubicBezTo>
                  <a:cubicBezTo>
                    <a:pt x="16040" y="13674"/>
                    <a:pt x="16169" y="13945"/>
                    <a:pt x="16169" y="14597"/>
                  </a:cubicBezTo>
                  <a:cubicBezTo>
                    <a:pt x="16122" y="24872"/>
                    <a:pt x="18622" y="46697"/>
                    <a:pt x="19003" y="55733"/>
                  </a:cubicBezTo>
                  <a:cubicBezTo>
                    <a:pt x="19027" y="55948"/>
                    <a:pt x="19348" y="56162"/>
                    <a:pt x="19348" y="56364"/>
                  </a:cubicBezTo>
                  <a:cubicBezTo>
                    <a:pt x="19455" y="58567"/>
                    <a:pt x="19527" y="59936"/>
                    <a:pt x="19539" y="60079"/>
                  </a:cubicBezTo>
                  <a:cubicBezTo>
                    <a:pt x="19635" y="60525"/>
                    <a:pt x="21296" y="60734"/>
                    <a:pt x="23092" y="60734"/>
                  </a:cubicBezTo>
                  <a:cubicBezTo>
                    <a:pt x="25274" y="60734"/>
                    <a:pt x="27656" y="60426"/>
                    <a:pt x="27683" y="59865"/>
                  </a:cubicBezTo>
                  <a:cubicBezTo>
                    <a:pt x="27683" y="59734"/>
                    <a:pt x="27790" y="58424"/>
                    <a:pt x="27921" y="56257"/>
                  </a:cubicBezTo>
                  <a:cubicBezTo>
                    <a:pt x="27933" y="56007"/>
                    <a:pt x="28171" y="55733"/>
                    <a:pt x="28194" y="55448"/>
                  </a:cubicBezTo>
                  <a:cubicBezTo>
                    <a:pt x="28921" y="44041"/>
                    <a:pt x="30659" y="13573"/>
                    <a:pt x="29385" y="48"/>
                  </a:cubicBezTo>
                  <a:cubicBezTo>
                    <a:pt x="29385" y="48"/>
                    <a:pt x="15360" y="0"/>
                    <a:pt x="727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Google Shape;78;p15"/>
            <p:cNvSpPr/>
            <p:nvPr/>
          </p:nvSpPr>
          <p:spPr>
            <a:xfrm>
              <a:off x="1615091" y="4944844"/>
              <a:ext cx="1192103" cy="155596"/>
            </a:xfrm>
            <a:custGeom>
              <a:avLst/>
              <a:gdLst/>
              <a:ahLst/>
              <a:cxnLst/>
              <a:rect l="l" t="t" r="r" b="b"/>
              <a:pathLst>
                <a:path w="29290" h="3823" extrusionOk="0">
                  <a:moveTo>
                    <a:pt x="16252" y="0"/>
                  </a:moveTo>
                  <a:lnTo>
                    <a:pt x="0" y="1310"/>
                  </a:lnTo>
                  <a:cubicBezTo>
                    <a:pt x="0" y="1310"/>
                    <a:pt x="5668" y="3822"/>
                    <a:pt x="15443" y="3822"/>
                  </a:cubicBezTo>
                  <a:cubicBezTo>
                    <a:pt x="25230" y="3822"/>
                    <a:pt x="29290" y="1310"/>
                    <a:pt x="29290" y="1310"/>
                  </a:cubicBezTo>
                  <a:lnTo>
                    <a:pt x="16252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Google Shape;79;p15"/>
            <p:cNvSpPr/>
            <p:nvPr/>
          </p:nvSpPr>
          <p:spPr>
            <a:xfrm>
              <a:off x="1944598" y="1693805"/>
              <a:ext cx="632885" cy="1078224"/>
            </a:xfrm>
            <a:custGeom>
              <a:avLst/>
              <a:gdLst/>
              <a:ahLst/>
              <a:cxnLst/>
              <a:rect l="l" t="t" r="r" b="b"/>
              <a:pathLst>
                <a:path w="15550" h="26492" extrusionOk="0">
                  <a:moveTo>
                    <a:pt x="7870" y="0"/>
                  </a:moveTo>
                  <a:cubicBezTo>
                    <a:pt x="7870" y="0"/>
                    <a:pt x="131" y="3787"/>
                    <a:pt x="131" y="7335"/>
                  </a:cubicBezTo>
                  <a:cubicBezTo>
                    <a:pt x="131" y="10907"/>
                    <a:pt x="0" y="21860"/>
                    <a:pt x="1977" y="26492"/>
                  </a:cubicBezTo>
                  <a:lnTo>
                    <a:pt x="13657" y="26492"/>
                  </a:lnTo>
                  <a:cubicBezTo>
                    <a:pt x="15348" y="23587"/>
                    <a:pt x="15550" y="10918"/>
                    <a:pt x="15550" y="7370"/>
                  </a:cubicBezTo>
                  <a:cubicBezTo>
                    <a:pt x="15550" y="3822"/>
                    <a:pt x="7870" y="0"/>
                    <a:pt x="7870" y="0"/>
                  </a:cubicBezTo>
                  <a:close/>
                </a:path>
              </a:pathLst>
            </a:custGeom>
            <a:solidFill>
              <a:srgbClr val="03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Google Shape;80;p15"/>
            <p:cNvSpPr/>
            <p:nvPr/>
          </p:nvSpPr>
          <p:spPr>
            <a:xfrm>
              <a:off x="2657416" y="3209578"/>
              <a:ext cx="399348" cy="940170"/>
            </a:xfrm>
            <a:custGeom>
              <a:avLst/>
              <a:gdLst/>
              <a:ahLst/>
              <a:cxnLst/>
              <a:rect l="l" t="t" r="r" b="b"/>
              <a:pathLst>
                <a:path w="9812" h="23100" extrusionOk="0">
                  <a:moveTo>
                    <a:pt x="7287" y="0"/>
                  </a:moveTo>
                  <a:lnTo>
                    <a:pt x="310" y="5215"/>
                  </a:lnTo>
                  <a:lnTo>
                    <a:pt x="4287" y="15097"/>
                  </a:lnTo>
                  <a:lnTo>
                    <a:pt x="1" y="20014"/>
                  </a:lnTo>
                  <a:cubicBezTo>
                    <a:pt x="1" y="20014"/>
                    <a:pt x="897" y="23099"/>
                    <a:pt x="1032" y="23099"/>
                  </a:cubicBezTo>
                  <a:cubicBezTo>
                    <a:pt x="1034" y="23099"/>
                    <a:pt x="1035" y="23099"/>
                    <a:pt x="1036" y="23098"/>
                  </a:cubicBezTo>
                  <a:cubicBezTo>
                    <a:pt x="1155" y="23039"/>
                    <a:pt x="8978" y="18074"/>
                    <a:pt x="9395" y="16038"/>
                  </a:cubicBezTo>
                  <a:cubicBezTo>
                    <a:pt x="9811" y="14002"/>
                    <a:pt x="7287" y="0"/>
                    <a:pt x="7287" y="0"/>
                  </a:cubicBez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Google Shape;81;p15"/>
            <p:cNvSpPr/>
            <p:nvPr/>
          </p:nvSpPr>
          <p:spPr>
            <a:xfrm>
              <a:off x="1425104" y="3226997"/>
              <a:ext cx="400814" cy="942124"/>
            </a:xfrm>
            <a:custGeom>
              <a:avLst/>
              <a:gdLst/>
              <a:ahLst/>
              <a:cxnLst/>
              <a:rect l="l" t="t" r="r" b="b"/>
              <a:pathLst>
                <a:path w="9848" h="23148" extrusionOk="0">
                  <a:moveTo>
                    <a:pt x="2835" y="1"/>
                  </a:moveTo>
                  <a:cubicBezTo>
                    <a:pt x="2835" y="1"/>
                    <a:pt x="1" y="13538"/>
                    <a:pt x="418" y="15562"/>
                  </a:cubicBezTo>
                  <a:cubicBezTo>
                    <a:pt x="834" y="17610"/>
                    <a:pt x="8704" y="23087"/>
                    <a:pt x="8823" y="23146"/>
                  </a:cubicBezTo>
                  <a:cubicBezTo>
                    <a:pt x="8825" y="23147"/>
                    <a:pt x="8826" y="23148"/>
                    <a:pt x="8828" y="23148"/>
                  </a:cubicBezTo>
                  <a:cubicBezTo>
                    <a:pt x="8963" y="23148"/>
                    <a:pt x="9847" y="20063"/>
                    <a:pt x="9847" y="20063"/>
                  </a:cubicBezTo>
                  <a:lnTo>
                    <a:pt x="5561" y="15145"/>
                  </a:lnTo>
                  <a:lnTo>
                    <a:pt x="9538" y="5263"/>
                  </a:lnTo>
                  <a:lnTo>
                    <a:pt x="2835" y="1"/>
                  </a:ln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Google Shape;82;p15"/>
            <p:cNvSpPr/>
            <p:nvPr/>
          </p:nvSpPr>
          <p:spPr>
            <a:xfrm>
              <a:off x="1367473" y="2660053"/>
              <a:ext cx="1682009" cy="2371589"/>
            </a:xfrm>
            <a:custGeom>
              <a:avLst/>
              <a:gdLst/>
              <a:ahLst/>
              <a:cxnLst/>
              <a:rect l="l" t="t" r="r" b="b"/>
              <a:pathLst>
                <a:path w="41327" h="58270" extrusionOk="0">
                  <a:moveTo>
                    <a:pt x="17026" y="0"/>
                  </a:moveTo>
                  <a:cubicBezTo>
                    <a:pt x="17026" y="0"/>
                    <a:pt x="9489" y="2917"/>
                    <a:pt x="6930" y="4656"/>
                  </a:cubicBezTo>
                  <a:cubicBezTo>
                    <a:pt x="3524" y="6966"/>
                    <a:pt x="107" y="15717"/>
                    <a:pt x="0" y="18515"/>
                  </a:cubicBezTo>
                  <a:cubicBezTo>
                    <a:pt x="0" y="18515"/>
                    <a:pt x="4929" y="19693"/>
                    <a:pt x="9156" y="20836"/>
                  </a:cubicBezTo>
                  <a:cubicBezTo>
                    <a:pt x="9275" y="22872"/>
                    <a:pt x="9192" y="25194"/>
                    <a:pt x="8799" y="27873"/>
                  </a:cubicBezTo>
                  <a:cubicBezTo>
                    <a:pt x="8585" y="29230"/>
                    <a:pt x="6179" y="44482"/>
                    <a:pt x="5298" y="52090"/>
                  </a:cubicBezTo>
                  <a:cubicBezTo>
                    <a:pt x="5239" y="52566"/>
                    <a:pt x="6358" y="53614"/>
                    <a:pt x="6299" y="54067"/>
                  </a:cubicBezTo>
                  <a:cubicBezTo>
                    <a:pt x="6120" y="55543"/>
                    <a:pt x="5906" y="57150"/>
                    <a:pt x="6096" y="57436"/>
                  </a:cubicBezTo>
                  <a:cubicBezTo>
                    <a:pt x="6346" y="57817"/>
                    <a:pt x="13299" y="58270"/>
                    <a:pt x="21443" y="58270"/>
                  </a:cubicBezTo>
                  <a:cubicBezTo>
                    <a:pt x="28730" y="58270"/>
                    <a:pt x="35147" y="57615"/>
                    <a:pt x="35421" y="57353"/>
                  </a:cubicBezTo>
                  <a:cubicBezTo>
                    <a:pt x="35671" y="57162"/>
                    <a:pt x="35445" y="56210"/>
                    <a:pt x="35338" y="54531"/>
                  </a:cubicBezTo>
                  <a:cubicBezTo>
                    <a:pt x="35326" y="54186"/>
                    <a:pt x="36445" y="53305"/>
                    <a:pt x="36409" y="52924"/>
                  </a:cubicBezTo>
                  <a:cubicBezTo>
                    <a:pt x="36017" y="46613"/>
                    <a:pt x="33873" y="32183"/>
                    <a:pt x="33814" y="31326"/>
                  </a:cubicBezTo>
                  <a:cubicBezTo>
                    <a:pt x="33552" y="27218"/>
                    <a:pt x="33683" y="23813"/>
                    <a:pt x="33992" y="20967"/>
                  </a:cubicBezTo>
                  <a:cubicBezTo>
                    <a:pt x="38576" y="20265"/>
                    <a:pt x="41327" y="15955"/>
                    <a:pt x="41327" y="15955"/>
                  </a:cubicBezTo>
                  <a:cubicBezTo>
                    <a:pt x="41208" y="12633"/>
                    <a:pt x="39803" y="7489"/>
                    <a:pt x="37005" y="5715"/>
                  </a:cubicBezTo>
                  <a:cubicBezTo>
                    <a:pt x="35135" y="4037"/>
                    <a:pt x="28349" y="1263"/>
                    <a:pt x="26480" y="715"/>
                  </a:cubicBezTo>
                  <a:cubicBezTo>
                    <a:pt x="25721" y="492"/>
                    <a:pt x="25006" y="422"/>
                    <a:pt x="24298" y="422"/>
                  </a:cubicBezTo>
                  <a:cubicBezTo>
                    <a:pt x="23141" y="422"/>
                    <a:pt x="22001" y="607"/>
                    <a:pt x="20706" y="607"/>
                  </a:cubicBezTo>
                  <a:cubicBezTo>
                    <a:pt x="19621" y="607"/>
                    <a:pt x="18427" y="477"/>
                    <a:pt x="17026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Google Shape;83;p15"/>
            <p:cNvSpPr/>
            <p:nvPr/>
          </p:nvSpPr>
          <p:spPr>
            <a:xfrm>
              <a:off x="2053022" y="2400797"/>
              <a:ext cx="384615" cy="318925"/>
            </a:xfrm>
            <a:custGeom>
              <a:avLst/>
              <a:gdLst/>
              <a:ahLst/>
              <a:cxnLst/>
              <a:rect l="l" t="t" r="r" b="b"/>
              <a:pathLst>
                <a:path w="9450" h="7836" extrusionOk="0">
                  <a:moveTo>
                    <a:pt x="587" y="1"/>
                  </a:moveTo>
                  <a:lnTo>
                    <a:pt x="587" y="1"/>
                  </a:lnTo>
                  <a:cubicBezTo>
                    <a:pt x="599" y="1477"/>
                    <a:pt x="492" y="4513"/>
                    <a:pt x="182" y="6370"/>
                  </a:cubicBezTo>
                  <a:cubicBezTo>
                    <a:pt x="0" y="7389"/>
                    <a:pt x="2797" y="7835"/>
                    <a:pt x="5353" y="7835"/>
                  </a:cubicBezTo>
                  <a:cubicBezTo>
                    <a:pt x="7485" y="7835"/>
                    <a:pt x="9449" y="7525"/>
                    <a:pt x="9374" y="6978"/>
                  </a:cubicBezTo>
                  <a:cubicBezTo>
                    <a:pt x="9255" y="6644"/>
                    <a:pt x="8909" y="2549"/>
                    <a:pt x="9016" y="382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Google Shape;84;p15"/>
            <p:cNvSpPr/>
            <p:nvPr/>
          </p:nvSpPr>
          <p:spPr>
            <a:xfrm>
              <a:off x="2076873" y="2363963"/>
              <a:ext cx="343142" cy="217135"/>
            </a:xfrm>
            <a:custGeom>
              <a:avLst/>
              <a:gdLst/>
              <a:ahLst/>
              <a:cxnLst/>
              <a:rect l="l" t="t" r="r" b="b"/>
              <a:pathLst>
                <a:path w="8431" h="5335" extrusionOk="0">
                  <a:moveTo>
                    <a:pt x="8430" y="1"/>
                  </a:moveTo>
                  <a:lnTo>
                    <a:pt x="1" y="906"/>
                  </a:lnTo>
                  <a:cubicBezTo>
                    <a:pt x="1" y="906"/>
                    <a:pt x="72" y="1441"/>
                    <a:pt x="13" y="2382"/>
                  </a:cubicBezTo>
                  <a:cubicBezTo>
                    <a:pt x="13" y="2382"/>
                    <a:pt x="2525" y="5335"/>
                    <a:pt x="4311" y="5335"/>
                  </a:cubicBezTo>
                  <a:cubicBezTo>
                    <a:pt x="6097" y="5335"/>
                    <a:pt x="8395" y="2596"/>
                    <a:pt x="8395" y="2596"/>
                  </a:cubicBezTo>
                  <a:cubicBezTo>
                    <a:pt x="8395" y="2596"/>
                    <a:pt x="8347" y="775"/>
                    <a:pt x="8430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Google Shape;85;p15"/>
            <p:cNvSpPr/>
            <p:nvPr/>
          </p:nvSpPr>
          <p:spPr>
            <a:xfrm>
              <a:off x="2493640" y="1956032"/>
              <a:ext cx="179528" cy="223443"/>
            </a:xfrm>
            <a:custGeom>
              <a:avLst/>
              <a:gdLst/>
              <a:ahLst/>
              <a:cxnLst/>
              <a:rect l="l" t="t" r="r" b="b"/>
              <a:pathLst>
                <a:path w="4411" h="5490" extrusionOk="0">
                  <a:moveTo>
                    <a:pt x="2769" y="0"/>
                  </a:moveTo>
                  <a:cubicBezTo>
                    <a:pt x="2657" y="0"/>
                    <a:pt x="2540" y="11"/>
                    <a:pt x="2417" y="34"/>
                  </a:cubicBezTo>
                  <a:cubicBezTo>
                    <a:pt x="1215" y="273"/>
                    <a:pt x="405" y="1035"/>
                    <a:pt x="203" y="2559"/>
                  </a:cubicBezTo>
                  <a:cubicBezTo>
                    <a:pt x="0" y="4094"/>
                    <a:pt x="762" y="4904"/>
                    <a:pt x="1691" y="5380"/>
                  </a:cubicBezTo>
                  <a:cubicBezTo>
                    <a:pt x="1833" y="5455"/>
                    <a:pt x="1976" y="5489"/>
                    <a:pt x="2117" y="5489"/>
                  </a:cubicBezTo>
                  <a:cubicBezTo>
                    <a:pt x="3105" y="5489"/>
                    <a:pt x="4040" y="3818"/>
                    <a:pt x="4227" y="2475"/>
                  </a:cubicBezTo>
                  <a:cubicBezTo>
                    <a:pt x="4411" y="1081"/>
                    <a:pt x="3868" y="0"/>
                    <a:pt x="2769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Google Shape;86;p15"/>
            <p:cNvSpPr/>
            <p:nvPr/>
          </p:nvSpPr>
          <p:spPr>
            <a:xfrm>
              <a:off x="2572150" y="1956113"/>
              <a:ext cx="78999" cy="49817"/>
            </a:xfrm>
            <a:custGeom>
              <a:avLst/>
              <a:gdLst/>
              <a:ahLst/>
              <a:cxnLst/>
              <a:rect l="l" t="t" r="r" b="b"/>
              <a:pathLst>
                <a:path w="1941" h="1224" extrusionOk="0">
                  <a:moveTo>
                    <a:pt x="820" y="0"/>
                  </a:moveTo>
                  <a:cubicBezTo>
                    <a:pt x="433" y="0"/>
                    <a:pt x="155" y="140"/>
                    <a:pt x="155" y="140"/>
                  </a:cubicBezTo>
                  <a:lnTo>
                    <a:pt x="0" y="1223"/>
                  </a:lnTo>
                  <a:cubicBezTo>
                    <a:pt x="222" y="536"/>
                    <a:pt x="784" y="318"/>
                    <a:pt x="1254" y="318"/>
                  </a:cubicBezTo>
                  <a:cubicBezTo>
                    <a:pt x="1565" y="318"/>
                    <a:pt x="1836" y="414"/>
                    <a:pt x="1941" y="533"/>
                  </a:cubicBezTo>
                  <a:cubicBezTo>
                    <a:pt x="1941" y="533"/>
                    <a:pt x="1715" y="116"/>
                    <a:pt x="1072" y="21"/>
                  </a:cubicBezTo>
                  <a:cubicBezTo>
                    <a:pt x="984" y="6"/>
                    <a:pt x="900" y="0"/>
                    <a:pt x="820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Google Shape;87;p15"/>
            <p:cNvSpPr/>
            <p:nvPr/>
          </p:nvSpPr>
          <p:spPr>
            <a:xfrm>
              <a:off x="1852779" y="1956520"/>
              <a:ext cx="179080" cy="223443"/>
            </a:xfrm>
            <a:custGeom>
              <a:avLst/>
              <a:gdLst/>
              <a:ahLst/>
              <a:cxnLst/>
              <a:rect l="l" t="t" r="r" b="b"/>
              <a:pathLst>
                <a:path w="4400" h="5490" extrusionOk="0">
                  <a:moveTo>
                    <a:pt x="1625" y="0"/>
                  </a:moveTo>
                  <a:cubicBezTo>
                    <a:pt x="544" y="0"/>
                    <a:pt x="1" y="1081"/>
                    <a:pt x="185" y="2475"/>
                  </a:cubicBezTo>
                  <a:cubicBezTo>
                    <a:pt x="372" y="3818"/>
                    <a:pt x="1306" y="5489"/>
                    <a:pt x="2294" y="5489"/>
                  </a:cubicBezTo>
                  <a:cubicBezTo>
                    <a:pt x="2436" y="5489"/>
                    <a:pt x="2579" y="5455"/>
                    <a:pt x="2721" y="5380"/>
                  </a:cubicBezTo>
                  <a:cubicBezTo>
                    <a:pt x="3638" y="4904"/>
                    <a:pt x="4400" y="4094"/>
                    <a:pt x="4209" y="2570"/>
                  </a:cubicBezTo>
                  <a:cubicBezTo>
                    <a:pt x="3995" y="1034"/>
                    <a:pt x="3197" y="284"/>
                    <a:pt x="1971" y="34"/>
                  </a:cubicBezTo>
                  <a:cubicBezTo>
                    <a:pt x="1850" y="11"/>
                    <a:pt x="1735" y="0"/>
                    <a:pt x="1625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Google Shape;88;p15"/>
            <p:cNvSpPr/>
            <p:nvPr/>
          </p:nvSpPr>
          <p:spPr>
            <a:xfrm>
              <a:off x="1874798" y="1956764"/>
              <a:ext cx="79039" cy="49613"/>
            </a:xfrm>
            <a:custGeom>
              <a:avLst/>
              <a:gdLst/>
              <a:ahLst/>
              <a:cxnLst/>
              <a:rect l="l" t="t" r="r" b="b"/>
              <a:pathLst>
                <a:path w="1942" h="1219" extrusionOk="0">
                  <a:moveTo>
                    <a:pt x="1099" y="0"/>
                  </a:moveTo>
                  <a:cubicBezTo>
                    <a:pt x="1026" y="0"/>
                    <a:pt x="949" y="5"/>
                    <a:pt x="870" y="16"/>
                  </a:cubicBezTo>
                  <a:cubicBezTo>
                    <a:pt x="227" y="124"/>
                    <a:pt x="1" y="540"/>
                    <a:pt x="1" y="540"/>
                  </a:cubicBezTo>
                  <a:cubicBezTo>
                    <a:pt x="107" y="420"/>
                    <a:pt x="383" y="321"/>
                    <a:pt x="699" y="321"/>
                  </a:cubicBezTo>
                  <a:cubicBezTo>
                    <a:pt x="1167" y="321"/>
                    <a:pt x="1722" y="537"/>
                    <a:pt x="1942" y="1219"/>
                  </a:cubicBezTo>
                  <a:lnTo>
                    <a:pt x="1787" y="136"/>
                  </a:lnTo>
                  <a:cubicBezTo>
                    <a:pt x="1787" y="136"/>
                    <a:pt x="1491" y="0"/>
                    <a:pt x="1099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Google Shape;89;p15"/>
            <p:cNvSpPr/>
            <p:nvPr/>
          </p:nvSpPr>
          <p:spPr>
            <a:xfrm>
              <a:off x="1948953" y="1581881"/>
              <a:ext cx="628530" cy="659544"/>
            </a:xfrm>
            <a:custGeom>
              <a:avLst/>
              <a:gdLst/>
              <a:ahLst/>
              <a:cxnLst/>
              <a:rect l="l" t="t" r="r" b="b"/>
              <a:pathLst>
                <a:path w="15443" h="16205" extrusionOk="0">
                  <a:moveTo>
                    <a:pt x="7728" y="0"/>
                  </a:moveTo>
                  <a:cubicBezTo>
                    <a:pt x="3453" y="0"/>
                    <a:pt x="1" y="2750"/>
                    <a:pt x="1" y="8477"/>
                  </a:cubicBezTo>
                  <a:cubicBezTo>
                    <a:pt x="1" y="12752"/>
                    <a:pt x="3453" y="16204"/>
                    <a:pt x="7728" y="16204"/>
                  </a:cubicBezTo>
                  <a:cubicBezTo>
                    <a:pt x="11990" y="16204"/>
                    <a:pt x="15443" y="12752"/>
                    <a:pt x="15443" y="8477"/>
                  </a:cubicBezTo>
                  <a:cubicBezTo>
                    <a:pt x="15443" y="2870"/>
                    <a:pt x="11978" y="0"/>
                    <a:pt x="7728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Google Shape;90;p15"/>
            <p:cNvSpPr/>
            <p:nvPr/>
          </p:nvSpPr>
          <p:spPr>
            <a:xfrm>
              <a:off x="1947976" y="1926891"/>
              <a:ext cx="629507" cy="577777"/>
            </a:xfrm>
            <a:custGeom>
              <a:avLst/>
              <a:gdLst/>
              <a:ahLst/>
              <a:cxnLst/>
              <a:rect l="l" t="t" r="r" b="b"/>
              <a:pathLst>
                <a:path w="15467" h="14196" extrusionOk="0">
                  <a:moveTo>
                    <a:pt x="15467" y="0"/>
                  </a:moveTo>
                  <a:lnTo>
                    <a:pt x="1" y="24"/>
                  </a:lnTo>
                  <a:cubicBezTo>
                    <a:pt x="1" y="4156"/>
                    <a:pt x="1" y="7608"/>
                    <a:pt x="1584" y="9859"/>
                  </a:cubicBezTo>
                  <a:cubicBezTo>
                    <a:pt x="2489" y="11156"/>
                    <a:pt x="4775" y="13419"/>
                    <a:pt x="6537" y="14038"/>
                  </a:cubicBezTo>
                  <a:cubicBezTo>
                    <a:pt x="6813" y="14132"/>
                    <a:pt x="7390" y="14196"/>
                    <a:pt x="7901" y="14196"/>
                  </a:cubicBezTo>
                  <a:cubicBezTo>
                    <a:pt x="8228" y="14196"/>
                    <a:pt x="8528" y="14170"/>
                    <a:pt x="8704" y="14109"/>
                  </a:cubicBezTo>
                  <a:cubicBezTo>
                    <a:pt x="10490" y="13514"/>
                    <a:pt x="12943" y="11192"/>
                    <a:pt x="13895" y="9847"/>
                  </a:cubicBezTo>
                  <a:cubicBezTo>
                    <a:pt x="15467" y="7597"/>
                    <a:pt x="15467" y="4144"/>
                    <a:pt x="1546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Google Shape;91;p15"/>
            <p:cNvSpPr/>
            <p:nvPr/>
          </p:nvSpPr>
          <p:spPr>
            <a:xfrm>
              <a:off x="2346794" y="2016511"/>
              <a:ext cx="137647" cy="28287"/>
            </a:xfrm>
            <a:custGeom>
              <a:avLst/>
              <a:gdLst/>
              <a:ahLst/>
              <a:cxnLst/>
              <a:rect l="l" t="t" r="r" b="b"/>
              <a:pathLst>
                <a:path w="3382" h="695" extrusionOk="0">
                  <a:moveTo>
                    <a:pt x="2477" y="1"/>
                  </a:moveTo>
                  <a:cubicBezTo>
                    <a:pt x="2191" y="25"/>
                    <a:pt x="1918" y="37"/>
                    <a:pt x="1656" y="84"/>
                  </a:cubicBezTo>
                  <a:cubicBezTo>
                    <a:pt x="1382" y="120"/>
                    <a:pt x="1120" y="168"/>
                    <a:pt x="846" y="239"/>
                  </a:cubicBezTo>
                  <a:cubicBezTo>
                    <a:pt x="584" y="322"/>
                    <a:pt x="334" y="406"/>
                    <a:pt x="72" y="513"/>
                  </a:cubicBezTo>
                  <a:cubicBezTo>
                    <a:pt x="36" y="537"/>
                    <a:pt x="1" y="584"/>
                    <a:pt x="36" y="620"/>
                  </a:cubicBezTo>
                  <a:cubicBezTo>
                    <a:pt x="46" y="670"/>
                    <a:pt x="89" y="695"/>
                    <a:pt x="138" y="695"/>
                  </a:cubicBezTo>
                  <a:cubicBezTo>
                    <a:pt x="147" y="695"/>
                    <a:pt x="157" y="694"/>
                    <a:pt x="167" y="692"/>
                  </a:cubicBezTo>
                  <a:cubicBezTo>
                    <a:pt x="405" y="620"/>
                    <a:pt x="667" y="549"/>
                    <a:pt x="929" y="501"/>
                  </a:cubicBezTo>
                  <a:cubicBezTo>
                    <a:pt x="1179" y="453"/>
                    <a:pt x="1441" y="394"/>
                    <a:pt x="1703" y="358"/>
                  </a:cubicBezTo>
                  <a:cubicBezTo>
                    <a:pt x="1965" y="334"/>
                    <a:pt x="2215" y="299"/>
                    <a:pt x="2489" y="287"/>
                  </a:cubicBezTo>
                  <a:cubicBezTo>
                    <a:pt x="2751" y="263"/>
                    <a:pt x="3013" y="263"/>
                    <a:pt x="3275" y="263"/>
                  </a:cubicBezTo>
                  <a:cubicBezTo>
                    <a:pt x="3334" y="263"/>
                    <a:pt x="3382" y="215"/>
                    <a:pt x="3382" y="168"/>
                  </a:cubicBezTo>
                  <a:cubicBezTo>
                    <a:pt x="3382" y="108"/>
                    <a:pt x="3346" y="61"/>
                    <a:pt x="3287" y="49"/>
                  </a:cubicBezTo>
                  <a:cubicBezTo>
                    <a:pt x="3025" y="25"/>
                    <a:pt x="2739" y="1"/>
                    <a:pt x="2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Google Shape;92;p15"/>
            <p:cNvSpPr/>
            <p:nvPr/>
          </p:nvSpPr>
          <p:spPr>
            <a:xfrm>
              <a:off x="2023596" y="2020541"/>
              <a:ext cx="137159" cy="19780"/>
            </a:xfrm>
            <a:custGeom>
              <a:avLst/>
              <a:gdLst/>
              <a:ahLst/>
              <a:cxnLst/>
              <a:rect l="l" t="t" r="r" b="b"/>
              <a:pathLst>
                <a:path w="3370" h="486" extrusionOk="0">
                  <a:moveTo>
                    <a:pt x="1280" y="0"/>
                  </a:moveTo>
                  <a:cubicBezTo>
                    <a:pt x="1143" y="0"/>
                    <a:pt x="1006" y="3"/>
                    <a:pt x="869" y="9"/>
                  </a:cubicBezTo>
                  <a:cubicBezTo>
                    <a:pt x="607" y="21"/>
                    <a:pt x="334" y="69"/>
                    <a:pt x="72" y="128"/>
                  </a:cubicBezTo>
                  <a:cubicBezTo>
                    <a:pt x="24" y="128"/>
                    <a:pt x="0" y="188"/>
                    <a:pt x="0" y="235"/>
                  </a:cubicBezTo>
                  <a:cubicBezTo>
                    <a:pt x="0" y="283"/>
                    <a:pt x="36" y="319"/>
                    <a:pt x="95" y="319"/>
                  </a:cubicBezTo>
                  <a:cubicBezTo>
                    <a:pt x="369" y="307"/>
                    <a:pt x="619" y="283"/>
                    <a:pt x="893" y="283"/>
                  </a:cubicBezTo>
                  <a:cubicBezTo>
                    <a:pt x="1155" y="283"/>
                    <a:pt x="1405" y="283"/>
                    <a:pt x="1679" y="295"/>
                  </a:cubicBezTo>
                  <a:cubicBezTo>
                    <a:pt x="1941" y="307"/>
                    <a:pt x="2203" y="343"/>
                    <a:pt x="2465" y="366"/>
                  </a:cubicBezTo>
                  <a:cubicBezTo>
                    <a:pt x="2715" y="402"/>
                    <a:pt x="2989" y="438"/>
                    <a:pt x="3239" y="485"/>
                  </a:cubicBezTo>
                  <a:cubicBezTo>
                    <a:pt x="3298" y="485"/>
                    <a:pt x="3358" y="462"/>
                    <a:pt x="3346" y="426"/>
                  </a:cubicBezTo>
                  <a:cubicBezTo>
                    <a:pt x="3370" y="366"/>
                    <a:pt x="3346" y="307"/>
                    <a:pt x="3286" y="295"/>
                  </a:cubicBezTo>
                  <a:cubicBezTo>
                    <a:pt x="3024" y="200"/>
                    <a:pt x="2762" y="140"/>
                    <a:pt x="2489" y="104"/>
                  </a:cubicBezTo>
                  <a:cubicBezTo>
                    <a:pt x="2227" y="57"/>
                    <a:pt x="1965" y="21"/>
                    <a:pt x="1691" y="9"/>
                  </a:cubicBezTo>
                  <a:cubicBezTo>
                    <a:pt x="1554" y="3"/>
                    <a:pt x="1417" y="0"/>
                    <a:pt x="12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Google Shape;93;p15"/>
            <p:cNvSpPr/>
            <p:nvPr/>
          </p:nvSpPr>
          <p:spPr>
            <a:xfrm>
              <a:off x="2191728" y="2273977"/>
              <a:ext cx="142979" cy="31909"/>
            </a:xfrm>
            <a:custGeom>
              <a:avLst/>
              <a:gdLst/>
              <a:ahLst/>
              <a:cxnLst/>
              <a:rect l="l" t="t" r="r" b="b"/>
              <a:pathLst>
                <a:path w="3513" h="784" extrusionOk="0">
                  <a:moveTo>
                    <a:pt x="1818" y="0"/>
                  </a:moveTo>
                  <a:cubicBezTo>
                    <a:pt x="1245" y="0"/>
                    <a:pt x="655" y="66"/>
                    <a:pt x="405" y="188"/>
                  </a:cubicBezTo>
                  <a:cubicBezTo>
                    <a:pt x="1" y="402"/>
                    <a:pt x="1298" y="783"/>
                    <a:pt x="1739" y="783"/>
                  </a:cubicBezTo>
                  <a:cubicBezTo>
                    <a:pt x="2203" y="783"/>
                    <a:pt x="3513" y="438"/>
                    <a:pt x="3096" y="188"/>
                  </a:cubicBezTo>
                  <a:cubicBezTo>
                    <a:pt x="2893" y="60"/>
                    <a:pt x="2363" y="0"/>
                    <a:pt x="1818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Google Shape;94;p15"/>
            <p:cNvSpPr/>
            <p:nvPr/>
          </p:nvSpPr>
          <p:spPr>
            <a:xfrm>
              <a:off x="2206258" y="2424565"/>
              <a:ext cx="115385" cy="10216"/>
            </a:xfrm>
            <a:custGeom>
              <a:avLst/>
              <a:gdLst/>
              <a:ahLst/>
              <a:cxnLst/>
              <a:rect l="l" t="t" r="r" b="b"/>
              <a:pathLst>
                <a:path w="2835" h="251" extrusionOk="0">
                  <a:moveTo>
                    <a:pt x="1382" y="0"/>
                  </a:moveTo>
                  <a:cubicBezTo>
                    <a:pt x="1013" y="0"/>
                    <a:pt x="1" y="131"/>
                    <a:pt x="346" y="238"/>
                  </a:cubicBezTo>
                  <a:cubicBezTo>
                    <a:pt x="346" y="238"/>
                    <a:pt x="906" y="155"/>
                    <a:pt x="1370" y="155"/>
                  </a:cubicBezTo>
                  <a:cubicBezTo>
                    <a:pt x="1834" y="155"/>
                    <a:pt x="2501" y="250"/>
                    <a:pt x="2501" y="250"/>
                  </a:cubicBezTo>
                  <a:cubicBezTo>
                    <a:pt x="2835" y="155"/>
                    <a:pt x="1775" y="12"/>
                    <a:pt x="1382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Google Shape;95;p15"/>
            <p:cNvSpPr/>
            <p:nvPr/>
          </p:nvSpPr>
          <p:spPr>
            <a:xfrm>
              <a:off x="2151028" y="2349067"/>
              <a:ext cx="225844" cy="30077"/>
            </a:xfrm>
            <a:custGeom>
              <a:avLst/>
              <a:gdLst/>
              <a:ahLst/>
              <a:cxnLst/>
              <a:rect l="l" t="t" r="r" b="b"/>
              <a:pathLst>
                <a:path w="5549" h="739" extrusionOk="0">
                  <a:moveTo>
                    <a:pt x="2311" y="1"/>
                  </a:moveTo>
                  <a:cubicBezTo>
                    <a:pt x="1737" y="1"/>
                    <a:pt x="1046" y="324"/>
                    <a:pt x="490" y="324"/>
                  </a:cubicBezTo>
                  <a:cubicBezTo>
                    <a:pt x="310" y="324"/>
                    <a:pt x="144" y="290"/>
                    <a:pt x="1" y="200"/>
                  </a:cubicBezTo>
                  <a:lnTo>
                    <a:pt x="1" y="200"/>
                  </a:lnTo>
                  <a:cubicBezTo>
                    <a:pt x="282" y="526"/>
                    <a:pt x="1696" y="739"/>
                    <a:pt x="3033" y="739"/>
                  </a:cubicBezTo>
                  <a:cubicBezTo>
                    <a:pt x="4187" y="739"/>
                    <a:pt x="5284" y="581"/>
                    <a:pt x="5549" y="200"/>
                  </a:cubicBezTo>
                  <a:lnTo>
                    <a:pt x="5549" y="200"/>
                  </a:lnTo>
                  <a:cubicBezTo>
                    <a:pt x="5406" y="290"/>
                    <a:pt x="5240" y="324"/>
                    <a:pt x="5061" y="324"/>
                  </a:cubicBezTo>
                  <a:cubicBezTo>
                    <a:pt x="4507" y="324"/>
                    <a:pt x="3822" y="1"/>
                    <a:pt x="3249" y="1"/>
                  </a:cubicBezTo>
                  <a:cubicBezTo>
                    <a:pt x="3097" y="1"/>
                    <a:pt x="2954" y="23"/>
                    <a:pt x="2822" y="81"/>
                  </a:cubicBezTo>
                  <a:lnTo>
                    <a:pt x="2739" y="81"/>
                  </a:lnTo>
                  <a:cubicBezTo>
                    <a:pt x="2608" y="23"/>
                    <a:pt x="2463" y="1"/>
                    <a:pt x="2311" y="1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Google Shape;96;p15"/>
            <p:cNvSpPr/>
            <p:nvPr/>
          </p:nvSpPr>
          <p:spPr>
            <a:xfrm>
              <a:off x="2164093" y="2364940"/>
              <a:ext cx="202116" cy="38258"/>
            </a:xfrm>
            <a:custGeom>
              <a:avLst/>
              <a:gdLst/>
              <a:ahLst/>
              <a:cxnLst/>
              <a:rect l="l" t="t" r="r" b="b"/>
              <a:pathLst>
                <a:path w="4966" h="940" extrusionOk="0">
                  <a:moveTo>
                    <a:pt x="1" y="1"/>
                  </a:moveTo>
                  <a:cubicBezTo>
                    <a:pt x="332" y="259"/>
                    <a:pt x="1409" y="931"/>
                    <a:pt x="2147" y="931"/>
                  </a:cubicBezTo>
                  <a:cubicBezTo>
                    <a:pt x="2258" y="931"/>
                    <a:pt x="2362" y="916"/>
                    <a:pt x="2454" y="882"/>
                  </a:cubicBezTo>
                  <a:cubicBezTo>
                    <a:pt x="2584" y="922"/>
                    <a:pt x="2712" y="939"/>
                    <a:pt x="2838" y="939"/>
                  </a:cubicBezTo>
                  <a:cubicBezTo>
                    <a:pt x="3651" y="939"/>
                    <a:pt x="4389" y="211"/>
                    <a:pt x="4966" y="36"/>
                  </a:cubicBezTo>
                  <a:lnTo>
                    <a:pt x="4966" y="36"/>
                  </a:lnTo>
                  <a:lnTo>
                    <a:pt x="2454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Google Shape;97;p15"/>
            <p:cNvSpPr/>
            <p:nvPr/>
          </p:nvSpPr>
          <p:spPr>
            <a:xfrm>
              <a:off x="2202880" y="2371737"/>
              <a:ext cx="114408" cy="12658"/>
            </a:xfrm>
            <a:custGeom>
              <a:avLst/>
              <a:gdLst/>
              <a:ahLst/>
              <a:cxnLst/>
              <a:rect l="l" t="t" r="r" b="b"/>
              <a:pathLst>
                <a:path w="2811" h="311" extrusionOk="0">
                  <a:moveTo>
                    <a:pt x="2810" y="0"/>
                  </a:moveTo>
                  <a:lnTo>
                    <a:pt x="2810" y="0"/>
                  </a:lnTo>
                  <a:cubicBezTo>
                    <a:pt x="2632" y="84"/>
                    <a:pt x="2370" y="131"/>
                    <a:pt x="2096" y="167"/>
                  </a:cubicBezTo>
                  <a:cubicBezTo>
                    <a:pt x="1917" y="179"/>
                    <a:pt x="1715" y="262"/>
                    <a:pt x="1524" y="262"/>
                  </a:cubicBezTo>
                  <a:cubicBezTo>
                    <a:pt x="1322" y="262"/>
                    <a:pt x="1096" y="167"/>
                    <a:pt x="893" y="143"/>
                  </a:cubicBezTo>
                  <a:cubicBezTo>
                    <a:pt x="560" y="119"/>
                    <a:pt x="251" y="72"/>
                    <a:pt x="0" y="12"/>
                  </a:cubicBezTo>
                  <a:lnTo>
                    <a:pt x="0" y="12"/>
                  </a:lnTo>
                  <a:cubicBezTo>
                    <a:pt x="1" y="12"/>
                    <a:pt x="746" y="310"/>
                    <a:pt x="1482" y="310"/>
                  </a:cubicBezTo>
                  <a:cubicBezTo>
                    <a:pt x="1496" y="310"/>
                    <a:pt x="1510" y="310"/>
                    <a:pt x="1524" y="310"/>
                  </a:cubicBezTo>
                  <a:cubicBezTo>
                    <a:pt x="2274" y="310"/>
                    <a:pt x="2810" y="0"/>
                    <a:pt x="2810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Google Shape;98;p15"/>
            <p:cNvSpPr/>
            <p:nvPr/>
          </p:nvSpPr>
          <p:spPr>
            <a:xfrm>
              <a:off x="2625914" y="3196473"/>
              <a:ext cx="88238" cy="491900"/>
            </a:xfrm>
            <a:custGeom>
              <a:avLst/>
              <a:gdLst/>
              <a:ahLst/>
              <a:cxnLst/>
              <a:rect l="l" t="t" r="r" b="b"/>
              <a:pathLst>
                <a:path w="2168" h="12086" extrusionOk="0">
                  <a:moveTo>
                    <a:pt x="1" y="1"/>
                  </a:moveTo>
                  <a:lnTo>
                    <a:pt x="453" y="7013"/>
                  </a:lnTo>
                  <a:lnTo>
                    <a:pt x="1072" y="7299"/>
                  </a:lnTo>
                  <a:lnTo>
                    <a:pt x="1370" y="12085"/>
                  </a:lnTo>
                  <a:lnTo>
                    <a:pt x="1644" y="6406"/>
                  </a:lnTo>
                  <a:lnTo>
                    <a:pt x="2168" y="6299"/>
                  </a:lnTo>
                  <a:lnTo>
                    <a:pt x="2168" y="6299"/>
                  </a:lnTo>
                  <a:lnTo>
                    <a:pt x="1191" y="64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Google Shape;99;p15"/>
            <p:cNvSpPr/>
            <p:nvPr/>
          </p:nvSpPr>
          <p:spPr>
            <a:xfrm>
              <a:off x="1769181" y="3196473"/>
              <a:ext cx="114408" cy="573300"/>
            </a:xfrm>
            <a:custGeom>
              <a:avLst/>
              <a:gdLst/>
              <a:ahLst/>
              <a:cxnLst/>
              <a:rect l="l" t="t" r="r" b="b"/>
              <a:pathLst>
                <a:path w="2811" h="14086" extrusionOk="0">
                  <a:moveTo>
                    <a:pt x="386" y="6230"/>
                  </a:moveTo>
                  <a:cubicBezTo>
                    <a:pt x="376" y="6230"/>
                    <a:pt x="369" y="6240"/>
                    <a:pt x="369" y="6240"/>
                  </a:cubicBezTo>
                  <a:lnTo>
                    <a:pt x="410" y="6247"/>
                  </a:lnTo>
                  <a:lnTo>
                    <a:pt x="410" y="6247"/>
                  </a:lnTo>
                  <a:cubicBezTo>
                    <a:pt x="401" y="6234"/>
                    <a:pt x="393" y="6230"/>
                    <a:pt x="386" y="6230"/>
                  </a:cubicBezTo>
                  <a:close/>
                  <a:moveTo>
                    <a:pt x="2810" y="1"/>
                  </a:moveTo>
                  <a:lnTo>
                    <a:pt x="1620" y="6478"/>
                  </a:lnTo>
                  <a:lnTo>
                    <a:pt x="410" y="6247"/>
                  </a:lnTo>
                  <a:lnTo>
                    <a:pt x="410" y="6247"/>
                  </a:lnTo>
                  <a:cubicBezTo>
                    <a:pt x="447" y="6299"/>
                    <a:pt x="498" y="6496"/>
                    <a:pt x="512" y="7168"/>
                  </a:cubicBezTo>
                  <a:cubicBezTo>
                    <a:pt x="608" y="9847"/>
                    <a:pt x="0" y="14086"/>
                    <a:pt x="0" y="14086"/>
                  </a:cubicBezTo>
                  <a:lnTo>
                    <a:pt x="1131" y="7299"/>
                  </a:lnTo>
                  <a:lnTo>
                    <a:pt x="2155" y="7299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Google Shape;100;p15"/>
            <p:cNvSpPr/>
            <p:nvPr/>
          </p:nvSpPr>
          <p:spPr>
            <a:xfrm>
              <a:off x="2563888" y="2040768"/>
              <a:ext cx="37851" cy="96947"/>
            </a:xfrm>
            <a:custGeom>
              <a:avLst/>
              <a:gdLst/>
              <a:ahLst/>
              <a:cxnLst/>
              <a:rect l="l" t="t" r="r" b="b"/>
              <a:pathLst>
                <a:path w="930" h="2382" extrusionOk="0">
                  <a:moveTo>
                    <a:pt x="274" y="0"/>
                  </a:moveTo>
                  <a:lnTo>
                    <a:pt x="1" y="2382"/>
                  </a:lnTo>
                  <a:cubicBezTo>
                    <a:pt x="1" y="2382"/>
                    <a:pt x="870" y="1655"/>
                    <a:pt x="906" y="1286"/>
                  </a:cubicBezTo>
                  <a:cubicBezTo>
                    <a:pt x="929" y="917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Google Shape;101;p15"/>
            <p:cNvSpPr/>
            <p:nvPr/>
          </p:nvSpPr>
          <p:spPr>
            <a:xfrm>
              <a:off x="1301539" y="4483026"/>
              <a:ext cx="1885590" cy="50427"/>
            </a:xfrm>
            <a:custGeom>
              <a:avLst/>
              <a:gdLst/>
              <a:ahLst/>
              <a:cxnLst/>
              <a:rect l="l" t="t" r="r" b="b"/>
              <a:pathLst>
                <a:path w="46329" h="1239" extrusionOk="0">
                  <a:moveTo>
                    <a:pt x="144" y="1"/>
                  </a:moveTo>
                  <a:cubicBezTo>
                    <a:pt x="72" y="1"/>
                    <a:pt x="1" y="84"/>
                    <a:pt x="1" y="155"/>
                  </a:cubicBezTo>
                  <a:lnTo>
                    <a:pt x="1" y="1096"/>
                  </a:lnTo>
                  <a:cubicBezTo>
                    <a:pt x="1" y="1167"/>
                    <a:pt x="72" y="1239"/>
                    <a:pt x="144" y="1239"/>
                  </a:cubicBezTo>
                  <a:lnTo>
                    <a:pt x="46173" y="1239"/>
                  </a:lnTo>
                  <a:cubicBezTo>
                    <a:pt x="46257" y="1239"/>
                    <a:pt x="46328" y="1167"/>
                    <a:pt x="46328" y="1096"/>
                  </a:cubicBezTo>
                  <a:lnTo>
                    <a:pt x="46328" y="155"/>
                  </a:lnTo>
                  <a:cubicBezTo>
                    <a:pt x="46328" y="84"/>
                    <a:pt x="46257" y="1"/>
                    <a:pt x="46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Google Shape;102;p15"/>
            <p:cNvSpPr/>
            <p:nvPr/>
          </p:nvSpPr>
          <p:spPr>
            <a:xfrm>
              <a:off x="2077361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Google Shape;103;p15"/>
            <p:cNvSpPr/>
            <p:nvPr/>
          </p:nvSpPr>
          <p:spPr>
            <a:xfrm>
              <a:off x="2366168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Google Shape;104;p15"/>
            <p:cNvSpPr/>
            <p:nvPr/>
          </p:nvSpPr>
          <p:spPr>
            <a:xfrm>
              <a:off x="1929742" y="2140726"/>
              <a:ext cx="654537" cy="389499"/>
            </a:xfrm>
            <a:custGeom>
              <a:avLst/>
              <a:gdLst/>
              <a:ahLst/>
              <a:cxnLst/>
              <a:rect l="l" t="t" r="r" b="b"/>
              <a:pathLst>
                <a:path w="16082" h="9570" extrusionOk="0">
                  <a:moveTo>
                    <a:pt x="65" y="1"/>
                  </a:moveTo>
                  <a:cubicBezTo>
                    <a:pt x="0" y="1"/>
                    <a:pt x="89" y="603"/>
                    <a:pt x="615" y="2759"/>
                  </a:cubicBezTo>
                  <a:cubicBezTo>
                    <a:pt x="1782" y="7605"/>
                    <a:pt x="7259" y="9570"/>
                    <a:pt x="8224" y="9570"/>
                  </a:cubicBezTo>
                  <a:cubicBezTo>
                    <a:pt x="9188" y="9570"/>
                    <a:pt x="10462" y="8724"/>
                    <a:pt x="13141" y="6557"/>
                  </a:cubicBezTo>
                  <a:cubicBezTo>
                    <a:pt x="15820" y="4379"/>
                    <a:pt x="16082" y="735"/>
                    <a:pt x="16082" y="735"/>
                  </a:cubicBezTo>
                  <a:lnTo>
                    <a:pt x="16082" y="735"/>
                  </a:lnTo>
                  <a:cubicBezTo>
                    <a:pt x="15394" y="1695"/>
                    <a:pt x="13549" y="3294"/>
                    <a:pt x="11894" y="3294"/>
                  </a:cubicBezTo>
                  <a:cubicBezTo>
                    <a:pt x="11372" y="3294"/>
                    <a:pt x="10869" y="3135"/>
                    <a:pt x="10426" y="2747"/>
                  </a:cubicBezTo>
                  <a:cubicBezTo>
                    <a:pt x="9496" y="1926"/>
                    <a:pt x="9035" y="1527"/>
                    <a:pt x="8522" y="1527"/>
                  </a:cubicBezTo>
                  <a:cubicBezTo>
                    <a:pt x="8016" y="1527"/>
                    <a:pt x="7459" y="1914"/>
                    <a:pt x="6354" y="2664"/>
                  </a:cubicBezTo>
                  <a:cubicBezTo>
                    <a:pt x="5759" y="3071"/>
                    <a:pt x="5130" y="3239"/>
                    <a:pt x="4511" y="3239"/>
                  </a:cubicBezTo>
                  <a:cubicBezTo>
                    <a:pt x="2812" y="3239"/>
                    <a:pt x="1179" y="1982"/>
                    <a:pt x="473" y="961"/>
                  </a:cubicBezTo>
                  <a:cubicBezTo>
                    <a:pt x="473" y="961"/>
                    <a:pt x="146" y="1"/>
                    <a:pt x="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Google Shape;105;p15"/>
            <p:cNvSpPr/>
            <p:nvPr/>
          </p:nvSpPr>
          <p:spPr>
            <a:xfrm>
              <a:off x="2004183" y="2745807"/>
              <a:ext cx="51404" cy="251567"/>
            </a:xfrm>
            <a:custGeom>
              <a:avLst/>
              <a:gdLst/>
              <a:ahLst/>
              <a:cxnLst/>
              <a:rect l="l" t="t" r="r" b="b"/>
              <a:pathLst>
                <a:path w="1263" h="6181" fill="none" extrusionOk="0">
                  <a:moveTo>
                    <a:pt x="1" y="1"/>
                  </a:moveTo>
                  <a:cubicBezTo>
                    <a:pt x="25" y="2025"/>
                    <a:pt x="775" y="4097"/>
                    <a:pt x="1263" y="6180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Google Shape;106;p15"/>
            <p:cNvSpPr/>
            <p:nvPr/>
          </p:nvSpPr>
          <p:spPr>
            <a:xfrm>
              <a:off x="2428683" y="2748249"/>
              <a:ext cx="83394" cy="379446"/>
            </a:xfrm>
            <a:custGeom>
              <a:avLst/>
              <a:gdLst/>
              <a:ahLst/>
              <a:cxnLst/>
              <a:rect l="l" t="t" r="r" b="b"/>
              <a:pathLst>
                <a:path w="2049" h="9323" fill="none" extrusionOk="0">
                  <a:moveTo>
                    <a:pt x="2049" y="0"/>
                  </a:moveTo>
                  <a:cubicBezTo>
                    <a:pt x="1799" y="1489"/>
                    <a:pt x="775" y="2727"/>
                    <a:pt x="418" y="4251"/>
                  </a:cubicBezTo>
                  <a:cubicBezTo>
                    <a:pt x="1" y="6037"/>
                    <a:pt x="287" y="7561"/>
                    <a:pt x="656" y="9323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Google Shape;107;p15"/>
            <p:cNvSpPr/>
            <p:nvPr/>
          </p:nvSpPr>
          <p:spPr>
            <a:xfrm>
              <a:off x="2445166" y="3074374"/>
              <a:ext cx="10704" cy="53317"/>
            </a:xfrm>
            <a:custGeom>
              <a:avLst/>
              <a:gdLst/>
              <a:ahLst/>
              <a:cxnLst/>
              <a:rect l="l" t="t" r="r" b="b"/>
              <a:pathLst>
                <a:path w="263" h="1310" fill="none" extrusionOk="0">
                  <a:moveTo>
                    <a:pt x="1" y="0"/>
                  </a:moveTo>
                  <a:lnTo>
                    <a:pt x="263" y="1310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Google Shape;108;p15"/>
            <p:cNvSpPr/>
            <p:nvPr/>
          </p:nvSpPr>
          <p:spPr>
            <a:xfrm>
              <a:off x="1893723" y="1701334"/>
              <a:ext cx="707040" cy="741188"/>
            </a:xfrm>
            <a:custGeom>
              <a:avLst/>
              <a:gdLst/>
              <a:ahLst/>
              <a:cxnLst/>
              <a:rect l="l" t="t" r="r" b="b"/>
              <a:pathLst>
                <a:path w="17372" h="18211" extrusionOk="0">
                  <a:moveTo>
                    <a:pt x="9314" y="1"/>
                  </a:moveTo>
                  <a:cubicBezTo>
                    <a:pt x="8798" y="1"/>
                    <a:pt x="524" y="4459"/>
                    <a:pt x="524" y="4459"/>
                  </a:cubicBezTo>
                  <a:cubicBezTo>
                    <a:pt x="524" y="4459"/>
                    <a:pt x="0" y="11793"/>
                    <a:pt x="96" y="12662"/>
                  </a:cubicBezTo>
                  <a:cubicBezTo>
                    <a:pt x="179" y="13520"/>
                    <a:pt x="941" y="15936"/>
                    <a:pt x="941" y="15936"/>
                  </a:cubicBezTo>
                  <a:lnTo>
                    <a:pt x="4287" y="17949"/>
                  </a:lnTo>
                  <a:cubicBezTo>
                    <a:pt x="3441" y="15603"/>
                    <a:pt x="2441" y="7376"/>
                    <a:pt x="6144" y="6102"/>
                  </a:cubicBezTo>
                  <a:cubicBezTo>
                    <a:pt x="7364" y="5677"/>
                    <a:pt x="8416" y="5507"/>
                    <a:pt x="9321" y="5507"/>
                  </a:cubicBezTo>
                  <a:cubicBezTo>
                    <a:pt x="11179" y="5507"/>
                    <a:pt x="12415" y="6223"/>
                    <a:pt x="13216" y="6912"/>
                  </a:cubicBezTo>
                  <a:cubicBezTo>
                    <a:pt x="14395" y="7924"/>
                    <a:pt x="13883" y="15817"/>
                    <a:pt x="12919" y="18211"/>
                  </a:cubicBezTo>
                  <a:lnTo>
                    <a:pt x="16955" y="15044"/>
                  </a:lnTo>
                  <a:lnTo>
                    <a:pt x="17372" y="3887"/>
                  </a:lnTo>
                  <a:cubicBezTo>
                    <a:pt x="17372" y="3887"/>
                    <a:pt x="9537" y="185"/>
                    <a:pt x="9335" y="6"/>
                  </a:cubicBezTo>
                  <a:cubicBezTo>
                    <a:pt x="9331" y="3"/>
                    <a:pt x="9324" y="1"/>
                    <a:pt x="9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Google Shape;109;p15"/>
            <p:cNvSpPr/>
            <p:nvPr/>
          </p:nvSpPr>
          <p:spPr>
            <a:xfrm>
              <a:off x="1790996" y="1390959"/>
              <a:ext cx="944973" cy="1381073"/>
            </a:xfrm>
            <a:custGeom>
              <a:avLst/>
              <a:gdLst/>
              <a:ahLst/>
              <a:cxnLst/>
              <a:rect l="l" t="t" r="r" b="b"/>
              <a:pathLst>
                <a:path w="23218" h="33933" extrusionOk="0">
                  <a:moveTo>
                    <a:pt x="11514" y="0"/>
                  </a:moveTo>
                  <a:cubicBezTo>
                    <a:pt x="10180" y="0"/>
                    <a:pt x="1608" y="5453"/>
                    <a:pt x="786" y="12252"/>
                  </a:cubicBezTo>
                  <a:cubicBezTo>
                    <a:pt x="0" y="19050"/>
                    <a:pt x="1786" y="27492"/>
                    <a:pt x="4763" y="33933"/>
                  </a:cubicBezTo>
                  <a:lnTo>
                    <a:pt x="5775" y="33933"/>
                  </a:lnTo>
                  <a:cubicBezTo>
                    <a:pt x="5775" y="33933"/>
                    <a:pt x="4024" y="21324"/>
                    <a:pt x="4477" y="16240"/>
                  </a:cubicBezTo>
                  <a:cubicBezTo>
                    <a:pt x="4882" y="11525"/>
                    <a:pt x="9085" y="10704"/>
                    <a:pt x="11871" y="10704"/>
                  </a:cubicBezTo>
                  <a:cubicBezTo>
                    <a:pt x="14657" y="10704"/>
                    <a:pt x="17764" y="11525"/>
                    <a:pt x="18312" y="15538"/>
                  </a:cubicBezTo>
                  <a:cubicBezTo>
                    <a:pt x="18883" y="19741"/>
                    <a:pt x="16943" y="33576"/>
                    <a:pt x="16943" y="33576"/>
                  </a:cubicBezTo>
                  <a:lnTo>
                    <a:pt x="18967" y="33933"/>
                  </a:lnTo>
                  <a:cubicBezTo>
                    <a:pt x="21277" y="27396"/>
                    <a:pt x="23217" y="17752"/>
                    <a:pt x="22205" y="12156"/>
                  </a:cubicBezTo>
                  <a:cubicBezTo>
                    <a:pt x="21134" y="6263"/>
                    <a:pt x="12859" y="0"/>
                    <a:pt x="11514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Google Shape;110;p15"/>
            <p:cNvSpPr/>
            <p:nvPr/>
          </p:nvSpPr>
          <p:spPr>
            <a:xfrm>
              <a:off x="1301539" y="3226997"/>
              <a:ext cx="1885590" cy="1256083"/>
            </a:xfrm>
            <a:custGeom>
              <a:avLst/>
              <a:gdLst/>
              <a:ahLst/>
              <a:cxnLst/>
              <a:rect l="l" t="t" r="r" b="b"/>
              <a:pathLst>
                <a:path w="46329" h="30862" extrusionOk="0">
                  <a:moveTo>
                    <a:pt x="441" y="1"/>
                  </a:moveTo>
                  <a:cubicBezTo>
                    <a:pt x="203" y="1"/>
                    <a:pt x="1" y="191"/>
                    <a:pt x="1" y="441"/>
                  </a:cubicBezTo>
                  <a:lnTo>
                    <a:pt x="1" y="30421"/>
                  </a:lnTo>
                  <a:cubicBezTo>
                    <a:pt x="1" y="30671"/>
                    <a:pt x="203" y="30862"/>
                    <a:pt x="441" y="30862"/>
                  </a:cubicBezTo>
                  <a:lnTo>
                    <a:pt x="45876" y="30862"/>
                  </a:lnTo>
                  <a:cubicBezTo>
                    <a:pt x="46138" y="30862"/>
                    <a:pt x="46328" y="30671"/>
                    <a:pt x="46328" y="30421"/>
                  </a:cubicBezTo>
                  <a:lnTo>
                    <a:pt x="46328" y="441"/>
                  </a:lnTo>
                  <a:cubicBezTo>
                    <a:pt x="46328" y="191"/>
                    <a:pt x="46138" y="1"/>
                    <a:pt x="45876" y="1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Google Shape;111;p15"/>
            <p:cNvSpPr/>
            <p:nvPr/>
          </p:nvSpPr>
          <p:spPr>
            <a:xfrm>
              <a:off x="1092220" y="3508638"/>
              <a:ext cx="330525" cy="521367"/>
            </a:xfrm>
            <a:custGeom>
              <a:avLst/>
              <a:gdLst/>
              <a:ahLst/>
              <a:cxnLst/>
              <a:rect l="l" t="t" r="r" b="b"/>
              <a:pathLst>
                <a:path w="8121" h="12810" extrusionOk="0">
                  <a:moveTo>
                    <a:pt x="3652" y="0"/>
                  </a:moveTo>
                  <a:cubicBezTo>
                    <a:pt x="2300" y="0"/>
                    <a:pt x="1546" y="755"/>
                    <a:pt x="2001" y="2010"/>
                  </a:cubicBezTo>
                  <a:cubicBezTo>
                    <a:pt x="1882" y="2427"/>
                    <a:pt x="286" y="3380"/>
                    <a:pt x="1310" y="4404"/>
                  </a:cubicBezTo>
                  <a:cubicBezTo>
                    <a:pt x="1191" y="4701"/>
                    <a:pt x="0" y="5225"/>
                    <a:pt x="893" y="7035"/>
                  </a:cubicBezTo>
                  <a:cubicBezTo>
                    <a:pt x="393" y="8095"/>
                    <a:pt x="691" y="8976"/>
                    <a:pt x="1691" y="9749"/>
                  </a:cubicBezTo>
                  <a:cubicBezTo>
                    <a:pt x="2120" y="10071"/>
                    <a:pt x="2501" y="10952"/>
                    <a:pt x="3679" y="11952"/>
                  </a:cubicBezTo>
                  <a:cubicBezTo>
                    <a:pt x="4287" y="12476"/>
                    <a:pt x="5144" y="12809"/>
                    <a:pt x="5144" y="12809"/>
                  </a:cubicBezTo>
                  <a:lnTo>
                    <a:pt x="5120" y="8785"/>
                  </a:lnTo>
                  <a:cubicBezTo>
                    <a:pt x="6489" y="8726"/>
                    <a:pt x="7299" y="8404"/>
                    <a:pt x="7501" y="7630"/>
                  </a:cubicBezTo>
                  <a:cubicBezTo>
                    <a:pt x="7501" y="6928"/>
                    <a:pt x="5703" y="6975"/>
                    <a:pt x="5739" y="6904"/>
                  </a:cubicBezTo>
                  <a:cubicBezTo>
                    <a:pt x="6192" y="6785"/>
                    <a:pt x="7561" y="6975"/>
                    <a:pt x="7906" y="5785"/>
                  </a:cubicBezTo>
                  <a:cubicBezTo>
                    <a:pt x="8120" y="4916"/>
                    <a:pt x="6037" y="4749"/>
                    <a:pt x="5263" y="4701"/>
                  </a:cubicBezTo>
                  <a:cubicBezTo>
                    <a:pt x="5261" y="4696"/>
                    <a:pt x="5270" y="4694"/>
                    <a:pt x="5290" y="4694"/>
                  </a:cubicBezTo>
                  <a:cubicBezTo>
                    <a:pt x="5391" y="4694"/>
                    <a:pt x="5768" y="4752"/>
                    <a:pt x="6197" y="4752"/>
                  </a:cubicBezTo>
                  <a:cubicBezTo>
                    <a:pt x="6667" y="4752"/>
                    <a:pt x="7199" y="4683"/>
                    <a:pt x="7501" y="4392"/>
                  </a:cubicBezTo>
                  <a:cubicBezTo>
                    <a:pt x="7918" y="3999"/>
                    <a:pt x="7906" y="3451"/>
                    <a:pt x="7608" y="3106"/>
                  </a:cubicBezTo>
                  <a:cubicBezTo>
                    <a:pt x="7311" y="2772"/>
                    <a:pt x="5322" y="2332"/>
                    <a:pt x="5287" y="2272"/>
                  </a:cubicBezTo>
                  <a:cubicBezTo>
                    <a:pt x="5600" y="2272"/>
                    <a:pt x="5914" y="2323"/>
                    <a:pt x="6163" y="2323"/>
                  </a:cubicBezTo>
                  <a:cubicBezTo>
                    <a:pt x="6367" y="2323"/>
                    <a:pt x="6528" y="2289"/>
                    <a:pt x="6608" y="2165"/>
                  </a:cubicBezTo>
                  <a:cubicBezTo>
                    <a:pt x="7251" y="1237"/>
                    <a:pt x="6037" y="498"/>
                    <a:pt x="5061" y="224"/>
                  </a:cubicBezTo>
                  <a:cubicBezTo>
                    <a:pt x="4546" y="73"/>
                    <a:pt x="4071" y="0"/>
                    <a:pt x="365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Google Shape;112;p15"/>
            <p:cNvSpPr/>
            <p:nvPr/>
          </p:nvSpPr>
          <p:spPr>
            <a:xfrm>
              <a:off x="1215296" y="3585520"/>
              <a:ext cx="92104" cy="15629"/>
            </a:xfrm>
            <a:custGeom>
              <a:avLst/>
              <a:gdLst/>
              <a:ahLst/>
              <a:cxnLst/>
              <a:rect l="l" t="t" r="r" b="b"/>
              <a:pathLst>
                <a:path w="2263" h="384" extrusionOk="0">
                  <a:moveTo>
                    <a:pt x="146" y="1"/>
                  </a:moveTo>
                  <a:cubicBezTo>
                    <a:pt x="54" y="1"/>
                    <a:pt x="1" y="2"/>
                    <a:pt x="1" y="2"/>
                  </a:cubicBezTo>
                  <a:lnTo>
                    <a:pt x="2263" y="383"/>
                  </a:lnTo>
                  <a:cubicBezTo>
                    <a:pt x="1737" y="33"/>
                    <a:pt x="557" y="1"/>
                    <a:pt x="1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Google Shape;113;p15"/>
            <p:cNvSpPr/>
            <p:nvPr/>
          </p:nvSpPr>
          <p:spPr>
            <a:xfrm>
              <a:off x="1192993" y="3686821"/>
              <a:ext cx="138665" cy="15100"/>
            </a:xfrm>
            <a:custGeom>
              <a:avLst/>
              <a:gdLst/>
              <a:ahLst/>
              <a:cxnLst/>
              <a:rect l="l" t="t" r="r" b="b"/>
              <a:pathLst>
                <a:path w="3407" h="371" extrusionOk="0">
                  <a:moveTo>
                    <a:pt x="225" y="0"/>
                  </a:moveTo>
                  <a:cubicBezTo>
                    <a:pt x="84" y="0"/>
                    <a:pt x="1" y="2"/>
                    <a:pt x="1" y="2"/>
                  </a:cubicBezTo>
                  <a:lnTo>
                    <a:pt x="3406" y="371"/>
                  </a:lnTo>
                  <a:cubicBezTo>
                    <a:pt x="2582" y="32"/>
                    <a:pt x="844" y="0"/>
                    <a:pt x="2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Google Shape;114;p15"/>
            <p:cNvSpPr/>
            <p:nvPr/>
          </p:nvSpPr>
          <p:spPr>
            <a:xfrm>
              <a:off x="1178951" y="3781610"/>
              <a:ext cx="146886" cy="8018"/>
            </a:xfrm>
            <a:custGeom>
              <a:avLst/>
              <a:gdLst/>
              <a:ahLst/>
              <a:cxnLst/>
              <a:rect l="l" t="t" r="r" b="b"/>
              <a:pathLst>
                <a:path w="3609" h="197" extrusionOk="0">
                  <a:moveTo>
                    <a:pt x="1526" y="0"/>
                  </a:moveTo>
                  <a:cubicBezTo>
                    <a:pt x="994" y="0"/>
                    <a:pt x="447" y="47"/>
                    <a:pt x="1" y="185"/>
                  </a:cubicBezTo>
                  <a:lnTo>
                    <a:pt x="3608" y="197"/>
                  </a:lnTo>
                  <a:cubicBezTo>
                    <a:pt x="3608" y="189"/>
                    <a:pt x="2598" y="0"/>
                    <a:pt x="15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Google Shape;115;p15"/>
            <p:cNvSpPr/>
            <p:nvPr/>
          </p:nvSpPr>
          <p:spPr>
            <a:xfrm>
              <a:off x="1164910" y="3863742"/>
              <a:ext cx="135734" cy="15873"/>
            </a:xfrm>
            <a:custGeom>
              <a:avLst/>
              <a:gdLst/>
              <a:ahLst/>
              <a:cxnLst/>
              <a:rect l="l" t="t" r="r" b="b"/>
              <a:pathLst>
                <a:path w="3335" h="390" extrusionOk="0">
                  <a:moveTo>
                    <a:pt x="0" y="1"/>
                  </a:moveTo>
                  <a:cubicBezTo>
                    <a:pt x="0" y="1"/>
                    <a:pt x="1606" y="389"/>
                    <a:pt x="3007" y="389"/>
                  </a:cubicBezTo>
                  <a:cubicBezTo>
                    <a:pt x="3118" y="389"/>
                    <a:pt x="3227" y="387"/>
                    <a:pt x="3334" y="382"/>
                  </a:cubicBezTo>
                  <a:lnTo>
                    <a:pt x="333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Google Shape;116;p15"/>
            <p:cNvSpPr/>
            <p:nvPr/>
          </p:nvSpPr>
          <p:spPr>
            <a:xfrm>
              <a:off x="2600721" y="4533413"/>
              <a:ext cx="364428" cy="137485"/>
            </a:xfrm>
            <a:custGeom>
              <a:avLst/>
              <a:gdLst/>
              <a:ahLst/>
              <a:cxnLst/>
              <a:rect l="l" t="t" r="r" b="b"/>
              <a:pathLst>
                <a:path w="8954" h="3378" extrusionOk="0">
                  <a:moveTo>
                    <a:pt x="1" y="1"/>
                  </a:moveTo>
                  <a:cubicBezTo>
                    <a:pt x="485" y="1874"/>
                    <a:pt x="2565" y="3377"/>
                    <a:pt x="4873" y="3377"/>
                  </a:cubicBezTo>
                  <a:cubicBezTo>
                    <a:pt x="6249" y="3377"/>
                    <a:pt x="7705" y="2844"/>
                    <a:pt x="8954" y="1537"/>
                  </a:cubicBezTo>
                  <a:lnTo>
                    <a:pt x="7644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Google Shape;117;p15"/>
            <p:cNvSpPr/>
            <p:nvPr/>
          </p:nvSpPr>
          <p:spPr>
            <a:xfrm>
              <a:off x="2649683" y="4533413"/>
              <a:ext cx="474928" cy="92877"/>
            </a:xfrm>
            <a:custGeom>
              <a:avLst/>
              <a:gdLst/>
              <a:ahLst/>
              <a:cxnLst/>
              <a:rect l="l" t="t" r="r" b="b"/>
              <a:pathLst>
                <a:path w="11669" h="2282" extrusionOk="0">
                  <a:moveTo>
                    <a:pt x="0" y="1"/>
                  </a:moveTo>
                  <a:cubicBezTo>
                    <a:pt x="0" y="1"/>
                    <a:pt x="429" y="1084"/>
                    <a:pt x="1834" y="1287"/>
                  </a:cubicBezTo>
                  <a:cubicBezTo>
                    <a:pt x="1834" y="1287"/>
                    <a:pt x="2152" y="2282"/>
                    <a:pt x="5073" y="2282"/>
                  </a:cubicBezTo>
                  <a:cubicBezTo>
                    <a:pt x="5299" y="2282"/>
                    <a:pt x="5540" y="2276"/>
                    <a:pt x="5798" y="2263"/>
                  </a:cubicBezTo>
                  <a:cubicBezTo>
                    <a:pt x="7549" y="2180"/>
                    <a:pt x="7977" y="2096"/>
                    <a:pt x="9180" y="1442"/>
                  </a:cubicBezTo>
                  <a:cubicBezTo>
                    <a:pt x="11668" y="1132"/>
                    <a:pt x="11001" y="1"/>
                    <a:pt x="1100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Google Shape;118;p15"/>
            <p:cNvSpPr/>
            <p:nvPr/>
          </p:nvSpPr>
          <p:spPr>
            <a:xfrm>
              <a:off x="2043946" y="2952235"/>
              <a:ext cx="11640" cy="45625"/>
            </a:xfrm>
            <a:custGeom>
              <a:avLst/>
              <a:gdLst/>
              <a:ahLst/>
              <a:cxnLst/>
              <a:rect l="l" t="t" r="r" b="b"/>
              <a:pathLst>
                <a:path w="286" h="1121" fill="none" extrusionOk="0">
                  <a:moveTo>
                    <a:pt x="286" y="1120"/>
                  </a:moveTo>
                  <a:lnTo>
                    <a:pt x="0" y="1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Google Shape;119;p15"/>
            <p:cNvSpPr/>
            <p:nvPr/>
          </p:nvSpPr>
          <p:spPr>
            <a:xfrm>
              <a:off x="1964459" y="3547873"/>
              <a:ext cx="589784" cy="661416"/>
            </a:xfrm>
            <a:custGeom>
              <a:avLst/>
              <a:gdLst/>
              <a:ahLst/>
              <a:cxnLst/>
              <a:rect l="l" t="t" r="r" b="b"/>
              <a:pathLst>
                <a:path w="14491" h="16251" extrusionOk="0">
                  <a:moveTo>
                    <a:pt x="7267" y="0"/>
                  </a:moveTo>
                  <a:cubicBezTo>
                    <a:pt x="7222" y="0"/>
                    <a:pt x="7177" y="12"/>
                    <a:pt x="7132" y="34"/>
                  </a:cubicBezTo>
                  <a:cubicBezTo>
                    <a:pt x="4947" y="1375"/>
                    <a:pt x="2774" y="1583"/>
                    <a:pt x="1592" y="1583"/>
                  </a:cubicBezTo>
                  <a:cubicBezTo>
                    <a:pt x="1557" y="1583"/>
                    <a:pt x="1522" y="1583"/>
                    <a:pt x="1489" y="1582"/>
                  </a:cubicBezTo>
                  <a:cubicBezTo>
                    <a:pt x="894" y="1558"/>
                    <a:pt x="524" y="1499"/>
                    <a:pt x="524" y="1499"/>
                  </a:cubicBezTo>
                  <a:cubicBezTo>
                    <a:pt x="508" y="1496"/>
                    <a:pt x="491" y="1495"/>
                    <a:pt x="474" y="1495"/>
                  </a:cubicBezTo>
                  <a:cubicBezTo>
                    <a:pt x="420" y="1495"/>
                    <a:pt x="368" y="1510"/>
                    <a:pt x="322" y="1546"/>
                  </a:cubicBezTo>
                  <a:cubicBezTo>
                    <a:pt x="263" y="1594"/>
                    <a:pt x="227" y="1666"/>
                    <a:pt x="227" y="1725"/>
                  </a:cubicBezTo>
                  <a:cubicBezTo>
                    <a:pt x="227" y="1773"/>
                    <a:pt x="1" y="6535"/>
                    <a:pt x="2680" y="11417"/>
                  </a:cubicBezTo>
                  <a:cubicBezTo>
                    <a:pt x="3513" y="12953"/>
                    <a:pt x="4846" y="14429"/>
                    <a:pt x="6942" y="16191"/>
                  </a:cubicBezTo>
                  <a:cubicBezTo>
                    <a:pt x="6990" y="16239"/>
                    <a:pt x="7049" y="16251"/>
                    <a:pt x="7109" y="16251"/>
                  </a:cubicBezTo>
                  <a:cubicBezTo>
                    <a:pt x="7168" y="16251"/>
                    <a:pt x="7204" y="16239"/>
                    <a:pt x="7263" y="16191"/>
                  </a:cubicBezTo>
                  <a:cubicBezTo>
                    <a:pt x="9276" y="14679"/>
                    <a:pt x="10692" y="13203"/>
                    <a:pt x="11585" y="11702"/>
                  </a:cubicBezTo>
                  <a:cubicBezTo>
                    <a:pt x="14431" y="6940"/>
                    <a:pt x="14491" y="2058"/>
                    <a:pt x="14491" y="1999"/>
                  </a:cubicBezTo>
                  <a:cubicBezTo>
                    <a:pt x="14491" y="1927"/>
                    <a:pt x="14455" y="1844"/>
                    <a:pt x="14395" y="1808"/>
                  </a:cubicBezTo>
                  <a:cubicBezTo>
                    <a:pt x="14349" y="1771"/>
                    <a:pt x="14302" y="1741"/>
                    <a:pt x="14250" y="1741"/>
                  </a:cubicBezTo>
                  <a:cubicBezTo>
                    <a:pt x="14236" y="1741"/>
                    <a:pt x="14220" y="1744"/>
                    <a:pt x="14205" y="1749"/>
                  </a:cubicBezTo>
                  <a:cubicBezTo>
                    <a:pt x="14205" y="1749"/>
                    <a:pt x="13776" y="1785"/>
                    <a:pt x="13121" y="1785"/>
                  </a:cubicBezTo>
                  <a:cubicBezTo>
                    <a:pt x="11871" y="1773"/>
                    <a:pt x="9454" y="1511"/>
                    <a:pt x="7418" y="46"/>
                  </a:cubicBezTo>
                  <a:cubicBezTo>
                    <a:pt x="7368" y="15"/>
                    <a:pt x="7318" y="0"/>
                    <a:pt x="7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Google Shape;120;p15"/>
            <p:cNvSpPr/>
            <p:nvPr/>
          </p:nvSpPr>
          <p:spPr>
            <a:xfrm>
              <a:off x="2223718" y="3729027"/>
              <a:ext cx="79528" cy="306797"/>
            </a:xfrm>
            <a:custGeom>
              <a:avLst/>
              <a:gdLst/>
              <a:ahLst/>
              <a:cxnLst/>
              <a:rect l="l" t="t" r="r" b="b"/>
              <a:pathLst>
                <a:path w="1954" h="7538" extrusionOk="0">
                  <a:moveTo>
                    <a:pt x="120" y="1"/>
                  </a:moveTo>
                  <a:lnTo>
                    <a:pt x="477" y="4799"/>
                  </a:lnTo>
                  <a:lnTo>
                    <a:pt x="1548" y="4799"/>
                  </a:lnTo>
                  <a:lnTo>
                    <a:pt x="1905" y="1"/>
                  </a:lnTo>
                  <a:close/>
                  <a:moveTo>
                    <a:pt x="1001" y="5585"/>
                  </a:moveTo>
                  <a:cubicBezTo>
                    <a:pt x="453" y="5585"/>
                    <a:pt x="0" y="6025"/>
                    <a:pt x="0" y="6537"/>
                  </a:cubicBezTo>
                  <a:cubicBezTo>
                    <a:pt x="0" y="7078"/>
                    <a:pt x="430" y="7537"/>
                    <a:pt x="980" y="7537"/>
                  </a:cubicBezTo>
                  <a:cubicBezTo>
                    <a:pt x="987" y="7537"/>
                    <a:pt x="994" y="7537"/>
                    <a:pt x="1001" y="7537"/>
                  </a:cubicBezTo>
                  <a:cubicBezTo>
                    <a:pt x="1524" y="7537"/>
                    <a:pt x="1953" y="7085"/>
                    <a:pt x="1953" y="6537"/>
                  </a:cubicBezTo>
                  <a:cubicBezTo>
                    <a:pt x="1953" y="6025"/>
                    <a:pt x="1524" y="5585"/>
                    <a:pt x="1001" y="5585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Google Shape;121;p15"/>
            <p:cNvSpPr/>
            <p:nvPr/>
          </p:nvSpPr>
          <p:spPr>
            <a:xfrm>
              <a:off x="2632711" y="2657611"/>
              <a:ext cx="401750" cy="366422"/>
            </a:xfrm>
            <a:custGeom>
              <a:avLst/>
              <a:gdLst/>
              <a:ahLst/>
              <a:cxnLst/>
              <a:rect l="l" t="t" r="r" b="b"/>
              <a:pathLst>
                <a:path w="9871" h="9003" extrusionOk="0">
                  <a:moveTo>
                    <a:pt x="7620" y="1"/>
                  </a:moveTo>
                  <a:cubicBezTo>
                    <a:pt x="6382" y="1"/>
                    <a:pt x="5394" y="1001"/>
                    <a:pt x="5394" y="2227"/>
                  </a:cubicBezTo>
                  <a:cubicBezTo>
                    <a:pt x="5394" y="2739"/>
                    <a:pt x="5572" y="3216"/>
                    <a:pt x="5846" y="3585"/>
                  </a:cubicBezTo>
                  <a:lnTo>
                    <a:pt x="2334" y="6621"/>
                  </a:lnTo>
                  <a:cubicBezTo>
                    <a:pt x="2084" y="6383"/>
                    <a:pt x="1762" y="6228"/>
                    <a:pt x="1381" y="6228"/>
                  </a:cubicBezTo>
                  <a:cubicBezTo>
                    <a:pt x="631" y="6228"/>
                    <a:pt x="0" y="6859"/>
                    <a:pt x="0" y="7621"/>
                  </a:cubicBezTo>
                  <a:cubicBezTo>
                    <a:pt x="0" y="8371"/>
                    <a:pt x="631" y="9002"/>
                    <a:pt x="1381" y="9002"/>
                  </a:cubicBezTo>
                  <a:cubicBezTo>
                    <a:pt x="2143" y="9002"/>
                    <a:pt x="2774" y="8371"/>
                    <a:pt x="2774" y="7621"/>
                  </a:cubicBezTo>
                  <a:cubicBezTo>
                    <a:pt x="2774" y="7323"/>
                    <a:pt x="2667" y="7038"/>
                    <a:pt x="2513" y="6811"/>
                  </a:cubicBezTo>
                  <a:lnTo>
                    <a:pt x="6025" y="3775"/>
                  </a:lnTo>
                  <a:cubicBezTo>
                    <a:pt x="6430" y="4192"/>
                    <a:pt x="7001" y="4466"/>
                    <a:pt x="7632" y="4466"/>
                  </a:cubicBezTo>
                  <a:cubicBezTo>
                    <a:pt x="8870" y="4466"/>
                    <a:pt x="9871" y="3466"/>
                    <a:pt x="9871" y="2227"/>
                  </a:cubicBezTo>
                  <a:cubicBezTo>
                    <a:pt x="9835" y="1001"/>
                    <a:pt x="8847" y="1"/>
                    <a:pt x="76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Google Shape;122;p15"/>
            <p:cNvSpPr/>
            <p:nvPr/>
          </p:nvSpPr>
          <p:spPr>
            <a:xfrm>
              <a:off x="2264418" y="4879399"/>
              <a:ext cx="914936" cy="109564"/>
            </a:xfrm>
            <a:custGeom>
              <a:avLst/>
              <a:gdLst/>
              <a:ahLst/>
              <a:cxnLst/>
              <a:rect l="l" t="t" r="r" b="b"/>
              <a:pathLst>
                <a:path w="22480" h="2692" extrusionOk="0">
                  <a:moveTo>
                    <a:pt x="1" y="1"/>
                  </a:moveTo>
                  <a:lnTo>
                    <a:pt x="1" y="2692"/>
                  </a:lnTo>
                  <a:lnTo>
                    <a:pt x="22480" y="2692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Google Shape;123;p15"/>
            <p:cNvSpPr/>
            <p:nvPr/>
          </p:nvSpPr>
          <p:spPr>
            <a:xfrm>
              <a:off x="2434014" y="5036907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Google Shape;124;p15"/>
            <p:cNvSpPr/>
            <p:nvPr/>
          </p:nvSpPr>
          <p:spPr>
            <a:xfrm>
              <a:off x="2434014" y="5126079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Google Shape;125;p15"/>
            <p:cNvSpPr/>
            <p:nvPr/>
          </p:nvSpPr>
          <p:spPr>
            <a:xfrm>
              <a:off x="2689895" y="5214764"/>
              <a:ext cx="489947" cy="54782"/>
            </a:xfrm>
            <a:custGeom>
              <a:avLst/>
              <a:gdLst/>
              <a:ahLst/>
              <a:cxnLst/>
              <a:rect l="l" t="t" r="r" b="b"/>
              <a:pathLst>
                <a:path w="12038" h="1346" extrusionOk="0">
                  <a:moveTo>
                    <a:pt x="0" y="0"/>
                  </a:moveTo>
                  <a:lnTo>
                    <a:pt x="0" y="1345"/>
                  </a:lnTo>
                  <a:lnTo>
                    <a:pt x="12037" y="1345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Google Shape;126;p15"/>
            <p:cNvSpPr/>
            <p:nvPr/>
          </p:nvSpPr>
          <p:spPr>
            <a:xfrm>
              <a:off x="2894859" y="2508365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7" y="1"/>
                  </a:moveTo>
                  <a:cubicBezTo>
                    <a:pt x="524" y="1"/>
                    <a:pt x="1" y="525"/>
                    <a:pt x="1" y="1168"/>
                  </a:cubicBezTo>
                  <a:cubicBezTo>
                    <a:pt x="1" y="1811"/>
                    <a:pt x="524" y="2323"/>
                    <a:pt x="1167" y="2323"/>
                  </a:cubicBezTo>
                  <a:cubicBezTo>
                    <a:pt x="1810" y="2323"/>
                    <a:pt x="2322" y="1811"/>
                    <a:pt x="2322" y="1168"/>
                  </a:cubicBezTo>
                  <a:cubicBezTo>
                    <a:pt x="2322" y="525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Google Shape;127;p15"/>
            <p:cNvSpPr/>
            <p:nvPr/>
          </p:nvSpPr>
          <p:spPr>
            <a:xfrm>
              <a:off x="-1006072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Google Shape;128;p15"/>
            <p:cNvSpPr/>
            <p:nvPr/>
          </p:nvSpPr>
          <p:spPr>
            <a:xfrm>
              <a:off x="-70566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Google Shape;129;p15"/>
            <p:cNvSpPr/>
            <p:nvPr/>
          </p:nvSpPr>
          <p:spPr>
            <a:xfrm>
              <a:off x="-40521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Google Shape;130;p15"/>
            <p:cNvSpPr/>
            <p:nvPr/>
          </p:nvSpPr>
          <p:spPr>
            <a:xfrm>
              <a:off x="-105261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Google Shape;131;p15"/>
            <p:cNvSpPr/>
            <p:nvPr/>
          </p:nvSpPr>
          <p:spPr>
            <a:xfrm>
              <a:off x="195186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Google Shape;132;p15"/>
            <p:cNvSpPr/>
            <p:nvPr/>
          </p:nvSpPr>
          <p:spPr>
            <a:xfrm>
              <a:off x="495633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Google Shape;133;p15"/>
            <p:cNvSpPr/>
            <p:nvPr/>
          </p:nvSpPr>
          <p:spPr>
            <a:xfrm>
              <a:off x="792702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3" name="矩形 172"/>
          <p:cNvSpPr/>
          <p:nvPr>
            <p:custDataLst>
              <p:tags r:id="rId1"/>
            </p:custDataLst>
          </p:nvPr>
        </p:nvSpPr>
        <p:spPr>
          <a:xfrm>
            <a:off x="9970770" y="109855"/>
            <a:ext cx="196024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2023.11.16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571" y="6016506"/>
            <a:ext cx="247650" cy="390525"/>
          </a:xfrm>
          <a:prstGeom prst="rect">
            <a:avLst/>
          </a:prstGeom>
        </p:spPr>
      </p:pic>
      <p:sp>
        <p:nvSpPr>
          <p:cNvPr id="2" name="Google Shape;54;p15"/>
          <p:cNvSpPr txBox="1"/>
          <p:nvPr>
            <p:custDataLst>
              <p:tags r:id="rId3"/>
            </p:custDataLst>
          </p:nvPr>
        </p:nvSpPr>
        <p:spPr>
          <a:xfrm>
            <a:off x="2731135" y="1773555"/>
            <a:ext cx="6729730" cy="20980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charset="0"/>
                <a:cs typeface="Arial Black" panose="020B0A04020102020204" charset="0"/>
                <a:sym typeface="Arial" panose="020B0604020202020204"/>
              </a:rPr>
              <a:t>Malicious Code Analysis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charset="0"/>
              <a:cs typeface="Arial Black" panose="020B0A04020102020204" charset="0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9085" y="109855"/>
            <a:ext cx="1848142" cy="12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55;p15"/>
          <p:cNvSpPr txBox="1"/>
          <p:nvPr>
            <p:custDataLst>
              <p:tags r:id="rId6"/>
            </p:custDataLst>
          </p:nvPr>
        </p:nvSpPr>
        <p:spPr>
          <a:xfrm>
            <a:off x="4536123" y="4035425"/>
            <a:ext cx="3119755" cy="7499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Fangtian Zhong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kumimoji="0" lang="en-US" alt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cs typeface="Palatino Linotype" panose="02040502050505030304" charset="0"/>
                <a:sym typeface="Arial" panose="020B0604020202020204"/>
              </a:rPr>
              <a:t>CSCI 591</a:t>
            </a:r>
            <a:endParaRPr kumimoji="0" lang="en-US" alt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cs typeface="Palatino Linotype" panose="02040502050505030304" charset="0"/>
              <a:sym typeface="Arial" panose="020B0604020202020204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2886710" y="5492115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charset="-122"/>
                <a:cs typeface="Palatino Linotype" panose="02040502050505030304" charset="0"/>
              </a:rPr>
              <a:t>Gianforte School of Computing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charset="0"/>
                <a:ea typeface="+mn-ea"/>
                <a:cs typeface="Palatino Linotype" panose="02040502050505030304" charset="0"/>
                <a:sym typeface="+mn-ea"/>
              </a:rPr>
              <a:t>Norm Asbjornson College of Engineering</a:t>
            </a:r>
            <a:endParaRPr kumimoji="0" lang="en-US" alt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charset="0"/>
              <a:ea typeface="+mn-ea"/>
              <a:cs typeface="Palatino Linotype" panose="0204050205050503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charset="0"/>
                <a:ea typeface="Microsoft YaHei" panose="020B0503020204020204" charset="-122"/>
                <a:cs typeface="Palatino Linotype" panose="02040502050505030304" charset="0"/>
              </a:rPr>
              <a:t>E-mail: fangtian.zhong@montana.edu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charset="-122"/>
              <a:cs typeface="Palatino Linotype" panose="020405020505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charset="0"/>
              <a:ea typeface="Microsoft YaHei" panose="020B0503020204020204" charset="-122"/>
              <a:cs typeface="Palatino Linotype" panose="0204050205050503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Show loaded modules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42176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To see the problem,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2000"/>
              </a:spcAft>
              <a:buSzPct val="13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lm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"MyApp" module is loaded, but it has no symbols,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This makes it difficult to find the MyApp code. Finally, Close WinDbg. 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This is necessary because it locks the MyApp.exe file.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275590"/>
            <a:ext cx="8999855" cy="638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Compiling a C++ Program with Symbols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47129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"x64 Native Tools Command Prompt" window, execute these commands: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del MyApp.obj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del MyApp.exe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 /Zi MyApp.cpp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dir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As shown below, the compilation process created an .exe file and two .pdb files, which contain debugging symbols.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73" y="173990"/>
            <a:ext cx="8999855" cy="6510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Launching WinDbg Preview and Loading MyApp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32378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File, "Launch executable"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Navigate to: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C:\MyApp\MyApp.exe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and double-click it.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app loads, and stops inside ntdll,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318770"/>
            <a:ext cx="9000000" cy="641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Finding "main" symbols in MyApp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753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lower center of WinDbg,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MyApp!*main*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Now it finds symbols, including MyApp!main,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00" y="224790"/>
            <a:ext cx="6480000" cy="640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Setting a Breakpoint and Running To It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4626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lower center of WinDbg, execute this command: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3500"/>
              </a:lnSpc>
              <a:spcBef>
                <a:spcPts val="2000"/>
              </a:spcBef>
              <a:spcAft>
                <a:spcPts val="200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bu MyApp!main</a:t>
            </a:r>
            <a:endParaRPr lang="en-US" altLang="zh-CN" sz="3000" b="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at the top left,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Go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app runs to the start of main(), and the top left pane shows the C++ source code, with the breakpoint and current instruction highlighted,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At the lower left, notice the "Locals" pane. This shows the local variables. Right now they contain zeroes.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00" y="318770"/>
            <a:ext cx="6480000" cy="6393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Stepping Through the Code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at the top left, click "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Step Into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 twice.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As shown below, the program proceeds to line 11 of the source code. The variable a is now set to 2.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00" y="288290"/>
            <a:ext cx="6480000" cy="641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Stepping Through the Code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5927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at the top left, click "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Step Into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 several more times, until the program executes source line 5.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program cannot execute this instruction because of a divide-by-zero error,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00" y="318770"/>
            <a:ext cx="6480000" cy="640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/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915535" y="2485708"/>
            <a:ext cx="6381750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ts val="7000"/>
              </a:lnSpc>
              <a:spcBef>
                <a:spcPts val="600"/>
              </a:spcBef>
            </a:pPr>
            <a:r>
              <a:rPr sz="5500" dirty="0">
                <a:solidFill>
                  <a:srgbClr val="3366FE"/>
                </a:solidFill>
                <a:latin typeface="Arial Black" panose="020B0A04020102020204" charset="0"/>
                <a:cs typeface="Arial Black" panose="020B0A04020102020204" charset="0"/>
                <a:sym typeface="Segoe UI" panose="020B0502040204020203"/>
              </a:rPr>
              <a:t>Kernel Debugging </a:t>
            </a:r>
            <a:endParaRPr sz="5500" dirty="0">
              <a:solidFill>
                <a:srgbClr val="3366FE"/>
              </a:solidFill>
              <a:latin typeface="Arial Black" panose="020B0A04020102020204" charset="0"/>
              <a:cs typeface="Arial Black" panose="020B0A04020102020204" charset="0"/>
              <a:sym typeface="Segoe UI" panose="020B0502040204020203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fld id="{74E7442A-BA00-4274-AC47-95D95C23D1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3366FE">
              <a:alpha val="90000"/>
            </a:srgbClr>
          </a:solidFill>
          <a:ln>
            <a:noFill/>
          </a:ln>
        </p:spPr>
        <p:style>
          <a:lnRef idx="2">
            <a:srgbClr val="005CA2">
              <a:shade val="50000"/>
            </a:srgbClr>
          </a:lnRef>
          <a:fillRef idx="1">
            <a:srgbClr val="005CA2"/>
          </a:fillRef>
          <a:effectRef idx="0">
            <a:srgbClr val="005CA2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3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ysClr val="window" lastClr="FFFFFF"/>
                </a:solidFill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2" name="文本占位符 3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ysClr val="window" lastClr="FFFFFF"/>
                </a:solidFill>
              </a:defRPr>
            </a:lvl1pPr>
          </a:lstStyle>
          <a:p>
            <a:pPr lvl="0"/>
            <a:r>
              <a:rPr lang="en-US" altLang="zh-CN" dirty="0"/>
              <a:t>Part Four</a:t>
            </a:r>
            <a:endParaRPr lang="en-US" altLang="zh-CN" dirty="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14" name="L 形 13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>
              <a:noFill/>
            </a:ln>
          </p:spPr>
          <p:style>
            <a:lnRef idx="2">
              <a:srgbClr val="005CA2">
                <a:shade val="50000"/>
              </a:srgbClr>
            </a:lnRef>
            <a:fillRef idx="1">
              <a:srgbClr val="005CA2"/>
            </a:fillRef>
            <a:effectRef idx="0">
              <a:srgbClr val="005CA2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L 形 14"/>
            <p:cNvSpPr/>
            <p:nvPr userDrawn="1">
              <p:custDataLst>
                <p:tags r:id="rId10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>
              <a:noFill/>
            </a:ln>
          </p:spPr>
          <p:style>
            <a:lnRef idx="2">
              <a:srgbClr val="005CA2">
                <a:shade val="50000"/>
              </a:srgbClr>
            </a:lnRef>
            <a:fillRef idx="1">
              <a:srgbClr val="005CA2"/>
            </a:fillRef>
            <a:effectRef idx="0">
              <a:srgbClr val="005CA2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L 形 15"/>
            <p:cNvSpPr/>
            <p:nvPr userDrawn="1">
              <p:custDataLst>
                <p:tags r:id="rId11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ysClr val="window" lastClr="FFFFFF"/>
            </a:solidFill>
            <a:ln>
              <a:noFill/>
            </a:ln>
          </p:spPr>
          <p:style>
            <a:lnRef idx="2">
              <a:srgbClr val="005CA2">
                <a:shade val="50000"/>
              </a:srgbClr>
            </a:lnRef>
            <a:fillRef idx="1">
              <a:srgbClr val="005CA2"/>
            </a:fillRef>
            <a:effectRef idx="0">
              <a:srgbClr val="005CA2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直角三角形 16"/>
            <p:cNvSpPr/>
            <p:nvPr userDrawn="1">
              <p:custDataLst>
                <p:tags r:id="rId12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06DCA9">
                <a:lumMod val="50000"/>
              </a:srgbClr>
            </a:solidFill>
            <a:ln>
              <a:noFill/>
            </a:ln>
          </p:spPr>
          <p:style>
            <a:lnRef idx="2">
              <a:srgbClr val="005CA2">
                <a:shade val="50000"/>
              </a:srgbClr>
            </a:lnRef>
            <a:fillRef idx="1">
              <a:srgbClr val="005CA2"/>
            </a:fillRef>
            <a:effectRef idx="0">
              <a:srgbClr val="005CA2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 userDrawn="1">
            <p:custDataLst>
              <p:tags r:id="rId13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3366FE"/>
              </a:gs>
              <a:gs pos="0">
                <a:srgbClr val="3366F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rgbClr val="005CA2">
              <a:shade val="50000"/>
            </a:srgbClr>
          </a:lnRef>
          <a:fillRef idx="1">
            <a:srgbClr val="005CA2"/>
          </a:fillRef>
          <a:effectRef idx="0">
            <a:srgbClr val="005CA2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>
            <p:custDataLst>
              <p:tags r:id="rId14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3366FE"/>
              </a:gs>
              <a:gs pos="0">
                <a:srgbClr val="3366F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rgbClr val="005CA2">
              <a:shade val="50000"/>
            </a:srgbClr>
          </a:lnRef>
          <a:fillRef idx="1">
            <a:srgbClr val="005CA2"/>
          </a:fillRef>
          <a:effectRef idx="0">
            <a:srgbClr val="005CA2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User Mode and Kernel Mode</a:t>
            </a:r>
            <a:endParaRPr lang="en-US" altLang="zh-CN" dirty="0"/>
          </a:p>
        </p:txBody>
      </p:sp>
      <p:sp>
        <p:nvSpPr>
          <p:cNvPr id="5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4460" y="1098550"/>
            <a:ext cx="6299200" cy="342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To use WinDbg Preview for kernel debugging.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 kernel is the heart of the operating system, and it resides in the file ntoskrnl.exe, as shown in the figure below, from the "Practical Malware Analysis" book.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856" t="2806" r="7420" b="12148"/>
          <a:stretch>
            <a:fillRect/>
          </a:stretch>
        </p:blipFill>
        <p:spPr>
          <a:xfrm>
            <a:off x="7096125" y="1098550"/>
            <a:ext cx="4683125" cy="42144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51065" y="5410200"/>
            <a:ext cx="41243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mode and kernel mode</a:t>
            </a:r>
            <a:endParaRPr lang="en-US" altLang="zh-CN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Installing CFF Explorer</a:t>
            </a:r>
            <a:endParaRPr lang="en-US" altLang="zh-CN" dirty="0"/>
          </a:p>
        </p:txBody>
      </p:sp>
      <p:sp>
        <p:nvSpPr>
          <p:cNvPr id="5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122680"/>
            <a:ext cx="11530965" cy="342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If you are using the "Windows 10 w Tools" VM, CFF Explorer is already installed. 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If you are using some other machine, go to this URL and install "Explorer Suite":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38100" inden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Tx/>
              <a:buNone/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	</a:t>
            </a:r>
            <a:r>
              <a:rPr lang="en-US" altLang="zh-CN" sz="2800" b="0" i="1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https://ntcore.com/?page_id=388</a:t>
            </a:r>
            <a:endParaRPr lang="en-US" altLang="zh-CN" sz="2800" b="0" i="1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9"/>
          <p:cNvSpPr txBox="1"/>
          <p:nvPr/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D1202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+mn-cs"/>
              </a:rPr>
              <a:t>Overview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D1202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+mn-cs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4356100" y="1416050"/>
            <a:ext cx="4284345" cy="1278890"/>
            <a:chOff x="1724" y="7536"/>
            <a:chExt cx="6747" cy="2014"/>
          </a:xfrm>
        </p:grpSpPr>
        <p:sp>
          <p:nvSpPr>
            <p:cNvPr id="52" name="圆角矩形 59"/>
            <p:cNvSpPr/>
            <p:nvPr>
              <p:custDataLst>
                <p:tags r:id="rId1"/>
              </p:custDataLst>
            </p:nvPr>
          </p:nvSpPr>
          <p:spPr>
            <a:xfrm>
              <a:off x="2236" y="7655"/>
              <a:ext cx="6232" cy="1776"/>
            </a:xfrm>
            <a:prstGeom prst="roundRect">
              <a:avLst>
                <a:gd name="adj" fmla="val 50000"/>
              </a:avLst>
            </a:prstGeom>
            <a:solidFill>
              <a:srgbClr val="A728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53" name="椭圆 52"/>
            <p:cNvSpPr/>
            <p:nvPr>
              <p:custDataLst>
                <p:tags r:id="rId2"/>
              </p:custDataLst>
            </p:nvPr>
          </p:nvSpPr>
          <p:spPr>
            <a:xfrm>
              <a:off x="1724" y="7536"/>
              <a:ext cx="2014" cy="2014"/>
            </a:xfrm>
            <a:prstGeom prst="ellipse">
              <a:avLst/>
            </a:prstGeom>
            <a:solidFill>
              <a:srgbClr val="811F9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54" name="椭圆 53"/>
            <p:cNvSpPr/>
            <p:nvPr>
              <p:custDataLst>
                <p:tags r:id="rId3"/>
              </p:custDataLst>
            </p:nvPr>
          </p:nvSpPr>
          <p:spPr>
            <a:xfrm>
              <a:off x="1863" y="7675"/>
              <a:ext cx="1736" cy="173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4"/>
              </p:custDataLst>
            </p:nvPr>
          </p:nvSpPr>
          <p:spPr>
            <a:xfrm>
              <a:off x="2071" y="8069"/>
              <a:ext cx="1320" cy="949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300" normalizeH="0" baseline="0" noProof="0">
                  <a:ln>
                    <a:noFill/>
                  </a:ln>
                  <a:solidFill>
                    <a:srgbClr val="811F96"/>
                  </a:solidFill>
                  <a:effectLst/>
                  <a:uLnTx/>
                  <a:uFillTx/>
                  <a:latin typeface="Arial Black" panose="020B0A04020102020204" charset="0"/>
                  <a:ea typeface="思源黑体 CN Bold" panose="020B0800000000000000" charset="-122"/>
                  <a:cs typeface="Arial Black" panose="020B0A04020102020204" charset="0"/>
                </a:rPr>
                <a:t>03</a:t>
              </a:r>
              <a:endParaRPr kumimoji="0" lang="en-US" altLang="zh-CN" sz="3200" b="0" i="0" u="none" strike="noStrike" kern="0" cap="none" spc="300" normalizeH="0" baseline="0" noProof="0">
                <a:ln>
                  <a:noFill/>
                </a:ln>
                <a:solidFill>
                  <a:srgbClr val="811F96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5"/>
              </p:custDataLst>
            </p:nvPr>
          </p:nvSpPr>
          <p:spPr>
            <a:xfrm>
              <a:off x="3738" y="7654"/>
              <a:ext cx="4733" cy="177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charset="0"/>
                  <a:ea typeface="微软雅黑 Light" panose="020B0502040204020203" charset="-122"/>
                  <a:cs typeface="Arial Black" panose="020B0A04020102020204" charset="0"/>
                </a:rPr>
                <a:t>Source Level Debugging</a:t>
              </a:r>
              <a:endPara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399915" y="3179445"/>
            <a:ext cx="4300220" cy="1278890"/>
            <a:chOff x="10733" y="2132"/>
            <a:chExt cx="6772" cy="2014"/>
          </a:xfrm>
        </p:grpSpPr>
        <p:sp>
          <p:nvSpPr>
            <p:cNvPr id="58" name="圆角矩形 18"/>
            <p:cNvSpPr/>
            <p:nvPr>
              <p:custDataLst>
                <p:tags r:id="rId6"/>
              </p:custDataLst>
            </p:nvPr>
          </p:nvSpPr>
          <p:spPr>
            <a:xfrm>
              <a:off x="11245" y="2251"/>
              <a:ext cx="6232" cy="1776"/>
            </a:xfrm>
            <a:prstGeom prst="roundRect">
              <a:avLst>
                <a:gd name="adj" fmla="val 50000"/>
              </a:avLst>
            </a:prstGeom>
            <a:solidFill>
              <a:srgbClr val="3366F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7"/>
              </p:custDataLst>
            </p:nvPr>
          </p:nvSpPr>
          <p:spPr>
            <a:xfrm>
              <a:off x="10733" y="2132"/>
              <a:ext cx="2014" cy="2014"/>
            </a:xfrm>
            <a:prstGeom prst="ellipse">
              <a:avLst/>
            </a:prstGeom>
            <a:solidFill>
              <a:srgbClr val="0243F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0" name="椭圆 59"/>
            <p:cNvSpPr/>
            <p:nvPr>
              <p:custDataLst>
                <p:tags r:id="rId8"/>
              </p:custDataLst>
            </p:nvPr>
          </p:nvSpPr>
          <p:spPr>
            <a:xfrm>
              <a:off x="10898" y="2271"/>
              <a:ext cx="1736" cy="173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9"/>
              </p:custDataLst>
            </p:nvPr>
          </p:nvSpPr>
          <p:spPr>
            <a:xfrm>
              <a:off x="11106" y="2665"/>
              <a:ext cx="1320" cy="949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300" normalizeH="0" baseline="0" noProof="0">
                  <a:ln>
                    <a:noFill/>
                  </a:ln>
                  <a:solidFill>
                    <a:srgbClr val="0343FD"/>
                  </a:solidFill>
                  <a:effectLst/>
                  <a:uLnTx/>
                  <a:uFillTx/>
                  <a:latin typeface="Arial Black" panose="020B0A04020102020204" charset="0"/>
                  <a:ea typeface="思源黑体 CN Bold" panose="020B0800000000000000" charset="-122"/>
                  <a:cs typeface="Arial Black" panose="020B0A04020102020204" charset="0"/>
                </a:rPr>
                <a:t>04</a:t>
              </a:r>
              <a:endParaRPr kumimoji="0" lang="en-US" altLang="zh-CN" sz="3200" b="0" i="0" u="none" strike="noStrike" kern="0" cap="none" spc="300" normalizeH="0" baseline="0" noProof="0">
                <a:ln>
                  <a:noFill/>
                </a:ln>
                <a:solidFill>
                  <a:srgbClr val="0343FD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10"/>
              </p:custDataLst>
            </p:nvPr>
          </p:nvSpPr>
          <p:spPr>
            <a:xfrm>
              <a:off x="12773" y="2272"/>
              <a:ext cx="4732" cy="173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charset="0"/>
                  <a:ea typeface="微软雅黑 Light" panose="020B0502040204020203" charset="-122"/>
                  <a:cs typeface="Arial Black" panose="020B0A04020102020204" charset="0"/>
                </a:rPr>
                <a:t>Kernel Debugging</a:t>
              </a:r>
              <a:endPara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449445" y="4943475"/>
            <a:ext cx="4282440" cy="1278890"/>
            <a:chOff x="10732" y="7536"/>
            <a:chExt cx="6744" cy="2014"/>
          </a:xfrm>
        </p:grpSpPr>
        <p:sp>
          <p:nvSpPr>
            <p:cNvPr id="64" name="圆角矩形 2"/>
            <p:cNvSpPr/>
            <p:nvPr>
              <p:custDataLst>
                <p:tags r:id="rId11"/>
              </p:custDataLst>
            </p:nvPr>
          </p:nvSpPr>
          <p:spPr>
            <a:xfrm>
              <a:off x="11244" y="7655"/>
              <a:ext cx="6232" cy="1776"/>
            </a:xfrm>
            <a:prstGeom prst="roundRect">
              <a:avLst>
                <a:gd name="adj" fmla="val 50000"/>
              </a:avLst>
            </a:prstGeom>
            <a:solidFill>
              <a:srgbClr val="1CBB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5" name="椭圆 64"/>
            <p:cNvSpPr/>
            <p:nvPr>
              <p:custDataLst>
                <p:tags r:id="rId12"/>
              </p:custDataLst>
            </p:nvPr>
          </p:nvSpPr>
          <p:spPr>
            <a:xfrm>
              <a:off x="10732" y="7536"/>
              <a:ext cx="2014" cy="2014"/>
            </a:xfrm>
            <a:prstGeom prst="ellipse">
              <a:avLst/>
            </a:prstGeom>
            <a:solidFill>
              <a:srgbClr val="2D858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6" name="椭圆 65"/>
            <p:cNvSpPr/>
            <p:nvPr>
              <p:custDataLst>
                <p:tags r:id="rId13"/>
              </p:custDataLst>
            </p:nvPr>
          </p:nvSpPr>
          <p:spPr>
            <a:xfrm>
              <a:off x="10871" y="7675"/>
              <a:ext cx="1736" cy="173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srgbClr val="FFFFFF">
                  <a:lumMod val="65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14"/>
              </p:custDataLst>
            </p:nvPr>
          </p:nvSpPr>
          <p:spPr>
            <a:xfrm>
              <a:off x="11079" y="8064"/>
              <a:ext cx="1320" cy="958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300" normalizeH="0" baseline="0" noProof="0">
                  <a:ln>
                    <a:noFill/>
                  </a:ln>
                  <a:solidFill>
                    <a:srgbClr val="2D8589"/>
                  </a:solidFill>
                  <a:effectLst/>
                  <a:uLnTx/>
                  <a:uFillTx/>
                  <a:latin typeface="Arial Black" panose="020B0A04020102020204" charset="0"/>
                  <a:ea typeface="思源黑体 CN Bold" panose="020B0800000000000000" charset="-122"/>
                  <a:cs typeface="Arial Black" panose="020B0A04020102020204" charset="0"/>
                </a:rPr>
                <a:t>05</a:t>
              </a:r>
              <a:endParaRPr kumimoji="0" lang="en-US" altLang="zh-CN" sz="3200" b="0" i="0" u="none" strike="noStrike" kern="0" cap="none" spc="300" normalizeH="0" baseline="0" noProof="0">
                <a:ln>
                  <a:noFill/>
                </a:ln>
                <a:solidFill>
                  <a:srgbClr val="2D8589"/>
                </a:solidFill>
                <a:effectLst/>
                <a:uLnTx/>
                <a:uFillTx/>
                <a:latin typeface="Arial Black" panose="020B0A04020102020204" charset="0"/>
                <a:ea typeface="思源黑体 CN Bold" panose="020B0800000000000000" charset="-122"/>
                <a:cs typeface="Arial Black" panose="020B0A04020102020204" charset="0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15"/>
              </p:custDataLst>
            </p:nvPr>
          </p:nvSpPr>
          <p:spPr>
            <a:xfrm>
              <a:off x="12744" y="7659"/>
              <a:ext cx="4731" cy="176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 charset="0"/>
                  <a:ea typeface="+mn-ea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charset="0"/>
                  <a:ea typeface="微软雅黑 Light" panose="020B0502040204020203" charset="-122"/>
                  <a:cs typeface="Arial Black" panose="020B0A04020102020204" charset="0"/>
                </a:rPr>
                <a:t>Packer and Shellcode</a:t>
              </a:r>
              <a:endPara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charset="0"/>
                <a:ea typeface="微软雅黑 Light" panose="020B0502040204020203" charset="-122"/>
                <a:cs typeface="Arial Black" panose="020B0A0402010202020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Examining ntoskrnl.exe with CFF Explorer</a:t>
            </a:r>
            <a:endParaRPr lang="en-US" altLang="zh-CN" dirty="0"/>
          </a:p>
        </p:txBody>
      </p:sp>
      <p:sp>
        <p:nvSpPr>
          <p:cNvPr id="5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122680"/>
            <a:ext cx="11530965" cy="32600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Launch File Explorer and navigate to C:\Windows\System32.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Right-click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ntoskrnl.exe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and click "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Open with CFF Explorer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CFF Explorer, in the left pane, click "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Export Directory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As shown below, there are a lot of functions exported by ntoskrnl.exe, including AlpcCreateSecurityContext.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000" y="290830"/>
            <a:ext cx="7559675" cy="6368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Using BCDEdit for Local Debugging</a:t>
            </a:r>
            <a:endParaRPr lang="en-US" altLang="zh-CN" dirty="0"/>
          </a:p>
        </p:txBody>
      </p:sp>
      <p:sp>
        <p:nvSpPr>
          <p:cNvPr id="5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122680"/>
            <a:ext cx="1153096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476250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22816123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This process enables "local" kernel-mode debugging, so you can observe kernel routines and data but you cannot use breakpoints.</a:t>
            </a:r>
            <a:endParaRPr lang="en-US" altLang="zh-CN" sz="25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476250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22816123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the </a:t>
            </a: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Start</a:t>
            </a: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button and type </a:t>
            </a:r>
            <a:r>
              <a:rPr lang="en-US" altLang="zh-CN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CMD</a:t>
            </a: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Right-click "</a:t>
            </a: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Command Prompt</a:t>
            </a: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 and click "</a:t>
            </a: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Run as administrator</a:t>
            </a: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 Click </a:t>
            </a:r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Yes</a:t>
            </a: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</a:t>
            </a:r>
            <a:endParaRPr lang="en-US" altLang="zh-CN" sz="25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476250">
              <a:lnSpc>
                <a:spcPts val="3000"/>
              </a:lnSpc>
              <a:spcBef>
                <a:spcPts val="0"/>
              </a:spcBef>
              <a:spcAft>
                <a:spcPts val="2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22816123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Execute these commands:</a:t>
            </a:r>
            <a:endParaRPr lang="en-US" altLang="zh-CN" sz="25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95250" indent="317500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ClrTx/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00" checksum="2755249632"/>
                </a:ext>
              </a:extLst>
            </a:pPr>
            <a:r>
              <a:rPr lang="en-US" altLang="zh-CN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bcdedit /debug on</a:t>
            </a:r>
            <a:endParaRPr lang="en-US" altLang="zh-CN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95250" indent="317500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ClrTx/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00" checksum="2755249632"/>
                </a:ext>
              </a:extLst>
            </a:pPr>
            <a:r>
              <a:rPr lang="en-US" altLang="zh-CN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bcdedit /dbgsettings local</a:t>
            </a:r>
            <a:endParaRPr lang="en-US" altLang="zh-CN" sz="2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85995" y="3211195"/>
            <a:ext cx="7252970" cy="2444750"/>
          </a:xfrm>
          <a:prstGeom prst="rect">
            <a:avLst/>
          </a:prstGeom>
        </p:spPr>
      </p:pic>
      <p:sp>
        <p:nvSpPr>
          <p:cNvPr id="3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1135" y="5761355"/>
            <a:ext cx="5676265" cy="5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476250">
              <a:lnSpc>
                <a:spcPts val="3000"/>
              </a:lnSpc>
              <a:spcBef>
                <a:spcPts val="0"/>
              </a:spcBef>
              <a:spcAft>
                <a:spcPts val="5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22816123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5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Restart your Windows machine.</a:t>
            </a:r>
            <a:endParaRPr lang="en-US" altLang="zh-CN" sz="250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Starting Kernel Debugging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122680"/>
            <a:ext cx="11530965" cy="32600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Start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button and type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WIN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Right-click "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WinDbg Preview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 and click "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Run as administrator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 Click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Yes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WinDbg, click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File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, "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Attach to kernel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right pane, click the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Local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tab, as shown below.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At the lower right, click the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OK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button.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00" y="318770"/>
            <a:ext cx="8280000" cy="641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Loaded Modules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122680"/>
            <a:ext cx="11530965" cy="32600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38100" indent="533400">
              <a:lnSpc>
                <a:spcPts val="3500"/>
              </a:lnSpc>
              <a:spcBef>
                <a:spcPts val="2000"/>
              </a:spcBef>
              <a:spcAft>
                <a:spcPts val="2000"/>
              </a:spcAft>
              <a:buClrTx/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05416964"/>
                </a:ext>
              </a:extLst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lm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There are several modules loaded, starting with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nt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, as shown below.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334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656641676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nt</a:t>
            </a:r>
            <a:r>
              <a:rPr lang="en-US" altLang="zh-CN" sz="28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is the kernel, a short name for "ntoskrnl.exe".</a:t>
            </a:r>
            <a:endParaRPr lang="en-US" altLang="zh-CN" sz="28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0" y="369570"/>
            <a:ext cx="10440000" cy="6297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Loaded Modules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223010"/>
            <a:ext cx="11530965" cy="22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6096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117762872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the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blue nt link</a:t>
            </a:r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</a:t>
            </a:r>
            <a:endParaRPr lang="en-US" altLang="zh-CN" sz="32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6096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117762872"/>
                  <wpsdc:marlchars xmlns:wpsdc="http://www.wps.cn/officeDocument/2017/drawingmlCustomData" val="250" checksum="1039213347"/>
                </a:ext>
              </a:extLst>
            </a:pPr>
            <a:endParaRPr lang="en-US" altLang="zh-CN" sz="32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609600">
              <a:lnSpc>
                <a:spcPts val="3500"/>
              </a:lnSpc>
              <a:spcBef>
                <a:spcPts val="100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3117762872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Now several more blue links appear, as shown below.</a:t>
            </a:r>
            <a:endParaRPr lang="en-US" altLang="zh-CN" sz="32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201295"/>
            <a:ext cx="9000000" cy="6454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Loaded Modules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51390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functions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Scroll back to the start of the list,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There are links for each letter of the alphabet, to make it somewhat less clumsy to sort through the vast number of functions in the kernel.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the functions starting with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", including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AlpcCreateSecurityContext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Notice the command executed to 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produce these list of functions in the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nt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module starting with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A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x /D /f nt!a*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266700"/>
            <a:ext cx="9000000" cy="644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Using Help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51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WinDbg, in the Ribbon, on the Home tab, on the right, click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Local Help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Debugger window, enter a keyword of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x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Double-click the first result: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x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(Examine Symbols),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This is a good place to learn how to use the command-line commands.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0" y="1128713"/>
            <a:ext cx="10800000" cy="5151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Disassembling a Function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3460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uf nt!NtCreateFile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 assembly code is shown, including the addresses and raw hex bytes,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331470"/>
            <a:ext cx="9000000" cy="6236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Searching Memory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34499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 nt!NtCreateFile L100 0x44 0x24 0x40</a:t>
            </a:r>
            <a:endParaRPr lang="en-US" altLang="zh-CN" sz="3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The pattern is found once,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228600"/>
            <a:ext cx="9000000" cy="6360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Finding Strings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34499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 -sa nt!NtCreateFile L100 </a:t>
            </a:r>
            <a:endParaRPr lang="en-US" altLang="zh-CN" sz="3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all ASCII strings of length three or more,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73075"/>
            <a:ext cx="10391775" cy="611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16"/>
          <p:cNvPicPr/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-2"/>
            <a:ext cx="12191998" cy="68580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610735" y="2485708"/>
            <a:ext cx="6845300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ts val="7000"/>
              </a:lnSpc>
              <a:spcBef>
                <a:spcPts val="600"/>
              </a:spcBef>
            </a:pPr>
            <a:r>
              <a:rPr sz="5500" dirty="0">
                <a:solidFill>
                  <a:srgbClr val="88219F"/>
                </a:solidFill>
                <a:latin typeface="Arial Black" panose="020B0A04020102020204" charset="0"/>
                <a:cs typeface="Arial Black" panose="020B0A04020102020204" charset="0"/>
                <a:sym typeface="+mn-lt"/>
              </a:rPr>
              <a:t>Source-Level Debugging</a:t>
            </a:r>
            <a:endParaRPr sz="5500" dirty="0">
              <a:solidFill>
                <a:srgbClr val="88219F"/>
              </a:solidFill>
              <a:latin typeface="Arial Black" panose="020B0A04020102020204" charset="0"/>
              <a:cs typeface="Arial Black" panose="020B0A04020102020204" charset="0"/>
              <a:sym typeface="+mn-lt"/>
            </a:endParaRPr>
          </a:p>
        </p:txBody>
      </p:sp>
      <p:sp>
        <p:nvSpPr>
          <p:cNvPr id="5" name="矩形 4"/>
          <p:cNvSpPr/>
          <p:nvPr userDrawn="1">
            <p:custDataLst>
              <p:tags r:id="rId5"/>
            </p:custDataLst>
          </p:nvPr>
        </p:nvSpPr>
        <p:spPr>
          <a:xfrm>
            <a:off x="707653" y="-2"/>
            <a:ext cx="3391877" cy="6858002"/>
          </a:xfrm>
          <a:prstGeom prst="rect">
            <a:avLst/>
          </a:prstGeom>
          <a:solidFill>
            <a:srgbClr val="A728B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3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289843" y="3127425"/>
            <a:ext cx="2157413" cy="169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1" name="文本占位符 3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289843" y="2729084"/>
            <a:ext cx="2157413" cy="52363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Three</a:t>
            </a:r>
            <a:endParaRPr lang="en-US" altLang="zh-CN" dirty="0"/>
          </a:p>
        </p:txBody>
      </p:sp>
      <p:grpSp>
        <p:nvGrpSpPr>
          <p:cNvPr id="703" name="组合 702"/>
          <p:cNvGrpSpPr/>
          <p:nvPr userDrawn="1"/>
        </p:nvGrpSpPr>
        <p:grpSpPr>
          <a:xfrm>
            <a:off x="1952199" y="2121506"/>
            <a:ext cx="658709" cy="199812"/>
            <a:chOff x="4510429" y="6007426"/>
            <a:chExt cx="658709" cy="199812"/>
          </a:xfrm>
        </p:grpSpPr>
        <p:sp>
          <p:nvSpPr>
            <p:cNvPr id="696" name="L 形 695"/>
            <p:cNvSpPr/>
            <p:nvPr userDrawn="1">
              <p:custDataLst>
                <p:tags r:id="rId8"/>
              </p:custDataLst>
            </p:nvPr>
          </p:nvSpPr>
          <p:spPr>
            <a:xfrm rot="13500000">
              <a:off x="4663956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8" name="L 形 697"/>
            <p:cNvSpPr/>
            <p:nvPr userDrawn="1">
              <p:custDataLst>
                <p:tags r:id="rId9"/>
              </p:custDataLst>
            </p:nvPr>
          </p:nvSpPr>
          <p:spPr>
            <a:xfrm rot="13500000">
              <a:off x="4818077" y="6008863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0" name="L 形 699"/>
            <p:cNvSpPr/>
            <p:nvPr userDrawn="1">
              <p:custDataLst>
                <p:tags r:id="rId10"/>
              </p:custDataLst>
            </p:nvPr>
          </p:nvSpPr>
          <p:spPr>
            <a:xfrm rot="13500000">
              <a:off x="4972199" y="6008864"/>
              <a:ext cx="196938" cy="196940"/>
            </a:xfrm>
            <a:prstGeom prst="corner">
              <a:avLst>
                <a:gd name="adj1" fmla="val 19000"/>
                <a:gd name="adj2" fmla="val 19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2" name="直角三角形 701"/>
            <p:cNvSpPr/>
            <p:nvPr userDrawn="1">
              <p:custDataLst>
                <p:tags r:id="rId11"/>
              </p:custDataLst>
            </p:nvPr>
          </p:nvSpPr>
          <p:spPr>
            <a:xfrm rot="13500000">
              <a:off x="4510429" y="6007426"/>
              <a:ext cx="199812" cy="199812"/>
            </a:xfrm>
            <a:prstGeom prst="rtTriangle">
              <a:avLst/>
            </a:prstGeom>
            <a:solidFill>
              <a:srgbClr val="862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4" name="矩形 703"/>
          <p:cNvSpPr/>
          <p:nvPr userDrawn="1">
            <p:custDataLst>
              <p:tags r:id="rId12"/>
            </p:custDataLst>
          </p:nvPr>
        </p:nvSpPr>
        <p:spPr>
          <a:xfrm>
            <a:off x="545426" y="-2"/>
            <a:ext cx="101886" cy="6858002"/>
          </a:xfrm>
          <a:prstGeom prst="rect">
            <a:avLst/>
          </a:prstGeom>
          <a:gradFill>
            <a:gsLst>
              <a:gs pos="80000">
                <a:srgbClr val="A728BE"/>
              </a:gs>
              <a:gs pos="0">
                <a:srgbClr val="A728B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5" name="矩形 704"/>
          <p:cNvSpPr/>
          <p:nvPr userDrawn="1">
            <p:custDataLst>
              <p:tags r:id="rId13"/>
            </p:custDataLst>
          </p:nvPr>
        </p:nvSpPr>
        <p:spPr>
          <a:xfrm flipV="1">
            <a:off x="4158103" y="-2"/>
            <a:ext cx="101886" cy="6858002"/>
          </a:xfrm>
          <a:prstGeom prst="rect">
            <a:avLst/>
          </a:prstGeom>
          <a:gradFill>
            <a:gsLst>
              <a:gs pos="80000">
                <a:srgbClr val="A728BE"/>
              </a:gs>
              <a:gs pos="0">
                <a:srgbClr val="A728B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Finding Strings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184890" cy="34499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 -[l6]sa nt!NtCreateFile L100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the one ASCII string with length six or more,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" y="504825"/>
            <a:ext cx="10420350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Display Memory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34499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db nt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This shows memory contents in hexadecimal and ASCII,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1162050"/>
            <a:ext cx="11160000" cy="4838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Examining a Data Structure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46774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2000"/>
              </a:spcBef>
              <a:spcAft>
                <a:spcPts val="2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dt nt!_FILE_OBJECT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This shows the syntax of the _FILE_OBJECT data structure used to represent an open file.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Notice the permission bytes, such as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ReadAccess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, and the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FileName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string,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For a more complete explanation of the _FILE_OBJECT structure, see: FILE_OBJECT structure (wdm.h).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000" y="266700"/>
            <a:ext cx="8640000" cy="6456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Processes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29787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None/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.tlist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None/>
            </a:pP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a list of running processes,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00" y="256540"/>
            <a:ext cx="9720000" cy="6339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Processes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46951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For more details about the "lsass.exe" process,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!process 0 0 lsass.exe</a:t>
            </a:r>
            <a:endParaRPr lang="en-US" altLang="zh-CN" sz="3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a few lines of data, incluing a blue address for the "peb"--the Process Environment Block.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that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blue address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for far more information,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00" y="376555"/>
            <a:ext cx="8280000" cy="6211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Viewing Devices and Drivers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47701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In the lower center of WinDbg, 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!devnode 0 1 disk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You see a few lines of data, incluing a blue address for the "PDO"--the Physical Device Object.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that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blue address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 for more information, including the InstancePath, which shows that I am using a VMware disk,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0" y="631825"/>
            <a:ext cx="10800000" cy="594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Disabling Debugging</a:t>
            </a:r>
            <a:endParaRPr lang="en-US" altLang="zh-CN" dirty="0"/>
          </a:p>
        </p:txBody>
      </p:sp>
      <p:sp>
        <p:nvSpPr>
          <p:cNvPr id="6" name="Text Box 8" descr="7b0a202020202262756c6c6574223a20227b5c2263617465676f727949645c223a31303030352c5c2274656d706c61746549645c223a3230323331333238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1135" y="1096010"/>
            <a:ext cx="11530965" cy="469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the Start button and type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CMD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Right-click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Command Prompt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 and click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Run as administrator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". Click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Yes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Execute this command: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indent="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bcdedit /debug off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500"/>
              </a:lnSpc>
              <a:spcBef>
                <a:spcPts val="0"/>
              </a:spcBef>
              <a:spcAft>
                <a:spcPts val="1000"/>
              </a:spcAft>
              <a:buClrTx/>
              <a:buSzPct val="20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Restart your Windows machine.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/>
          <a:srcRect b="14287"/>
          <a:stretch>
            <a:fillRect/>
          </a:stretch>
        </p:blipFill>
        <p:spPr>
          <a:xfrm>
            <a:off x="0" y="-32385"/>
            <a:ext cx="12179300" cy="6900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-32385"/>
            <a:ext cx="12192000" cy="6900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compatLnSpc="1">
            <a:noAutofit/>
          </a:bodyPr>
          <a:lstStyle/>
          <a:p>
            <a:pPr algn="ctr"/>
            <a:endParaRPr lang="zh-CN" altLang="en-US" dirty="0">
              <a:latin typeface="Times New Roman" panose="02020603050405020304" charset="0"/>
              <a:ea typeface="阿里巴巴普惠体 R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115" name="矩形 114"/>
          <p:cNvSpPr/>
          <p:nvPr/>
        </p:nvSpPr>
        <p:spPr bwMode="auto">
          <a:xfrm>
            <a:off x="-19050" y="2219960"/>
            <a:ext cx="1219898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 w="19050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charset="0"/>
                <a:ea typeface="思源黑体 CN Heavy" panose="020B0A00000000000000" charset="-122"/>
                <a:cs typeface="Arial Black" panose="020B0A04020102020204" charset="0"/>
                <a:sym typeface="思源黑体 CN Normal" panose="020B0400000000000000" charset="-122"/>
              </a:rPr>
              <a:t>THE END</a:t>
            </a:r>
            <a:endParaRPr kumimoji="0" lang="en-US" altLang="zh-CN" sz="6000" b="1" i="0" u="none" strike="noStrike" kern="1200" cap="none" spc="0" normalizeH="0" baseline="0" noProof="0">
              <a:ln w="19050"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charset="0"/>
              <a:ea typeface="思源黑体 CN Heavy" panose="020B0A00000000000000" charset="-122"/>
              <a:cs typeface="Arial Black" panose="020B0A04020102020204" charset="0"/>
              <a:sym typeface="思源黑体 CN Normal" panose="020B0400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640129" y="6095138"/>
            <a:ext cx="237914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  <a:sym typeface="+mn-ea"/>
              </a:rPr>
              <a:t>2023.11.16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886710" y="4955540"/>
            <a:ext cx="6418580" cy="1139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 fontAlgn="auto">
              <a:lnSpc>
                <a:spcPts val="2800"/>
              </a:lnSpc>
              <a:spcBef>
                <a:spcPts val="1500"/>
              </a:spcBef>
              <a:defRPr/>
            </a:pPr>
            <a:r>
              <a:rPr lang="en-US" altLang="zh-CN" dirty="0">
                <a:latin typeface="Palatino Linotype" panose="02040502050505030304" charset="0"/>
                <a:cs typeface="Palatino Linotype" panose="02040502050505030304" charset="0"/>
              </a:rPr>
              <a:t>Gianforte School of Computing </a:t>
            </a:r>
            <a:endParaRPr lang="en-US" altLang="zh-CN" dirty="0">
              <a:latin typeface="Palatino Linotype" panose="02040502050505030304" charset="0"/>
              <a:cs typeface="Palatino Linotype" panose="02040502050505030304" charset="0"/>
            </a:endParaRPr>
          </a:p>
          <a:p>
            <a:pPr indent="0" algn="ctr" fontAlgn="auto">
              <a:lnSpc>
                <a:spcPts val="2800"/>
              </a:lnSpc>
              <a:spcBef>
                <a:spcPts val="0"/>
              </a:spcBef>
              <a:defRPr/>
            </a:pPr>
            <a:r>
              <a:rPr lang="en-US" altLang="en-GB" dirty="0">
                <a:solidFill>
                  <a:srgbClr val="000000"/>
                </a:solidFill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Norm Asbjornson College of Engineerin</a:t>
            </a:r>
            <a:endParaRPr lang="en-US" altLang="en-GB" dirty="0">
              <a:solidFill>
                <a:srgbClr val="000000"/>
              </a:solidFill>
              <a:latin typeface="Palatino Linotype" panose="02040502050505030304" charset="0"/>
              <a:cs typeface="Palatino Linotype" panose="02040502050505030304" charset="0"/>
              <a:sym typeface="+mn-ea"/>
            </a:endParaRPr>
          </a:p>
          <a:p>
            <a:pPr indent="0" algn="ctr" fontAlgn="auto">
              <a:lnSpc>
                <a:spcPts val="2800"/>
              </a:lnSpc>
              <a:spcBef>
                <a:spcPts val="0"/>
              </a:spcBef>
              <a:defRPr/>
            </a:pPr>
            <a:r>
              <a:rPr lang="en-US" altLang="zh-CN" dirty="0">
                <a:latin typeface="Palatino Linotype" panose="02040502050505030304" charset="0"/>
                <a:cs typeface="Palatino Linotype" panose="02040502050505030304" charset="0"/>
              </a:rPr>
              <a:t>E-mail: fzhong@montana.edu</a:t>
            </a:r>
            <a:endParaRPr lang="en-US" altLang="zh-CN" dirty="0">
              <a:latin typeface="Palatino Linotype" panose="02040502050505030304" charset="0"/>
              <a:cs typeface="Palatino Linotype" panose="02040502050505030304" charset="0"/>
            </a:endParaRPr>
          </a:p>
          <a:p>
            <a:pPr indent="0" algn="ctr" fontAlgn="auto">
              <a:lnSpc>
                <a:spcPts val="2800"/>
              </a:lnSpc>
              <a:spcBef>
                <a:spcPts val="0"/>
              </a:spcBef>
              <a:defRPr/>
            </a:pPr>
            <a:endParaRPr lang="en-US" altLang="zh-CN" dirty="0">
              <a:latin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768215" y="3101340"/>
            <a:ext cx="2655570" cy="100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500" b="1" noProof="0" dirty="0" err="1"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Fangtian</a:t>
            </a:r>
            <a:r>
              <a:rPr lang="en-US" altLang="zh-CN" sz="2500" b="1" noProof="0" dirty="0"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 </a:t>
            </a:r>
            <a:r>
              <a:rPr lang="en-US" altLang="zh-CN" sz="2500" b="1" noProof="0" dirty="0" err="1"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Zhong</a:t>
            </a:r>
            <a:endParaRPr kumimoji="0" lang="en-US" altLang="zh-CN" sz="2500" b="1" i="0" kern="1200" cap="none" spc="0" normalizeH="0" baseline="0" noProof="0" dirty="0" err="1">
              <a:latin typeface="Palatino Linotype" panose="02040502050505030304" charset="0"/>
              <a:ea typeface="华文楷体" panose="02010600040101010101" pitchFamily="2" charset="-122"/>
              <a:cs typeface="Palatino Linotype" panose="02040502050505030304" charset="0"/>
            </a:endParaRPr>
          </a:p>
          <a:p>
            <a:pPr marR="0" indent="0" algn="ctr" defTabSz="9144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500" b="1" noProof="0" dirty="0">
                <a:latin typeface="Palatino Linotype" panose="02040502050505030304" charset="0"/>
                <a:ea typeface="华文楷体" panose="02010600040101010101" pitchFamily="2" charset="-122"/>
                <a:cs typeface="Palatino Linotype" panose="02040502050505030304" charset="0"/>
                <a:sym typeface="+mn-ea"/>
              </a:rPr>
              <a:t>CSCI 591 </a:t>
            </a:r>
            <a:endParaRPr lang="zh-CN" altLang="en-US" sz="2500">
              <a:latin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4" name="Freeform 15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75098" y="1732630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  <p:sp>
        <p:nvSpPr>
          <p:cNvPr id="5" name="Freeform 15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379361" y="1382802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  <p:sp>
        <p:nvSpPr>
          <p:cNvPr id="11" name="Freeform 159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1969007" y="4372353"/>
            <a:ext cx="181896" cy="177458"/>
          </a:xfrm>
          <a:custGeom>
            <a:avLst/>
            <a:gdLst>
              <a:gd name="T0" fmla="*/ 55 w 109"/>
              <a:gd name="T1" fmla="*/ 109 h 109"/>
              <a:gd name="T2" fmla="*/ 51 w 109"/>
              <a:gd name="T3" fmla="*/ 108 h 109"/>
              <a:gd name="T4" fmla="*/ 2 w 109"/>
              <a:gd name="T5" fmla="*/ 59 h 109"/>
              <a:gd name="T6" fmla="*/ 2 w 109"/>
              <a:gd name="T7" fmla="*/ 51 h 109"/>
              <a:gd name="T8" fmla="*/ 51 w 109"/>
              <a:gd name="T9" fmla="*/ 2 h 109"/>
              <a:gd name="T10" fmla="*/ 59 w 109"/>
              <a:gd name="T11" fmla="*/ 2 h 109"/>
              <a:gd name="T12" fmla="*/ 108 w 109"/>
              <a:gd name="T13" fmla="*/ 51 h 109"/>
              <a:gd name="T14" fmla="*/ 109 w 109"/>
              <a:gd name="T15" fmla="*/ 55 h 109"/>
              <a:gd name="T16" fmla="*/ 108 w 109"/>
              <a:gd name="T17" fmla="*/ 59 h 109"/>
              <a:gd name="T18" fmla="*/ 59 w 109"/>
              <a:gd name="T19" fmla="*/ 108 h 109"/>
              <a:gd name="T20" fmla="*/ 55 w 109"/>
              <a:gd name="T21" fmla="*/ 109 h 109"/>
              <a:gd name="T22" fmla="*/ 14 w 109"/>
              <a:gd name="T23" fmla="*/ 55 h 109"/>
              <a:gd name="T24" fmla="*/ 55 w 109"/>
              <a:gd name="T25" fmla="*/ 96 h 109"/>
              <a:gd name="T26" fmla="*/ 96 w 109"/>
              <a:gd name="T27" fmla="*/ 55 h 109"/>
              <a:gd name="T28" fmla="*/ 55 w 109"/>
              <a:gd name="T29" fmla="*/ 14 h 109"/>
              <a:gd name="T30" fmla="*/ 14 w 109"/>
              <a:gd name="T31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109">
                <a:moveTo>
                  <a:pt x="55" y="109"/>
                </a:moveTo>
                <a:cubicBezTo>
                  <a:pt x="53" y="109"/>
                  <a:pt x="52" y="109"/>
                  <a:pt x="51" y="108"/>
                </a:cubicBezTo>
                <a:lnTo>
                  <a:pt x="2" y="59"/>
                </a:lnTo>
                <a:cubicBezTo>
                  <a:pt x="0" y="57"/>
                  <a:pt x="0" y="53"/>
                  <a:pt x="2" y="51"/>
                </a:cubicBezTo>
                <a:lnTo>
                  <a:pt x="51" y="2"/>
                </a:lnTo>
                <a:cubicBezTo>
                  <a:pt x="53" y="0"/>
                  <a:pt x="57" y="0"/>
                  <a:pt x="59" y="2"/>
                </a:cubicBezTo>
                <a:lnTo>
                  <a:pt x="108" y="51"/>
                </a:lnTo>
                <a:cubicBezTo>
                  <a:pt x="109" y="52"/>
                  <a:pt x="109" y="53"/>
                  <a:pt x="109" y="55"/>
                </a:cubicBezTo>
                <a:cubicBezTo>
                  <a:pt x="109" y="56"/>
                  <a:pt x="109" y="58"/>
                  <a:pt x="108" y="59"/>
                </a:cubicBezTo>
                <a:lnTo>
                  <a:pt x="59" y="108"/>
                </a:lnTo>
                <a:cubicBezTo>
                  <a:pt x="58" y="109"/>
                  <a:pt x="56" y="109"/>
                  <a:pt x="55" y="109"/>
                </a:cubicBezTo>
                <a:close/>
                <a:moveTo>
                  <a:pt x="14" y="55"/>
                </a:moveTo>
                <a:lnTo>
                  <a:pt x="55" y="96"/>
                </a:lnTo>
                <a:lnTo>
                  <a:pt x="96" y="55"/>
                </a:lnTo>
                <a:lnTo>
                  <a:pt x="55" y="14"/>
                </a:lnTo>
                <a:lnTo>
                  <a:pt x="14" y="55"/>
                </a:lnTo>
                <a:close/>
              </a:path>
            </a:pathLst>
          </a:custGeom>
          <a:solidFill>
            <a:schemeClr val="accent3"/>
          </a:solidFill>
          <a:ln w="1270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  <p:sp>
        <p:nvSpPr>
          <p:cNvPr id="17" name="Freeform 298"/>
          <p:cNvSpPr/>
          <p:nvPr>
            <p:custDataLst>
              <p:tags r:id="rId8"/>
            </p:custDataLst>
          </p:nvPr>
        </p:nvSpPr>
        <p:spPr bwMode="auto">
          <a:xfrm>
            <a:off x="11101499" y="3197526"/>
            <a:ext cx="146050" cy="144463"/>
          </a:xfrm>
          <a:custGeom>
            <a:avLst/>
            <a:gdLst>
              <a:gd name="T0" fmla="*/ 123 w 247"/>
              <a:gd name="T1" fmla="*/ 0 h 247"/>
              <a:gd name="T2" fmla="*/ 167 w 247"/>
              <a:gd name="T3" fmla="*/ 80 h 247"/>
              <a:gd name="T4" fmla="*/ 247 w 247"/>
              <a:gd name="T5" fmla="*/ 124 h 247"/>
              <a:gd name="T6" fmla="*/ 167 w 247"/>
              <a:gd name="T7" fmla="*/ 167 h 247"/>
              <a:gd name="T8" fmla="*/ 123 w 247"/>
              <a:gd name="T9" fmla="*/ 247 h 247"/>
              <a:gd name="T10" fmla="*/ 80 w 247"/>
              <a:gd name="T11" fmla="*/ 167 h 247"/>
              <a:gd name="T12" fmla="*/ 0 w 247"/>
              <a:gd name="T13" fmla="*/ 124 h 247"/>
              <a:gd name="T14" fmla="*/ 80 w 247"/>
              <a:gd name="T15" fmla="*/ 80 h 247"/>
              <a:gd name="T16" fmla="*/ 123 w 247"/>
              <a:gd name="T17" fmla="*/ 0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" h="247">
                <a:moveTo>
                  <a:pt x="123" y="0"/>
                </a:moveTo>
                <a:lnTo>
                  <a:pt x="167" y="80"/>
                </a:lnTo>
                <a:lnTo>
                  <a:pt x="247" y="124"/>
                </a:lnTo>
                <a:lnTo>
                  <a:pt x="167" y="167"/>
                </a:lnTo>
                <a:lnTo>
                  <a:pt x="123" y="247"/>
                </a:lnTo>
                <a:lnTo>
                  <a:pt x="80" y="167"/>
                </a:lnTo>
                <a:lnTo>
                  <a:pt x="0" y="124"/>
                </a:lnTo>
                <a:lnTo>
                  <a:pt x="80" y="80"/>
                </a:lnTo>
                <a:lnTo>
                  <a:pt x="123" y="0"/>
                </a:lnTo>
                <a:close/>
              </a:path>
            </a:pathLst>
          </a:custGeom>
          <a:solidFill>
            <a:schemeClr val="accent3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  <p:sp>
        <p:nvSpPr>
          <p:cNvPr id="18" name="Freeform 302"/>
          <p:cNvSpPr/>
          <p:nvPr>
            <p:custDataLst>
              <p:tags r:id="rId9"/>
            </p:custDataLst>
          </p:nvPr>
        </p:nvSpPr>
        <p:spPr bwMode="auto">
          <a:xfrm>
            <a:off x="11362690" y="1253490"/>
            <a:ext cx="129557" cy="129557"/>
          </a:xfrm>
          <a:custGeom>
            <a:avLst/>
            <a:gdLst>
              <a:gd name="T0" fmla="*/ 75 w 151"/>
              <a:gd name="T1" fmla="*/ 0 h 150"/>
              <a:gd name="T2" fmla="*/ 102 w 151"/>
              <a:gd name="T3" fmla="*/ 48 h 150"/>
              <a:gd name="T4" fmla="*/ 151 w 151"/>
              <a:gd name="T5" fmla="*/ 75 h 150"/>
              <a:gd name="T6" fmla="*/ 102 w 151"/>
              <a:gd name="T7" fmla="*/ 102 h 150"/>
              <a:gd name="T8" fmla="*/ 75 w 151"/>
              <a:gd name="T9" fmla="*/ 150 h 150"/>
              <a:gd name="T10" fmla="*/ 49 w 151"/>
              <a:gd name="T11" fmla="*/ 102 h 150"/>
              <a:gd name="T12" fmla="*/ 0 w 151"/>
              <a:gd name="T13" fmla="*/ 75 h 150"/>
              <a:gd name="T14" fmla="*/ 49 w 151"/>
              <a:gd name="T15" fmla="*/ 48 h 150"/>
              <a:gd name="T16" fmla="*/ 75 w 151"/>
              <a:gd name="T17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150">
                <a:moveTo>
                  <a:pt x="75" y="0"/>
                </a:moveTo>
                <a:lnTo>
                  <a:pt x="102" y="48"/>
                </a:lnTo>
                <a:lnTo>
                  <a:pt x="151" y="75"/>
                </a:lnTo>
                <a:lnTo>
                  <a:pt x="102" y="102"/>
                </a:lnTo>
                <a:lnTo>
                  <a:pt x="75" y="150"/>
                </a:lnTo>
                <a:lnTo>
                  <a:pt x="49" y="102"/>
                </a:lnTo>
                <a:lnTo>
                  <a:pt x="0" y="75"/>
                </a:lnTo>
                <a:lnTo>
                  <a:pt x="49" y="48"/>
                </a:lnTo>
                <a:lnTo>
                  <a:pt x="75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  <p:sp>
        <p:nvSpPr>
          <p:cNvPr id="25" name="Freeform 157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0433905" y="2017746"/>
            <a:ext cx="177215" cy="163925"/>
          </a:xfrm>
          <a:custGeom>
            <a:avLst/>
            <a:gdLst>
              <a:gd name="T0" fmla="*/ 55 w 110"/>
              <a:gd name="T1" fmla="*/ 100 h 100"/>
              <a:gd name="T2" fmla="*/ 50 w 110"/>
              <a:gd name="T3" fmla="*/ 97 h 100"/>
              <a:gd name="T4" fmla="*/ 1 w 110"/>
              <a:gd name="T5" fmla="*/ 9 h 100"/>
              <a:gd name="T6" fmla="*/ 1 w 110"/>
              <a:gd name="T7" fmla="*/ 3 h 100"/>
              <a:gd name="T8" fmla="*/ 6 w 110"/>
              <a:gd name="T9" fmla="*/ 0 h 100"/>
              <a:gd name="T10" fmla="*/ 104 w 110"/>
              <a:gd name="T11" fmla="*/ 0 h 100"/>
              <a:gd name="T12" fmla="*/ 109 w 110"/>
              <a:gd name="T13" fmla="*/ 3 h 100"/>
              <a:gd name="T14" fmla="*/ 109 w 110"/>
              <a:gd name="T15" fmla="*/ 9 h 100"/>
              <a:gd name="T16" fmla="*/ 60 w 110"/>
              <a:gd name="T17" fmla="*/ 97 h 100"/>
              <a:gd name="T18" fmla="*/ 55 w 110"/>
              <a:gd name="T19" fmla="*/ 100 h 100"/>
              <a:gd name="T20" fmla="*/ 16 w 110"/>
              <a:gd name="T21" fmla="*/ 12 h 100"/>
              <a:gd name="T22" fmla="*/ 55 w 110"/>
              <a:gd name="T23" fmla="*/ 82 h 100"/>
              <a:gd name="T24" fmla="*/ 94 w 110"/>
              <a:gd name="T25" fmla="*/ 12 h 100"/>
              <a:gd name="T26" fmla="*/ 16 w 110"/>
              <a:gd name="T27" fmla="*/ 1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0" h="100">
                <a:moveTo>
                  <a:pt x="55" y="100"/>
                </a:moveTo>
                <a:cubicBezTo>
                  <a:pt x="53" y="100"/>
                  <a:pt x="51" y="98"/>
                  <a:pt x="50" y="97"/>
                </a:cubicBezTo>
                <a:lnTo>
                  <a:pt x="1" y="9"/>
                </a:lnTo>
                <a:cubicBezTo>
                  <a:pt x="0" y="7"/>
                  <a:pt x="0" y="5"/>
                  <a:pt x="1" y="3"/>
                </a:cubicBezTo>
                <a:cubicBezTo>
                  <a:pt x="2" y="2"/>
                  <a:pt x="4" y="0"/>
                  <a:pt x="6" y="0"/>
                </a:cubicBezTo>
                <a:lnTo>
                  <a:pt x="104" y="0"/>
                </a:lnTo>
                <a:cubicBezTo>
                  <a:pt x="106" y="0"/>
                  <a:pt x="108" y="2"/>
                  <a:pt x="109" y="3"/>
                </a:cubicBezTo>
                <a:cubicBezTo>
                  <a:pt x="110" y="5"/>
                  <a:pt x="110" y="7"/>
                  <a:pt x="109" y="9"/>
                </a:cubicBezTo>
                <a:lnTo>
                  <a:pt x="60" y="97"/>
                </a:lnTo>
                <a:cubicBezTo>
                  <a:pt x="59" y="98"/>
                  <a:pt x="57" y="100"/>
                  <a:pt x="55" y="100"/>
                </a:cubicBezTo>
                <a:close/>
                <a:moveTo>
                  <a:pt x="16" y="12"/>
                </a:moveTo>
                <a:lnTo>
                  <a:pt x="55" y="82"/>
                </a:lnTo>
                <a:lnTo>
                  <a:pt x="94" y="12"/>
                </a:lnTo>
                <a:lnTo>
                  <a:pt x="16" y="12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s-ES" dirty="0"/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1" grpId="0" bldLvl="0" animBg="1"/>
      <p:bldP spid="17" grpId="0" bldLvl="0" animBg="1"/>
      <p:bldP spid="18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Installing Visual Studio 2022</a:t>
            </a:r>
            <a:endParaRPr lang="en-US" altLang="zh-CN" dirty="0"/>
          </a:p>
        </p:txBody>
      </p:sp>
      <p:sp>
        <p:nvSpPr>
          <p:cNvPr id="3" name="Text Box 8" descr="7b0a202020202262756c6c6574223a20227b5c2263617465676f727949645c223a31303030352c5c2274656d706c61746549645c223a3230323331353835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" y="1098550"/>
            <a:ext cx="11828780" cy="23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800"/>
              </a:lnSpc>
              <a:spcBef>
                <a:spcPts val="1000"/>
              </a:spcBef>
              <a:buClrTx/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Download it from https://visualstudio.microsoft.com/vs/older-downloads/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8" name="图片 7" descr="2378 [转换]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644" r="84596" b="8932"/>
          <a:stretch>
            <a:fillRect/>
          </a:stretch>
        </p:blipFill>
        <p:spPr>
          <a:xfrm>
            <a:off x="236220" y="5055620"/>
            <a:ext cx="1029547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Preparing to Compile C++ Code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8357d222c0a20202020227461726765744964223a202270726f636573734f6e6c696e6542756c6c6574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" y="1098550"/>
            <a:ext cx="6866255" cy="292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5pPr>
            <a:lvl6pPr marL="22860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6pPr>
            <a:lvl7pPr marL="27432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7pPr>
            <a:lvl8pPr marL="32004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8pPr>
            <a:lvl9pPr marL="3657600" algn="l" defTabSz="914400" rtl="0" eaLnBrk="1" latinLnBrk="0" hangingPunct="1">
              <a:defRPr b="1" kern="1200">
                <a:solidFill>
                  <a:sysClr val="windowText" lastClr="000000"/>
                </a:solidFill>
                <a:latin typeface="Lucida Sans" panose="020B0602030504020204" pitchFamily="34" charset="0"/>
                <a:ea typeface="微软雅黑 Light" panose="020B0502040204020203" charset="-122"/>
                <a:cs typeface="+mn-ea"/>
              </a:defRPr>
            </a:lvl9pPr>
          </a:lstStyle>
          <a:p>
            <a:pPr marL="571500" indent="-571500">
              <a:lnSpc>
                <a:spcPts val="3800"/>
              </a:lnSpc>
              <a:spcBef>
                <a:spcPts val="1000"/>
              </a:spcBef>
              <a:spcAft>
                <a:spcPts val="2000"/>
              </a:spcAft>
              <a:buClrTx/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Start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. Scroll down to the programs starting with V. Expand the "Visual Studio 2022" section.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  <a:p>
            <a:pPr marL="571500" indent="-571500">
              <a:lnSpc>
                <a:spcPts val="3800"/>
              </a:lnSpc>
              <a:spcBef>
                <a:spcPts val="1000"/>
              </a:spcBef>
              <a:spcAft>
                <a:spcPts val="2000"/>
              </a:spcAft>
              <a:buClrTx/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Click "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x64 Native Tools Command Prompt</a:t>
            </a:r>
            <a:r>
              <a:rPr lang="en-US" altLang="zh-CN" sz="3000" b="0" dirty="0">
                <a:latin typeface="Arial" panose="020B0604020202020204" pitchFamily="34" charset="0"/>
                <a:cs typeface="Arial" panose="020B0604020202020204" pitchFamily="34" charset="0"/>
                <a:sym typeface="微软雅黑 Light" panose="020B0502040204020203" charset="-122"/>
              </a:rPr>
              <a:t>", as shown below.</a:t>
            </a:r>
            <a:endParaRPr lang="en-US" altLang="zh-CN" sz="3000" b="0" dirty="0">
              <a:latin typeface="Arial" panose="020B0604020202020204" pitchFamily="34" charset="0"/>
              <a:cs typeface="Arial" panose="020B0604020202020204" pitchFamily="34" charset="0"/>
              <a:sym typeface="微软雅黑 Light" panose="020B0502040204020203" charset="-122"/>
            </a:endParaRPr>
          </a:p>
        </p:txBody>
      </p:sp>
      <p:pic>
        <p:nvPicPr>
          <p:cNvPr id="4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82180" y="973455"/>
            <a:ext cx="3602355" cy="5608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Creating a C++ Program</a:t>
            </a:r>
            <a:endParaRPr lang="en-US" altLang="zh-CN" dirty="0"/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476568" y="1022033"/>
            <a:ext cx="6678930" cy="5400675"/>
          </a:xfrm>
          <a:prstGeom prst="rect">
            <a:avLst/>
          </a:prstGeom>
          <a:noFill/>
          <a:ln w="6350">
            <a:solidFill>
              <a:srgbClr val="C00000"/>
            </a:solidFill>
            <a:prstDash val="dash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In the "x64 Native Tools Command Prompt" window, execute these commands: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b="1" dirty="0" err="1">
                <a:latin typeface="Times New Roman" panose="02020603050405020304" charset="0"/>
                <a:cs typeface="Times New Roman" panose="02020603050405020304" charset="0"/>
              </a:rPr>
              <a:t>mkdir</a:t>
            </a:r>
            <a:r>
              <a:rPr lang="en-US" sz="1600" b="1" dirty="0">
                <a:latin typeface="Times New Roman" panose="02020603050405020304" charset="0"/>
                <a:cs typeface="Times New Roman" panose="02020603050405020304" charset="0"/>
              </a:rPr>
              <a:t> c:\MyApp</a:t>
            </a:r>
            <a:endParaRPr lang="en-US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b="1" dirty="0">
                <a:latin typeface="Times New Roman" panose="02020603050405020304" charset="0"/>
                <a:cs typeface="Times New Roman" panose="02020603050405020304" charset="0"/>
              </a:rPr>
              <a:t>cd c:\MyApp</a:t>
            </a:r>
            <a:endParaRPr lang="en-US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spcAft>
                <a:spcPts val="1000"/>
              </a:spcAft>
            </a:pPr>
            <a:r>
              <a:rPr lang="en-US" sz="1600" b="1" dirty="0">
                <a:latin typeface="Times New Roman" panose="02020603050405020304" charset="0"/>
                <a:cs typeface="Times New Roman" panose="02020603050405020304" charset="0"/>
              </a:rPr>
              <a:t>notepad MyApp.cpp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Click </a:t>
            </a:r>
            <a:r>
              <a:rPr lang="en-US" sz="1600" b="1" dirty="0">
                <a:latin typeface="Times New Roman" panose="02020603050405020304" charset="0"/>
                <a:cs typeface="Times New Roman" panose="02020603050405020304" charset="0"/>
              </a:rPr>
              <a:t>Yes</a:t>
            </a:r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to create a new file.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spcAft>
                <a:spcPts val="1000"/>
              </a:spcAft>
            </a:pPr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Paste in this code, as shown below.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void </a:t>
            </a:r>
            <a:r>
              <a:rPr lang="en-US" sz="1600" dirty="0" err="1">
                <a:latin typeface="Times New Roman" panose="02020603050405020304" charset="0"/>
                <a:cs typeface="Times New Roman" panose="02020603050405020304" charset="0"/>
              </a:rPr>
              <a:t>MyFunction</a:t>
            </a:r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(long p1, long p2, long p3)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{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long x = p1 + p2 + p3;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long y = 0;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y = x / p2;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>
              <a:spcAft>
                <a:spcPts val="1000"/>
              </a:spcAft>
            </a:pPr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}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void main ()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{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long a = 2;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long b = 0;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1600" dirty="0" err="1">
                <a:latin typeface="Times New Roman" panose="02020603050405020304" charset="0"/>
                <a:cs typeface="Times New Roman" panose="02020603050405020304" charset="0"/>
              </a:rPr>
              <a:t>MyFunction</a:t>
            </a:r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(a, b, 5);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}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 fontAlgn="auto"/>
            <a:r>
              <a:rPr lang="en-US" sz="1600" dirty="0">
                <a:latin typeface="Times New Roman" panose="02020603050405020304" charset="0"/>
                <a:cs typeface="Times New Roman" panose="02020603050405020304" charset="0"/>
              </a:rPr>
              <a:t>In Notepad, save the file.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85715" y="1589405"/>
            <a:ext cx="660654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Compiling a C++ Program Without Symbols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835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37223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"x64 Native Tools Command Prompt" window, execute these commands: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 MyApp.cpp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2000"/>
              </a:spcAft>
              <a:buSzPct val="200000"/>
              <a:buFontTx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dir</a:t>
            </a:r>
            <a:endParaRPr lang="en-US" altLang="zh-CN" sz="300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As shown below, the compilation process created an .exe file and an .obj files, but no .pdb file.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00" y="986473"/>
            <a:ext cx="9360000" cy="571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Launching WinDbg Preview and Loading MyApp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37223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Click the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Start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button and type </a:t>
            </a: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WIN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 Click "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WinDbg Preview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WinDbg, click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File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300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"Launch executable"</a:t>
            </a: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Navigate to: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C:\MyApp\MyApp.exe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and double-click it.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 app loads, and stops inside ntdll,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00" y="245110"/>
            <a:ext cx="8280000" cy="651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113155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A728B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微软雅黑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Finding "main" symbols in MyApp</a:t>
            </a:r>
            <a:endParaRPr lang="en-US" altLang="zh-CN" dirty="0"/>
          </a:p>
        </p:txBody>
      </p:sp>
      <p:sp>
        <p:nvSpPr>
          <p:cNvPr id="2" name="Text Box 8" descr="7b0a202020202262756c6c6574223a20227b5c2263617465676f727949645c223a31303030352c5c2274656d706c61746549645c223a32303233313537347d220a7d0a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795" y="1075690"/>
            <a:ext cx="11438255" cy="2352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Lucida Sans" panose="020B0602030504020204" pitchFamily="34" charset="0"/>
                <a:ea typeface="+mn-ea"/>
                <a:cs typeface="+mn-cs"/>
              </a:defRPr>
            </a:lvl9pPr>
          </a:lstStyle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In the lower center of WinDbg, execute these commands: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MyApp!*main*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indent="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extLst>
                <a:ext uri="{35155182-B16C-46BC-9424-99874614C6A1}">
                  <wpsdc:indentchars xmlns:wpsdc="http://www.wps.cn/officeDocument/2017/drawingmlCustomData" val="150" checksum="3907405338"/>
                </a:ext>
              </a:extLst>
            </a:pPr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x MyApp!*</a:t>
            </a:r>
            <a:endParaRPr lang="en-US" altLang="zh-CN" sz="3000" dirty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marL="571500" indent="-57150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Blip>
                <a:blip r:embed="rId3"/>
              </a:buBlip>
              <a:extLst>
                <a:ext uri="{35155182-B16C-46BC-9424-99874614C6A1}">
                  <wpsdc:indentchars xmlns:wpsdc="http://www.wps.cn/officeDocument/2017/drawingmlCustomData" val="-150" checksum="1568234514"/>
                  <wpsdc:marlchars xmlns:wpsdc="http://www.wps.cn/officeDocument/2017/drawingmlCustomData" val="250" checksum="1039213347"/>
                </a:ext>
              </a:extLst>
            </a:pPr>
            <a:r>
              <a:rPr lang="en-US" altLang="zh-CN" sz="3000" b="0" dirty="0">
                <a:solidFill>
                  <a:prstClr val="black"/>
                </a:solidFill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There are no results, as shown below.</a:t>
            </a:r>
            <a:endParaRPr lang="en-US" altLang="zh-CN" sz="3000" b="0" dirty="0">
              <a:solidFill>
                <a:prstClr val="black"/>
              </a:solidFill>
              <a:latin typeface="Arial" panose="020B0604020202020204" pitchFamily="34" charset="0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00" y="162560"/>
            <a:ext cx="8280000" cy="6549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679_5*l_h_i*1_3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7679_5*l_h_i*1_3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27679_5*l_h_i*1_3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7679_5*l_h_i*1_3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7"/>
  <p:tag name="KSO_WM_UNIT_TEXT_FILL_TYPE" val="1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679_5*l_h_i*1_4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7679_5*l_h_i*1_4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27679_5*l_h_i*1_4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27679_5*l_h_i*1_4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8"/>
  <p:tag name="KSO_WM_UNIT_TEXT_FILL_TYPE" val="1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679_5*l_h_i*1_3_1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7679_5*l_h_i*1_3_3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27679_5*l_h_i*1_3_4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7679_5*l_h_i*1_3_2"/>
  <p:tag name="KSO_WM_TEMPLATE_CATEGORY" val="diagram"/>
  <p:tag name="KSO_WM_TEMPLATE_INDEX" val="20227679"/>
  <p:tag name="KSO_WM_UNIT_LAYERLEVEL" val="1_1_1"/>
  <p:tag name="KSO_WM_TAG_VERSION" val="1.0"/>
  <p:tag name="KSO_WM_BEAUTIFY_FLAG" val=""/>
  <p:tag name="KSO_WM_UNIT_TEXT_FILL_FORE_SCHEMECOLOR_INDEX" val="7"/>
  <p:tag name="KSO_WM_UNIT_TEXT_FILL_TYPE" val="1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SPECIAL_SOURCE" val="bdnull"/>
  <p:tag name="KSO_WM_SLIDE_ID" val="diagram20227964_3"/>
  <p:tag name="KSO_WM_TEMPLATE_SUBCATEGORY" val="0"/>
  <p:tag name="KSO_WM_TEMPLATE_MASTER_TYPE" val="1"/>
  <p:tag name="KSO_WM_TEMPLATE_COLOR_TYPE" val="0"/>
  <p:tag name="KSO_WM_SLIDE_INDEX" val="3"/>
  <p:tag name="KSO_WM_TAG_VERSION" val="1.0"/>
  <p:tag name="KSO_WM_BEAUTIFY_FLAG" val="#wm#"/>
  <p:tag name="KSO_WM_TEMPLATE_CATEGORY" val="diagram"/>
  <p:tag name="KSO_WM_TEMPLATE_INDEX" val="20227964"/>
  <p:tag name="KSO_WM_SLIDE_TYPE" val="text"/>
  <p:tag name="KSO_WM_SLIDE_SUBTYPE" val="diag"/>
  <p:tag name="KSO_WM_SLIDE_ITEM_CNT" val="3"/>
  <p:tag name="KSO_WM_SLIDE_SIZE" val="913.55*403"/>
  <p:tag name="KSO_WM_SLIDE_POSITION" val="0*66.25"/>
  <p:tag name="KSO_WM_DIAGRAM_GROUP_CODE" val="l1-1"/>
  <p:tag name="KSO_WM_SLIDE_DIAGTYPE" val="l"/>
  <p:tag name="KSO_WM_SLIDE_LAYOUT" val="l"/>
  <p:tag name="KSO_WM_SLIDE_LAYOUT_CNT" val="1"/>
</p:tagLst>
</file>

<file path=ppt/tags/tag603.xml><?xml version="1.0" encoding="utf-8"?>
<p:tagLst xmlns:p="http://schemas.openxmlformats.org/presentationml/2006/main">
  <p:tag name="KSO_WPP_MARK_KEY" val="04b754d6-d318-4518-b036-e15b288d949f"/>
  <p:tag name="COMMONDATA" val="eyJoZGlkIjoiMjM1ZDY5MzU0NGI3ZGJmZTdiZTc0YzkyODVkMTMyZTUifQ=="/>
  <p:tag name="commondata" val="eyJoZGlkIjoiMmY5MzdhMTM4MGYwZjY3MmUyNDAwYWI5ODI4MjA4MzUifQ==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4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4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4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4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4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5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5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5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5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5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5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5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5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5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6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6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6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6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6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6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6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6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6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7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7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7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7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7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7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7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7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7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8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8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8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8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8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8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8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8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8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8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9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9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9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9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9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9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9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9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9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9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10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10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10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10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10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10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10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0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10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7902</Words>
  <Application>WPS Presentation</Application>
  <PresentationFormat>宽屏</PresentationFormat>
  <Paragraphs>313</Paragraphs>
  <Slides>37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88</vt:i4>
      </vt:variant>
      <vt:variant>
        <vt:lpstr>幻灯片标题</vt:lpstr>
      </vt:variant>
      <vt:variant>
        <vt:i4>37</vt:i4>
      </vt:variant>
    </vt:vector>
  </HeadingPairs>
  <TitlesOfParts>
    <vt:vector size="153" baseType="lpstr">
      <vt:lpstr>Arial</vt:lpstr>
      <vt:lpstr>SimSun</vt:lpstr>
      <vt:lpstr>Wingdings</vt:lpstr>
      <vt:lpstr>阿里巴巴普惠体 R</vt:lpstr>
      <vt:lpstr>Wingdings</vt:lpstr>
      <vt:lpstr>Microsoft YaHei</vt:lpstr>
      <vt:lpstr>汉仪旗黑</vt:lpstr>
      <vt:lpstr>Arial</vt:lpstr>
      <vt:lpstr>华文楷体</vt:lpstr>
      <vt:lpstr>Arial Black</vt:lpstr>
      <vt:lpstr>Palatino Linotype</vt:lpstr>
      <vt:lpstr>苹方-简</vt:lpstr>
      <vt:lpstr>Segoe UI</vt:lpstr>
      <vt:lpstr>微软雅黑 Light</vt:lpstr>
      <vt:lpstr>思源黑体 CN Bold</vt:lpstr>
      <vt:lpstr>Calibri</vt:lpstr>
      <vt:lpstr>黑体-简</vt:lpstr>
      <vt:lpstr>Lucida Sans</vt:lpstr>
      <vt:lpstr>Helvetica Neue</vt:lpstr>
      <vt:lpstr>Times New Roman</vt:lpstr>
      <vt:lpstr>思源黑体 CN Heavy</vt:lpstr>
      <vt:lpstr>思源黑体 CN Normal</vt:lpstr>
      <vt:lpstr>Microsoft YaHei</vt:lpstr>
      <vt:lpstr>Arial Unicode MS</vt:lpstr>
      <vt:lpstr>等线</vt:lpstr>
      <vt:lpstr>Calibri Light</vt:lpstr>
      <vt:lpstr>SimSun</vt:lpstr>
      <vt:lpstr>宋体-简</vt:lpstr>
      <vt:lpstr>Office 主题</vt:lpstr>
      <vt:lpstr>自定义设计方案</vt:lpstr>
      <vt:lpstr>5_自定义设计方案</vt:lpstr>
      <vt:lpstr>10_自定义设计方案</vt:lpstr>
      <vt:lpstr>16_自定义设计方案</vt:lpstr>
      <vt:lpstr>25_自定义设计方案</vt:lpstr>
      <vt:lpstr>28_自定义设计方案</vt:lpstr>
      <vt:lpstr>32_自定义设计方案</vt:lpstr>
      <vt:lpstr>4_自定义设计方案</vt:lpstr>
      <vt:lpstr>11_自定义设计方案</vt:lpstr>
      <vt:lpstr>17_自定义设计方案</vt:lpstr>
      <vt:lpstr>18_自定义设计方案</vt:lpstr>
      <vt:lpstr>26_自定义设计方案</vt:lpstr>
      <vt:lpstr>27_自定义设计方案</vt:lpstr>
      <vt:lpstr>33_自定义设计方案</vt:lpstr>
      <vt:lpstr>34_自定义设计方案</vt:lpstr>
      <vt:lpstr>35_自定义设计方案</vt:lpstr>
      <vt:lpstr>36_自定义设计方案</vt:lpstr>
      <vt:lpstr>37_自定义设计方案</vt:lpstr>
      <vt:lpstr>38_自定义设计方案</vt:lpstr>
      <vt:lpstr>39_自定义设计方案</vt:lpstr>
      <vt:lpstr>40_自定义设计方案</vt:lpstr>
      <vt:lpstr>41_自定义设计方案</vt:lpstr>
      <vt:lpstr>42_自定义设计方案</vt:lpstr>
      <vt:lpstr>43_自定义设计方案</vt:lpstr>
      <vt:lpstr>44_自定义设计方案</vt:lpstr>
      <vt:lpstr>46_自定义设计方案</vt:lpstr>
      <vt:lpstr>47_自定义设计方案</vt:lpstr>
      <vt:lpstr>48_自定义设计方案</vt:lpstr>
      <vt:lpstr>49_自定义设计方案</vt:lpstr>
      <vt:lpstr>50_自定义设计方案</vt:lpstr>
      <vt:lpstr>51_自定义设计方案</vt:lpstr>
      <vt:lpstr>52_自定义设计方案</vt:lpstr>
      <vt:lpstr>53_自定义设计方案</vt:lpstr>
      <vt:lpstr>54_自定义设计方案</vt:lpstr>
      <vt:lpstr>55_自定义设计方案</vt:lpstr>
      <vt:lpstr>56_自定义设计方案</vt:lpstr>
      <vt:lpstr>57_自定义设计方案</vt:lpstr>
      <vt:lpstr>58_自定义设计方案</vt:lpstr>
      <vt:lpstr>59_自定义设计方案</vt:lpstr>
      <vt:lpstr>60_自定义设计方案</vt:lpstr>
      <vt:lpstr>61_自定义设计方案</vt:lpstr>
      <vt:lpstr>62_自定义设计方案</vt:lpstr>
      <vt:lpstr>63_自定义设计方案</vt:lpstr>
      <vt:lpstr>64_自定义设计方案</vt:lpstr>
      <vt:lpstr>65_自定义设计方案</vt:lpstr>
      <vt:lpstr>66_自定义设计方案</vt:lpstr>
      <vt:lpstr>67_自定义设计方案</vt:lpstr>
      <vt:lpstr>68_自定义设计方案</vt:lpstr>
      <vt:lpstr>71_自定义设计方案</vt:lpstr>
      <vt:lpstr>72_自定义设计方案</vt:lpstr>
      <vt:lpstr>73_自定义设计方案</vt:lpstr>
      <vt:lpstr>74_自定义设计方案</vt:lpstr>
      <vt:lpstr>75_自定义设计方案</vt:lpstr>
      <vt:lpstr>76_自定义设计方案</vt:lpstr>
      <vt:lpstr>77_自定义设计方案</vt:lpstr>
      <vt:lpstr>78_自定义设计方案</vt:lpstr>
      <vt:lpstr>79_自定义设计方案</vt:lpstr>
      <vt:lpstr>80_自定义设计方案</vt:lpstr>
      <vt:lpstr>81_自定义设计方案</vt:lpstr>
      <vt:lpstr>82_自定义设计方案</vt:lpstr>
      <vt:lpstr>83_自定义设计方案</vt:lpstr>
      <vt:lpstr>84_自定义设计方案</vt:lpstr>
      <vt:lpstr>85_自定义设计方案</vt:lpstr>
      <vt:lpstr>86_自定义设计方案</vt:lpstr>
      <vt:lpstr>87_自定义设计方案</vt:lpstr>
      <vt:lpstr>88_自定义设计方案</vt:lpstr>
      <vt:lpstr>89_自定义设计方案</vt:lpstr>
      <vt:lpstr>90_自定义设计方案</vt:lpstr>
      <vt:lpstr>91_自定义设计方案</vt:lpstr>
      <vt:lpstr>92_自定义设计方案</vt:lpstr>
      <vt:lpstr>93_自定义设计方案</vt:lpstr>
      <vt:lpstr>94_自定义设计方案</vt:lpstr>
      <vt:lpstr>95_自定义设计方案</vt:lpstr>
      <vt:lpstr>96_自定义设计方案</vt:lpstr>
      <vt:lpstr>97_自定义设计方案</vt:lpstr>
      <vt:lpstr>98_自定义设计方案</vt:lpstr>
      <vt:lpstr>99_自定义设计方案</vt:lpstr>
      <vt:lpstr>100_自定义设计方案</vt:lpstr>
      <vt:lpstr>101_自定义设计方案</vt:lpstr>
      <vt:lpstr>102_自定义设计方案</vt:lpstr>
      <vt:lpstr>103_自定义设计方案</vt:lpstr>
      <vt:lpstr>104_自定义设计方案</vt:lpstr>
      <vt:lpstr>105_自定义设计方案</vt:lpstr>
      <vt:lpstr>106_自定义设计方案</vt:lpstr>
      <vt:lpstr>107_自定义设计方案</vt:lpstr>
      <vt:lpstr>108_自定义设计方案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Liping Zhang</dc:creator>
  <cp:lastModifiedBy>Fangtian Zhong</cp:lastModifiedBy>
  <cp:revision>251</cp:revision>
  <dcterms:created xsi:type="dcterms:W3CDTF">2023-11-14T21:36:47Z</dcterms:created>
  <dcterms:modified xsi:type="dcterms:W3CDTF">2023-11-14T21:36:47Z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058F82D7C35E4A1DAA5684BF977FF901</vt:lpwstr>
  </property>
  <property fmtid="{D5CDD505-2E9C-101B-9397-08002B2CF9AE}" pid="3" name="KSOProductBuildVer">
    <vt:lpwstr>1033-4.9.0.7859</vt:lpwstr>
  </property>
</Properties>
</file>