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media/image1.svg" ContentType="image/svg+xml"/>
  <Override PartName="/ppt/media/image2.svg" ContentType="image/svg+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3"/>
    <p:sldMasterId id="2147483652" r:id="rId4"/>
    <p:sldMasterId id="2147483654"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 id="2147483719" r:id="rId37"/>
    <p:sldMasterId id="2147483721" r:id="rId38"/>
    <p:sldMasterId id="2147483723" r:id="rId39"/>
    <p:sldMasterId id="2147483725" r:id="rId40"/>
    <p:sldMasterId id="2147483727" r:id="rId41"/>
    <p:sldMasterId id="2147483729" r:id="rId42"/>
    <p:sldMasterId id="2147483731" r:id="rId43"/>
    <p:sldMasterId id="2147483733" r:id="rId44"/>
    <p:sldMasterId id="2147483735" r:id="rId45"/>
    <p:sldMasterId id="2147483737" r:id="rId46"/>
    <p:sldMasterId id="2147483739" r:id="rId47"/>
    <p:sldMasterId id="2147483741" r:id="rId48"/>
    <p:sldMasterId id="2147483743" r:id="rId49"/>
    <p:sldMasterId id="2147483745" r:id="rId50"/>
    <p:sldMasterId id="2147483747" r:id="rId51"/>
    <p:sldMasterId id="2147483749" r:id="rId52"/>
    <p:sldMasterId id="2147483751" r:id="rId53"/>
    <p:sldMasterId id="2147483753" r:id="rId54"/>
    <p:sldMasterId id="2147483755" r:id="rId55"/>
    <p:sldMasterId id="2147483757" r:id="rId56"/>
    <p:sldMasterId id="2147483759" r:id="rId57"/>
    <p:sldMasterId id="2147483761" r:id="rId58"/>
    <p:sldMasterId id="2147483763" r:id="rId59"/>
    <p:sldMasterId id="2147483765" r:id="rId60"/>
    <p:sldMasterId id="2147483767" r:id="rId61"/>
    <p:sldMasterId id="2147483769" r:id="rId62"/>
    <p:sldMasterId id="2147483771" r:id="rId63"/>
    <p:sldMasterId id="2147483773" r:id="rId64"/>
    <p:sldMasterId id="2147483775" r:id="rId65"/>
    <p:sldMasterId id="2147483777" r:id="rId66"/>
    <p:sldMasterId id="2147483779" r:id="rId67"/>
    <p:sldMasterId id="2147483781" r:id="rId68"/>
    <p:sldMasterId id="2147483783" r:id="rId69"/>
    <p:sldMasterId id="2147483785" r:id="rId70"/>
    <p:sldMasterId id="2147483787" r:id="rId71"/>
    <p:sldMasterId id="2147483789" r:id="rId72"/>
    <p:sldMasterId id="2147483791" r:id="rId73"/>
    <p:sldMasterId id="2147483793" r:id="rId74"/>
    <p:sldMasterId id="2147483795" r:id="rId75"/>
    <p:sldMasterId id="2147483797" r:id="rId76"/>
    <p:sldMasterId id="2147483799" r:id="rId77"/>
    <p:sldMasterId id="2147483801" r:id="rId78"/>
    <p:sldMasterId id="2147483803" r:id="rId79"/>
    <p:sldMasterId id="2147483805" r:id="rId80"/>
    <p:sldMasterId id="2147483807" r:id="rId81"/>
    <p:sldMasterId id="2147483809" r:id="rId82"/>
    <p:sldMasterId id="2147483811" r:id="rId83"/>
    <p:sldMasterId id="2147483813" r:id="rId84"/>
    <p:sldMasterId id="2147483815" r:id="rId85"/>
    <p:sldMasterId id="2147483817" r:id="rId86"/>
    <p:sldMasterId id="2147483819" r:id="rId87"/>
    <p:sldMasterId id="2147483821" r:id="rId88"/>
    <p:sldMasterId id="2147483823" r:id="rId89"/>
    <p:sldMasterId id="2147483825" r:id="rId90"/>
    <p:sldMasterId id="2147483827" r:id="rId91"/>
    <p:sldMasterId id="2147483829" r:id="rId92"/>
    <p:sldMasterId id="2147483831" r:id="rId93"/>
    <p:sldMasterId id="2147483833" r:id="rId94"/>
    <p:sldMasterId id="2147483835" r:id="rId95"/>
    <p:sldMasterId id="2147483837" r:id="rId96"/>
    <p:sldMasterId id="2147483839" r:id="rId97"/>
    <p:sldMasterId id="2147483841" r:id="rId98"/>
    <p:sldMasterId id="2147483843" r:id="rId99"/>
    <p:sldMasterId id="2147483845" r:id="rId100"/>
    <p:sldMasterId id="2147483847" r:id="rId101"/>
    <p:sldMasterId id="2147483849" r:id="rId102"/>
    <p:sldMasterId id="2147483851" r:id="rId103"/>
    <p:sldMasterId id="2147483853" r:id="rId104"/>
    <p:sldMasterId id="2147483855" r:id="rId105"/>
    <p:sldMasterId id="2147483857" r:id="rId106"/>
    <p:sldMasterId id="2147483859" r:id="rId107"/>
    <p:sldMasterId id="2147483861" r:id="rId108"/>
    <p:sldMasterId id="2147483863" r:id="rId109"/>
    <p:sldMasterId id="2147483865" r:id="rId110"/>
    <p:sldMasterId id="2147483867" r:id="rId111"/>
    <p:sldMasterId id="2147483869" r:id="rId112"/>
    <p:sldMasterId id="2147483871" r:id="rId113"/>
    <p:sldMasterId id="2147483873" r:id="rId114"/>
  </p:sldMasterIdLst>
  <p:notesMasterIdLst>
    <p:notesMasterId r:id="rId117"/>
  </p:notesMasterIdLst>
  <p:sldIdLst>
    <p:sldId id="257" r:id="rId115"/>
    <p:sldId id="263" r:id="rId116"/>
    <p:sldId id="808" r:id="rId118"/>
    <p:sldId id="809" r:id="rId119"/>
    <p:sldId id="810" r:id="rId120"/>
    <p:sldId id="811" r:id="rId121"/>
    <p:sldId id="812" r:id="rId122"/>
    <p:sldId id="862" r:id="rId123"/>
    <p:sldId id="869" r:id="rId124"/>
    <p:sldId id="870" r:id="rId125"/>
    <p:sldId id="871" r:id="rId126"/>
    <p:sldId id="832" r:id="rId127"/>
    <p:sldId id="833" r:id="rId128"/>
    <p:sldId id="834" r:id="rId129"/>
    <p:sldId id="835" r:id="rId130"/>
    <p:sldId id="876" r:id="rId131"/>
    <p:sldId id="877" r:id="rId132"/>
    <p:sldId id="878" r:id="rId133"/>
    <p:sldId id="879" r:id="rId134"/>
    <p:sldId id="880" r:id="rId135"/>
    <p:sldId id="881" r:id="rId136"/>
    <p:sldId id="882" r:id="rId137"/>
    <p:sldId id="883" r:id="rId138"/>
    <p:sldId id="884" r:id="rId139"/>
    <p:sldId id="885" r:id="rId140"/>
    <p:sldId id="886" r:id="rId141"/>
    <p:sldId id="887" r:id="rId142"/>
    <p:sldId id="888" r:id="rId143"/>
    <p:sldId id="889" r:id="rId144"/>
    <p:sldId id="637" r:id="rId145"/>
  </p:sldIdLst>
  <p:sldSz cx="12192000" cy="6858000"/>
  <p:notesSz cx="6858000" cy="9144000"/>
  <p:embeddedFontLst>
    <p:embeddedFont>
      <p:font typeface="华文楷体" panose="02010600040101010101" pitchFamily="2" charset="-122"/>
      <p:regular r:id="rId149"/>
    </p:embeddedFont>
  </p:embeddedFontLst>
  <p:custDataLst>
    <p:tags r:id="rId1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8BE"/>
    <a:srgbClr val="D1202F"/>
    <a:srgbClr val="222424"/>
    <a:srgbClr val="07A7AF"/>
    <a:srgbClr val="0000FF"/>
    <a:srgbClr val="FF4338"/>
    <a:srgbClr val="E80B01"/>
    <a:srgbClr val="802196"/>
    <a:srgbClr val="20E4F9"/>
    <a:srgbClr val="08B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71" d="100"/>
          <a:sy n="71" d="100"/>
        </p:scale>
        <p:origin x="412" y="44"/>
      </p:cViewPr>
      <p:guideLst>
        <p:guide orient="horz" pos="2198"/>
        <p:guide pos="352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Master" Target="slideMasters/slideMaster98.xml"/><Relationship Id="rId98" Type="http://schemas.openxmlformats.org/officeDocument/2006/relationships/slideMaster" Target="slideMasters/slideMaster97.xml"/><Relationship Id="rId97" Type="http://schemas.openxmlformats.org/officeDocument/2006/relationships/slideMaster" Target="slideMasters/slideMaster96.xml"/><Relationship Id="rId96" Type="http://schemas.openxmlformats.org/officeDocument/2006/relationships/slideMaster" Target="slideMasters/slideMaster95.xml"/><Relationship Id="rId95" Type="http://schemas.openxmlformats.org/officeDocument/2006/relationships/slideMaster" Target="slideMasters/slideMaster94.xml"/><Relationship Id="rId94" Type="http://schemas.openxmlformats.org/officeDocument/2006/relationships/slideMaster" Target="slideMasters/slideMaster93.xml"/><Relationship Id="rId93" Type="http://schemas.openxmlformats.org/officeDocument/2006/relationships/slideMaster" Target="slideMasters/slideMaster92.xml"/><Relationship Id="rId92" Type="http://schemas.openxmlformats.org/officeDocument/2006/relationships/slideMaster" Target="slideMasters/slideMaster91.xml"/><Relationship Id="rId91" Type="http://schemas.openxmlformats.org/officeDocument/2006/relationships/slideMaster" Target="slideMasters/slideMaster90.xml"/><Relationship Id="rId90" Type="http://schemas.openxmlformats.org/officeDocument/2006/relationships/slideMaster" Target="slideMasters/slideMaster89.xml"/><Relationship Id="rId9" Type="http://schemas.openxmlformats.org/officeDocument/2006/relationships/slideMaster" Target="slideMasters/slideMaster8.xml"/><Relationship Id="rId89" Type="http://schemas.openxmlformats.org/officeDocument/2006/relationships/slideMaster" Target="slideMasters/slideMaster88.xml"/><Relationship Id="rId88" Type="http://schemas.openxmlformats.org/officeDocument/2006/relationships/slideMaster" Target="slideMasters/slideMaster87.xml"/><Relationship Id="rId87" Type="http://schemas.openxmlformats.org/officeDocument/2006/relationships/slideMaster" Target="slideMasters/slideMaster86.xml"/><Relationship Id="rId86" Type="http://schemas.openxmlformats.org/officeDocument/2006/relationships/slideMaster" Target="slideMasters/slideMaster85.xml"/><Relationship Id="rId85" Type="http://schemas.openxmlformats.org/officeDocument/2006/relationships/slideMaster" Target="slideMasters/slideMaster84.xml"/><Relationship Id="rId84" Type="http://schemas.openxmlformats.org/officeDocument/2006/relationships/slideMaster" Target="slideMasters/slideMaster83.xml"/><Relationship Id="rId83" Type="http://schemas.openxmlformats.org/officeDocument/2006/relationships/slideMaster" Target="slideMasters/slideMaster82.xml"/><Relationship Id="rId82" Type="http://schemas.openxmlformats.org/officeDocument/2006/relationships/slideMaster" Target="slideMasters/slideMaster81.xml"/><Relationship Id="rId81" Type="http://schemas.openxmlformats.org/officeDocument/2006/relationships/slideMaster" Target="slideMasters/slideMaster80.xml"/><Relationship Id="rId80" Type="http://schemas.openxmlformats.org/officeDocument/2006/relationships/slideMaster" Target="slideMasters/slideMaster79.xml"/><Relationship Id="rId8" Type="http://schemas.openxmlformats.org/officeDocument/2006/relationships/slideMaster" Target="slideMasters/slideMaster7.xml"/><Relationship Id="rId79" Type="http://schemas.openxmlformats.org/officeDocument/2006/relationships/slideMaster" Target="slideMasters/slideMaster78.xml"/><Relationship Id="rId78" Type="http://schemas.openxmlformats.org/officeDocument/2006/relationships/slideMaster" Target="slideMasters/slideMaster77.xml"/><Relationship Id="rId77" Type="http://schemas.openxmlformats.org/officeDocument/2006/relationships/slideMaster" Target="slideMasters/slideMaster76.xml"/><Relationship Id="rId76" Type="http://schemas.openxmlformats.org/officeDocument/2006/relationships/slideMaster" Target="slideMasters/slideMaster75.xml"/><Relationship Id="rId75" Type="http://schemas.openxmlformats.org/officeDocument/2006/relationships/slideMaster" Target="slideMasters/slideMaster74.xml"/><Relationship Id="rId74" Type="http://schemas.openxmlformats.org/officeDocument/2006/relationships/slideMaster" Target="slideMasters/slideMaster73.xml"/><Relationship Id="rId73" Type="http://schemas.openxmlformats.org/officeDocument/2006/relationships/slideMaster" Target="slideMasters/slideMaster72.xml"/><Relationship Id="rId72" Type="http://schemas.openxmlformats.org/officeDocument/2006/relationships/slideMaster" Target="slideMasters/slideMaster71.xml"/><Relationship Id="rId71" Type="http://schemas.openxmlformats.org/officeDocument/2006/relationships/slideMaster" Target="slideMasters/slideMaster70.xml"/><Relationship Id="rId70" Type="http://schemas.openxmlformats.org/officeDocument/2006/relationships/slideMaster" Target="slideMasters/slideMaster69.xml"/><Relationship Id="rId7" Type="http://schemas.openxmlformats.org/officeDocument/2006/relationships/slideMaster" Target="slideMasters/slideMaster6.xml"/><Relationship Id="rId69" Type="http://schemas.openxmlformats.org/officeDocument/2006/relationships/slideMaster" Target="slideMasters/slideMaster68.xml"/><Relationship Id="rId68" Type="http://schemas.openxmlformats.org/officeDocument/2006/relationships/slideMaster" Target="slideMasters/slideMaster67.xml"/><Relationship Id="rId67" Type="http://schemas.openxmlformats.org/officeDocument/2006/relationships/slideMaster" Target="slideMasters/slideMaster66.xml"/><Relationship Id="rId66" Type="http://schemas.openxmlformats.org/officeDocument/2006/relationships/slideMaster" Target="slideMasters/slideMaster65.xml"/><Relationship Id="rId65" Type="http://schemas.openxmlformats.org/officeDocument/2006/relationships/slideMaster" Target="slideMasters/slideMaster64.xml"/><Relationship Id="rId64" Type="http://schemas.openxmlformats.org/officeDocument/2006/relationships/slideMaster" Target="slideMasters/slideMaster63.xml"/><Relationship Id="rId63" Type="http://schemas.openxmlformats.org/officeDocument/2006/relationships/slideMaster" Target="slideMasters/slideMaster62.xml"/><Relationship Id="rId62" Type="http://schemas.openxmlformats.org/officeDocument/2006/relationships/slideMaster" Target="slideMasters/slideMaster61.xml"/><Relationship Id="rId61" Type="http://schemas.openxmlformats.org/officeDocument/2006/relationships/slideMaster" Target="slideMasters/slideMaster60.xml"/><Relationship Id="rId60" Type="http://schemas.openxmlformats.org/officeDocument/2006/relationships/slideMaster" Target="slideMasters/slideMaster59.xml"/><Relationship Id="rId6" Type="http://schemas.openxmlformats.org/officeDocument/2006/relationships/slideMaster" Target="slideMasters/slideMaster5.xml"/><Relationship Id="rId59" Type="http://schemas.openxmlformats.org/officeDocument/2006/relationships/slideMaster" Target="slideMasters/slideMaster58.xml"/><Relationship Id="rId58" Type="http://schemas.openxmlformats.org/officeDocument/2006/relationships/slideMaster" Target="slideMasters/slideMaster57.xml"/><Relationship Id="rId57" Type="http://schemas.openxmlformats.org/officeDocument/2006/relationships/slideMaster" Target="slideMasters/slideMaster56.xml"/><Relationship Id="rId56" Type="http://schemas.openxmlformats.org/officeDocument/2006/relationships/slideMaster" Target="slideMasters/slideMaster55.xml"/><Relationship Id="rId55" Type="http://schemas.openxmlformats.org/officeDocument/2006/relationships/slideMaster" Target="slideMasters/slideMaster54.xml"/><Relationship Id="rId54" Type="http://schemas.openxmlformats.org/officeDocument/2006/relationships/slideMaster" Target="slideMasters/slideMaster53.xml"/><Relationship Id="rId53" Type="http://schemas.openxmlformats.org/officeDocument/2006/relationships/slideMaster" Target="slideMasters/slideMaster52.xml"/><Relationship Id="rId52" Type="http://schemas.openxmlformats.org/officeDocument/2006/relationships/slideMaster" Target="slideMasters/slideMaster51.xml"/><Relationship Id="rId51" Type="http://schemas.openxmlformats.org/officeDocument/2006/relationships/slideMaster" Target="slideMasters/slideMaster50.xml"/><Relationship Id="rId50" Type="http://schemas.openxmlformats.org/officeDocument/2006/relationships/slideMaster" Target="slideMasters/slideMaster49.xml"/><Relationship Id="rId5" Type="http://schemas.openxmlformats.org/officeDocument/2006/relationships/slideMaster" Target="slideMasters/slideMaster4.xml"/><Relationship Id="rId49" Type="http://schemas.openxmlformats.org/officeDocument/2006/relationships/slideMaster" Target="slideMasters/slideMaster48.xml"/><Relationship Id="rId48" Type="http://schemas.openxmlformats.org/officeDocument/2006/relationships/slideMaster" Target="slideMasters/slideMaster47.xml"/><Relationship Id="rId47" Type="http://schemas.openxmlformats.org/officeDocument/2006/relationships/slideMaster" Target="slideMasters/slideMaster46.xml"/><Relationship Id="rId46" Type="http://schemas.openxmlformats.org/officeDocument/2006/relationships/slideMaster" Target="slideMasters/slideMaster45.xml"/><Relationship Id="rId45" Type="http://schemas.openxmlformats.org/officeDocument/2006/relationships/slideMaster" Target="slideMasters/slideMaster44.xml"/><Relationship Id="rId44" Type="http://schemas.openxmlformats.org/officeDocument/2006/relationships/slideMaster" Target="slideMasters/slideMaster43.xml"/><Relationship Id="rId43" Type="http://schemas.openxmlformats.org/officeDocument/2006/relationships/slideMaster" Target="slideMasters/slideMaster42.xml"/><Relationship Id="rId42" Type="http://schemas.openxmlformats.org/officeDocument/2006/relationships/slideMaster" Target="slideMasters/slideMaster41.xml"/><Relationship Id="rId41" Type="http://schemas.openxmlformats.org/officeDocument/2006/relationships/slideMaster" Target="slideMasters/slideMaster40.xml"/><Relationship Id="rId40" Type="http://schemas.openxmlformats.org/officeDocument/2006/relationships/slideMaster" Target="slideMasters/slideMaster39.xml"/><Relationship Id="rId4" Type="http://schemas.openxmlformats.org/officeDocument/2006/relationships/slideMaster" Target="slideMasters/slideMaster3.xml"/><Relationship Id="rId39" Type="http://schemas.openxmlformats.org/officeDocument/2006/relationships/slideMaster" Target="slideMasters/slideMaster38.xml"/><Relationship Id="rId38" Type="http://schemas.openxmlformats.org/officeDocument/2006/relationships/slideMaster" Target="slideMasters/slideMaster37.xml"/><Relationship Id="rId37" Type="http://schemas.openxmlformats.org/officeDocument/2006/relationships/slideMaster" Target="slideMasters/slideMaster36.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0" Type="http://schemas.openxmlformats.org/officeDocument/2006/relationships/tags" Target="tags/tag707.xml"/><Relationship Id="rId15" Type="http://schemas.openxmlformats.org/officeDocument/2006/relationships/slideMaster" Target="slideMasters/slideMaster14.xml"/><Relationship Id="rId149" Type="http://schemas.openxmlformats.org/officeDocument/2006/relationships/font" Target="fonts/font1.fntdata"/><Relationship Id="rId148" Type="http://schemas.openxmlformats.org/officeDocument/2006/relationships/tableStyles" Target="tableStyles.xml"/><Relationship Id="rId147" Type="http://schemas.openxmlformats.org/officeDocument/2006/relationships/viewProps" Target="viewProps.xml"/><Relationship Id="rId146" Type="http://schemas.openxmlformats.org/officeDocument/2006/relationships/presProps" Target="presProps.xml"/><Relationship Id="rId145" Type="http://schemas.openxmlformats.org/officeDocument/2006/relationships/slide" Target="slides/slide30.xml"/><Relationship Id="rId144" Type="http://schemas.openxmlformats.org/officeDocument/2006/relationships/slide" Target="slides/slide29.xml"/><Relationship Id="rId143" Type="http://schemas.openxmlformats.org/officeDocument/2006/relationships/slide" Target="slides/slide28.xml"/><Relationship Id="rId142" Type="http://schemas.openxmlformats.org/officeDocument/2006/relationships/slide" Target="slides/slide27.xml"/><Relationship Id="rId141" Type="http://schemas.openxmlformats.org/officeDocument/2006/relationships/slide" Target="slides/slide26.xml"/><Relationship Id="rId140" Type="http://schemas.openxmlformats.org/officeDocument/2006/relationships/slide" Target="slides/slide25.xml"/><Relationship Id="rId14" Type="http://schemas.openxmlformats.org/officeDocument/2006/relationships/slideMaster" Target="slideMasters/slideMaster13.xml"/><Relationship Id="rId139" Type="http://schemas.openxmlformats.org/officeDocument/2006/relationships/slide" Target="slides/slide24.xml"/><Relationship Id="rId138" Type="http://schemas.openxmlformats.org/officeDocument/2006/relationships/slide" Target="slides/slide23.xml"/><Relationship Id="rId137" Type="http://schemas.openxmlformats.org/officeDocument/2006/relationships/slide" Target="slides/slide22.xml"/><Relationship Id="rId136" Type="http://schemas.openxmlformats.org/officeDocument/2006/relationships/slide" Target="slides/slide21.xml"/><Relationship Id="rId135" Type="http://schemas.openxmlformats.org/officeDocument/2006/relationships/slide" Target="slides/slide20.xml"/><Relationship Id="rId134" Type="http://schemas.openxmlformats.org/officeDocument/2006/relationships/slide" Target="slides/slide19.xml"/><Relationship Id="rId133" Type="http://schemas.openxmlformats.org/officeDocument/2006/relationships/slide" Target="slides/slide18.xml"/><Relationship Id="rId132" Type="http://schemas.openxmlformats.org/officeDocument/2006/relationships/slide" Target="slides/slide17.xml"/><Relationship Id="rId131" Type="http://schemas.openxmlformats.org/officeDocument/2006/relationships/slide" Target="slides/slide16.xml"/><Relationship Id="rId130" Type="http://schemas.openxmlformats.org/officeDocument/2006/relationships/slide" Target="slides/slide15.xml"/><Relationship Id="rId13" Type="http://schemas.openxmlformats.org/officeDocument/2006/relationships/slideMaster" Target="slideMasters/slideMaster12.xml"/><Relationship Id="rId129" Type="http://schemas.openxmlformats.org/officeDocument/2006/relationships/slide" Target="slides/slide14.xml"/><Relationship Id="rId128" Type="http://schemas.openxmlformats.org/officeDocument/2006/relationships/slide" Target="slides/slide13.xml"/><Relationship Id="rId127" Type="http://schemas.openxmlformats.org/officeDocument/2006/relationships/slide" Target="slides/slide12.xml"/><Relationship Id="rId126" Type="http://schemas.openxmlformats.org/officeDocument/2006/relationships/slide" Target="slides/slide11.xml"/><Relationship Id="rId125" Type="http://schemas.openxmlformats.org/officeDocument/2006/relationships/slide" Target="slides/slide10.xml"/><Relationship Id="rId124" Type="http://schemas.openxmlformats.org/officeDocument/2006/relationships/slide" Target="slides/slide9.xml"/><Relationship Id="rId123" Type="http://schemas.openxmlformats.org/officeDocument/2006/relationships/slide" Target="slides/slide8.xml"/><Relationship Id="rId122" Type="http://schemas.openxmlformats.org/officeDocument/2006/relationships/slide" Target="slides/slide7.xml"/><Relationship Id="rId121" Type="http://schemas.openxmlformats.org/officeDocument/2006/relationships/slide" Target="slides/slide6.xml"/><Relationship Id="rId120" Type="http://schemas.openxmlformats.org/officeDocument/2006/relationships/slide" Target="slides/slide5.xml"/><Relationship Id="rId12" Type="http://schemas.openxmlformats.org/officeDocument/2006/relationships/slideMaster" Target="slideMasters/slideMaster11.xml"/><Relationship Id="rId119" Type="http://schemas.openxmlformats.org/officeDocument/2006/relationships/slide" Target="slides/slide4.xml"/><Relationship Id="rId118" Type="http://schemas.openxmlformats.org/officeDocument/2006/relationships/slide" Target="slides/slide3.xml"/><Relationship Id="rId117" Type="http://schemas.openxmlformats.org/officeDocument/2006/relationships/notesMaster" Target="notesMasters/notesMaster1.xml"/><Relationship Id="rId116" Type="http://schemas.openxmlformats.org/officeDocument/2006/relationships/slide" Target="slides/slide2.xml"/><Relationship Id="rId115" Type="http://schemas.openxmlformats.org/officeDocument/2006/relationships/slide" Target="slides/slide1.xml"/><Relationship Id="rId114" Type="http://schemas.openxmlformats.org/officeDocument/2006/relationships/slideMaster" Target="slideMasters/slideMaster113.xml"/><Relationship Id="rId113" Type="http://schemas.openxmlformats.org/officeDocument/2006/relationships/slideMaster" Target="slideMasters/slideMaster112.xml"/><Relationship Id="rId112" Type="http://schemas.openxmlformats.org/officeDocument/2006/relationships/slideMaster" Target="slideMasters/slideMaster111.xml"/><Relationship Id="rId111" Type="http://schemas.openxmlformats.org/officeDocument/2006/relationships/slideMaster" Target="slideMasters/slideMaster110.xml"/><Relationship Id="rId110" Type="http://schemas.openxmlformats.org/officeDocument/2006/relationships/slideMaster" Target="slideMasters/slideMaster109.xml"/><Relationship Id="rId11" Type="http://schemas.openxmlformats.org/officeDocument/2006/relationships/slideMaster" Target="slideMasters/slideMaster10.xml"/><Relationship Id="rId109" Type="http://schemas.openxmlformats.org/officeDocument/2006/relationships/slideMaster" Target="slideMasters/slideMaster108.xml"/><Relationship Id="rId108" Type="http://schemas.openxmlformats.org/officeDocument/2006/relationships/slideMaster" Target="slideMasters/slideMaster107.xml"/><Relationship Id="rId107" Type="http://schemas.openxmlformats.org/officeDocument/2006/relationships/slideMaster" Target="slideMasters/slideMaster106.xml"/><Relationship Id="rId106" Type="http://schemas.openxmlformats.org/officeDocument/2006/relationships/slideMaster" Target="slideMasters/slideMaster105.xml"/><Relationship Id="rId105" Type="http://schemas.openxmlformats.org/officeDocument/2006/relationships/slideMaster" Target="slideMasters/slideMaster104.xml"/><Relationship Id="rId104" Type="http://schemas.openxmlformats.org/officeDocument/2006/relationships/slideMaster" Target="slideMasters/slideMaster103.xml"/><Relationship Id="rId103" Type="http://schemas.openxmlformats.org/officeDocument/2006/relationships/slideMaster" Target="slideMasters/slideMaster102.xml"/><Relationship Id="rId102" Type="http://schemas.openxmlformats.org/officeDocument/2006/relationships/slideMaster" Target="slideMasters/slideMaster101.xml"/><Relationship Id="rId101" Type="http://schemas.openxmlformats.org/officeDocument/2006/relationships/slideMaster" Target="slideMasters/slideMaster100.xml"/><Relationship Id="rId100" Type="http://schemas.openxmlformats.org/officeDocument/2006/relationships/slideMaster" Target="slideMasters/slideMaster99.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21922-B392-49CB-98B2-D1506FCEEC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082BF-40C1-4E6C-9085-1B48E30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23020B4-C4F0-47FB-9EF6-DA1D8CA35CE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284FBA-1E51-41CA-94CE-3C4A9B97CA2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0"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00.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tags" Target="../tags/tag477.xml"/><Relationship Id="rId7" Type="http://schemas.openxmlformats.org/officeDocument/2006/relationships/tags" Target="../tags/tag4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0" Type="http://schemas.openxmlformats.org/officeDocument/2006/relationships/theme" Target="../theme/theme100.xml"/><Relationship Id="rId1" Type="http://schemas.openxmlformats.org/officeDocument/2006/relationships/slideLayout" Target="../slideLayouts/slideLayout101.xml"/></Relationships>
</file>

<file path=ppt/slideMasters/_rels/slideMaster101.xml.rels><?xml version="1.0" encoding="UTF-8" standalone="yes"?>
<Relationships xmlns="http://schemas.openxmlformats.org/package/2006/relationships"><Relationship Id="rId9" Type="http://schemas.openxmlformats.org/officeDocument/2006/relationships/tags" Target="../tags/tag484.xml"/><Relationship Id="rId8" Type="http://schemas.openxmlformats.org/officeDocument/2006/relationships/tags" Target="../tags/tag483.xml"/><Relationship Id="rId7" Type="http://schemas.openxmlformats.org/officeDocument/2006/relationships/tags" Target="../tags/tag4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tags" Target="../tags/tag479.xml"/><Relationship Id="rId10" Type="http://schemas.openxmlformats.org/officeDocument/2006/relationships/theme" Target="../theme/theme101.xml"/><Relationship Id="rId1" Type="http://schemas.openxmlformats.org/officeDocument/2006/relationships/slideLayout" Target="../slideLayouts/slideLayout102.xml"/></Relationships>
</file>

<file path=ppt/slideMasters/_rels/slideMaster102.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tags" Target="../tags/tag485.xml"/><Relationship Id="rId10" Type="http://schemas.openxmlformats.org/officeDocument/2006/relationships/theme" Target="../theme/theme102.xml"/><Relationship Id="rId1" Type="http://schemas.openxmlformats.org/officeDocument/2006/relationships/slideLayout" Target="../slideLayouts/slideLayout103.xml"/></Relationships>
</file>

<file path=ppt/slideMasters/_rels/slideMaster103.xml.rels><?xml version="1.0" encoding="UTF-8" standalone="yes"?>
<Relationships xmlns="http://schemas.openxmlformats.org/package/2006/relationships"><Relationship Id="rId9" Type="http://schemas.openxmlformats.org/officeDocument/2006/relationships/tags" Target="../tags/tag496.xml"/><Relationship Id="rId8" Type="http://schemas.openxmlformats.org/officeDocument/2006/relationships/tags" Target="../tags/tag495.xml"/><Relationship Id="rId7" Type="http://schemas.openxmlformats.org/officeDocument/2006/relationships/tags" Target="../tags/tag4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0" Type="http://schemas.openxmlformats.org/officeDocument/2006/relationships/theme" Target="../theme/theme103.xml"/><Relationship Id="rId1" Type="http://schemas.openxmlformats.org/officeDocument/2006/relationships/slideLayout" Target="../slideLayouts/slideLayout104.xml"/></Relationships>
</file>

<file path=ppt/slideMasters/_rels/slideMaster104.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0" Type="http://schemas.openxmlformats.org/officeDocument/2006/relationships/theme" Target="../theme/theme104.xml"/><Relationship Id="rId1" Type="http://schemas.openxmlformats.org/officeDocument/2006/relationships/slideLayout" Target="../slideLayouts/slideLayout105.xml"/></Relationships>
</file>

<file path=ppt/slideMasters/_rels/slideMaster105.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0" Type="http://schemas.openxmlformats.org/officeDocument/2006/relationships/theme" Target="../theme/theme105.xml"/><Relationship Id="rId1" Type="http://schemas.openxmlformats.org/officeDocument/2006/relationships/slideLayout" Target="../slideLayouts/slideLayout106.xml"/></Relationships>
</file>

<file path=ppt/slideMasters/_rels/slideMaster106.xml.rels><?xml version="1.0" encoding="UTF-8" standalone="yes"?>
<Relationships xmlns="http://schemas.openxmlformats.org/package/2006/relationships"><Relationship Id="rId9" Type="http://schemas.openxmlformats.org/officeDocument/2006/relationships/tags" Target="../tags/tag514.xml"/><Relationship Id="rId8" Type="http://schemas.openxmlformats.org/officeDocument/2006/relationships/tags" Target="../tags/tag513.xml"/><Relationship Id="rId7" Type="http://schemas.openxmlformats.org/officeDocument/2006/relationships/tags" Target="../tags/tag5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1.xml"/><Relationship Id="rId3" Type="http://schemas.openxmlformats.org/officeDocument/2006/relationships/tags" Target="../tags/tag510.xml"/><Relationship Id="rId2" Type="http://schemas.openxmlformats.org/officeDocument/2006/relationships/tags" Target="../tags/tag509.xml"/><Relationship Id="rId10" Type="http://schemas.openxmlformats.org/officeDocument/2006/relationships/theme" Target="../theme/theme106.xml"/><Relationship Id="rId1" Type="http://schemas.openxmlformats.org/officeDocument/2006/relationships/slideLayout" Target="../slideLayouts/slideLayout107.xml"/></Relationships>
</file>

<file path=ppt/slideMasters/_rels/slideMaster107.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17.xml"/><Relationship Id="rId3" Type="http://schemas.openxmlformats.org/officeDocument/2006/relationships/tags" Target="../tags/tag516.xml"/><Relationship Id="rId2" Type="http://schemas.openxmlformats.org/officeDocument/2006/relationships/tags" Target="../tags/tag515.xml"/><Relationship Id="rId10" Type="http://schemas.openxmlformats.org/officeDocument/2006/relationships/theme" Target="../theme/theme107.xml"/><Relationship Id="rId1" Type="http://schemas.openxmlformats.org/officeDocument/2006/relationships/slideLayout" Target="../slideLayouts/slideLayout108.xml"/></Relationships>
</file>

<file path=ppt/slideMasters/_rels/slideMaster108.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23.xml"/><Relationship Id="rId3" Type="http://schemas.openxmlformats.org/officeDocument/2006/relationships/tags" Target="../tags/tag522.xml"/><Relationship Id="rId2" Type="http://schemas.openxmlformats.org/officeDocument/2006/relationships/tags" Target="../tags/tag521.xml"/><Relationship Id="rId10" Type="http://schemas.openxmlformats.org/officeDocument/2006/relationships/theme" Target="../theme/theme108.xml"/><Relationship Id="rId1" Type="http://schemas.openxmlformats.org/officeDocument/2006/relationships/slideLayout" Target="../slideLayouts/slideLayout109.xml"/></Relationships>
</file>

<file path=ppt/slideMasters/_rels/slideMaster109.xml.rels><?xml version="1.0" encoding="UTF-8" standalone="yes"?>
<Relationships xmlns="http://schemas.openxmlformats.org/package/2006/relationships"><Relationship Id="rId9" Type="http://schemas.openxmlformats.org/officeDocument/2006/relationships/tags" Target="../tags/tag532.xml"/><Relationship Id="rId8" Type="http://schemas.openxmlformats.org/officeDocument/2006/relationships/tags" Target="../tags/tag531.xml"/><Relationship Id="rId7" Type="http://schemas.openxmlformats.org/officeDocument/2006/relationships/tags" Target="../tags/tag5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29.xml"/><Relationship Id="rId3" Type="http://schemas.openxmlformats.org/officeDocument/2006/relationships/tags" Target="../tags/tag528.xml"/><Relationship Id="rId2" Type="http://schemas.openxmlformats.org/officeDocument/2006/relationships/tags" Target="../tags/tag527.xml"/><Relationship Id="rId10" Type="http://schemas.openxmlformats.org/officeDocument/2006/relationships/theme" Target="../theme/theme109.xml"/><Relationship Id="rId1"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10.xml.rels><?xml version="1.0" encoding="UTF-8" standalone="yes"?>
<Relationships xmlns="http://schemas.openxmlformats.org/package/2006/relationships"><Relationship Id="rId9" Type="http://schemas.openxmlformats.org/officeDocument/2006/relationships/tags" Target="../tags/tag538.xml"/><Relationship Id="rId8" Type="http://schemas.openxmlformats.org/officeDocument/2006/relationships/tags" Target="../tags/tag537.xml"/><Relationship Id="rId7" Type="http://schemas.openxmlformats.org/officeDocument/2006/relationships/tags" Target="../tags/tag5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tags" Target="../tags/tag533.xml"/><Relationship Id="rId10" Type="http://schemas.openxmlformats.org/officeDocument/2006/relationships/theme" Target="../theme/theme110.xml"/><Relationship Id="rId1" Type="http://schemas.openxmlformats.org/officeDocument/2006/relationships/slideLayout" Target="../slideLayouts/slideLayout111.xml"/></Relationships>
</file>

<file path=ppt/slideMasters/_rels/slideMaster111.xml.rels><?xml version="1.0" encoding="UTF-8" standalone="yes"?>
<Relationships xmlns="http://schemas.openxmlformats.org/package/2006/relationships"><Relationship Id="rId9" Type="http://schemas.openxmlformats.org/officeDocument/2006/relationships/tags" Target="../tags/tag544.xml"/><Relationship Id="rId8" Type="http://schemas.openxmlformats.org/officeDocument/2006/relationships/tags" Target="../tags/tag543.xml"/><Relationship Id="rId7" Type="http://schemas.openxmlformats.org/officeDocument/2006/relationships/tags" Target="../tags/tag5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0" Type="http://schemas.openxmlformats.org/officeDocument/2006/relationships/theme" Target="../theme/theme111.xml"/><Relationship Id="rId1" Type="http://schemas.openxmlformats.org/officeDocument/2006/relationships/slideLayout" Target="../slideLayouts/slideLayout112.xml"/></Relationships>
</file>

<file path=ppt/slideMasters/_rels/slideMaster112.xml.rels><?xml version="1.0" encoding="UTF-8" standalone="yes"?>
<Relationships xmlns="http://schemas.openxmlformats.org/package/2006/relationships"><Relationship Id="rId9" Type="http://schemas.openxmlformats.org/officeDocument/2006/relationships/tags" Target="../tags/tag550.xml"/><Relationship Id="rId8" Type="http://schemas.openxmlformats.org/officeDocument/2006/relationships/tags" Target="../tags/tag549.xml"/><Relationship Id="rId7" Type="http://schemas.openxmlformats.org/officeDocument/2006/relationships/tags" Target="../tags/tag5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47.xml"/><Relationship Id="rId3" Type="http://schemas.openxmlformats.org/officeDocument/2006/relationships/tags" Target="../tags/tag546.xml"/><Relationship Id="rId2" Type="http://schemas.openxmlformats.org/officeDocument/2006/relationships/tags" Target="../tags/tag545.xml"/><Relationship Id="rId10" Type="http://schemas.openxmlformats.org/officeDocument/2006/relationships/theme" Target="../theme/theme112.xml"/><Relationship Id="rId1" Type="http://schemas.openxmlformats.org/officeDocument/2006/relationships/slideLayout" Target="../slideLayouts/slideLayout113.xml"/></Relationships>
</file>

<file path=ppt/slideMasters/_rels/slideMaster113.xml.rels><?xml version="1.0" encoding="UTF-8" standalone="yes"?>
<Relationships xmlns="http://schemas.openxmlformats.org/package/2006/relationships"><Relationship Id="rId9" Type="http://schemas.openxmlformats.org/officeDocument/2006/relationships/tags" Target="../tags/tag556.xml"/><Relationship Id="rId8" Type="http://schemas.openxmlformats.org/officeDocument/2006/relationships/tags" Target="../tags/tag555.xml"/><Relationship Id="rId7" Type="http://schemas.openxmlformats.org/officeDocument/2006/relationships/tags" Target="../tags/tag55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0" Type="http://schemas.openxmlformats.org/officeDocument/2006/relationships/theme" Target="../theme/theme113.xml"/><Relationship Id="rId1"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0"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0"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0"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0"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0"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0"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7" Type="http://schemas.openxmlformats.org/officeDocument/2006/relationships/tags" Target="../tags/tag15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8" Type="http://schemas.openxmlformats.org/officeDocument/2006/relationships/theme" Target="../theme/theme28.xml"/><Relationship Id="rId7" Type="http://schemas.openxmlformats.org/officeDocument/2006/relationships/tags" Target="../tags/tag1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8" Type="http://schemas.openxmlformats.org/officeDocument/2006/relationships/theme" Target="../theme/theme29.xml"/><Relationship Id="rId7" Type="http://schemas.openxmlformats.org/officeDocument/2006/relationships/tags" Target="../tags/tag1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8" Type="http://schemas.openxmlformats.org/officeDocument/2006/relationships/theme" Target="../theme/theme30.xml"/><Relationship Id="rId7" Type="http://schemas.openxmlformats.org/officeDocument/2006/relationships/tags" Target="../tags/tag1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7" Type="http://schemas.openxmlformats.org/officeDocument/2006/relationships/tags" Target="../tags/tag1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7" Type="http://schemas.openxmlformats.org/officeDocument/2006/relationships/tags" Target="../tags/tag1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8" Type="http://schemas.openxmlformats.org/officeDocument/2006/relationships/theme" Target="../theme/theme33.xml"/><Relationship Id="rId7" Type="http://schemas.openxmlformats.org/officeDocument/2006/relationships/tags" Target="../tags/tag1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8" Type="http://schemas.openxmlformats.org/officeDocument/2006/relationships/theme" Target="../theme/theme34.xml"/><Relationship Id="rId7" Type="http://schemas.openxmlformats.org/officeDocument/2006/relationships/tags" Target="../tags/tag1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8" Type="http://schemas.openxmlformats.org/officeDocument/2006/relationships/theme" Target="../theme/theme35.xml"/><Relationship Id="rId7" Type="http://schemas.openxmlformats.org/officeDocument/2006/relationships/tags" Target="../tags/tag1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8" Type="http://schemas.openxmlformats.org/officeDocument/2006/relationships/theme" Target="../theme/theme36.xml"/><Relationship Id="rId7" Type="http://schemas.openxmlformats.org/officeDocument/2006/relationships/tags" Target="../tags/tag1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7" Type="http://schemas.openxmlformats.org/officeDocument/2006/relationships/tags" Target="../tags/tag1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7" Type="http://schemas.openxmlformats.org/officeDocument/2006/relationships/tags" Target="../tags/tag1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7" Type="http://schemas.openxmlformats.org/officeDocument/2006/relationships/tags" Target="../tags/tag2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media/image3.svg"/><Relationship Id="rId6" Type="http://schemas.openxmlformats.org/officeDocument/2006/relationships/image" Target="../media/image3.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Layout" Target="../slideLayouts/slideLayout5.xml"/><Relationship Id="rId11" Type="http://schemas.openxmlformats.org/officeDocument/2006/relationships/theme" Target="../theme/theme4.xml"/><Relationship Id="rId10" Type="http://schemas.openxmlformats.org/officeDocument/2006/relationships/tags" Target="../tags/tag20.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7" Type="http://schemas.openxmlformats.org/officeDocument/2006/relationships/tags" Target="../tags/tag2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8" Type="http://schemas.openxmlformats.org/officeDocument/2006/relationships/theme" Target="../theme/theme41.xml"/><Relationship Id="rId7" Type="http://schemas.openxmlformats.org/officeDocument/2006/relationships/tags" Target="../tags/tag2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8" Type="http://schemas.openxmlformats.org/officeDocument/2006/relationships/theme" Target="../theme/theme42.xml"/><Relationship Id="rId7" Type="http://schemas.openxmlformats.org/officeDocument/2006/relationships/tags" Target="../tags/tag2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8" Type="http://schemas.openxmlformats.org/officeDocument/2006/relationships/theme" Target="../theme/theme43.xml"/><Relationship Id="rId7" Type="http://schemas.openxmlformats.org/officeDocument/2006/relationships/tags" Target="../tags/tag21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8" Type="http://schemas.openxmlformats.org/officeDocument/2006/relationships/theme" Target="../theme/theme44.xml"/><Relationship Id="rId7" Type="http://schemas.openxmlformats.org/officeDocument/2006/relationships/tags" Target="../tags/tag22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8" Type="http://schemas.openxmlformats.org/officeDocument/2006/relationships/theme" Target="../theme/theme45.xml"/><Relationship Id="rId7" Type="http://schemas.openxmlformats.org/officeDocument/2006/relationships/tags" Target="../tags/tag22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0" Type="http://schemas.openxmlformats.org/officeDocument/2006/relationships/theme" Target="../theme/theme46.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0" Type="http://schemas.openxmlformats.org/officeDocument/2006/relationships/theme" Target="../theme/theme47.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0" Type="http://schemas.openxmlformats.org/officeDocument/2006/relationships/theme" Target="../theme/theme48.xml"/><Relationship Id="rId1" Type="http://schemas.openxmlformats.org/officeDocument/2006/relationships/slideLayout" Target="../slideLayouts/slideLayout49.xml"/></Relationships>
</file>

<file path=ppt/slideMasters/_rels/slideMaster49.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tags" Target="../tags/tag249.xml"/><Relationship Id="rId7" Type="http://schemas.openxmlformats.org/officeDocument/2006/relationships/tags" Target="../tags/tag24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0" Type="http://schemas.openxmlformats.org/officeDocument/2006/relationships/theme" Target="../theme/theme4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tags" Target="../tags/tag2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8" Type="http://schemas.openxmlformats.org/officeDocument/2006/relationships/theme" Target="../theme/theme50.xml"/><Relationship Id="rId7" Type="http://schemas.openxmlformats.org/officeDocument/2006/relationships/tags" Target="../tags/tag254.xml"/><Relationship Id="rId6" Type="http://schemas.openxmlformats.org/officeDocument/2006/relationships/image" Target="../media/image1.svg"/><Relationship Id="rId5" Type="http://schemas.openxmlformats.org/officeDocument/2006/relationships/image" Target="../media/image1.png"/><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Layout" Target="../slideLayouts/slideLayout51.xml"/></Relationships>
</file>

<file path=ppt/slideMasters/_rels/slideMaster51.xml.rels><?xml version="1.0" encoding="UTF-8" standalone="yes"?>
<Relationships xmlns="http://schemas.openxmlformats.org/package/2006/relationships"><Relationship Id="rId8" Type="http://schemas.openxmlformats.org/officeDocument/2006/relationships/theme" Target="../theme/theme51.xml"/><Relationship Id="rId7" Type="http://schemas.openxmlformats.org/officeDocument/2006/relationships/tags" Target="../tags/tag25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Layout" Target="../slideLayouts/slideLayout52.xml"/></Relationships>
</file>

<file path=ppt/slideMasters/_rels/slideMaster52.xml.rels><?xml version="1.0" encoding="UTF-8" standalone="yes"?>
<Relationships xmlns="http://schemas.openxmlformats.org/package/2006/relationships"><Relationship Id="rId8" Type="http://schemas.openxmlformats.org/officeDocument/2006/relationships/theme" Target="../theme/theme52.xml"/><Relationship Id="rId7" Type="http://schemas.openxmlformats.org/officeDocument/2006/relationships/tags" Target="../tags/tag26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Layout" Target="../slideLayouts/slideLayout53.xml"/></Relationships>
</file>

<file path=ppt/slideMasters/_rels/slideMaster53.xml.rels><?xml version="1.0" encoding="UTF-8" standalone="yes"?>
<Relationships xmlns="http://schemas.openxmlformats.org/package/2006/relationships"><Relationship Id="rId8" Type="http://schemas.openxmlformats.org/officeDocument/2006/relationships/theme" Target="../theme/theme53.xml"/><Relationship Id="rId7" Type="http://schemas.openxmlformats.org/officeDocument/2006/relationships/tags" Target="../tags/tag26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slideLayout" Target="../slideLayouts/slideLayout54.xml"/></Relationships>
</file>

<file path=ppt/slideMasters/_rels/slideMaster54.xml.rels><?xml version="1.0" encoding="UTF-8" standalone="yes"?>
<Relationships xmlns="http://schemas.openxmlformats.org/package/2006/relationships"><Relationship Id="rId8" Type="http://schemas.openxmlformats.org/officeDocument/2006/relationships/theme" Target="../theme/theme54.xml"/><Relationship Id="rId7" Type="http://schemas.openxmlformats.org/officeDocument/2006/relationships/tags" Target="../tags/tag27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Layout" Target="../slideLayouts/slideLayout55.xml"/></Relationships>
</file>

<file path=ppt/slideMasters/_rels/slideMaster55.xml.rels><?xml version="1.0" encoding="UTF-8" standalone="yes"?>
<Relationships xmlns="http://schemas.openxmlformats.org/package/2006/relationships"><Relationship Id="rId8" Type="http://schemas.openxmlformats.org/officeDocument/2006/relationships/theme" Target="../theme/theme55.xml"/><Relationship Id="rId7" Type="http://schemas.openxmlformats.org/officeDocument/2006/relationships/tags" Target="../tags/tag27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Layout" Target="../slideLayouts/slideLayout56.xml"/></Relationships>
</file>

<file path=ppt/slideMasters/_rels/slideMaster56.xml.rels><?xml version="1.0" encoding="UTF-8" standalone="yes"?>
<Relationships xmlns="http://schemas.openxmlformats.org/package/2006/relationships"><Relationship Id="rId8" Type="http://schemas.openxmlformats.org/officeDocument/2006/relationships/theme" Target="../theme/theme56.xml"/><Relationship Id="rId7" Type="http://schemas.openxmlformats.org/officeDocument/2006/relationships/tags" Target="../tags/tag27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8" Type="http://schemas.openxmlformats.org/officeDocument/2006/relationships/theme" Target="../theme/theme57.xml"/><Relationship Id="rId7" Type="http://schemas.openxmlformats.org/officeDocument/2006/relationships/tags" Target="../tags/tag28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slideLayout" Target="../slideLayouts/slideLayout58.xml"/></Relationships>
</file>

<file path=ppt/slideMasters/_rels/slideMaster58.xml.rels><?xml version="1.0" encoding="UTF-8" standalone="yes"?>
<Relationships xmlns="http://schemas.openxmlformats.org/package/2006/relationships"><Relationship Id="rId8" Type="http://schemas.openxmlformats.org/officeDocument/2006/relationships/theme" Target="../theme/theme58.xml"/><Relationship Id="rId7" Type="http://schemas.openxmlformats.org/officeDocument/2006/relationships/tags" Target="../tags/tag28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slideLayout" Target="../slideLayouts/slideLayout59.xml"/></Relationships>
</file>

<file path=ppt/slideMasters/_rels/slideMaster59.xml.rels><?xml version="1.0" encoding="UTF-8" standalone="yes"?>
<Relationships xmlns="http://schemas.openxmlformats.org/package/2006/relationships"><Relationship Id="rId8" Type="http://schemas.openxmlformats.org/officeDocument/2006/relationships/theme" Target="../theme/theme59.xml"/><Relationship Id="rId7" Type="http://schemas.openxmlformats.org/officeDocument/2006/relationships/tags" Target="../tags/tag29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theme" Target="../theme/theme6.xml"/><Relationship Id="rId1" Type="http://schemas.openxmlformats.org/officeDocument/2006/relationships/slideLayout" Target="../slideLayouts/slideLayout7.xml"/></Relationships>
</file>

<file path=ppt/slideMasters/_rels/slideMaster60.xml.rels><?xml version="1.0" encoding="UTF-8" standalone="yes"?>
<Relationships xmlns="http://schemas.openxmlformats.org/package/2006/relationships"><Relationship Id="rId8" Type="http://schemas.openxmlformats.org/officeDocument/2006/relationships/theme" Target="../theme/theme60.xml"/><Relationship Id="rId7" Type="http://schemas.openxmlformats.org/officeDocument/2006/relationships/tags" Target="../tags/tag29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Layout" Target="../slideLayouts/slideLayout61.xml"/></Relationships>
</file>

<file path=ppt/slideMasters/_rels/slideMaster61.xml.rels><?xml version="1.0" encoding="UTF-8" standalone="yes"?>
<Relationships xmlns="http://schemas.openxmlformats.org/package/2006/relationships"><Relationship Id="rId8" Type="http://schemas.openxmlformats.org/officeDocument/2006/relationships/theme" Target="../theme/theme61.xml"/><Relationship Id="rId7" Type="http://schemas.openxmlformats.org/officeDocument/2006/relationships/tags" Target="../tags/tag29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29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slideLayout" Target="../slideLayouts/slideLayout62.xml"/></Relationships>
</file>

<file path=ppt/slideMasters/_rels/slideMaster62.xml.rels><?xml version="1.0" encoding="UTF-8" standalone="yes"?>
<Relationships xmlns="http://schemas.openxmlformats.org/package/2006/relationships"><Relationship Id="rId8" Type="http://schemas.openxmlformats.org/officeDocument/2006/relationships/theme" Target="../theme/theme62.xml"/><Relationship Id="rId7" Type="http://schemas.openxmlformats.org/officeDocument/2006/relationships/tags" Target="../tags/tag3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Layout" Target="../slideLayouts/slideLayout63.xml"/></Relationships>
</file>

<file path=ppt/slideMasters/_rels/slideMaster63.xml.rels><?xml version="1.0" encoding="UTF-8" standalone="yes"?>
<Relationships xmlns="http://schemas.openxmlformats.org/package/2006/relationships"><Relationship Id="rId8" Type="http://schemas.openxmlformats.org/officeDocument/2006/relationships/theme" Target="../theme/theme63.xml"/><Relationship Id="rId7" Type="http://schemas.openxmlformats.org/officeDocument/2006/relationships/tags" Target="../tags/tag3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Layout" Target="../slideLayouts/slideLayout64.xml"/></Relationships>
</file>

<file path=ppt/slideMasters/_rels/slideMaster64.xml.rels><?xml version="1.0" encoding="UTF-8" standalone="yes"?>
<Relationships xmlns="http://schemas.openxmlformats.org/package/2006/relationships"><Relationship Id="rId8" Type="http://schemas.openxmlformats.org/officeDocument/2006/relationships/theme" Target="../theme/theme64.xml"/><Relationship Id="rId7" Type="http://schemas.openxmlformats.org/officeDocument/2006/relationships/tags" Target="../tags/tag3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slideLayout" Target="../slideLayouts/slideLayout65.xml"/></Relationships>
</file>

<file path=ppt/slideMasters/_rels/slideMaster65.xml.rels><?xml version="1.0" encoding="UTF-8" standalone="yes"?>
<Relationships xmlns="http://schemas.openxmlformats.org/package/2006/relationships"><Relationship Id="rId8" Type="http://schemas.openxmlformats.org/officeDocument/2006/relationships/theme" Target="../theme/theme65.xml"/><Relationship Id="rId7" Type="http://schemas.openxmlformats.org/officeDocument/2006/relationships/tags" Target="../tags/tag3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slideLayout" Target="../slideLayouts/slideLayout66.xml"/></Relationships>
</file>

<file path=ppt/slideMasters/_rels/slideMaster66.xml.rels><?xml version="1.0" encoding="UTF-8" standalone="yes"?>
<Relationships xmlns="http://schemas.openxmlformats.org/package/2006/relationships"><Relationship Id="rId8" Type="http://schemas.openxmlformats.org/officeDocument/2006/relationships/theme" Target="../theme/theme66.xml"/><Relationship Id="rId7" Type="http://schemas.openxmlformats.org/officeDocument/2006/relationships/tags" Target="../tags/tag31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slideLayout" Target="../slideLayouts/slideLayout67.xml"/></Relationships>
</file>

<file path=ppt/slideMasters/_rels/slideMaster67.xml.rels><?xml version="1.0" encoding="UTF-8" standalone="yes"?>
<Relationships xmlns="http://schemas.openxmlformats.org/package/2006/relationships"><Relationship Id="rId8" Type="http://schemas.openxmlformats.org/officeDocument/2006/relationships/theme" Target="../theme/theme67.xml"/><Relationship Id="rId7" Type="http://schemas.openxmlformats.org/officeDocument/2006/relationships/tags" Target="../tags/tag32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slideLayout" Target="../slideLayouts/slideLayout68.xml"/></Relationships>
</file>

<file path=ppt/slideMasters/_rels/slideMaster68.xml.rels><?xml version="1.0" encoding="UTF-8" standalone="yes"?>
<Relationships xmlns="http://schemas.openxmlformats.org/package/2006/relationships"><Relationship Id="rId8" Type="http://schemas.openxmlformats.org/officeDocument/2006/relationships/theme" Target="../theme/theme68.xml"/><Relationship Id="rId7" Type="http://schemas.openxmlformats.org/officeDocument/2006/relationships/tags" Target="../tags/tag32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slideLayout" Target="../slideLayouts/slideLayout69.xml"/></Relationships>
</file>

<file path=ppt/slideMasters/_rels/slideMaster69.xml.rels><?xml version="1.0" encoding="UTF-8" standalone="yes"?>
<Relationships xmlns="http://schemas.openxmlformats.org/package/2006/relationships"><Relationship Id="rId8" Type="http://schemas.openxmlformats.org/officeDocument/2006/relationships/theme" Target="../theme/theme69.xml"/><Relationship Id="rId7" Type="http://schemas.openxmlformats.org/officeDocument/2006/relationships/tags" Target="../tags/tag33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heme" Target="../theme/theme7.xml"/><Relationship Id="rId1" Type="http://schemas.openxmlformats.org/officeDocument/2006/relationships/slideLayout" Target="../slideLayouts/slideLayout8.xml"/></Relationships>
</file>

<file path=ppt/slideMasters/_rels/slideMaster70.xml.rels><?xml version="1.0" encoding="UTF-8" standalone="yes"?>
<Relationships xmlns="http://schemas.openxmlformats.org/package/2006/relationships"><Relationship Id="rId8" Type="http://schemas.openxmlformats.org/officeDocument/2006/relationships/theme" Target="../theme/theme70.xml"/><Relationship Id="rId7" Type="http://schemas.openxmlformats.org/officeDocument/2006/relationships/tags" Target="../tags/tag33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slideLayout" Target="../slideLayouts/slideLayout71.xml"/></Relationships>
</file>

<file path=ppt/slideMasters/_rels/slideMaster71.xml.rels><?xml version="1.0" encoding="UTF-8" standalone="yes"?>
<Relationships xmlns="http://schemas.openxmlformats.org/package/2006/relationships"><Relationship Id="rId8" Type="http://schemas.openxmlformats.org/officeDocument/2006/relationships/theme" Target="../theme/theme71.xml"/><Relationship Id="rId7" Type="http://schemas.openxmlformats.org/officeDocument/2006/relationships/tags" Target="../tags/tag33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Layout" Target="../slideLayouts/slideLayout72.xml"/></Relationships>
</file>

<file path=ppt/slideMasters/_rels/slideMaster72.xml.rels><?xml version="1.0" encoding="UTF-8" standalone="yes"?>
<Relationships xmlns="http://schemas.openxmlformats.org/package/2006/relationships"><Relationship Id="rId8" Type="http://schemas.openxmlformats.org/officeDocument/2006/relationships/theme" Target="../theme/theme72.xml"/><Relationship Id="rId7" Type="http://schemas.openxmlformats.org/officeDocument/2006/relationships/tags" Target="../tags/tag34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slideLayout" Target="../slideLayouts/slideLayout73.xml"/></Relationships>
</file>

<file path=ppt/slideMasters/_rels/slideMaster73.xml.rels><?xml version="1.0" encoding="UTF-8" standalone="yes"?>
<Relationships xmlns="http://schemas.openxmlformats.org/package/2006/relationships"><Relationship Id="rId8" Type="http://schemas.openxmlformats.org/officeDocument/2006/relationships/theme" Target="../theme/theme73.xml"/><Relationship Id="rId7" Type="http://schemas.openxmlformats.org/officeDocument/2006/relationships/tags" Target="../tags/tag34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slideLayout" Target="../slideLayouts/slideLayout74.xml"/></Relationships>
</file>

<file path=ppt/slideMasters/_rels/slideMaster74.xml.rels><?xml version="1.0" encoding="UTF-8" standalone="yes"?>
<Relationships xmlns="http://schemas.openxmlformats.org/package/2006/relationships"><Relationship Id="rId8" Type="http://schemas.openxmlformats.org/officeDocument/2006/relationships/theme" Target="../theme/theme74.xml"/><Relationship Id="rId7" Type="http://schemas.openxmlformats.org/officeDocument/2006/relationships/tags" Target="../tags/tag35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slideLayout" Target="../slideLayouts/slideLayout75.xml"/></Relationships>
</file>

<file path=ppt/slideMasters/_rels/slideMaster75.xml.rels><?xml version="1.0" encoding="UTF-8" standalone="yes"?>
<Relationships xmlns="http://schemas.openxmlformats.org/package/2006/relationships"><Relationship Id="rId9" Type="http://schemas.openxmlformats.org/officeDocument/2006/relationships/tags" Target="../tags/tag356.xml"/><Relationship Id="rId8" Type="http://schemas.openxmlformats.org/officeDocument/2006/relationships/tags" Target="../tags/tag355.xml"/><Relationship Id="rId7" Type="http://schemas.openxmlformats.org/officeDocument/2006/relationships/tags" Target="../tags/tag35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0" Type="http://schemas.openxmlformats.org/officeDocument/2006/relationships/theme" Target="../theme/theme75.xml"/><Relationship Id="rId1" Type="http://schemas.openxmlformats.org/officeDocument/2006/relationships/slideLayout" Target="../slideLayouts/slideLayout76.xml"/></Relationships>
</file>

<file path=ppt/slideMasters/_rels/slideMaster76.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0" Type="http://schemas.openxmlformats.org/officeDocument/2006/relationships/theme" Target="../theme/theme76.xml"/><Relationship Id="rId1" Type="http://schemas.openxmlformats.org/officeDocument/2006/relationships/slideLayout" Target="../slideLayouts/slideLayout77.xml"/></Relationships>
</file>

<file path=ppt/slideMasters/_rels/slideMaster77.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0" Type="http://schemas.openxmlformats.org/officeDocument/2006/relationships/theme" Target="../theme/theme77.xml"/><Relationship Id="rId1" Type="http://schemas.openxmlformats.org/officeDocument/2006/relationships/slideLayout" Target="../slideLayouts/slideLayout78.xml"/></Relationships>
</file>

<file path=ppt/slideMasters/_rels/slideMaster78.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71.xml"/><Relationship Id="rId3" Type="http://schemas.openxmlformats.org/officeDocument/2006/relationships/tags" Target="../tags/tag370.xml"/><Relationship Id="rId2" Type="http://schemas.openxmlformats.org/officeDocument/2006/relationships/tags" Target="../tags/tag369.xml"/><Relationship Id="rId10" Type="http://schemas.openxmlformats.org/officeDocument/2006/relationships/theme" Target="../theme/theme78.xml"/><Relationship Id="rId1" Type="http://schemas.openxmlformats.org/officeDocument/2006/relationships/slideLayout" Target="../slideLayouts/slideLayout79.xml"/></Relationships>
</file>

<file path=ppt/slideMasters/_rels/slideMaster79.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tags" Target="../tags/tag375.xml"/><Relationship Id="rId10" Type="http://schemas.openxmlformats.org/officeDocument/2006/relationships/theme" Target="../theme/theme79.xml"/><Relationship Id="rId1"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0" Type="http://schemas.openxmlformats.org/officeDocument/2006/relationships/theme" Target="../theme/theme8.xml"/><Relationship Id="rId1" Type="http://schemas.openxmlformats.org/officeDocument/2006/relationships/slideLayout" Target="../slideLayouts/slideLayout9.xml"/></Relationships>
</file>

<file path=ppt/slideMasters/_rels/slideMaster80.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0" Type="http://schemas.openxmlformats.org/officeDocument/2006/relationships/theme" Target="../theme/theme80.xml"/><Relationship Id="rId1" Type="http://schemas.openxmlformats.org/officeDocument/2006/relationships/slideLayout" Target="../slideLayouts/slideLayout81.xml"/></Relationships>
</file>

<file path=ppt/slideMasters/_rels/slideMaster81.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tags" Target="../tags/tag387.xml"/><Relationship Id="rId10" Type="http://schemas.openxmlformats.org/officeDocument/2006/relationships/theme" Target="../theme/theme81.xml"/><Relationship Id="rId1" Type="http://schemas.openxmlformats.org/officeDocument/2006/relationships/slideLayout" Target="../slideLayouts/slideLayout82.xml"/></Relationships>
</file>

<file path=ppt/slideMasters/_rels/slideMaster82.xml.rels><?xml version="1.0" encoding="UTF-8" standalone="yes"?>
<Relationships xmlns="http://schemas.openxmlformats.org/package/2006/relationships"><Relationship Id="rId9" Type="http://schemas.openxmlformats.org/officeDocument/2006/relationships/tags" Target="../tags/tag398.xml"/><Relationship Id="rId8" Type="http://schemas.openxmlformats.org/officeDocument/2006/relationships/tags" Target="../tags/tag397.xml"/><Relationship Id="rId7" Type="http://schemas.openxmlformats.org/officeDocument/2006/relationships/tags" Target="../tags/tag39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heme" Target="../theme/theme82.xml"/><Relationship Id="rId1" Type="http://schemas.openxmlformats.org/officeDocument/2006/relationships/slideLayout" Target="../slideLayouts/slideLayout83.xml"/></Relationships>
</file>

<file path=ppt/slideMasters/_rels/slideMaster83.xml.rels><?xml version="1.0" encoding="UTF-8" standalone="yes"?>
<Relationships xmlns="http://schemas.openxmlformats.org/package/2006/relationships"><Relationship Id="rId8" Type="http://schemas.openxmlformats.org/officeDocument/2006/relationships/theme" Target="../theme/theme83.xml"/><Relationship Id="rId7" Type="http://schemas.openxmlformats.org/officeDocument/2006/relationships/tags" Target="../tags/tag40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slideLayout" Target="../slideLayouts/slideLayout84.xml"/></Relationships>
</file>

<file path=ppt/slideMasters/_rels/slideMaster84.xml.rels><?xml version="1.0" encoding="UTF-8" standalone="yes"?>
<Relationships xmlns="http://schemas.openxmlformats.org/package/2006/relationships"><Relationship Id="rId8" Type="http://schemas.openxmlformats.org/officeDocument/2006/relationships/theme" Target="../theme/theme84.xml"/><Relationship Id="rId7" Type="http://schemas.openxmlformats.org/officeDocument/2006/relationships/tags" Target="../tags/tag40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05.xml"/><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slideLayout" Target="../slideLayouts/slideLayout85.xml"/></Relationships>
</file>

<file path=ppt/slideMasters/_rels/slideMaster85.xml.rels><?xml version="1.0" encoding="UTF-8" standalone="yes"?>
<Relationships xmlns="http://schemas.openxmlformats.org/package/2006/relationships"><Relationship Id="rId8" Type="http://schemas.openxmlformats.org/officeDocument/2006/relationships/theme" Target="../theme/theme85.xml"/><Relationship Id="rId7" Type="http://schemas.openxmlformats.org/officeDocument/2006/relationships/tags" Target="../tags/tag41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slideLayout" Target="../slideLayouts/slideLayout86.xml"/></Relationships>
</file>

<file path=ppt/slideMasters/_rels/slideMaster86.xml.rels><?xml version="1.0" encoding="UTF-8" standalone="yes"?>
<Relationships xmlns="http://schemas.openxmlformats.org/package/2006/relationships"><Relationship Id="rId8" Type="http://schemas.openxmlformats.org/officeDocument/2006/relationships/theme" Target="../theme/theme86.xml"/><Relationship Id="rId7" Type="http://schemas.openxmlformats.org/officeDocument/2006/relationships/tags" Target="../tags/tag41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slideLayout" Target="../slideLayouts/slideLayout87.xml"/></Relationships>
</file>

<file path=ppt/slideMasters/_rels/slideMaster87.xml.rels><?xml version="1.0" encoding="UTF-8" standalone="yes"?>
<Relationships xmlns="http://schemas.openxmlformats.org/package/2006/relationships"><Relationship Id="rId8" Type="http://schemas.openxmlformats.org/officeDocument/2006/relationships/theme" Target="../theme/theme87.xml"/><Relationship Id="rId7" Type="http://schemas.openxmlformats.org/officeDocument/2006/relationships/tags" Target="../tags/tag41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slideLayout" Target="../slideLayouts/slideLayout88.xml"/></Relationships>
</file>

<file path=ppt/slideMasters/_rels/slideMaster88.xml.rels><?xml version="1.0" encoding="UTF-8" standalone="yes"?>
<Relationships xmlns="http://schemas.openxmlformats.org/package/2006/relationships"><Relationship Id="rId8" Type="http://schemas.openxmlformats.org/officeDocument/2006/relationships/theme" Target="../theme/theme88.xml"/><Relationship Id="rId7" Type="http://schemas.openxmlformats.org/officeDocument/2006/relationships/tags" Target="../tags/tag42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slideLayout" Target="../slideLayouts/slideLayout89.xml"/></Relationships>
</file>

<file path=ppt/slideMasters/_rels/slideMaster89.xml.rels><?xml version="1.0" encoding="UTF-8" standalone="yes"?>
<Relationships xmlns="http://schemas.openxmlformats.org/package/2006/relationships"><Relationship Id="rId8" Type="http://schemas.openxmlformats.org/officeDocument/2006/relationships/theme" Target="../theme/theme89.xml"/><Relationship Id="rId7" Type="http://schemas.openxmlformats.org/officeDocument/2006/relationships/tags" Target="../tags/tag42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0" Type="http://schemas.openxmlformats.org/officeDocument/2006/relationships/theme" Target="../theme/theme9.xml"/><Relationship Id="rId1" Type="http://schemas.openxmlformats.org/officeDocument/2006/relationships/slideLayout" Target="../slideLayouts/slideLayout10.xml"/></Relationships>
</file>

<file path=ppt/slideMasters/_rels/slideMaster90.xml.rels><?xml version="1.0" encoding="UTF-8" standalone="yes"?>
<Relationships xmlns="http://schemas.openxmlformats.org/package/2006/relationships"><Relationship Id="rId8" Type="http://schemas.openxmlformats.org/officeDocument/2006/relationships/theme" Target="../theme/theme90.xml"/><Relationship Id="rId7" Type="http://schemas.openxmlformats.org/officeDocument/2006/relationships/tags" Target="../tags/tag43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slideLayout" Target="../slideLayouts/slideLayout91.xml"/></Relationships>
</file>

<file path=ppt/slideMasters/_rels/slideMaster91.xml.rels><?xml version="1.0" encoding="UTF-8" standalone="yes"?>
<Relationships xmlns="http://schemas.openxmlformats.org/package/2006/relationships"><Relationship Id="rId8" Type="http://schemas.openxmlformats.org/officeDocument/2006/relationships/theme" Target="../theme/theme91.xml"/><Relationship Id="rId7" Type="http://schemas.openxmlformats.org/officeDocument/2006/relationships/tags" Target="../tags/tag43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Layout" Target="../slideLayouts/slideLayout92.xml"/></Relationships>
</file>

<file path=ppt/slideMasters/_rels/slideMaster92.xml.rels><?xml version="1.0" encoding="UTF-8" standalone="yes"?>
<Relationships xmlns="http://schemas.openxmlformats.org/package/2006/relationships"><Relationship Id="rId8" Type="http://schemas.openxmlformats.org/officeDocument/2006/relationships/theme" Target="../theme/theme92.xml"/><Relationship Id="rId7" Type="http://schemas.openxmlformats.org/officeDocument/2006/relationships/tags" Target="../tags/tag438.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slideLayout" Target="../slideLayouts/slideLayout93.xml"/></Relationships>
</file>

<file path=ppt/slideMasters/_rels/slideMaster93.xml.rels><?xml version="1.0" encoding="UTF-8" standalone="yes"?>
<Relationships xmlns="http://schemas.openxmlformats.org/package/2006/relationships"><Relationship Id="rId8" Type="http://schemas.openxmlformats.org/officeDocument/2006/relationships/theme" Target="../theme/theme93.xml"/><Relationship Id="rId7" Type="http://schemas.openxmlformats.org/officeDocument/2006/relationships/tags" Target="../tags/tag442.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slideLayout" Target="../slideLayouts/slideLayout94.xml"/></Relationships>
</file>

<file path=ppt/slideMasters/_rels/slideMaster94.xml.rels><?xml version="1.0" encoding="UTF-8" standalone="yes"?>
<Relationships xmlns="http://schemas.openxmlformats.org/package/2006/relationships"><Relationship Id="rId8" Type="http://schemas.openxmlformats.org/officeDocument/2006/relationships/theme" Target="../theme/theme94.xml"/><Relationship Id="rId7" Type="http://schemas.openxmlformats.org/officeDocument/2006/relationships/tags" Target="../tags/tag446.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slideLayout" Target="../slideLayouts/slideLayout95.xml"/></Relationships>
</file>

<file path=ppt/slideMasters/_rels/slideMaster95.xml.rels><?xml version="1.0" encoding="UTF-8" standalone="yes"?>
<Relationships xmlns="http://schemas.openxmlformats.org/package/2006/relationships"><Relationship Id="rId8" Type="http://schemas.openxmlformats.org/officeDocument/2006/relationships/theme" Target="../theme/theme95.xml"/><Relationship Id="rId7" Type="http://schemas.openxmlformats.org/officeDocument/2006/relationships/tags" Target="../tags/tag450.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49.xml"/><Relationship Id="rId3" Type="http://schemas.openxmlformats.org/officeDocument/2006/relationships/tags" Target="../tags/tag448.xml"/><Relationship Id="rId2" Type="http://schemas.openxmlformats.org/officeDocument/2006/relationships/tags" Target="../tags/tag447.xml"/><Relationship Id="rId1" Type="http://schemas.openxmlformats.org/officeDocument/2006/relationships/slideLayout" Target="../slideLayouts/slideLayout96.xml"/></Relationships>
</file>

<file path=ppt/slideMasters/_rels/slideMaster96.xml.rels><?xml version="1.0" encoding="UTF-8" standalone="yes"?>
<Relationships xmlns="http://schemas.openxmlformats.org/package/2006/relationships"><Relationship Id="rId8" Type="http://schemas.openxmlformats.org/officeDocument/2006/relationships/theme" Target="../theme/theme96.xml"/><Relationship Id="rId7" Type="http://schemas.openxmlformats.org/officeDocument/2006/relationships/tags" Target="../tags/tag454.xml"/><Relationship Id="rId6" Type="http://schemas.openxmlformats.org/officeDocument/2006/relationships/image" Target="../media/image2.svg"/><Relationship Id="rId5" Type="http://schemas.openxmlformats.org/officeDocument/2006/relationships/image" Target="../media/image2.png"/><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slideLayout" Target="../slideLayouts/slideLayout97.xml"/></Relationships>
</file>

<file path=ppt/slideMasters/_rels/slideMaster97.xml.rels><?xml version="1.0" encoding="UTF-8" standalone="yes"?>
<Relationships xmlns="http://schemas.openxmlformats.org/package/2006/relationships"><Relationship Id="rId9" Type="http://schemas.openxmlformats.org/officeDocument/2006/relationships/tags" Target="../tags/tag460.xml"/><Relationship Id="rId8" Type="http://schemas.openxmlformats.org/officeDocument/2006/relationships/tags" Target="../tags/tag459.xml"/><Relationship Id="rId7" Type="http://schemas.openxmlformats.org/officeDocument/2006/relationships/tags" Target="../tags/tag458.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0" Type="http://schemas.openxmlformats.org/officeDocument/2006/relationships/theme" Target="../theme/theme97.xml"/><Relationship Id="rId1" Type="http://schemas.openxmlformats.org/officeDocument/2006/relationships/slideLayout" Target="../slideLayouts/slideLayout98.xml"/></Relationships>
</file>

<file path=ppt/slideMasters/_rels/slideMaster98.xml.rels><?xml version="1.0" encoding="UTF-8" standalone="yes"?>
<Relationships xmlns="http://schemas.openxmlformats.org/package/2006/relationships"><Relationship Id="rId9" Type="http://schemas.openxmlformats.org/officeDocument/2006/relationships/tags" Target="../tags/tag466.xml"/><Relationship Id="rId8" Type="http://schemas.openxmlformats.org/officeDocument/2006/relationships/tags" Target="../tags/tag465.xml"/><Relationship Id="rId7" Type="http://schemas.openxmlformats.org/officeDocument/2006/relationships/tags" Target="../tags/tag464.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0" Type="http://schemas.openxmlformats.org/officeDocument/2006/relationships/theme" Target="../theme/theme98.xml"/><Relationship Id="rId1" Type="http://schemas.openxmlformats.org/officeDocument/2006/relationships/slideLayout" Target="../slideLayouts/slideLayout99.xml"/></Relationships>
</file>

<file path=ppt/slideMasters/_rels/slideMaster99.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tags" Target="../tags/tag470.xml"/><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0" Type="http://schemas.openxmlformats.org/officeDocument/2006/relationships/theme" Target="../theme/theme99.xml"/><Relationship Id="rId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5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7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3"/>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4"/>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8"/>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9"/>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10"/>
    </p:custData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23" name="矩形 22"/>
          <p:cNvSpPr/>
          <p:nvPr userDrawn="1">
            <p:custDataLst>
              <p:tags r:id="rId3"/>
            </p:custDataLst>
          </p:nvPr>
        </p:nvSpPr>
        <p:spPr>
          <a:xfrm flipV="1">
            <a:off x="0" y="6572250"/>
            <a:ext cx="12192000" cy="285750"/>
          </a:xfrm>
          <a:prstGeom prst="rect">
            <a:avLst/>
          </a:prstGeom>
          <a:solidFill>
            <a:srgbClr val="D1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25" name="图形 2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26" name="直接连接符 25"/>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D1202F"/>
                </a:gs>
                <a:gs pos="100000">
                  <a:schemeClr val="bg1">
                    <a:lumMod val="95000"/>
                  </a:schemeClr>
                </a:gs>
                <a:gs pos="47000">
                  <a:srgbClr val="C00000">
                    <a:alpha val="30000"/>
                  </a:srgbClr>
                </a:gs>
              </a:gsLst>
              <a:lin ang="5400000" scaled="0"/>
              <a:tileRect/>
            </a:gradFill>
            <a:prstDash val="solid"/>
            <a:miter lim="800000"/>
          </a:ln>
          <a:effectLst/>
        </p:spPr>
      </p:cxnSp>
      <p:sp>
        <p:nvSpPr>
          <p:cNvPr id="30" name="灯片编号占位符 26"/>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ctr" defTabSz="914400" rtl="0" eaLnBrk="1" latinLnBrk="0" hangingPunct="1">
              <a:defRPr sz="1800"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772059-CF1C-459A-BD31-B6DE2556393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79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1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07A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8"/>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07A7AF"/>
                </a:gs>
                <a:gs pos="100000">
                  <a:schemeClr val="bg1">
                    <a:lumMod val="95000"/>
                  </a:schemeClr>
                </a:gs>
                <a:gs pos="47000">
                  <a:srgbClr val="07A7AF">
                    <a:alpha val="30000"/>
                  </a:srgbClr>
                </a:gs>
              </a:gsLst>
              <a:lin ang="5400000" scaled="0"/>
              <a:tileRect/>
            </a:gradFill>
            <a:prstDash val="solid"/>
            <a:miter lim="800000"/>
          </a:ln>
          <a:effectLst/>
        </p:spPr>
      </p:cxnSp>
      <p:sp>
        <p:nvSpPr>
          <p:cNvPr id="12" name="灯片编号占位符 10"/>
          <p:cNvSpPr txBox="1"/>
          <p:nvPr userDrawn="1"/>
        </p:nvSpPr>
        <p:spPr>
          <a:xfrm>
            <a:off x="11347200" y="6076800"/>
            <a:ext cx="828000" cy="36000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FBB60E3-B36B-43A6-B31C-E7226B1077ED}" type="slidenum">
              <a:rPr lang="zh-CN" altLang="en-US" sz="1800" smtClean="0">
                <a:solidFill>
                  <a:schemeClr val="tx1">
                    <a:lumMod val="95000"/>
                    <a:lumOff val="5000"/>
                  </a:schemeClr>
                </a:solidFill>
                <a:latin typeface="Arial" panose="020B0604020202020204" pitchFamily="34" charset="0"/>
                <a:cs typeface="Arial" panose="020B0604020202020204" pitchFamily="34" charset="0"/>
              </a:rPr>
            </a:fld>
            <a:endParaRPr lang="zh-CN" altLang="en-US" sz="1800">
              <a:solidFill>
                <a:schemeClr val="tx1">
                  <a:lumMod val="95000"/>
                  <a:lumOff val="5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2"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4"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487795"/>
            <a:ext cx="12192000" cy="3702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sp>
        <p:nvSpPr>
          <p:cNvPr id="8" name="矩形 7"/>
          <p:cNvSpPr/>
          <p:nvPr userDrawn="1">
            <p:custDataLst>
              <p:tags r:id="rId3"/>
            </p:custDataLst>
          </p:nvPr>
        </p:nvSpPr>
        <p:spPr>
          <a:xfrm flipV="1">
            <a:off x="0" y="6572250"/>
            <a:ext cx="12192000" cy="285750"/>
          </a:xfrm>
          <a:prstGeom prst="rect">
            <a:avLst/>
          </a:prstGeom>
          <a:solidFill>
            <a:srgbClr val="A72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pitchFamily="18" charset="-122"/>
            </a:endParaRPr>
          </a:p>
        </p:txBody>
      </p:sp>
      <p:pic>
        <p:nvPicPr>
          <p:cNvPr id="9" name="图形 4"/>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184" y="180670"/>
            <a:ext cx="756000" cy="756000"/>
          </a:xfrm>
          <a:prstGeom prst="rect">
            <a:avLst/>
          </a:prstGeom>
        </p:spPr>
      </p:pic>
      <p:cxnSp>
        <p:nvCxnSpPr>
          <p:cNvPr id="10" name="直接连接符 9"/>
          <p:cNvCxnSpPr/>
          <p:nvPr userDrawn="1">
            <p:custDataLst>
              <p:tags r:id="rId7"/>
            </p:custDataLst>
          </p:nvPr>
        </p:nvCxnSpPr>
        <p:spPr>
          <a:xfrm rot="5400000" flipV="1">
            <a:off x="6348182" y="-4812103"/>
            <a:ext cx="0" cy="11520000"/>
          </a:xfrm>
          <a:prstGeom prst="line">
            <a:avLst/>
          </a:prstGeom>
          <a:noFill/>
          <a:ln w="28575" cap="flat" cmpd="sng" algn="ctr">
            <a:gradFill flip="none" rotWithShape="1">
              <a:gsLst>
                <a:gs pos="0">
                  <a:srgbClr val="A728BE"/>
                </a:gs>
                <a:gs pos="100000">
                  <a:schemeClr val="bg1">
                    <a:lumMod val="95000"/>
                  </a:schemeClr>
                </a:gs>
                <a:gs pos="47000">
                  <a:srgbClr val="A728BE">
                    <a:alpha val="30000"/>
                  </a:srgbClr>
                </a:gs>
              </a:gsLst>
              <a:lin ang="5400000" scaled="0"/>
              <a:tileRect/>
            </a:gradFill>
            <a:prstDash val="solid"/>
            <a:miter lim="800000"/>
          </a:ln>
          <a:effectLst/>
        </p:spPr>
      </p:cxnSp>
      <p:sp>
        <p:nvSpPr>
          <p:cNvPr id="12" name="灯片编号占位符 10"/>
          <p:cNvSpPr>
            <a:spLocks noGrp="1"/>
          </p:cNvSpPr>
          <p:nvPr userDrawn="1">
            <p:custDataLst>
              <p:tags r:id="rId8"/>
            </p:custDataLst>
          </p:nvPr>
        </p:nvSpPr>
        <p:spPr>
          <a:xfrm>
            <a:off x="11347200" y="6076800"/>
            <a:ext cx="828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7D9BB5D0-35E4-459D-AEF3-FE4D7C45CC19}" type="slidenum">
              <a:rPr lang="zh-CN" altLang="en-US" sz="1800" smtClean="0">
                <a:solidFill>
                  <a:schemeClr val="tx1"/>
                </a:solidFill>
                <a:latin typeface="Arial" panose="020B0604020202020204" pitchFamily="34" charset="0"/>
                <a:cs typeface="Arial" panose="020B0604020202020204" pitchFamily="34" charset="0"/>
              </a:rPr>
            </a:fld>
            <a:endParaRPr lang="zh-CN" altLang="en-US" sz="1800">
              <a:solidFill>
                <a:schemeClr val="tx1"/>
              </a:solidFill>
              <a:latin typeface="Arial" panose="020B0604020202020204" pitchFamily="34" charset="0"/>
              <a:cs typeface="Arial" panose="020B0604020202020204" pitchFamily="34" charset="0"/>
            </a:endParaRPr>
          </a:p>
        </p:txBody>
      </p:sp>
    </p:spTree>
    <p:custDataLst>
      <p:tags r:id="rId9"/>
    </p:custDataLst>
  </p:cSld>
  <p:clrMap bg1="lt1" tx1="dk1" bg2="lt2" tx2="dk2" accent1="accent1" accent2="accent2" accent3="accent3" accent4="accent4" accent5="accent5" accent6="accent6" hlink="hlink" folHlink="folHlink"/>
  <p:sldLayoutIdLst>
    <p:sldLayoutId id="2147483846" r:id="rId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561.xml"/><Relationship Id="rId6" Type="http://schemas.openxmlformats.org/officeDocument/2006/relationships/tags" Target="../tags/tag560.xml"/><Relationship Id="rId5" Type="http://schemas.openxmlformats.org/officeDocument/2006/relationships/tags" Target="../tags/tag559.xml"/><Relationship Id="rId4" Type="http://schemas.openxmlformats.org/officeDocument/2006/relationships/image" Target="../media/image5.png"/><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92.xml"/><Relationship Id="rId3" Type="http://schemas.openxmlformats.org/officeDocument/2006/relationships/image" Target="../media/image9.png"/><Relationship Id="rId2" Type="http://schemas.openxmlformats.org/officeDocument/2006/relationships/tags" Target="../tags/tag601.xml"/><Relationship Id="rId1" Type="http://schemas.openxmlformats.org/officeDocument/2006/relationships/tags" Target="../tags/tag60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93.xml"/><Relationship Id="rId3" Type="http://schemas.openxmlformats.org/officeDocument/2006/relationships/image" Target="../media/image9.png"/><Relationship Id="rId2" Type="http://schemas.openxmlformats.org/officeDocument/2006/relationships/tags" Target="../tags/tag603.xml"/><Relationship Id="rId1" Type="http://schemas.openxmlformats.org/officeDocument/2006/relationships/tags" Target="../tags/tag602.xml"/></Relationships>
</file>

<file path=ppt/slides/_rels/slide12.xml.rels><?xml version="1.0" encoding="UTF-8" standalone="yes"?>
<Relationships xmlns="http://schemas.openxmlformats.org/package/2006/relationships"><Relationship Id="rId9" Type="http://schemas.openxmlformats.org/officeDocument/2006/relationships/tags" Target="../tags/tag611.xml"/><Relationship Id="rId8" Type="http://schemas.openxmlformats.org/officeDocument/2006/relationships/tags" Target="../tags/tag610.xml"/><Relationship Id="rId7" Type="http://schemas.openxmlformats.org/officeDocument/2006/relationships/tags" Target="../tags/tag609.xml"/><Relationship Id="rId6" Type="http://schemas.openxmlformats.org/officeDocument/2006/relationships/tags" Target="../tags/tag608.xml"/><Relationship Id="rId5" Type="http://schemas.openxmlformats.org/officeDocument/2006/relationships/tags" Target="../tags/tag607.xml"/><Relationship Id="rId4" Type="http://schemas.openxmlformats.org/officeDocument/2006/relationships/tags" Target="../tags/tag606.xml"/><Relationship Id="rId3" Type="http://schemas.openxmlformats.org/officeDocument/2006/relationships/tags" Target="../tags/tag605.xml"/><Relationship Id="rId2" Type="http://schemas.openxmlformats.org/officeDocument/2006/relationships/image" Target="../media/image6.jpeg"/><Relationship Id="rId14" Type="http://schemas.openxmlformats.org/officeDocument/2006/relationships/slideLayout" Target="../slideLayouts/slideLayout75.xml"/><Relationship Id="rId13" Type="http://schemas.openxmlformats.org/officeDocument/2006/relationships/tags" Target="../tags/tag615.xml"/><Relationship Id="rId12" Type="http://schemas.openxmlformats.org/officeDocument/2006/relationships/tags" Target="../tags/tag614.xml"/><Relationship Id="rId11" Type="http://schemas.openxmlformats.org/officeDocument/2006/relationships/tags" Target="../tags/tag613.xml"/><Relationship Id="rId10" Type="http://schemas.openxmlformats.org/officeDocument/2006/relationships/tags" Target="../tags/tag612.xml"/><Relationship Id="rId1" Type="http://schemas.openxmlformats.org/officeDocument/2006/relationships/tags" Target="../tags/tag60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6.xml"/><Relationship Id="rId6" Type="http://schemas.openxmlformats.org/officeDocument/2006/relationships/image" Target="../media/image11.png"/><Relationship Id="rId5" Type="http://schemas.openxmlformats.org/officeDocument/2006/relationships/tags" Target="../tags/tag619.xml"/><Relationship Id="rId4" Type="http://schemas.openxmlformats.org/officeDocument/2006/relationships/tags" Target="../tags/tag618.xml"/><Relationship Id="rId3" Type="http://schemas.openxmlformats.org/officeDocument/2006/relationships/image" Target="../media/image10.png"/><Relationship Id="rId2" Type="http://schemas.openxmlformats.org/officeDocument/2006/relationships/tags" Target="../tags/tag617.xml"/><Relationship Id="rId1" Type="http://schemas.openxmlformats.org/officeDocument/2006/relationships/tags" Target="../tags/tag616.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6.xml"/><Relationship Id="rId6" Type="http://schemas.openxmlformats.org/officeDocument/2006/relationships/tags" Target="../tags/tag623.xml"/><Relationship Id="rId5" Type="http://schemas.openxmlformats.org/officeDocument/2006/relationships/image" Target="../media/image12.jpeg"/><Relationship Id="rId4" Type="http://schemas.openxmlformats.org/officeDocument/2006/relationships/tags" Target="../tags/tag622.xml"/><Relationship Id="rId3" Type="http://schemas.openxmlformats.org/officeDocument/2006/relationships/tags" Target="../tags/tag621.xml"/><Relationship Id="rId2" Type="http://schemas.openxmlformats.org/officeDocument/2006/relationships/image" Target="../media/image10.png"/><Relationship Id="rId1" Type="http://schemas.openxmlformats.org/officeDocument/2006/relationships/tags" Target="../tags/tag62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tags" Target="../tags/tag625.xml"/><Relationship Id="rId1" Type="http://schemas.openxmlformats.org/officeDocument/2006/relationships/tags" Target="../tags/tag624.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98.xml"/><Relationship Id="rId5" Type="http://schemas.openxmlformats.org/officeDocument/2006/relationships/hyperlink" Target="https://dl.acm.org/doi/abs/10.1007/s00521-017-3077-6" TargetMode="External"/><Relationship Id="rId4" Type="http://schemas.openxmlformats.org/officeDocument/2006/relationships/hyperlink" Target="https://link.springer.com/chapter/10.1007%2F978-3-642-22786-8_6" TargetMode="External"/><Relationship Id="rId3" Type="http://schemas.openxmlformats.org/officeDocument/2006/relationships/hyperlink" Target="https://dl.acm.org/doi/10.1145/3073559" TargetMode="External"/><Relationship Id="rId2" Type="http://schemas.openxmlformats.org/officeDocument/2006/relationships/tags" Target="../tags/tag627.xml"/><Relationship Id="rId1" Type="http://schemas.openxmlformats.org/officeDocument/2006/relationships/tags" Target="../tags/tag62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99.xml"/><Relationship Id="rId7" Type="http://schemas.openxmlformats.org/officeDocument/2006/relationships/image" Target="../media/image14.png"/><Relationship Id="rId6" Type="http://schemas.openxmlformats.org/officeDocument/2006/relationships/tags" Target="../tags/tag632.xml"/><Relationship Id="rId5" Type="http://schemas.openxmlformats.org/officeDocument/2006/relationships/image" Target="../media/image13.png"/><Relationship Id="rId4" Type="http://schemas.openxmlformats.org/officeDocument/2006/relationships/tags" Target="../tags/tag631.xml"/><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s>
</file>

<file path=ppt/slides/_rels/slide18.xml.rels><?xml version="1.0" encoding="UTF-8" standalone="yes"?>
<Relationships xmlns="http://schemas.openxmlformats.org/package/2006/relationships"><Relationship Id="rId9" Type="http://schemas.openxmlformats.org/officeDocument/2006/relationships/tags" Target="../tags/tag641.xml"/><Relationship Id="rId8" Type="http://schemas.openxmlformats.org/officeDocument/2006/relationships/tags" Target="../tags/tag640.xml"/><Relationship Id="rId7" Type="http://schemas.openxmlformats.org/officeDocument/2006/relationships/tags" Target="../tags/tag639.xml"/><Relationship Id="rId6" Type="http://schemas.openxmlformats.org/officeDocument/2006/relationships/tags" Target="../tags/tag638.xml"/><Relationship Id="rId5" Type="http://schemas.openxmlformats.org/officeDocument/2006/relationships/tags" Target="../tags/tag637.xml"/><Relationship Id="rId4" Type="http://schemas.openxmlformats.org/officeDocument/2006/relationships/tags" Target="../tags/tag636.xml"/><Relationship Id="rId34" Type="http://schemas.openxmlformats.org/officeDocument/2006/relationships/slideLayout" Target="../slideLayouts/slideLayout100.xml"/><Relationship Id="rId33" Type="http://schemas.openxmlformats.org/officeDocument/2006/relationships/tags" Target="../tags/tag665.xml"/><Relationship Id="rId32" Type="http://schemas.openxmlformats.org/officeDocument/2006/relationships/tags" Target="../tags/tag664.xml"/><Relationship Id="rId31" Type="http://schemas.openxmlformats.org/officeDocument/2006/relationships/tags" Target="../tags/tag663.xml"/><Relationship Id="rId30" Type="http://schemas.openxmlformats.org/officeDocument/2006/relationships/tags" Target="../tags/tag662.xml"/><Relationship Id="rId3" Type="http://schemas.openxmlformats.org/officeDocument/2006/relationships/tags" Target="../tags/tag635.xml"/><Relationship Id="rId29" Type="http://schemas.openxmlformats.org/officeDocument/2006/relationships/tags" Target="../tags/tag661.xml"/><Relationship Id="rId28" Type="http://schemas.openxmlformats.org/officeDocument/2006/relationships/tags" Target="../tags/tag660.xml"/><Relationship Id="rId27" Type="http://schemas.openxmlformats.org/officeDocument/2006/relationships/tags" Target="../tags/tag659.xml"/><Relationship Id="rId26" Type="http://schemas.openxmlformats.org/officeDocument/2006/relationships/tags" Target="../tags/tag658.xml"/><Relationship Id="rId25" Type="http://schemas.openxmlformats.org/officeDocument/2006/relationships/tags" Target="../tags/tag657.xml"/><Relationship Id="rId24" Type="http://schemas.openxmlformats.org/officeDocument/2006/relationships/tags" Target="../tags/tag656.xml"/><Relationship Id="rId23" Type="http://schemas.openxmlformats.org/officeDocument/2006/relationships/tags" Target="../tags/tag655.xml"/><Relationship Id="rId22" Type="http://schemas.openxmlformats.org/officeDocument/2006/relationships/tags" Target="../tags/tag654.xml"/><Relationship Id="rId21" Type="http://schemas.openxmlformats.org/officeDocument/2006/relationships/tags" Target="../tags/tag653.xml"/><Relationship Id="rId20" Type="http://schemas.openxmlformats.org/officeDocument/2006/relationships/tags" Target="../tags/tag652.xml"/><Relationship Id="rId2" Type="http://schemas.openxmlformats.org/officeDocument/2006/relationships/tags" Target="../tags/tag634.xml"/><Relationship Id="rId19" Type="http://schemas.openxmlformats.org/officeDocument/2006/relationships/tags" Target="../tags/tag651.xml"/><Relationship Id="rId18" Type="http://schemas.openxmlformats.org/officeDocument/2006/relationships/tags" Target="../tags/tag650.xml"/><Relationship Id="rId17" Type="http://schemas.openxmlformats.org/officeDocument/2006/relationships/tags" Target="../tags/tag649.xml"/><Relationship Id="rId16" Type="http://schemas.openxmlformats.org/officeDocument/2006/relationships/tags" Target="../tags/tag648.xml"/><Relationship Id="rId15" Type="http://schemas.openxmlformats.org/officeDocument/2006/relationships/tags" Target="../tags/tag647.xml"/><Relationship Id="rId14" Type="http://schemas.openxmlformats.org/officeDocument/2006/relationships/tags" Target="../tags/tag646.xml"/><Relationship Id="rId13" Type="http://schemas.openxmlformats.org/officeDocument/2006/relationships/tags" Target="../tags/tag645.xml"/><Relationship Id="rId12" Type="http://schemas.openxmlformats.org/officeDocument/2006/relationships/tags" Target="../tags/tag644.xml"/><Relationship Id="rId11" Type="http://schemas.openxmlformats.org/officeDocument/2006/relationships/tags" Target="../tags/tag643.xml"/><Relationship Id="rId10" Type="http://schemas.openxmlformats.org/officeDocument/2006/relationships/tags" Target="../tags/tag642.xml"/><Relationship Id="rId1" Type="http://schemas.openxmlformats.org/officeDocument/2006/relationships/tags" Target="../tags/tag63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01.xml"/><Relationship Id="rId5" Type="http://schemas.openxmlformats.org/officeDocument/2006/relationships/image" Target="../media/image15.png"/><Relationship Id="rId4" Type="http://schemas.openxmlformats.org/officeDocument/2006/relationships/tags" Target="../tags/tag668.xml"/><Relationship Id="rId3" Type="http://schemas.openxmlformats.org/officeDocument/2006/relationships/image" Target="../media/image10.png"/><Relationship Id="rId2" Type="http://schemas.openxmlformats.org/officeDocument/2006/relationships/tags" Target="../tags/tag667.xml"/><Relationship Id="rId1" Type="http://schemas.openxmlformats.org/officeDocument/2006/relationships/tags" Target="../tags/tag666.xml"/></Relationships>
</file>

<file path=ppt/slides/_rels/slide2.xml.rels><?xml version="1.0" encoding="UTF-8" standalone="yes"?>
<Relationships xmlns="http://schemas.openxmlformats.org/package/2006/relationships"><Relationship Id="rId9" Type="http://schemas.openxmlformats.org/officeDocument/2006/relationships/tags" Target="../tags/tag570.xml"/><Relationship Id="rId8" Type="http://schemas.openxmlformats.org/officeDocument/2006/relationships/tags" Target="../tags/tag569.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tags" Target="../tags/tag566.xml"/><Relationship Id="rId4" Type="http://schemas.openxmlformats.org/officeDocument/2006/relationships/tags" Target="../tags/tag565.xml"/><Relationship Id="rId3" Type="http://schemas.openxmlformats.org/officeDocument/2006/relationships/tags" Target="../tags/tag564.xml"/><Relationship Id="rId2" Type="http://schemas.openxmlformats.org/officeDocument/2006/relationships/tags" Target="../tags/tag563.xml"/><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571.xml"/><Relationship Id="rId1" Type="http://schemas.openxmlformats.org/officeDocument/2006/relationships/tags" Target="../tags/tag56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02.xml"/><Relationship Id="rId5" Type="http://schemas.openxmlformats.org/officeDocument/2006/relationships/image" Target="../media/image16.png"/><Relationship Id="rId4" Type="http://schemas.openxmlformats.org/officeDocument/2006/relationships/tags" Target="../tags/tag671.xml"/><Relationship Id="rId3" Type="http://schemas.openxmlformats.org/officeDocument/2006/relationships/image" Target="../media/image10.png"/><Relationship Id="rId2" Type="http://schemas.openxmlformats.org/officeDocument/2006/relationships/tags" Target="../tags/tag670.xml"/><Relationship Id="rId1" Type="http://schemas.openxmlformats.org/officeDocument/2006/relationships/tags" Target="../tags/tag66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03.xml"/><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04.xml"/><Relationship Id="rId4" Type="http://schemas.openxmlformats.org/officeDocument/2006/relationships/hyperlink" Target="https://www.semanticscholar.org/paper/Novel-Feature-Extraction%2C-Selection-and-Fusion-for-Ahmadi-Giacinto/0e5f61c7dce101b95c62c0088a155e2773f111e7" TargetMode="External"/><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tags" Target="../tags/tag676.xml"/><Relationship Id="rId1" Type="http://schemas.openxmlformats.org/officeDocument/2006/relationships/tags" Target="../tags/tag675.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05.xml"/><Relationship Id="rId6" Type="http://schemas.openxmlformats.org/officeDocument/2006/relationships/tags" Target="../tags/tag680.xml"/><Relationship Id="rId5" Type="http://schemas.openxmlformats.org/officeDocument/2006/relationships/image" Target="../media/image17.png"/><Relationship Id="rId4" Type="http://schemas.openxmlformats.org/officeDocument/2006/relationships/tags" Target="../tags/tag679.xml"/><Relationship Id="rId3" Type="http://schemas.openxmlformats.org/officeDocument/2006/relationships/image" Target="../media/image10.png"/><Relationship Id="rId2" Type="http://schemas.openxmlformats.org/officeDocument/2006/relationships/tags" Target="../tags/tag678.xml"/><Relationship Id="rId1" Type="http://schemas.openxmlformats.org/officeDocument/2006/relationships/tags" Target="../tags/tag67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06.xml"/><Relationship Id="rId3" Type="http://schemas.openxmlformats.org/officeDocument/2006/relationships/tags" Target="../tags/tag682.xml"/><Relationship Id="rId2" Type="http://schemas.openxmlformats.org/officeDocument/2006/relationships/image" Target="../media/image18.png"/><Relationship Id="rId1" Type="http://schemas.openxmlformats.org/officeDocument/2006/relationships/tags" Target="../tags/tag681.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07.xml"/><Relationship Id="rId4" Type="http://schemas.openxmlformats.org/officeDocument/2006/relationships/tags" Target="../tags/tag685.xml"/><Relationship Id="rId3" Type="http://schemas.openxmlformats.org/officeDocument/2006/relationships/image" Target="../media/image13.png"/><Relationship Id="rId2" Type="http://schemas.openxmlformats.org/officeDocument/2006/relationships/tags" Target="../tags/tag684.xml"/><Relationship Id="rId1" Type="http://schemas.openxmlformats.org/officeDocument/2006/relationships/tags" Target="../tags/tag68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08.xml"/><Relationship Id="rId4" Type="http://schemas.openxmlformats.org/officeDocument/2006/relationships/tags" Target="../tags/tag688.xml"/><Relationship Id="rId3" Type="http://schemas.openxmlformats.org/officeDocument/2006/relationships/image" Target="../media/image19.png"/><Relationship Id="rId2" Type="http://schemas.openxmlformats.org/officeDocument/2006/relationships/tags" Target="../tags/tag687.xml"/><Relationship Id="rId1" Type="http://schemas.openxmlformats.org/officeDocument/2006/relationships/tags" Target="../tags/tag686.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09.xml"/><Relationship Id="rId3" Type="http://schemas.openxmlformats.org/officeDocument/2006/relationships/image" Target="../media/image20.png"/><Relationship Id="rId2" Type="http://schemas.openxmlformats.org/officeDocument/2006/relationships/tags" Target="../tags/tag690.xml"/><Relationship Id="rId1" Type="http://schemas.openxmlformats.org/officeDocument/2006/relationships/tags" Target="../tags/tag689.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10.xml"/><Relationship Id="rId5" Type="http://schemas.openxmlformats.org/officeDocument/2006/relationships/image" Target="../media/image21.png"/><Relationship Id="rId4" Type="http://schemas.openxmlformats.org/officeDocument/2006/relationships/tags" Target="../tags/tag693.xml"/><Relationship Id="rId3" Type="http://schemas.openxmlformats.org/officeDocument/2006/relationships/image" Target="../media/image19.png"/><Relationship Id="rId2" Type="http://schemas.openxmlformats.org/officeDocument/2006/relationships/tags" Target="../tags/tag692.xml"/><Relationship Id="rId1" Type="http://schemas.openxmlformats.org/officeDocument/2006/relationships/tags" Target="../tags/tag691.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11.xml"/><Relationship Id="rId4" Type="http://schemas.openxmlformats.org/officeDocument/2006/relationships/hyperlink" Target="https://www.semanticscholar.org/paper/Novel-Feature-Extraction%2C-Selection-and-Fusion-for-Ahmadi-Giacinto/0e5f61c7dce101b95c62c0088a155e2773f111e7" TargetMode="External"/><Relationship Id="rId3" Type="http://schemas.openxmlformats.org/officeDocument/2006/relationships/hyperlink" Target="https://www.semanticscholar.org/paper/Opcode-sequences-as-representation-of-executables-Santos-Brezo/159ba4fade07ff275d4632e998d9a50a41d7c50d" TargetMode="External"/><Relationship Id="rId2" Type="http://schemas.openxmlformats.org/officeDocument/2006/relationships/tags" Target="../tags/tag695.xml"/><Relationship Id="rId1" Type="http://schemas.openxmlformats.org/officeDocument/2006/relationships/tags" Target="../tags/tag694.xml"/></Relationships>
</file>

<file path=ppt/slides/_rels/slide3.xml.rels><?xml version="1.0" encoding="UTF-8" standalone="yes"?>
<Relationships xmlns="http://schemas.openxmlformats.org/package/2006/relationships"><Relationship Id="rId9" Type="http://schemas.openxmlformats.org/officeDocument/2006/relationships/tags" Target="../tags/tag579.xml"/><Relationship Id="rId8" Type="http://schemas.openxmlformats.org/officeDocument/2006/relationships/tags" Target="../tags/tag578.xml"/><Relationship Id="rId7" Type="http://schemas.openxmlformats.org/officeDocument/2006/relationships/tags" Target="../tags/tag577.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 Id="rId3" Type="http://schemas.openxmlformats.org/officeDocument/2006/relationships/tags" Target="../tags/tag573.xml"/><Relationship Id="rId2" Type="http://schemas.openxmlformats.org/officeDocument/2006/relationships/tags" Target="../tags/tag572.xml"/><Relationship Id="rId12" Type="http://schemas.openxmlformats.org/officeDocument/2006/relationships/slideLayout" Target="../slideLayouts/slideLayout51.xml"/><Relationship Id="rId11" Type="http://schemas.openxmlformats.org/officeDocument/2006/relationships/tags" Target="../tags/tag581.xml"/><Relationship Id="rId10" Type="http://schemas.openxmlformats.org/officeDocument/2006/relationships/tags" Target="../tags/tag580.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9" Type="http://schemas.openxmlformats.org/officeDocument/2006/relationships/tags" Target="../tags/tag703.xml"/><Relationship Id="rId8" Type="http://schemas.openxmlformats.org/officeDocument/2006/relationships/tags" Target="../tags/tag702.xml"/><Relationship Id="rId7" Type="http://schemas.openxmlformats.org/officeDocument/2006/relationships/tags" Target="../tags/tag701.xml"/><Relationship Id="rId6" Type="http://schemas.openxmlformats.org/officeDocument/2006/relationships/tags" Target="../tags/tag700.xml"/><Relationship Id="rId5" Type="http://schemas.openxmlformats.org/officeDocument/2006/relationships/tags" Target="../tags/tag699.xml"/><Relationship Id="rId4" Type="http://schemas.openxmlformats.org/officeDocument/2006/relationships/tags" Target="../tags/tag698.xml"/><Relationship Id="rId3" Type="http://schemas.openxmlformats.org/officeDocument/2006/relationships/tags" Target="../tags/tag697.xml"/><Relationship Id="rId2" Type="http://schemas.openxmlformats.org/officeDocument/2006/relationships/tags" Target="../tags/tag696.xml"/><Relationship Id="rId15" Type="http://schemas.openxmlformats.org/officeDocument/2006/relationships/notesSlide" Target="../notesSlides/notesSlide10.xml"/><Relationship Id="rId14" Type="http://schemas.openxmlformats.org/officeDocument/2006/relationships/slideLayout" Target="../slideLayouts/slideLayout5.xml"/><Relationship Id="rId13" Type="http://schemas.openxmlformats.org/officeDocument/2006/relationships/tags" Target="../tags/tag706.xml"/><Relationship Id="rId12" Type="http://schemas.openxmlformats.org/officeDocument/2006/relationships/image" Target="../media/image5.png"/><Relationship Id="rId11" Type="http://schemas.openxmlformats.org/officeDocument/2006/relationships/tags" Target="../tags/tag705.xml"/><Relationship Id="rId10" Type="http://schemas.openxmlformats.org/officeDocument/2006/relationships/tags" Target="../tags/tag704.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image" Target="../media/image9.png"/><Relationship Id="rId7" Type="http://schemas.openxmlformats.org/officeDocument/2006/relationships/tags" Target="../tags/tag586.xml"/><Relationship Id="rId6" Type="http://schemas.openxmlformats.org/officeDocument/2006/relationships/image" Target="../media/image8.png"/><Relationship Id="rId5" Type="http://schemas.openxmlformats.org/officeDocument/2006/relationships/tags" Target="../tags/tag585.xml"/><Relationship Id="rId4" Type="http://schemas.openxmlformats.org/officeDocument/2006/relationships/tags" Target="../tags/tag584.xml"/><Relationship Id="rId3" Type="http://schemas.openxmlformats.org/officeDocument/2006/relationships/image" Target="../media/image7.png"/><Relationship Id="rId2" Type="http://schemas.openxmlformats.org/officeDocument/2006/relationships/tags" Target="../tags/tag583.xml"/><Relationship Id="rId14" Type="http://schemas.openxmlformats.org/officeDocument/2006/relationships/notesSlide" Target="../notesSlides/notesSlide2.xml"/><Relationship Id="rId13" Type="http://schemas.openxmlformats.org/officeDocument/2006/relationships/slideLayout" Target="../slideLayouts/slideLayout52.xml"/><Relationship Id="rId12" Type="http://schemas.openxmlformats.org/officeDocument/2006/relationships/tags" Target="../tags/tag590.xml"/><Relationship Id="rId11" Type="http://schemas.openxmlformats.org/officeDocument/2006/relationships/tags" Target="../tags/tag589.xml"/><Relationship Id="rId10" Type="http://schemas.openxmlformats.org/officeDocument/2006/relationships/tags" Target="../tags/tag588.xml"/><Relationship Id="rId1" Type="http://schemas.openxmlformats.org/officeDocument/2006/relationships/tags" Target="../tags/tag58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3.xml"/><Relationship Id="rId1" Type="http://schemas.openxmlformats.org/officeDocument/2006/relationships/tags" Target="../tags/tag591.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4.xml"/><Relationship Id="rId3" Type="http://schemas.openxmlformats.org/officeDocument/2006/relationships/image" Target="../media/image9.png"/><Relationship Id="rId2" Type="http://schemas.openxmlformats.org/officeDocument/2006/relationships/tags" Target="../tags/tag593.xml"/><Relationship Id="rId1" Type="http://schemas.openxmlformats.org/officeDocument/2006/relationships/tags" Target="../tags/tag59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5.xml"/><Relationship Id="rId3" Type="http://schemas.openxmlformats.org/officeDocument/2006/relationships/image" Target="../media/image9.png"/><Relationship Id="rId2" Type="http://schemas.openxmlformats.org/officeDocument/2006/relationships/tags" Target="../tags/tag595.xml"/><Relationship Id="rId1" Type="http://schemas.openxmlformats.org/officeDocument/2006/relationships/tags" Target="../tags/tag59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4.xml"/><Relationship Id="rId3" Type="http://schemas.openxmlformats.org/officeDocument/2006/relationships/image" Target="../media/image9.png"/><Relationship Id="rId2" Type="http://schemas.openxmlformats.org/officeDocument/2006/relationships/tags" Target="../tags/tag597.xml"/><Relationship Id="rId1" Type="http://schemas.openxmlformats.org/officeDocument/2006/relationships/tags" Target="../tags/tag59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91.xml"/><Relationship Id="rId3" Type="http://schemas.openxmlformats.org/officeDocument/2006/relationships/image" Target="../media/image9.png"/><Relationship Id="rId2" Type="http://schemas.openxmlformats.org/officeDocument/2006/relationships/tags" Target="../tags/tag599.xml"/><Relationship Id="rId1" Type="http://schemas.openxmlformats.org/officeDocument/2006/relationships/tags" Target="../tags/tag59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9" name="Google Shape;56;p15"/>
          <p:cNvGrpSpPr/>
          <p:nvPr/>
        </p:nvGrpSpPr>
        <p:grpSpPr>
          <a:xfrm flipH="1">
            <a:off x="10504805" y="4194810"/>
            <a:ext cx="2939415" cy="4041775"/>
            <a:chOff x="-1006072" y="1271750"/>
            <a:chExt cx="4357952" cy="5991287"/>
          </a:xfrm>
        </p:grpSpPr>
        <p:sp>
          <p:nvSpPr>
            <p:cNvPr id="90" name="Google Shape;57;p15"/>
            <p:cNvSpPr/>
            <p:nvPr/>
          </p:nvSpPr>
          <p:spPr>
            <a:xfrm>
              <a:off x="1068003"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1" name="Google Shape;58;p15"/>
            <p:cNvSpPr/>
            <p:nvPr/>
          </p:nvSpPr>
          <p:spPr>
            <a:xfrm>
              <a:off x="136840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2" name="Google Shape;59;p15"/>
            <p:cNvSpPr/>
            <p:nvPr/>
          </p:nvSpPr>
          <p:spPr>
            <a:xfrm>
              <a:off x="166885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3" name="Google Shape;60;p15"/>
            <p:cNvSpPr/>
            <p:nvPr/>
          </p:nvSpPr>
          <p:spPr>
            <a:xfrm>
              <a:off x="1968814"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4" name="Google Shape;61;p15"/>
            <p:cNvSpPr/>
            <p:nvPr/>
          </p:nvSpPr>
          <p:spPr>
            <a:xfrm>
              <a:off x="2269261"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5" name="Google Shape;62;p15"/>
            <p:cNvSpPr/>
            <p:nvPr/>
          </p:nvSpPr>
          <p:spPr>
            <a:xfrm>
              <a:off x="2569708"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6" name="Google Shape;63;p15"/>
            <p:cNvSpPr/>
            <p:nvPr/>
          </p:nvSpPr>
          <p:spPr>
            <a:xfrm>
              <a:off x="2866777"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7" name="Google Shape;64;p15"/>
            <p:cNvSpPr/>
            <p:nvPr/>
          </p:nvSpPr>
          <p:spPr>
            <a:xfrm>
              <a:off x="1055875" y="4208223"/>
              <a:ext cx="502564" cy="182865"/>
            </a:xfrm>
            <a:custGeom>
              <a:avLst/>
              <a:gdLst/>
              <a:ahLst/>
              <a:cxnLst/>
              <a:rect l="l" t="t" r="r" b="b"/>
              <a:pathLst>
                <a:path w="12348" h="4493" extrusionOk="0">
                  <a:moveTo>
                    <a:pt x="9838" y="0"/>
                  </a:moveTo>
                  <a:cubicBezTo>
                    <a:pt x="9200" y="0"/>
                    <a:pt x="8568" y="272"/>
                    <a:pt x="8132" y="800"/>
                  </a:cubicBezTo>
                  <a:cubicBezTo>
                    <a:pt x="7799" y="1192"/>
                    <a:pt x="7620" y="1669"/>
                    <a:pt x="7608" y="2145"/>
                  </a:cubicBezTo>
                  <a:lnTo>
                    <a:pt x="2941" y="2181"/>
                  </a:lnTo>
                  <a:cubicBezTo>
                    <a:pt x="2906" y="1847"/>
                    <a:pt x="2739" y="1514"/>
                    <a:pt x="2465" y="1264"/>
                  </a:cubicBezTo>
                  <a:cubicBezTo>
                    <a:pt x="2206" y="1047"/>
                    <a:pt x="1887" y="940"/>
                    <a:pt x="1570" y="940"/>
                  </a:cubicBezTo>
                  <a:cubicBezTo>
                    <a:pt x="1173" y="940"/>
                    <a:pt x="778" y="1107"/>
                    <a:pt x="500" y="1431"/>
                  </a:cubicBezTo>
                  <a:cubicBezTo>
                    <a:pt x="0" y="2002"/>
                    <a:pt x="84" y="2883"/>
                    <a:pt x="655" y="3395"/>
                  </a:cubicBezTo>
                  <a:cubicBezTo>
                    <a:pt x="915" y="3612"/>
                    <a:pt x="1233" y="3719"/>
                    <a:pt x="1550" y="3719"/>
                  </a:cubicBezTo>
                  <a:cubicBezTo>
                    <a:pt x="1947" y="3719"/>
                    <a:pt x="2342" y="3552"/>
                    <a:pt x="2620" y="3228"/>
                  </a:cubicBezTo>
                  <a:cubicBezTo>
                    <a:pt x="2822" y="3002"/>
                    <a:pt x="2917" y="2728"/>
                    <a:pt x="2953" y="2443"/>
                  </a:cubicBezTo>
                  <a:lnTo>
                    <a:pt x="7620" y="2395"/>
                  </a:lnTo>
                  <a:cubicBezTo>
                    <a:pt x="7668" y="2978"/>
                    <a:pt x="7918" y="3562"/>
                    <a:pt x="8418" y="3955"/>
                  </a:cubicBezTo>
                  <a:cubicBezTo>
                    <a:pt x="8832" y="4316"/>
                    <a:pt x="9346" y="4492"/>
                    <a:pt x="9859" y="4492"/>
                  </a:cubicBezTo>
                  <a:cubicBezTo>
                    <a:pt x="10496" y="4492"/>
                    <a:pt x="11131" y="4220"/>
                    <a:pt x="11573" y="3693"/>
                  </a:cubicBezTo>
                  <a:cubicBezTo>
                    <a:pt x="12347" y="2752"/>
                    <a:pt x="12228" y="1335"/>
                    <a:pt x="11288" y="538"/>
                  </a:cubicBezTo>
                  <a:cubicBezTo>
                    <a:pt x="10868" y="176"/>
                    <a:pt x="10351" y="0"/>
                    <a:pt x="9838" y="0"/>
                  </a:cubicBez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8" name="Google Shape;65;p15"/>
            <p:cNvSpPr/>
            <p:nvPr/>
          </p:nvSpPr>
          <p:spPr>
            <a:xfrm>
              <a:off x="1063608" y="2410971"/>
              <a:ext cx="94546" cy="94546"/>
            </a:xfrm>
            <a:custGeom>
              <a:avLst/>
              <a:gdLst/>
              <a:ahLst/>
              <a:cxnLst/>
              <a:rect l="l" t="t" r="r" b="b"/>
              <a:pathLst>
                <a:path w="2323" h="2323" extrusionOk="0">
                  <a:moveTo>
                    <a:pt x="1168" y="1"/>
                  </a:moveTo>
                  <a:cubicBezTo>
                    <a:pt x="525" y="1"/>
                    <a:pt x="1" y="525"/>
                    <a:pt x="1" y="1167"/>
                  </a:cubicBezTo>
                  <a:cubicBezTo>
                    <a:pt x="1" y="1799"/>
                    <a:pt x="525" y="2322"/>
                    <a:pt x="1168" y="2322"/>
                  </a:cubicBezTo>
                  <a:cubicBezTo>
                    <a:pt x="1811" y="2322"/>
                    <a:pt x="2323" y="1799"/>
                    <a:pt x="2323" y="1167"/>
                  </a:cubicBezTo>
                  <a:cubicBezTo>
                    <a:pt x="2323" y="525"/>
                    <a:pt x="1811" y="1"/>
                    <a:pt x="1168"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99" name="Google Shape;66;p15"/>
            <p:cNvSpPr/>
            <p:nvPr/>
          </p:nvSpPr>
          <p:spPr>
            <a:xfrm>
              <a:off x="1063608" y="2277721"/>
              <a:ext cx="94546" cy="94546"/>
            </a:xfrm>
            <a:custGeom>
              <a:avLst/>
              <a:gdLst/>
              <a:ahLst/>
              <a:cxnLst/>
              <a:rect l="l" t="t" r="r" b="b"/>
              <a:pathLst>
                <a:path w="2323" h="2323" extrusionOk="0">
                  <a:moveTo>
                    <a:pt x="1168" y="0"/>
                  </a:moveTo>
                  <a:cubicBezTo>
                    <a:pt x="525" y="0"/>
                    <a:pt x="1" y="524"/>
                    <a:pt x="1" y="1167"/>
                  </a:cubicBezTo>
                  <a:cubicBezTo>
                    <a:pt x="1" y="1798"/>
                    <a:pt x="525" y="2322"/>
                    <a:pt x="1168" y="2322"/>
                  </a:cubicBezTo>
                  <a:cubicBezTo>
                    <a:pt x="1811" y="2322"/>
                    <a:pt x="2323" y="1798"/>
                    <a:pt x="2323" y="1167"/>
                  </a:cubicBezTo>
                  <a:cubicBezTo>
                    <a:pt x="2323" y="524"/>
                    <a:pt x="1811" y="0"/>
                    <a:pt x="1168"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0" name="Google Shape;67;p15"/>
            <p:cNvSpPr/>
            <p:nvPr/>
          </p:nvSpPr>
          <p:spPr>
            <a:xfrm>
              <a:off x="1069916" y="1822700"/>
              <a:ext cx="914936" cy="110053"/>
            </a:xfrm>
            <a:custGeom>
              <a:avLst/>
              <a:gdLst/>
              <a:ahLst/>
              <a:cxnLst/>
              <a:rect l="l" t="t" r="r" b="b"/>
              <a:pathLst>
                <a:path w="22480" h="2704" extrusionOk="0">
                  <a:moveTo>
                    <a:pt x="1" y="1"/>
                  </a:moveTo>
                  <a:lnTo>
                    <a:pt x="1" y="2703"/>
                  </a:lnTo>
                  <a:lnTo>
                    <a:pt x="22480" y="2703"/>
                  </a:lnTo>
                  <a:lnTo>
                    <a:pt x="2248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1" name="Google Shape;68;p15"/>
            <p:cNvSpPr/>
            <p:nvPr/>
          </p:nvSpPr>
          <p:spPr>
            <a:xfrm>
              <a:off x="1069916" y="1981143"/>
              <a:ext cx="745828" cy="54335"/>
            </a:xfrm>
            <a:custGeom>
              <a:avLst/>
              <a:gdLst/>
              <a:ahLst/>
              <a:cxnLst/>
              <a:rect l="l" t="t" r="r" b="b"/>
              <a:pathLst>
                <a:path w="18325" h="1335" extrusionOk="0">
                  <a:moveTo>
                    <a:pt x="1" y="1"/>
                  </a:moveTo>
                  <a:lnTo>
                    <a:pt x="1" y="1334"/>
                  </a:lnTo>
                  <a:lnTo>
                    <a:pt x="18324" y="1334"/>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2" name="Google Shape;69;p15"/>
            <p:cNvSpPr/>
            <p:nvPr/>
          </p:nvSpPr>
          <p:spPr>
            <a:xfrm>
              <a:off x="1069916" y="2069828"/>
              <a:ext cx="745828" cy="54823"/>
            </a:xfrm>
            <a:custGeom>
              <a:avLst/>
              <a:gdLst/>
              <a:ahLst/>
              <a:cxnLst/>
              <a:rect l="l" t="t" r="r" b="b"/>
              <a:pathLst>
                <a:path w="18325" h="1347" extrusionOk="0">
                  <a:moveTo>
                    <a:pt x="1" y="1"/>
                  </a:moveTo>
                  <a:lnTo>
                    <a:pt x="1" y="1346"/>
                  </a:lnTo>
                  <a:lnTo>
                    <a:pt x="18324" y="1346"/>
                  </a:lnTo>
                  <a:lnTo>
                    <a:pt x="18324"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3" name="Google Shape;70;p15"/>
            <p:cNvSpPr/>
            <p:nvPr/>
          </p:nvSpPr>
          <p:spPr>
            <a:xfrm>
              <a:off x="1069916" y="2158512"/>
              <a:ext cx="489947" cy="54335"/>
            </a:xfrm>
            <a:custGeom>
              <a:avLst/>
              <a:gdLst/>
              <a:ahLst/>
              <a:cxnLst/>
              <a:rect l="l" t="t" r="r" b="b"/>
              <a:pathLst>
                <a:path w="12038" h="1335" extrusionOk="0">
                  <a:moveTo>
                    <a:pt x="1" y="1"/>
                  </a:moveTo>
                  <a:lnTo>
                    <a:pt x="1" y="1334"/>
                  </a:lnTo>
                  <a:lnTo>
                    <a:pt x="12038" y="1334"/>
                  </a:lnTo>
                  <a:lnTo>
                    <a:pt x="12038"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4" name="Google Shape;71;p15"/>
            <p:cNvSpPr/>
            <p:nvPr/>
          </p:nvSpPr>
          <p:spPr>
            <a:xfrm>
              <a:off x="1130966"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5" name="Google Shape;72;p15"/>
            <p:cNvSpPr/>
            <p:nvPr/>
          </p:nvSpPr>
          <p:spPr>
            <a:xfrm>
              <a:off x="1267636" y="5001539"/>
              <a:ext cx="219536" cy="194831"/>
            </a:xfrm>
            <a:custGeom>
              <a:avLst/>
              <a:gdLst/>
              <a:ahLst/>
              <a:cxnLst/>
              <a:rect l="l" t="t" r="r" b="b"/>
              <a:pathLst>
                <a:path w="5394" h="4787" extrusionOk="0">
                  <a:moveTo>
                    <a:pt x="3334" y="0"/>
                  </a:moveTo>
                  <a:lnTo>
                    <a:pt x="0" y="4787"/>
                  </a:lnTo>
                  <a:lnTo>
                    <a:pt x="2060" y="4787"/>
                  </a:lnTo>
                  <a:lnTo>
                    <a:pt x="539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6" name="Google Shape;73;p15"/>
            <p:cNvSpPr/>
            <p:nvPr/>
          </p:nvSpPr>
          <p:spPr>
            <a:xfrm>
              <a:off x="1403330" y="5001539"/>
              <a:ext cx="220513" cy="194831"/>
            </a:xfrm>
            <a:custGeom>
              <a:avLst/>
              <a:gdLst/>
              <a:ahLst/>
              <a:cxnLst/>
              <a:rect l="l" t="t" r="r" b="b"/>
              <a:pathLst>
                <a:path w="5418" h="4787" extrusionOk="0">
                  <a:moveTo>
                    <a:pt x="3346" y="0"/>
                  </a:moveTo>
                  <a:lnTo>
                    <a:pt x="0" y="4787"/>
                  </a:lnTo>
                  <a:lnTo>
                    <a:pt x="2084" y="4787"/>
                  </a:lnTo>
                  <a:lnTo>
                    <a:pt x="5418"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7" name="Google Shape;74;p15"/>
            <p:cNvSpPr/>
            <p:nvPr/>
          </p:nvSpPr>
          <p:spPr>
            <a:xfrm>
              <a:off x="1539471" y="5001539"/>
              <a:ext cx="220065" cy="194831"/>
            </a:xfrm>
            <a:custGeom>
              <a:avLst/>
              <a:gdLst/>
              <a:ahLst/>
              <a:cxnLst/>
              <a:rect l="l" t="t" r="r" b="b"/>
              <a:pathLst>
                <a:path w="5407" h="4787" extrusionOk="0">
                  <a:moveTo>
                    <a:pt x="3335" y="0"/>
                  </a:moveTo>
                  <a:lnTo>
                    <a:pt x="1" y="4787"/>
                  </a:lnTo>
                  <a:lnTo>
                    <a:pt x="2073"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8" name="Google Shape;75;p15"/>
            <p:cNvSpPr/>
            <p:nvPr/>
          </p:nvSpPr>
          <p:spPr>
            <a:xfrm>
              <a:off x="1675653"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09" name="Google Shape;76;p15"/>
            <p:cNvSpPr/>
            <p:nvPr/>
          </p:nvSpPr>
          <p:spPr>
            <a:xfrm>
              <a:off x="1811835" y="5001539"/>
              <a:ext cx="220024" cy="194831"/>
            </a:xfrm>
            <a:custGeom>
              <a:avLst/>
              <a:gdLst/>
              <a:ahLst/>
              <a:cxnLst/>
              <a:rect l="l" t="t" r="r" b="b"/>
              <a:pathLst>
                <a:path w="5406" h="4787" extrusionOk="0">
                  <a:moveTo>
                    <a:pt x="3334" y="0"/>
                  </a:moveTo>
                  <a:lnTo>
                    <a:pt x="0" y="4787"/>
                  </a:lnTo>
                  <a:lnTo>
                    <a:pt x="2072" y="4787"/>
                  </a:lnTo>
                  <a:lnTo>
                    <a:pt x="5406"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0" name="Google Shape;77;p15"/>
            <p:cNvSpPr/>
            <p:nvPr/>
          </p:nvSpPr>
          <p:spPr>
            <a:xfrm>
              <a:off x="1598120" y="4774272"/>
              <a:ext cx="1247862" cy="2488764"/>
            </a:xfrm>
            <a:custGeom>
              <a:avLst/>
              <a:gdLst/>
              <a:ahLst/>
              <a:cxnLst/>
              <a:rect l="l" t="t" r="r" b="b"/>
              <a:pathLst>
                <a:path w="30660" h="61149" extrusionOk="0">
                  <a:moveTo>
                    <a:pt x="727" y="0"/>
                  </a:moveTo>
                  <a:cubicBezTo>
                    <a:pt x="0" y="11014"/>
                    <a:pt x="3072" y="44744"/>
                    <a:pt x="4144" y="56293"/>
                  </a:cubicBezTo>
                  <a:cubicBezTo>
                    <a:pt x="4168" y="56603"/>
                    <a:pt x="4453" y="56960"/>
                    <a:pt x="4477" y="57245"/>
                  </a:cubicBezTo>
                  <a:cubicBezTo>
                    <a:pt x="4644" y="59019"/>
                    <a:pt x="4751" y="60091"/>
                    <a:pt x="4751" y="60258"/>
                  </a:cubicBezTo>
                  <a:cubicBezTo>
                    <a:pt x="4779" y="60847"/>
                    <a:pt x="6567" y="61148"/>
                    <a:pt x="8454" y="61148"/>
                  </a:cubicBezTo>
                  <a:cubicBezTo>
                    <a:pt x="10570" y="61148"/>
                    <a:pt x="12810" y="60770"/>
                    <a:pt x="12835" y="59996"/>
                  </a:cubicBezTo>
                  <a:lnTo>
                    <a:pt x="12871" y="57055"/>
                  </a:lnTo>
                  <a:lnTo>
                    <a:pt x="13276" y="56186"/>
                  </a:lnTo>
                  <a:lnTo>
                    <a:pt x="15633" y="14514"/>
                  </a:lnTo>
                  <a:cubicBezTo>
                    <a:pt x="15615" y="14003"/>
                    <a:pt x="15763" y="13674"/>
                    <a:pt x="15908" y="13674"/>
                  </a:cubicBezTo>
                  <a:cubicBezTo>
                    <a:pt x="16040" y="13674"/>
                    <a:pt x="16169" y="13945"/>
                    <a:pt x="16169" y="14597"/>
                  </a:cubicBezTo>
                  <a:cubicBezTo>
                    <a:pt x="16122" y="24872"/>
                    <a:pt x="18622" y="46697"/>
                    <a:pt x="19003" y="55733"/>
                  </a:cubicBezTo>
                  <a:cubicBezTo>
                    <a:pt x="19027" y="55948"/>
                    <a:pt x="19348" y="56162"/>
                    <a:pt x="19348" y="56364"/>
                  </a:cubicBezTo>
                  <a:cubicBezTo>
                    <a:pt x="19455" y="58567"/>
                    <a:pt x="19527" y="59936"/>
                    <a:pt x="19539" y="60079"/>
                  </a:cubicBezTo>
                  <a:cubicBezTo>
                    <a:pt x="19635" y="60525"/>
                    <a:pt x="21296" y="60734"/>
                    <a:pt x="23092" y="60734"/>
                  </a:cubicBezTo>
                  <a:cubicBezTo>
                    <a:pt x="25274" y="60734"/>
                    <a:pt x="27656" y="60426"/>
                    <a:pt x="27683" y="59865"/>
                  </a:cubicBezTo>
                  <a:cubicBezTo>
                    <a:pt x="27683" y="59734"/>
                    <a:pt x="27790" y="58424"/>
                    <a:pt x="27921" y="56257"/>
                  </a:cubicBezTo>
                  <a:cubicBezTo>
                    <a:pt x="27933" y="56007"/>
                    <a:pt x="28171" y="55733"/>
                    <a:pt x="28194" y="55448"/>
                  </a:cubicBezTo>
                  <a:cubicBezTo>
                    <a:pt x="28921" y="44041"/>
                    <a:pt x="30659" y="13573"/>
                    <a:pt x="29385" y="48"/>
                  </a:cubicBezTo>
                  <a:cubicBezTo>
                    <a:pt x="29385" y="48"/>
                    <a:pt x="15360" y="0"/>
                    <a:pt x="727"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1" name="Google Shape;78;p15"/>
            <p:cNvSpPr/>
            <p:nvPr/>
          </p:nvSpPr>
          <p:spPr>
            <a:xfrm>
              <a:off x="1615091" y="4944844"/>
              <a:ext cx="1192103" cy="155596"/>
            </a:xfrm>
            <a:custGeom>
              <a:avLst/>
              <a:gdLst/>
              <a:ahLst/>
              <a:cxnLst/>
              <a:rect l="l" t="t" r="r" b="b"/>
              <a:pathLst>
                <a:path w="29290" h="3823" extrusionOk="0">
                  <a:moveTo>
                    <a:pt x="16252" y="0"/>
                  </a:moveTo>
                  <a:lnTo>
                    <a:pt x="0" y="1310"/>
                  </a:lnTo>
                  <a:cubicBezTo>
                    <a:pt x="0" y="1310"/>
                    <a:pt x="5668" y="3822"/>
                    <a:pt x="15443" y="3822"/>
                  </a:cubicBezTo>
                  <a:cubicBezTo>
                    <a:pt x="25230" y="3822"/>
                    <a:pt x="29290" y="1310"/>
                    <a:pt x="29290" y="1310"/>
                  </a:cubicBezTo>
                  <a:lnTo>
                    <a:pt x="16252" y="0"/>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2" name="Google Shape;79;p15"/>
            <p:cNvSpPr/>
            <p:nvPr/>
          </p:nvSpPr>
          <p:spPr>
            <a:xfrm>
              <a:off x="1944598" y="1693805"/>
              <a:ext cx="632885" cy="1078224"/>
            </a:xfrm>
            <a:custGeom>
              <a:avLst/>
              <a:gdLst/>
              <a:ahLst/>
              <a:cxnLst/>
              <a:rect l="l" t="t" r="r" b="b"/>
              <a:pathLst>
                <a:path w="15550" h="26492" extrusionOk="0">
                  <a:moveTo>
                    <a:pt x="7870" y="0"/>
                  </a:moveTo>
                  <a:cubicBezTo>
                    <a:pt x="7870" y="0"/>
                    <a:pt x="131" y="3787"/>
                    <a:pt x="131" y="7335"/>
                  </a:cubicBezTo>
                  <a:cubicBezTo>
                    <a:pt x="131" y="10907"/>
                    <a:pt x="0" y="21860"/>
                    <a:pt x="1977" y="26492"/>
                  </a:cubicBezTo>
                  <a:lnTo>
                    <a:pt x="13657" y="26492"/>
                  </a:lnTo>
                  <a:cubicBezTo>
                    <a:pt x="15348" y="23587"/>
                    <a:pt x="15550" y="10918"/>
                    <a:pt x="15550" y="7370"/>
                  </a:cubicBezTo>
                  <a:cubicBezTo>
                    <a:pt x="15550" y="3822"/>
                    <a:pt x="7870" y="0"/>
                    <a:pt x="7870" y="0"/>
                  </a:cubicBezTo>
                  <a:close/>
                </a:path>
              </a:pathLst>
            </a:custGeom>
            <a:solidFill>
              <a:srgbClr val="03172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3" name="Google Shape;80;p15"/>
            <p:cNvSpPr/>
            <p:nvPr/>
          </p:nvSpPr>
          <p:spPr>
            <a:xfrm>
              <a:off x="2657416" y="3209578"/>
              <a:ext cx="399348" cy="940170"/>
            </a:xfrm>
            <a:custGeom>
              <a:avLst/>
              <a:gdLst/>
              <a:ahLst/>
              <a:cxnLst/>
              <a:rect l="l" t="t" r="r" b="b"/>
              <a:pathLst>
                <a:path w="9812" h="23100" extrusionOk="0">
                  <a:moveTo>
                    <a:pt x="7287" y="0"/>
                  </a:moveTo>
                  <a:lnTo>
                    <a:pt x="310" y="5215"/>
                  </a:lnTo>
                  <a:lnTo>
                    <a:pt x="4287" y="15097"/>
                  </a:lnTo>
                  <a:lnTo>
                    <a:pt x="1" y="20014"/>
                  </a:lnTo>
                  <a:cubicBezTo>
                    <a:pt x="1" y="20014"/>
                    <a:pt x="897" y="23099"/>
                    <a:pt x="1032" y="23099"/>
                  </a:cubicBezTo>
                  <a:cubicBezTo>
                    <a:pt x="1034" y="23099"/>
                    <a:pt x="1035" y="23099"/>
                    <a:pt x="1036" y="23098"/>
                  </a:cubicBezTo>
                  <a:cubicBezTo>
                    <a:pt x="1155" y="23039"/>
                    <a:pt x="8978" y="18074"/>
                    <a:pt x="9395" y="16038"/>
                  </a:cubicBezTo>
                  <a:cubicBezTo>
                    <a:pt x="9811" y="14002"/>
                    <a:pt x="7287" y="0"/>
                    <a:pt x="7287" y="0"/>
                  </a:cubicBez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4" name="Google Shape;81;p15"/>
            <p:cNvSpPr/>
            <p:nvPr/>
          </p:nvSpPr>
          <p:spPr>
            <a:xfrm>
              <a:off x="1425104" y="3226997"/>
              <a:ext cx="400814" cy="942124"/>
            </a:xfrm>
            <a:custGeom>
              <a:avLst/>
              <a:gdLst/>
              <a:ahLst/>
              <a:cxnLst/>
              <a:rect l="l" t="t" r="r" b="b"/>
              <a:pathLst>
                <a:path w="9848" h="23148" extrusionOk="0">
                  <a:moveTo>
                    <a:pt x="2835" y="1"/>
                  </a:moveTo>
                  <a:cubicBezTo>
                    <a:pt x="2835" y="1"/>
                    <a:pt x="1" y="13538"/>
                    <a:pt x="418" y="15562"/>
                  </a:cubicBezTo>
                  <a:cubicBezTo>
                    <a:pt x="834" y="17610"/>
                    <a:pt x="8704" y="23087"/>
                    <a:pt x="8823" y="23146"/>
                  </a:cubicBezTo>
                  <a:cubicBezTo>
                    <a:pt x="8825" y="23147"/>
                    <a:pt x="8826" y="23148"/>
                    <a:pt x="8828" y="23148"/>
                  </a:cubicBezTo>
                  <a:cubicBezTo>
                    <a:pt x="8963" y="23148"/>
                    <a:pt x="9847" y="20063"/>
                    <a:pt x="9847" y="20063"/>
                  </a:cubicBezTo>
                  <a:lnTo>
                    <a:pt x="5561" y="15145"/>
                  </a:lnTo>
                  <a:lnTo>
                    <a:pt x="9538" y="5263"/>
                  </a:lnTo>
                  <a:lnTo>
                    <a:pt x="2835" y="1"/>
                  </a:lnTo>
                  <a:close/>
                </a:path>
              </a:pathLst>
            </a:custGeom>
            <a:solidFill>
              <a:srgbClr val="0E263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5" name="Google Shape;82;p15"/>
            <p:cNvSpPr/>
            <p:nvPr/>
          </p:nvSpPr>
          <p:spPr>
            <a:xfrm>
              <a:off x="1367473" y="2660053"/>
              <a:ext cx="1682009" cy="2371589"/>
            </a:xfrm>
            <a:custGeom>
              <a:avLst/>
              <a:gdLst/>
              <a:ahLst/>
              <a:cxnLst/>
              <a:rect l="l" t="t" r="r" b="b"/>
              <a:pathLst>
                <a:path w="41327" h="58270" extrusionOk="0">
                  <a:moveTo>
                    <a:pt x="17026" y="0"/>
                  </a:moveTo>
                  <a:cubicBezTo>
                    <a:pt x="17026" y="0"/>
                    <a:pt x="9489" y="2917"/>
                    <a:pt x="6930" y="4656"/>
                  </a:cubicBezTo>
                  <a:cubicBezTo>
                    <a:pt x="3524" y="6966"/>
                    <a:pt x="107" y="15717"/>
                    <a:pt x="0" y="18515"/>
                  </a:cubicBezTo>
                  <a:cubicBezTo>
                    <a:pt x="0" y="18515"/>
                    <a:pt x="4929" y="19693"/>
                    <a:pt x="9156" y="20836"/>
                  </a:cubicBezTo>
                  <a:cubicBezTo>
                    <a:pt x="9275" y="22872"/>
                    <a:pt x="9192" y="25194"/>
                    <a:pt x="8799" y="27873"/>
                  </a:cubicBezTo>
                  <a:cubicBezTo>
                    <a:pt x="8585" y="29230"/>
                    <a:pt x="6179" y="44482"/>
                    <a:pt x="5298" y="52090"/>
                  </a:cubicBezTo>
                  <a:cubicBezTo>
                    <a:pt x="5239" y="52566"/>
                    <a:pt x="6358" y="53614"/>
                    <a:pt x="6299" y="54067"/>
                  </a:cubicBezTo>
                  <a:cubicBezTo>
                    <a:pt x="6120" y="55543"/>
                    <a:pt x="5906" y="57150"/>
                    <a:pt x="6096" y="57436"/>
                  </a:cubicBezTo>
                  <a:cubicBezTo>
                    <a:pt x="6346" y="57817"/>
                    <a:pt x="13299" y="58270"/>
                    <a:pt x="21443" y="58270"/>
                  </a:cubicBezTo>
                  <a:cubicBezTo>
                    <a:pt x="28730" y="58270"/>
                    <a:pt x="35147" y="57615"/>
                    <a:pt x="35421" y="57353"/>
                  </a:cubicBezTo>
                  <a:cubicBezTo>
                    <a:pt x="35671" y="57162"/>
                    <a:pt x="35445" y="56210"/>
                    <a:pt x="35338" y="54531"/>
                  </a:cubicBezTo>
                  <a:cubicBezTo>
                    <a:pt x="35326" y="54186"/>
                    <a:pt x="36445" y="53305"/>
                    <a:pt x="36409" y="52924"/>
                  </a:cubicBezTo>
                  <a:cubicBezTo>
                    <a:pt x="36017" y="46613"/>
                    <a:pt x="33873" y="32183"/>
                    <a:pt x="33814" y="31326"/>
                  </a:cubicBezTo>
                  <a:cubicBezTo>
                    <a:pt x="33552" y="27218"/>
                    <a:pt x="33683" y="23813"/>
                    <a:pt x="33992" y="20967"/>
                  </a:cubicBezTo>
                  <a:cubicBezTo>
                    <a:pt x="38576" y="20265"/>
                    <a:pt x="41327" y="15955"/>
                    <a:pt x="41327" y="15955"/>
                  </a:cubicBezTo>
                  <a:cubicBezTo>
                    <a:pt x="41208" y="12633"/>
                    <a:pt x="39803" y="7489"/>
                    <a:pt x="37005" y="5715"/>
                  </a:cubicBezTo>
                  <a:cubicBezTo>
                    <a:pt x="35135" y="4037"/>
                    <a:pt x="28349" y="1263"/>
                    <a:pt x="26480" y="715"/>
                  </a:cubicBezTo>
                  <a:cubicBezTo>
                    <a:pt x="25721" y="492"/>
                    <a:pt x="25006" y="422"/>
                    <a:pt x="24298" y="422"/>
                  </a:cubicBezTo>
                  <a:cubicBezTo>
                    <a:pt x="23141" y="422"/>
                    <a:pt x="22001" y="607"/>
                    <a:pt x="20706" y="607"/>
                  </a:cubicBezTo>
                  <a:cubicBezTo>
                    <a:pt x="19621" y="607"/>
                    <a:pt x="18427" y="477"/>
                    <a:pt x="17026"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6" name="Google Shape;83;p15"/>
            <p:cNvSpPr/>
            <p:nvPr/>
          </p:nvSpPr>
          <p:spPr>
            <a:xfrm>
              <a:off x="2053022" y="2400797"/>
              <a:ext cx="384615" cy="318925"/>
            </a:xfrm>
            <a:custGeom>
              <a:avLst/>
              <a:gdLst/>
              <a:ahLst/>
              <a:cxnLst/>
              <a:rect l="l" t="t" r="r" b="b"/>
              <a:pathLst>
                <a:path w="9450" h="7836" extrusionOk="0">
                  <a:moveTo>
                    <a:pt x="587" y="1"/>
                  </a:moveTo>
                  <a:lnTo>
                    <a:pt x="587" y="1"/>
                  </a:lnTo>
                  <a:cubicBezTo>
                    <a:pt x="599" y="1477"/>
                    <a:pt x="492" y="4513"/>
                    <a:pt x="182" y="6370"/>
                  </a:cubicBezTo>
                  <a:cubicBezTo>
                    <a:pt x="0" y="7389"/>
                    <a:pt x="2797" y="7835"/>
                    <a:pt x="5353" y="7835"/>
                  </a:cubicBezTo>
                  <a:cubicBezTo>
                    <a:pt x="7485" y="7835"/>
                    <a:pt x="9449" y="7525"/>
                    <a:pt x="9374" y="6978"/>
                  </a:cubicBezTo>
                  <a:cubicBezTo>
                    <a:pt x="9255" y="6644"/>
                    <a:pt x="8909" y="2549"/>
                    <a:pt x="9016" y="382"/>
                  </a:cubicBezTo>
                  <a:lnTo>
                    <a:pt x="587" y="1"/>
                  </a:ln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7" name="Google Shape;84;p15"/>
            <p:cNvSpPr/>
            <p:nvPr/>
          </p:nvSpPr>
          <p:spPr>
            <a:xfrm>
              <a:off x="2076873" y="2363963"/>
              <a:ext cx="343142" cy="217135"/>
            </a:xfrm>
            <a:custGeom>
              <a:avLst/>
              <a:gdLst/>
              <a:ahLst/>
              <a:cxnLst/>
              <a:rect l="l" t="t" r="r" b="b"/>
              <a:pathLst>
                <a:path w="8431" h="5335" extrusionOk="0">
                  <a:moveTo>
                    <a:pt x="8430" y="1"/>
                  </a:moveTo>
                  <a:lnTo>
                    <a:pt x="1" y="906"/>
                  </a:lnTo>
                  <a:cubicBezTo>
                    <a:pt x="1" y="906"/>
                    <a:pt x="72" y="1441"/>
                    <a:pt x="13" y="2382"/>
                  </a:cubicBezTo>
                  <a:cubicBezTo>
                    <a:pt x="13" y="2382"/>
                    <a:pt x="2525" y="5335"/>
                    <a:pt x="4311" y="5335"/>
                  </a:cubicBezTo>
                  <a:cubicBezTo>
                    <a:pt x="6097" y="5335"/>
                    <a:pt x="8395" y="2596"/>
                    <a:pt x="8395" y="2596"/>
                  </a:cubicBezTo>
                  <a:cubicBezTo>
                    <a:pt x="8395" y="2596"/>
                    <a:pt x="8347" y="775"/>
                    <a:pt x="8430" y="1"/>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8" name="Google Shape;85;p15"/>
            <p:cNvSpPr/>
            <p:nvPr/>
          </p:nvSpPr>
          <p:spPr>
            <a:xfrm>
              <a:off x="2493640" y="1956032"/>
              <a:ext cx="179528" cy="223443"/>
            </a:xfrm>
            <a:custGeom>
              <a:avLst/>
              <a:gdLst/>
              <a:ahLst/>
              <a:cxnLst/>
              <a:rect l="l" t="t" r="r" b="b"/>
              <a:pathLst>
                <a:path w="4411" h="5490" extrusionOk="0">
                  <a:moveTo>
                    <a:pt x="2769" y="0"/>
                  </a:moveTo>
                  <a:cubicBezTo>
                    <a:pt x="2657" y="0"/>
                    <a:pt x="2540" y="11"/>
                    <a:pt x="2417" y="34"/>
                  </a:cubicBezTo>
                  <a:cubicBezTo>
                    <a:pt x="1215" y="273"/>
                    <a:pt x="405" y="1035"/>
                    <a:pt x="203" y="2559"/>
                  </a:cubicBezTo>
                  <a:cubicBezTo>
                    <a:pt x="0" y="4094"/>
                    <a:pt x="762" y="4904"/>
                    <a:pt x="1691" y="5380"/>
                  </a:cubicBezTo>
                  <a:cubicBezTo>
                    <a:pt x="1833" y="5455"/>
                    <a:pt x="1976" y="5489"/>
                    <a:pt x="2117" y="5489"/>
                  </a:cubicBezTo>
                  <a:cubicBezTo>
                    <a:pt x="3105" y="5489"/>
                    <a:pt x="4040" y="3818"/>
                    <a:pt x="4227" y="2475"/>
                  </a:cubicBezTo>
                  <a:cubicBezTo>
                    <a:pt x="4411" y="1081"/>
                    <a:pt x="3868" y="0"/>
                    <a:pt x="2769"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19" name="Google Shape;86;p15"/>
            <p:cNvSpPr/>
            <p:nvPr/>
          </p:nvSpPr>
          <p:spPr>
            <a:xfrm>
              <a:off x="2572150" y="1956113"/>
              <a:ext cx="78999" cy="49817"/>
            </a:xfrm>
            <a:custGeom>
              <a:avLst/>
              <a:gdLst/>
              <a:ahLst/>
              <a:cxnLst/>
              <a:rect l="l" t="t" r="r" b="b"/>
              <a:pathLst>
                <a:path w="1941" h="1224" extrusionOk="0">
                  <a:moveTo>
                    <a:pt x="820" y="0"/>
                  </a:moveTo>
                  <a:cubicBezTo>
                    <a:pt x="433" y="0"/>
                    <a:pt x="155" y="140"/>
                    <a:pt x="155" y="140"/>
                  </a:cubicBezTo>
                  <a:lnTo>
                    <a:pt x="0" y="1223"/>
                  </a:lnTo>
                  <a:cubicBezTo>
                    <a:pt x="222" y="536"/>
                    <a:pt x="784" y="318"/>
                    <a:pt x="1254" y="318"/>
                  </a:cubicBezTo>
                  <a:cubicBezTo>
                    <a:pt x="1565" y="318"/>
                    <a:pt x="1836" y="414"/>
                    <a:pt x="1941" y="533"/>
                  </a:cubicBezTo>
                  <a:cubicBezTo>
                    <a:pt x="1941" y="533"/>
                    <a:pt x="1715" y="116"/>
                    <a:pt x="1072" y="21"/>
                  </a:cubicBezTo>
                  <a:cubicBezTo>
                    <a:pt x="984" y="6"/>
                    <a:pt x="900" y="0"/>
                    <a:pt x="820"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0" name="Google Shape;87;p15"/>
            <p:cNvSpPr/>
            <p:nvPr/>
          </p:nvSpPr>
          <p:spPr>
            <a:xfrm>
              <a:off x="1852779" y="1956520"/>
              <a:ext cx="179080" cy="223443"/>
            </a:xfrm>
            <a:custGeom>
              <a:avLst/>
              <a:gdLst/>
              <a:ahLst/>
              <a:cxnLst/>
              <a:rect l="l" t="t" r="r" b="b"/>
              <a:pathLst>
                <a:path w="4400" h="5490" extrusionOk="0">
                  <a:moveTo>
                    <a:pt x="1625" y="0"/>
                  </a:moveTo>
                  <a:cubicBezTo>
                    <a:pt x="544" y="0"/>
                    <a:pt x="1" y="1081"/>
                    <a:pt x="185" y="2475"/>
                  </a:cubicBezTo>
                  <a:cubicBezTo>
                    <a:pt x="372" y="3818"/>
                    <a:pt x="1306" y="5489"/>
                    <a:pt x="2294" y="5489"/>
                  </a:cubicBezTo>
                  <a:cubicBezTo>
                    <a:pt x="2436" y="5489"/>
                    <a:pt x="2579" y="5455"/>
                    <a:pt x="2721" y="5380"/>
                  </a:cubicBezTo>
                  <a:cubicBezTo>
                    <a:pt x="3638" y="4904"/>
                    <a:pt x="4400" y="4094"/>
                    <a:pt x="4209" y="2570"/>
                  </a:cubicBezTo>
                  <a:cubicBezTo>
                    <a:pt x="3995" y="1034"/>
                    <a:pt x="3197" y="284"/>
                    <a:pt x="1971" y="34"/>
                  </a:cubicBezTo>
                  <a:cubicBezTo>
                    <a:pt x="1850" y="11"/>
                    <a:pt x="1735" y="0"/>
                    <a:pt x="1625"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1" name="Google Shape;88;p15"/>
            <p:cNvSpPr/>
            <p:nvPr/>
          </p:nvSpPr>
          <p:spPr>
            <a:xfrm>
              <a:off x="1874798" y="1956764"/>
              <a:ext cx="79039" cy="49613"/>
            </a:xfrm>
            <a:custGeom>
              <a:avLst/>
              <a:gdLst/>
              <a:ahLst/>
              <a:cxnLst/>
              <a:rect l="l" t="t" r="r" b="b"/>
              <a:pathLst>
                <a:path w="1942" h="1219" extrusionOk="0">
                  <a:moveTo>
                    <a:pt x="1099" y="0"/>
                  </a:moveTo>
                  <a:cubicBezTo>
                    <a:pt x="1026" y="0"/>
                    <a:pt x="949" y="5"/>
                    <a:pt x="870" y="16"/>
                  </a:cubicBezTo>
                  <a:cubicBezTo>
                    <a:pt x="227" y="124"/>
                    <a:pt x="1" y="540"/>
                    <a:pt x="1" y="540"/>
                  </a:cubicBezTo>
                  <a:cubicBezTo>
                    <a:pt x="107" y="420"/>
                    <a:pt x="383" y="321"/>
                    <a:pt x="699" y="321"/>
                  </a:cubicBezTo>
                  <a:cubicBezTo>
                    <a:pt x="1167" y="321"/>
                    <a:pt x="1722" y="537"/>
                    <a:pt x="1942" y="1219"/>
                  </a:cubicBezTo>
                  <a:lnTo>
                    <a:pt x="1787" y="136"/>
                  </a:lnTo>
                  <a:cubicBezTo>
                    <a:pt x="1787" y="136"/>
                    <a:pt x="1491" y="0"/>
                    <a:pt x="1099"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2" name="Google Shape;89;p15"/>
            <p:cNvSpPr/>
            <p:nvPr/>
          </p:nvSpPr>
          <p:spPr>
            <a:xfrm>
              <a:off x="1948953" y="1581881"/>
              <a:ext cx="628530" cy="659544"/>
            </a:xfrm>
            <a:custGeom>
              <a:avLst/>
              <a:gdLst/>
              <a:ahLst/>
              <a:cxnLst/>
              <a:rect l="l" t="t" r="r" b="b"/>
              <a:pathLst>
                <a:path w="15443" h="16205" extrusionOk="0">
                  <a:moveTo>
                    <a:pt x="7728" y="0"/>
                  </a:moveTo>
                  <a:cubicBezTo>
                    <a:pt x="3453" y="0"/>
                    <a:pt x="1" y="2750"/>
                    <a:pt x="1" y="8477"/>
                  </a:cubicBezTo>
                  <a:cubicBezTo>
                    <a:pt x="1" y="12752"/>
                    <a:pt x="3453" y="16204"/>
                    <a:pt x="7728" y="16204"/>
                  </a:cubicBezTo>
                  <a:cubicBezTo>
                    <a:pt x="11990" y="16204"/>
                    <a:pt x="15443" y="12752"/>
                    <a:pt x="15443" y="8477"/>
                  </a:cubicBezTo>
                  <a:cubicBezTo>
                    <a:pt x="15443" y="2870"/>
                    <a:pt x="11978" y="0"/>
                    <a:pt x="7728"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3" name="Google Shape;90;p15"/>
            <p:cNvSpPr/>
            <p:nvPr/>
          </p:nvSpPr>
          <p:spPr>
            <a:xfrm>
              <a:off x="1947976" y="1926891"/>
              <a:ext cx="629507" cy="577777"/>
            </a:xfrm>
            <a:custGeom>
              <a:avLst/>
              <a:gdLst/>
              <a:ahLst/>
              <a:cxnLst/>
              <a:rect l="l" t="t" r="r" b="b"/>
              <a:pathLst>
                <a:path w="15467" h="14196" extrusionOk="0">
                  <a:moveTo>
                    <a:pt x="15467" y="0"/>
                  </a:moveTo>
                  <a:lnTo>
                    <a:pt x="1" y="24"/>
                  </a:lnTo>
                  <a:cubicBezTo>
                    <a:pt x="1" y="4156"/>
                    <a:pt x="1" y="7608"/>
                    <a:pt x="1584" y="9859"/>
                  </a:cubicBezTo>
                  <a:cubicBezTo>
                    <a:pt x="2489" y="11156"/>
                    <a:pt x="4775" y="13419"/>
                    <a:pt x="6537" y="14038"/>
                  </a:cubicBezTo>
                  <a:cubicBezTo>
                    <a:pt x="6813" y="14132"/>
                    <a:pt x="7390" y="14196"/>
                    <a:pt x="7901" y="14196"/>
                  </a:cubicBezTo>
                  <a:cubicBezTo>
                    <a:pt x="8228" y="14196"/>
                    <a:pt x="8528" y="14170"/>
                    <a:pt x="8704" y="14109"/>
                  </a:cubicBezTo>
                  <a:cubicBezTo>
                    <a:pt x="10490" y="13514"/>
                    <a:pt x="12943" y="11192"/>
                    <a:pt x="13895" y="9847"/>
                  </a:cubicBezTo>
                  <a:cubicBezTo>
                    <a:pt x="15467" y="7597"/>
                    <a:pt x="15467" y="4144"/>
                    <a:pt x="15467"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4" name="Google Shape;91;p15"/>
            <p:cNvSpPr/>
            <p:nvPr/>
          </p:nvSpPr>
          <p:spPr>
            <a:xfrm>
              <a:off x="2346794" y="2016511"/>
              <a:ext cx="137647" cy="28287"/>
            </a:xfrm>
            <a:custGeom>
              <a:avLst/>
              <a:gdLst/>
              <a:ahLst/>
              <a:cxnLst/>
              <a:rect l="l" t="t" r="r" b="b"/>
              <a:pathLst>
                <a:path w="3382" h="695" extrusionOk="0">
                  <a:moveTo>
                    <a:pt x="2477" y="1"/>
                  </a:moveTo>
                  <a:cubicBezTo>
                    <a:pt x="2191" y="25"/>
                    <a:pt x="1918" y="37"/>
                    <a:pt x="1656" y="84"/>
                  </a:cubicBezTo>
                  <a:cubicBezTo>
                    <a:pt x="1382" y="120"/>
                    <a:pt x="1120" y="168"/>
                    <a:pt x="846" y="239"/>
                  </a:cubicBezTo>
                  <a:cubicBezTo>
                    <a:pt x="584" y="322"/>
                    <a:pt x="334" y="406"/>
                    <a:pt x="72" y="513"/>
                  </a:cubicBezTo>
                  <a:cubicBezTo>
                    <a:pt x="36" y="537"/>
                    <a:pt x="1" y="584"/>
                    <a:pt x="36" y="620"/>
                  </a:cubicBezTo>
                  <a:cubicBezTo>
                    <a:pt x="46" y="670"/>
                    <a:pt x="89" y="695"/>
                    <a:pt x="138" y="695"/>
                  </a:cubicBezTo>
                  <a:cubicBezTo>
                    <a:pt x="147" y="695"/>
                    <a:pt x="157" y="694"/>
                    <a:pt x="167" y="692"/>
                  </a:cubicBezTo>
                  <a:cubicBezTo>
                    <a:pt x="405" y="620"/>
                    <a:pt x="667" y="549"/>
                    <a:pt x="929" y="501"/>
                  </a:cubicBezTo>
                  <a:cubicBezTo>
                    <a:pt x="1179" y="453"/>
                    <a:pt x="1441" y="394"/>
                    <a:pt x="1703" y="358"/>
                  </a:cubicBezTo>
                  <a:cubicBezTo>
                    <a:pt x="1965" y="334"/>
                    <a:pt x="2215" y="299"/>
                    <a:pt x="2489" y="287"/>
                  </a:cubicBezTo>
                  <a:cubicBezTo>
                    <a:pt x="2751" y="263"/>
                    <a:pt x="3013" y="263"/>
                    <a:pt x="3275" y="263"/>
                  </a:cubicBezTo>
                  <a:cubicBezTo>
                    <a:pt x="3334" y="263"/>
                    <a:pt x="3382" y="215"/>
                    <a:pt x="3382" y="168"/>
                  </a:cubicBezTo>
                  <a:cubicBezTo>
                    <a:pt x="3382" y="108"/>
                    <a:pt x="3346" y="61"/>
                    <a:pt x="3287" y="49"/>
                  </a:cubicBezTo>
                  <a:cubicBezTo>
                    <a:pt x="3025" y="25"/>
                    <a:pt x="2739" y="1"/>
                    <a:pt x="2477"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5" name="Google Shape;92;p15"/>
            <p:cNvSpPr/>
            <p:nvPr/>
          </p:nvSpPr>
          <p:spPr>
            <a:xfrm>
              <a:off x="2023596" y="2020541"/>
              <a:ext cx="137159" cy="19780"/>
            </a:xfrm>
            <a:custGeom>
              <a:avLst/>
              <a:gdLst/>
              <a:ahLst/>
              <a:cxnLst/>
              <a:rect l="l" t="t" r="r" b="b"/>
              <a:pathLst>
                <a:path w="3370" h="486" extrusionOk="0">
                  <a:moveTo>
                    <a:pt x="1280" y="0"/>
                  </a:moveTo>
                  <a:cubicBezTo>
                    <a:pt x="1143" y="0"/>
                    <a:pt x="1006" y="3"/>
                    <a:pt x="869" y="9"/>
                  </a:cubicBezTo>
                  <a:cubicBezTo>
                    <a:pt x="607" y="21"/>
                    <a:pt x="334" y="69"/>
                    <a:pt x="72" y="128"/>
                  </a:cubicBezTo>
                  <a:cubicBezTo>
                    <a:pt x="24" y="128"/>
                    <a:pt x="0" y="188"/>
                    <a:pt x="0" y="235"/>
                  </a:cubicBezTo>
                  <a:cubicBezTo>
                    <a:pt x="0" y="283"/>
                    <a:pt x="36" y="319"/>
                    <a:pt x="95" y="319"/>
                  </a:cubicBezTo>
                  <a:cubicBezTo>
                    <a:pt x="369" y="307"/>
                    <a:pt x="619" y="283"/>
                    <a:pt x="893" y="283"/>
                  </a:cubicBezTo>
                  <a:cubicBezTo>
                    <a:pt x="1155" y="283"/>
                    <a:pt x="1405" y="283"/>
                    <a:pt x="1679" y="295"/>
                  </a:cubicBezTo>
                  <a:cubicBezTo>
                    <a:pt x="1941" y="307"/>
                    <a:pt x="2203" y="343"/>
                    <a:pt x="2465" y="366"/>
                  </a:cubicBezTo>
                  <a:cubicBezTo>
                    <a:pt x="2715" y="402"/>
                    <a:pt x="2989" y="438"/>
                    <a:pt x="3239" y="485"/>
                  </a:cubicBezTo>
                  <a:cubicBezTo>
                    <a:pt x="3298" y="485"/>
                    <a:pt x="3358" y="462"/>
                    <a:pt x="3346" y="426"/>
                  </a:cubicBezTo>
                  <a:cubicBezTo>
                    <a:pt x="3370" y="366"/>
                    <a:pt x="3346" y="307"/>
                    <a:pt x="3286" y="295"/>
                  </a:cubicBezTo>
                  <a:cubicBezTo>
                    <a:pt x="3024" y="200"/>
                    <a:pt x="2762" y="140"/>
                    <a:pt x="2489" y="104"/>
                  </a:cubicBezTo>
                  <a:cubicBezTo>
                    <a:pt x="2227" y="57"/>
                    <a:pt x="1965" y="21"/>
                    <a:pt x="1691" y="9"/>
                  </a:cubicBezTo>
                  <a:cubicBezTo>
                    <a:pt x="1554" y="3"/>
                    <a:pt x="1417" y="0"/>
                    <a:pt x="128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6" name="Google Shape;93;p15"/>
            <p:cNvSpPr/>
            <p:nvPr/>
          </p:nvSpPr>
          <p:spPr>
            <a:xfrm>
              <a:off x="2191728" y="2273977"/>
              <a:ext cx="142979" cy="31909"/>
            </a:xfrm>
            <a:custGeom>
              <a:avLst/>
              <a:gdLst/>
              <a:ahLst/>
              <a:cxnLst/>
              <a:rect l="l" t="t" r="r" b="b"/>
              <a:pathLst>
                <a:path w="3513" h="784" extrusionOk="0">
                  <a:moveTo>
                    <a:pt x="1818" y="0"/>
                  </a:moveTo>
                  <a:cubicBezTo>
                    <a:pt x="1245" y="0"/>
                    <a:pt x="655" y="66"/>
                    <a:pt x="405" y="188"/>
                  </a:cubicBezTo>
                  <a:cubicBezTo>
                    <a:pt x="1" y="402"/>
                    <a:pt x="1298" y="783"/>
                    <a:pt x="1739" y="783"/>
                  </a:cubicBezTo>
                  <a:cubicBezTo>
                    <a:pt x="2203" y="783"/>
                    <a:pt x="3513" y="438"/>
                    <a:pt x="3096" y="188"/>
                  </a:cubicBezTo>
                  <a:cubicBezTo>
                    <a:pt x="2893" y="60"/>
                    <a:pt x="2363" y="0"/>
                    <a:pt x="1818"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7" name="Google Shape;94;p15"/>
            <p:cNvSpPr/>
            <p:nvPr/>
          </p:nvSpPr>
          <p:spPr>
            <a:xfrm>
              <a:off x="2206258" y="2424565"/>
              <a:ext cx="115385" cy="10216"/>
            </a:xfrm>
            <a:custGeom>
              <a:avLst/>
              <a:gdLst/>
              <a:ahLst/>
              <a:cxnLst/>
              <a:rect l="l" t="t" r="r" b="b"/>
              <a:pathLst>
                <a:path w="2835" h="251" extrusionOk="0">
                  <a:moveTo>
                    <a:pt x="1382" y="0"/>
                  </a:moveTo>
                  <a:cubicBezTo>
                    <a:pt x="1013" y="0"/>
                    <a:pt x="1" y="131"/>
                    <a:pt x="346" y="238"/>
                  </a:cubicBezTo>
                  <a:cubicBezTo>
                    <a:pt x="346" y="238"/>
                    <a:pt x="906" y="155"/>
                    <a:pt x="1370" y="155"/>
                  </a:cubicBezTo>
                  <a:cubicBezTo>
                    <a:pt x="1834" y="155"/>
                    <a:pt x="2501" y="250"/>
                    <a:pt x="2501" y="250"/>
                  </a:cubicBezTo>
                  <a:cubicBezTo>
                    <a:pt x="2835" y="155"/>
                    <a:pt x="1775" y="12"/>
                    <a:pt x="1382" y="0"/>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8" name="Google Shape;95;p15"/>
            <p:cNvSpPr/>
            <p:nvPr/>
          </p:nvSpPr>
          <p:spPr>
            <a:xfrm>
              <a:off x="2151028" y="2349067"/>
              <a:ext cx="225844" cy="30077"/>
            </a:xfrm>
            <a:custGeom>
              <a:avLst/>
              <a:gdLst/>
              <a:ahLst/>
              <a:cxnLst/>
              <a:rect l="l" t="t" r="r" b="b"/>
              <a:pathLst>
                <a:path w="5549" h="739" extrusionOk="0">
                  <a:moveTo>
                    <a:pt x="2311" y="1"/>
                  </a:moveTo>
                  <a:cubicBezTo>
                    <a:pt x="1737" y="1"/>
                    <a:pt x="1046" y="324"/>
                    <a:pt x="490" y="324"/>
                  </a:cubicBezTo>
                  <a:cubicBezTo>
                    <a:pt x="310" y="324"/>
                    <a:pt x="144" y="290"/>
                    <a:pt x="1" y="200"/>
                  </a:cubicBezTo>
                  <a:lnTo>
                    <a:pt x="1" y="200"/>
                  </a:lnTo>
                  <a:cubicBezTo>
                    <a:pt x="282" y="526"/>
                    <a:pt x="1696" y="739"/>
                    <a:pt x="3033" y="739"/>
                  </a:cubicBezTo>
                  <a:cubicBezTo>
                    <a:pt x="4187" y="739"/>
                    <a:pt x="5284" y="581"/>
                    <a:pt x="5549" y="200"/>
                  </a:cubicBezTo>
                  <a:lnTo>
                    <a:pt x="5549" y="200"/>
                  </a:lnTo>
                  <a:cubicBezTo>
                    <a:pt x="5406" y="290"/>
                    <a:pt x="5240" y="324"/>
                    <a:pt x="5061" y="324"/>
                  </a:cubicBezTo>
                  <a:cubicBezTo>
                    <a:pt x="4507" y="324"/>
                    <a:pt x="3822" y="1"/>
                    <a:pt x="3249" y="1"/>
                  </a:cubicBezTo>
                  <a:cubicBezTo>
                    <a:pt x="3097" y="1"/>
                    <a:pt x="2954" y="23"/>
                    <a:pt x="2822" y="81"/>
                  </a:cubicBezTo>
                  <a:lnTo>
                    <a:pt x="2739" y="81"/>
                  </a:lnTo>
                  <a:cubicBezTo>
                    <a:pt x="2608" y="23"/>
                    <a:pt x="2463" y="1"/>
                    <a:pt x="2311" y="1"/>
                  </a:cubicBez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29" name="Google Shape;96;p15"/>
            <p:cNvSpPr/>
            <p:nvPr/>
          </p:nvSpPr>
          <p:spPr>
            <a:xfrm>
              <a:off x="2164093" y="2364940"/>
              <a:ext cx="202116" cy="38258"/>
            </a:xfrm>
            <a:custGeom>
              <a:avLst/>
              <a:gdLst/>
              <a:ahLst/>
              <a:cxnLst/>
              <a:rect l="l" t="t" r="r" b="b"/>
              <a:pathLst>
                <a:path w="4966" h="940" extrusionOk="0">
                  <a:moveTo>
                    <a:pt x="1" y="1"/>
                  </a:moveTo>
                  <a:cubicBezTo>
                    <a:pt x="332" y="259"/>
                    <a:pt x="1409" y="931"/>
                    <a:pt x="2147" y="931"/>
                  </a:cubicBezTo>
                  <a:cubicBezTo>
                    <a:pt x="2258" y="931"/>
                    <a:pt x="2362" y="916"/>
                    <a:pt x="2454" y="882"/>
                  </a:cubicBezTo>
                  <a:cubicBezTo>
                    <a:pt x="2584" y="922"/>
                    <a:pt x="2712" y="939"/>
                    <a:pt x="2838" y="939"/>
                  </a:cubicBezTo>
                  <a:cubicBezTo>
                    <a:pt x="3651" y="939"/>
                    <a:pt x="4389" y="211"/>
                    <a:pt x="4966" y="36"/>
                  </a:cubicBezTo>
                  <a:lnTo>
                    <a:pt x="4966" y="36"/>
                  </a:lnTo>
                  <a:lnTo>
                    <a:pt x="2454" y="298"/>
                  </a:lnTo>
                  <a:lnTo>
                    <a:pt x="1" y="1"/>
                  </a:lnTo>
                  <a:close/>
                </a:path>
              </a:pathLst>
            </a:custGeom>
            <a:solidFill>
              <a:srgbClr val="ED906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0" name="Google Shape;97;p15"/>
            <p:cNvSpPr/>
            <p:nvPr/>
          </p:nvSpPr>
          <p:spPr>
            <a:xfrm>
              <a:off x="2202880" y="2371737"/>
              <a:ext cx="114408" cy="12658"/>
            </a:xfrm>
            <a:custGeom>
              <a:avLst/>
              <a:gdLst/>
              <a:ahLst/>
              <a:cxnLst/>
              <a:rect l="l" t="t" r="r" b="b"/>
              <a:pathLst>
                <a:path w="2811" h="311" extrusionOk="0">
                  <a:moveTo>
                    <a:pt x="2810" y="0"/>
                  </a:moveTo>
                  <a:lnTo>
                    <a:pt x="2810" y="0"/>
                  </a:lnTo>
                  <a:cubicBezTo>
                    <a:pt x="2632" y="84"/>
                    <a:pt x="2370" y="131"/>
                    <a:pt x="2096" y="167"/>
                  </a:cubicBezTo>
                  <a:cubicBezTo>
                    <a:pt x="1917" y="179"/>
                    <a:pt x="1715" y="262"/>
                    <a:pt x="1524" y="262"/>
                  </a:cubicBezTo>
                  <a:cubicBezTo>
                    <a:pt x="1322" y="262"/>
                    <a:pt x="1096" y="167"/>
                    <a:pt x="893" y="143"/>
                  </a:cubicBezTo>
                  <a:cubicBezTo>
                    <a:pt x="560" y="119"/>
                    <a:pt x="251" y="72"/>
                    <a:pt x="0" y="12"/>
                  </a:cubicBezTo>
                  <a:lnTo>
                    <a:pt x="0" y="12"/>
                  </a:lnTo>
                  <a:cubicBezTo>
                    <a:pt x="1" y="12"/>
                    <a:pt x="746" y="310"/>
                    <a:pt x="1482" y="310"/>
                  </a:cubicBezTo>
                  <a:cubicBezTo>
                    <a:pt x="1496" y="310"/>
                    <a:pt x="1510" y="310"/>
                    <a:pt x="1524" y="310"/>
                  </a:cubicBezTo>
                  <a:cubicBezTo>
                    <a:pt x="2274" y="310"/>
                    <a:pt x="2810" y="0"/>
                    <a:pt x="2810" y="0"/>
                  </a:cubicBez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1" name="Google Shape;98;p15"/>
            <p:cNvSpPr/>
            <p:nvPr/>
          </p:nvSpPr>
          <p:spPr>
            <a:xfrm>
              <a:off x="2625914" y="3196473"/>
              <a:ext cx="88238" cy="491900"/>
            </a:xfrm>
            <a:custGeom>
              <a:avLst/>
              <a:gdLst/>
              <a:ahLst/>
              <a:cxnLst/>
              <a:rect l="l" t="t" r="r" b="b"/>
              <a:pathLst>
                <a:path w="2168" h="12086" extrusionOk="0">
                  <a:moveTo>
                    <a:pt x="1" y="1"/>
                  </a:moveTo>
                  <a:lnTo>
                    <a:pt x="453" y="7013"/>
                  </a:lnTo>
                  <a:lnTo>
                    <a:pt x="1072" y="7299"/>
                  </a:lnTo>
                  <a:lnTo>
                    <a:pt x="1370" y="12085"/>
                  </a:lnTo>
                  <a:lnTo>
                    <a:pt x="1644" y="6406"/>
                  </a:lnTo>
                  <a:lnTo>
                    <a:pt x="2168" y="6299"/>
                  </a:lnTo>
                  <a:lnTo>
                    <a:pt x="2168" y="6299"/>
                  </a:lnTo>
                  <a:lnTo>
                    <a:pt x="1191" y="6478"/>
                  </a:lnTo>
                  <a:lnTo>
                    <a:pt x="1"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2" name="Google Shape;99;p15"/>
            <p:cNvSpPr/>
            <p:nvPr/>
          </p:nvSpPr>
          <p:spPr>
            <a:xfrm>
              <a:off x="1769181" y="3196473"/>
              <a:ext cx="114408" cy="573300"/>
            </a:xfrm>
            <a:custGeom>
              <a:avLst/>
              <a:gdLst/>
              <a:ahLst/>
              <a:cxnLst/>
              <a:rect l="l" t="t" r="r" b="b"/>
              <a:pathLst>
                <a:path w="2811" h="14086" extrusionOk="0">
                  <a:moveTo>
                    <a:pt x="386" y="6230"/>
                  </a:moveTo>
                  <a:cubicBezTo>
                    <a:pt x="376" y="6230"/>
                    <a:pt x="369" y="6240"/>
                    <a:pt x="369" y="6240"/>
                  </a:cubicBezTo>
                  <a:lnTo>
                    <a:pt x="410" y="6247"/>
                  </a:lnTo>
                  <a:lnTo>
                    <a:pt x="410" y="6247"/>
                  </a:lnTo>
                  <a:cubicBezTo>
                    <a:pt x="401" y="6234"/>
                    <a:pt x="393" y="6230"/>
                    <a:pt x="386" y="6230"/>
                  </a:cubicBezTo>
                  <a:close/>
                  <a:moveTo>
                    <a:pt x="2810" y="1"/>
                  </a:moveTo>
                  <a:lnTo>
                    <a:pt x="1620" y="6478"/>
                  </a:lnTo>
                  <a:lnTo>
                    <a:pt x="410" y="6247"/>
                  </a:lnTo>
                  <a:lnTo>
                    <a:pt x="410" y="6247"/>
                  </a:lnTo>
                  <a:cubicBezTo>
                    <a:pt x="447" y="6299"/>
                    <a:pt x="498" y="6496"/>
                    <a:pt x="512" y="7168"/>
                  </a:cubicBezTo>
                  <a:cubicBezTo>
                    <a:pt x="608" y="9847"/>
                    <a:pt x="0" y="14086"/>
                    <a:pt x="0" y="14086"/>
                  </a:cubicBezTo>
                  <a:lnTo>
                    <a:pt x="1131" y="7299"/>
                  </a:lnTo>
                  <a:lnTo>
                    <a:pt x="2155" y="7299"/>
                  </a:lnTo>
                  <a:lnTo>
                    <a:pt x="2810" y="1"/>
                  </a:lnTo>
                  <a:close/>
                </a:path>
              </a:pathLst>
            </a:custGeom>
            <a:solidFill>
              <a:srgbClr val="C1C1C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3" name="Google Shape;100;p15"/>
            <p:cNvSpPr/>
            <p:nvPr/>
          </p:nvSpPr>
          <p:spPr>
            <a:xfrm>
              <a:off x="2563888" y="2040768"/>
              <a:ext cx="37851" cy="96947"/>
            </a:xfrm>
            <a:custGeom>
              <a:avLst/>
              <a:gdLst/>
              <a:ahLst/>
              <a:cxnLst/>
              <a:rect l="l" t="t" r="r" b="b"/>
              <a:pathLst>
                <a:path w="930" h="2382" extrusionOk="0">
                  <a:moveTo>
                    <a:pt x="274" y="0"/>
                  </a:moveTo>
                  <a:lnTo>
                    <a:pt x="1" y="2382"/>
                  </a:lnTo>
                  <a:cubicBezTo>
                    <a:pt x="1" y="2382"/>
                    <a:pt x="870" y="1655"/>
                    <a:pt x="906" y="1286"/>
                  </a:cubicBezTo>
                  <a:cubicBezTo>
                    <a:pt x="929" y="917"/>
                    <a:pt x="274" y="0"/>
                    <a:pt x="274" y="0"/>
                  </a:cubicBezTo>
                  <a:close/>
                </a:path>
              </a:pathLst>
            </a:custGeom>
            <a:solidFill>
              <a:srgbClr val="FFAF9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4" name="Google Shape;101;p15"/>
            <p:cNvSpPr/>
            <p:nvPr/>
          </p:nvSpPr>
          <p:spPr>
            <a:xfrm>
              <a:off x="1301539" y="4483026"/>
              <a:ext cx="1885590" cy="50427"/>
            </a:xfrm>
            <a:custGeom>
              <a:avLst/>
              <a:gdLst/>
              <a:ahLst/>
              <a:cxnLst/>
              <a:rect l="l" t="t" r="r" b="b"/>
              <a:pathLst>
                <a:path w="46329" h="1239" extrusionOk="0">
                  <a:moveTo>
                    <a:pt x="144" y="1"/>
                  </a:moveTo>
                  <a:cubicBezTo>
                    <a:pt x="72" y="1"/>
                    <a:pt x="1" y="84"/>
                    <a:pt x="1" y="155"/>
                  </a:cubicBezTo>
                  <a:lnTo>
                    <a:pt x="1" y="1096"/>
                  </a:lnTo>
                  <a:cubicBezTo>
                    <a:pt x="1" y="1167"/>
                    <a:pt x="72" y="1239"/>
                    <a:pt x="144" y="1239"/>
                  </a:cubicBezTo>
                  <a:lnTo>
                    <a:pt x="46173" y="1239"/>
                  </a:lnTo>
                  <a:cubicBezTo>
                    <a:pt x="46257" y="1239"/>
                    <a:pt x="46328" y="1167"/>
                    <a:pt x="46328" y="1096"/>
                  </a:cubicBezTo>
                  <a:lnTo>
                    <a:pt x="46328" y="155"/>
                  </a:lnTo>
                  <a:cubicBezTo>
                    <a:pt x="46328" y="84"/>
                    <a:pt x="46257" y="1"/>
                    <a:pt x="46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5" name="Google Shape;102;p15"/>
            <p:cNvSpPr/>
            <p:nvPr/>
          </p:nvSpPr>
          <p:spPr>
            <a:xfrm>
              <a:off x="2077361"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6" name="Google Shape;103;p15"/>
            <p:cNvSpPr/>
            <p:nvPr/>
          </p:nvSpPr>
          <p:spPr>
            <a:xfrm>
              <a:off x="2366168" y="2112969"/>
              <a:ext cx="72731" cy="100814"/>
            </a:xfrm>
            <a:custGeom>
              <a:avLst/>
              <a:gdLst/>
              <a:ahLst/>
              <a:cxnLst/>
              <a:rect l="l" t="t" r="r" b="b"/>
              <a:pathLst>
                <a:path w="1787" h="2477" extrusionOk="0">
                  <a:moveTo>
                    <a:pt x="894" y="0"/>
                  </a:moveTo>
                  <a:cubicBezTo>
                    <a:pt x="406" y="0"/>
                    <a:pt x="1" y="548"/>
                    <a:pt x="1" y="1239"/>
                  </a:cubicBezTo>
                  <a:cubicBezTo>
                    <a:pt x="1" y="1917"/>
                    <a:pt x="406" y="2477"/>
                    <a:pt x="894" y="2477"/>
                  </a:cubicBezTo>
                  <a:cubicBezTo>
                    <a:pt x="1382" y="2477"/>
                    <a:pt x="1787" y="1917"/>
                    <a:pt x="1787" y="1239"/>
                  </a:cubicBezTo>
                  <a:cubicBezTo>
                    <a:pt x="1787" y="572"/>
                    <a:pt x="1382" y="12"/>
                    <a:pt x="894"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7" name="Google Shape;104;p15"/>
            <p:cNvSpPr/>
            <p:nvPr/>
          </p:nvSpPr>
          <p:spPr>
            <a:xfrm>
              <a:off x="1929742" y="2140726"/>
              <a:ext cx="654537" cy="389499"/>
            </a:xfrm>
            <a:custGeom>
              <a:avLst/>
              <a:gdLst/>
              <a:ahLst/>
              <a:cxnLst/>
              <a:rect l="l" t="t" r="r" b="b"/>
              <a:pathLst>
                <a:path w="16082" h="9570" extrusionOk="0">
                  <a:moveTo>
                    <a:pt x="65" y="1"/>
                  </a:moveTo>
                  <a:cubicBezTo>
                    <a:pt x="0" y="1"/>
                    <a:pt x="89" y="603"/>
                    <a:pt x="615" y="2759"/>
                  </a:cubicBezTo>
                  <a:cubicBezTo>
                    <a:pt x="1782" y="7605"/>
                    <a:pt x="7259" y="9570"/>
                    <a:pt x="8224" y="9570"/>
                  </a:cubicBezTo>
                  <a:cubicBezTo>
                    <a:pt x="9188" y="9570"/>
                    <a:pt x="10462" y="8724"/>
                    <a:pt x="13141" y="6557"/>
                  </a:cubicBezTo>
                  <a:cubicBezTo>
                    <a:pt x="15820" y="4379"/>
                    <a:pt x="16082" y="735"/>
                    <a:pt x="16082" y="735"/>
                  </a:cubicBezTo>
                  <a:lnTo>
                    <a:pt x="16082" y="735"/>
                  </a:lnTo>
                  <a:cubicBezTo>
                    <a:pt x="15394" y="1695"/>
                    <a:pt x="13549" y="3294"/>
                    <a:pt x="11894" y="3294"/>
                  </a:cubicBezTo>
                  <a:cubicBezTo>
                    <a:pt x="11372" y="3294"/>
                    <a:pt x="10869" y="3135"/>
                    <a:pt x="10426" y="2747"/>
                  </a:cubicBezTo>
                  <a:cubicBezTo>
                    <a:pt x="9496" y="1926"/>
                    <a:pt x="9035" y="1527"/>
                    <a:pt x="8522" y="1527"/>
                  </a:cubicBezTo>
                  <a:cubicBezTo>
                    <a:pt x="8016" y="1527"/>
                    <a:pt x="7459" y="1914"/>
                    <a:pt x="6354" y="2664"/>
                  </a:cubicBezTo>
                  <a:cubicBezTo>
                    <a:pt x="5759" y="3071"/>
                    <a:pt x="5130" y="3239"/>
                    <a:pt x="4511" y="3239"/>
                  </a:cubicBezTo>
                  <a:cubicBezTo>
                    <a:pt x="2812" y="3239"/>
                    <a:pt x="1179" y="1982"/>
                    <a:pt x="473" y="961"/>
                  </a:cubicBezTo>
                  <a:cubicBezTo>
                    <a:pt x="473" y="961"/>
                    <a:pt x="146" y="1"/>
                    <a:pt x="6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8" name="Google Shape;105;p15"/>
            <p:cNvSpPr/>
            <p:nvPr/>
          </p:nvSpPr>
          <p:spPr>
            <a:xfrm>
              <a:off x="2004183" y="2745807"/>
              <a:ext cx="51404" cy="251567"/>
            </a:xfrm>
            <a:custGeom>
              <a:avLst/>
              <a:gdLst/>
              <a:ahLst/>
              <a:cxnLst/>
              <a:rect l="l" t="t" r="r" b="b"/>
              <a:pathLst>
                <a:path w="1263" h="6181" fill="none" extrusionOk="0">
                  <a:moveTo>
                    <a:pt x="1" y="1"/>
                  </a:moveTo>
                  <a:cubicBezTo>
                    <a:pt x="25" y="2025"/>
                    <a:pt x="775" y="4097"/>
                    <a:pt x="1263" y="6180"/>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39" name="Google Shape;106;p15"/>
            <p:cNvSpPr/>
            <p:nvPr/>
          </p:nvSpPr>
          <p:spPr>
            <a:xfrm>
              <a:off x="2428683" y="2748249"/>
              <a:ext cx="83394" cy="379446"/>
            </a:xfrm>
            <a:custGeom>
              <a:avLst/>
              <a:gdLst/>
              <a:ahLst/>
              <a:cxnLst/>
              <a:rect l="l" t="t" r="r" b="b"/>
              <a:pathLst>
                <a:path w="2049" h="9323" fill="none" extrusionOk="0">
                  <a:moveTo>
                    <a:pt x="2049" y="0"/>
                  </a:moveTo>
                  <a:cubicBezTo>
                    <a:pt x="1799" y="1489"/>
                    <a:pt x="775" y="2727"/>
                    <a:pt x="418" y="4251"/>
                  </a:cubicBezTo>
                  <a:cubicBezTo>
                    <a:pt x="1" y="6037"/>
                    <a:pt x="287" y="7561"/>
                    <a:pt x="656" y="9323"/>
                  </a:cubicBezTo>
                </a:path>
              </a:pathLst>
            </a:custGeom>
            <a:noFill/>
            <a:ln w="3875"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0" name="Google Shape;107;p15"/>
            <p:cNvSpPr/>
            <p:nvPr/>
          </p:nvSpPr>
          <p:spPr>
            <a:xfrm>
              <a:off x="2445166" y="3074374"/>
              <a:ext cx="10704" cy="53317"/>
            </a:xfrm>
            <a:custGeom>
              <a:avLst/>
              <a:gdLst/>
              <a:ahLst/>
              <a:cxnLst/>
              <a:rect l="l" t="t" r="r" b="b"/>
              <a:pathLst>
                <a:path w="263" h="1310" fill="none" extrusionOk="0">
                  <a:moveTo>
                    <a:pt x="1" y="0"/>
                  </a:moveTo>
                  <a:lnTo>
                    <a:pt x="263" y="1310"/>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1" name="Google Shape;108;p15"/>
            <p:cNvSpPr/>
            <p:nvPr/>
          </p:nvSpPr>
          <p:spPr>
            <a:xfrm>
              <a:off x="1893723" y="1701334"/>
              <a:ext cx="707040" cy="741188"/>
            </a:xfrm>
            <a:custGeom>
              <a:avLst/>
              <a:gdLst/>
              <a:ahLst/>
              <a:cxnLst/>
              <a:rect l="l" t="t" r="r" b="b"/>
              <a:pathLst>
                <a:path w="17372" h="18211" extrusionOk="0">
                  <a:moveTo>
                    <a:pt x="9314" y="1"/>
                  </a:moveTo>
                  <a:cubicBezTo>
                    <a:pt x="8798" y="1"/>
                    <a:pt x="524" y="4459"/>
                    <a:pt x="524" y="4459"/>
                  </a:cubicBezTo>
                  <a:cubicBezTo>
                    <a:pt x="524" y="4459"/>
                    <a:pt x="0" y="11793"/>
                    <a:pt x="96" y="12662"/>
                  </a:cubicBezTo>
                  <a:cubicBezTo>
                    <a:pt x="179" y="13520"/>
                    <a:pt x="941" y="15936"/>
                    <a:pt x="941" y="15936"/>
                  </a:cubicBezTo>
                  <a:lnTo>
                    <a:pt x="4287" y="17949"/>
                  </a:lnTo>
                  <a:cubicBezTo>
                    <a:pt x="3441" y="15603"/>
                    <a:pt x="2441" y="7376"/>
                    <a:pt x="6144" y="6102"/>
                  </a:cubicBezTo>
                  <a:cubicBezTo>
                    <a:pt x="7364" y="5677"/>
                    <a:pt x="8416" y="5507"/>
                    <a:pt x="9321" y="5507"/>
                  </a:cubicBezTo>
                  <a:cubicBezTo>
                    <a:pt x="11179" y="5507"/>
                    <a:pt x="12415" y="6223"/>
                    <a:pt x="13216" y="6912"/>
                  </a:cubicBezTo>
                  <a:cubicBezTo>
                    <a:pt x="14395" y="7924"/>
                    <a:pt x="13883" y="15817"/>
                    <a:pt x="12919" y="18211"/>
                  </a:cubicBezTo>
                  <a:lnTo>
                    <a:pt x="16955" y="15044"/>
                  </a:lnTo>
                  <a:lnTo>
                    <a:pt x="17372" y="3887"/>
                  </a:lnTo>
                  <a:cubicBezTo>
                    <a:pt x="17372" y="3887"/>
                    <a:pt x="9537" y="185"/>
                    <a:pt x="9335" y="6"/>
                  </a:cubicBezTo>
                  <a:cubicBezTo>
                    <a:pt x="9331" y="3"/>
                    <a:pt x="9324" y="1"/>
                    <a:pt x="9314" y="1"/>
                  </a:cubicBez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2" name="Google Shape;109;p15"/>
            <p:cNvSpPr/>
            <p:nvPr/>
          </p:nvSpPr>
          <p:spPr>
            <a:xfrm>
              <a:off x="1790996" y="1390959"/>
              <a:ext cx="944973" cy="1381073"/>
            </a:xfrm>
            <a:custGeom>
              <a:avLst/>
              <a:gdLst/>
              <a:ahLst/>
              <a:cxnLst/>
              <a:rect l="l" t="t" r="r" b="b"/>
              <a:pathLst>
                <a:path w="23218" h="33933" extrusionOk="0">
                  <a:moveTo>
                    <a:pt x="11514" y="0"/>
                  </a:moveTo>
                  <a:cubicBezTo>
                    <a:pt x="10180" y="0"/>
                    <a:pt x="1608" y="5453"/>
                    <a:pt x="786" y="12252"/>
                  </a:cubicBezTo>
                  <a:cubicBezTo>
                    <a:pt x="0" y="19050"/>
                    <a:pt x="1786" y="27492"/>
                    <a:pt x="4763" y="33933"/>
                  </a:cubicBezTo>
                  <a:lnTo>
                    <a:pt x="5775" y="33933"/>
                  </a:lnTo>
                  <a:cubicBezTo>
                    <a:pt x="5775" y="33933"/>
                    <a:pt x="4024" y="21324"/>
                    <a:pt x="4477" y="16240"/>
                  </a:cubicBezTo>
                  <a:cubicBezTo>
                    <a:pt x="4882" y="11525"/>
                    <a:pt x="9085" y="10704"/>
                    <a:pt x="11871" y="10704"/>
                  </a:cubicBezTo>
                  <a:cubicBezTo>
                    <a:pt x="14657" y="10704"/>
                    <a:pt x="17764" y="11525"/>
                    <a:pt x="18312" y="15538"/>
                  </a:cubicBezTo>
                  <a:cubicBezTo>
                    <a:pt x="18883" y="19741"/>
                    <a:pt x="16943" y="33576"/>
                    <a:pt x="16943" y="33576"/>
                  </a:cubicBezTo>
                  <a:lnTo>
                    <a:pt x="18967" y="33933"/>
                  </a:lnTo>
                  <a:cubicBezTo>
                    <a:pt x="21277" y="27396"/>
                    <a:pt x="23217" y="17752"/>
                    <a:pt x="22205" y="12156"/>
                  </a:cubicBezTo>
                  <a:cubicBezTo>
                    <a:pt x="21134" y="6263"/>
                    <a:pt x="12859" y="0"/>
                    <a:pt x="11514" y="0"/>
                  </a:cubicBezTo>
                  <a:close/>
                </a:path>
              </a:pathLst>
            </a:custGeom>
            <a:solidFill>
              <a:srgbClr val="57575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3" name="Google Shape;110;p15"/>
            <p:cNvSpPr/>
            <p:nvPr/>
          </p:nvSpPr>
          <p:spPr>
            <a:xfrm>
              <a:off x="1301539" y="3226997"/>
              <a:ext cx="1885590" cy="1256083"/>
            </a:xfrm>
            <a:custGeom>
              <a:avLst/>
              <a:gdLst/>
              <a:ahLst/>
              <a:cxnLst/>
              <a:rect l="l" t="t" r="r" b="b"/>
              <a:pathLst>
                <a:path w="46329" h="30862" extrusionOk="0">
                  <a:moveTo>
                    <a:pt x="441" y="1"/>
                  </a:moveTo>
                  <a:cubicBezTo>
                    <a:pt x="203" y="1"/>
                    <a:pt x="1" y="191"/>
                    <a:pt x="1" y="441"/>
                  </a:cubicBezTo>
                  <a:lnTo>
                    <a:pt x="1" y="30421"/>
                  </a:lnTo>
                  <a:cubicBezTo>
                    <a:pt x="1" y="30671"/>
                    <a:pt x="203" y="30862"/>
                    <a:pt x="441" y="30862"/>
                  </a:cubicBezTo>
                  <a:lnTo>
                    <a:pt x="45876" y="30862"/>
                  </a:lnTo>
                  <a:cubicBezTo>
                    <a:pt x="46138" y="30862"/>
                    <a:pt x="46328" y="30671"/>
                    <a:pt x="46328" y="30421"/>
                  </a:cubicBezTo>
                  <a:lnTo>
                    <a:pt x="46328" y="441"/>
                  </a:lnTo>
                  <a:cubicBezTo>
                    <a:pt x="46328" y="191"/>
                    <a:pt x="46138" y="1"/>
                    <a:pt x="45876" y="1"/>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4" name="Google Shape;111;p15"/>
            <p:cNvSpPr/>
            <p:nvPr/>
          </p:nvSpPr>
          <p:spPr>
            <a:xfrm>
              <a:off x="1092220" y="3508638"/>
              <a:ext cx="330525" cy="521367"/>
            </a:xfrm>
            <a:custGeom>
              <a:avLst/>
              <a:gdLst/>
              <a:ahLst/>
              <a:cxnLst/>
              <a:rect l="l" t="t" r="r" b="b"/>
              <a:pathLst>
                <a:path w="8121" h="12810" extrusionOk="0">
                  <a:moveTo>
                    <a:pt x="3652" y="0"/>
                  </a:moveTo>
                  <a:cubicBezTo>
                    <a:pt x="2300" y="0"/>
                    <a:pt x="1546" y="755"/>
                    <a:pt x="2001" y="2010"/>
                  </a:cubicBezTo>
                  <a:cubicBezTo>
                    <a:pt x="1882" y="2427"/>
                    <a:pt x="286" y="3380"/>
                    <a:pt x="1310" y="4404"/>
                  </a:cubicBezTo>
                  <a:cubicBezTo>
                    <a:pt x="1191" y="4701"/>
                    <a:pt x="0" y="5225"/>
                    <a:pt x="893" y="7035"/>
                  </a:cubicBezTo>
                  <a:cubicBezTo>
                    <a:pt x="393" y="8095"/>
                    <a:pt x="691" y="8976"/>
                    <a:pt x="1691" y="9749"/>
                  </a:cubicBezTo>
                  <a:cubicBezTo>
                    <a:pt x="2120" y="10071"/>
                    <a:pt x="2501" y="10952"/>
                    <a:pt x="3679" y="11952"/>
                  </a:cubicBezTo>
                  <a:cubicBezTo>
                    <a:pt x="4287" y="12476"/>
                    <a:pt x="5144" y="12809"/>
                    <a:pt x="5144" y="12809"/>
                  </a:cubicBezTo>
                  <a:lnTo>
                    <a:pt x="5120" y="8785"/>
                  </a:lnTo>
                  <a:cubicBezTo>
                    <a:pt x="6489" y="8726"/>
                    <a:pt x="7299" y="8404"/>
                    <a:pt x="7501" y="7630"/>
                  </a:cubicBezTo>
                  <a:cubicBezTo>
                    <a:pt x="7501" y="6928"/>
                    <a:pt x="5703" y="6975"/>
                    <a:pt x="5739" y="6904"/>
                  </a:cubicBezTo>
                  <a:cubicBezTo>
                    <a:pt x="6192" y="6785"/>
                    <a:pt x="7561" y="6975"/>
                    <a:pt x="7906" y="5785"/>
                  </a:cubicBezTo>
                  <a:cubicBezTo>
                    <a:pt x="8120" y="4916"/>
                    <a:pt x="6037" y="4749"/>
                    <a:pt x="5263" y="4701"/>
                  </a:cubicBezTo>
                  <a:cubicBezTo>
                    <a:pt x="5261" y="4696"/>
                    <a:pt x="5270" y="4694"/>
                    <a:pt x="5290" y="4694"/>
                  </a:cubicBezTo>
                  <a:cubicBezTo>
                    <a:pt x="5391" y="4694"/>
                    <a:pt x="5768" y="4752"/>
                    <a:pt x="6197" y="4752"/>
                  </a:cubicBezTo>
                  <a:cubicBezTo>
                    <a:pt x="6667" y="4752"/>
                    <a:pt x="7199" y="4683"/>
                    <a:pt x="7501" y="4392"/>
                  </a:cubicBezTo>
                  <a:cubicBezTo>
                    <a:pt x="7918" y="3999"/>
                    <a:pt x="7906" y="3451"/>
                    <a:pt x="7608" y="3106"/>
                  </a:cubicBezTo>
                  <a:cubicBezTo>
                    <a:pt x="7311" y="2772"/>
                    <a:pt x="5322" y="2332"/>
                    <a:pt x="5287" y="2272"/>
                  </a:cubicBezTo>
                  <a:cubicBezTo>
                    <a:pt x="5600" y="2272"/>
                    <a:pt x="5914" y="2323"/>
                    <a:pt x="6163" y="2323"/>
                  </a:cubicBezTo>
                  <a:cubicBezTo>
                    <a:pt x="6367" y="2323"/>
                    <a:pt x="6528" y="2289"/>
                    <a:pt x="6608" y="2165"/>
                  </a:cubicBezTo>
                  <a:cubicBezTo>
                    <a:pt x="7251" y="1237"/>
                    <a:pt x="6037" y="498"/>
                    <a:pt x="5061" y="224"/>
                  </a:cubicBezTo>
                  <a:cubicBezTo>
                    <a:pt x="4546" y="73"/>
                    <a:pt x="4071" y="0"/>
                    <a:pt x="3652"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5" name="Google Shape;112;p15"/>
            <p:cNvSpPr/>
            <p:nvPr/>
          </p:nvSpPr>
          <p:spPr>
            <a:xfrm>
              <a:off x="1215296" y="3585520"/>
              <a:ext cx="92104" cy="15629"/>
            </a:xfrm>
            <a:custGeom>
              <a:avLst/>
              <a:gdLst/>
              <a:ahLst/>
              <a:cxnLst/>
              <a:rect l="l" t="t" r="r" b="b"/>
              <a:pathLst>
                <a:path w="2263" h="384" extrusionOk="0">
                  <a:moveTo>
                    <a:pt x="146" y="1"/>
                  </a:moveTo>
                  <a:cubicBezTo>
                    <a:pt x="54" y="1"/>
                    <a:pt x="1" y="2"/>
                    <a:pt x="1" y="2"/>
                  </a:cubicBezTo>
                  <a:lnTo>
                    <a:pt x="2263" y="383"/>
                  </a:lnTo>
                  <a:cubicBezTo>
                    <a:pt x="1737" y="33"/>
                    <a:pt x="557" y="1"/>
                    <a:pt x="146"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6" name="Google Shape;113;p15"/>
            <p:cNvSpPr/>
            <p:nvPr/>
          </p:nvSpPr>
          <p:spPr>
            <a:xfrm>
              <a:off x="1192993" y="3686821"/>
              <a:ext cx="138665" cy="15100"/>
            </a:xfrm>
            <a:custGeom>
              <a:avLst/>
              <a:gdLst/>
              <a:ahLst/>
              <a:cxnLst/>
              <a:rect l="l" t="t" r="r" b="b"/>
              <a:pathLst>
                <a:path w="3407" h="371" extrusionOk="0">
                  <a:moveTo>
                    <a:pt x="225" y="0"/>
                  </a:moveTo>
                  <a:cubicBezTo>
                    <a:pt x="84" y="0"/>
                    <a:pt x="1" y="2"/>
                    <a:pt x="1" y="2"/>
                  </a:cubicBezTo>
                  <a:lnTo>
                    <a:pt x="3406" y="371"/>
                  </a:lnTo>
                  <a:cubicBezTo>
                    <a:pt x="2582" y="32"/>
                    <a:pt x="844" y="0"/>
                    <a:pt x="225"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7" name="Google Shape;114;p15"/>
            <p:cNvSpPr/>
            <p:nvPr/>
          </p:nvSpPr>
          <p:spPr>
            <a:xfrm>
              <a:off x="1178951" y="3781610"/>
              <a:ext cx="146886" cy="8018"/>
            </a:xfrm>
            <a:custGeom>
              <a:avLst/>
              <a:gdLst/>
              <a:ahLst/>
              <a:cxnLst/>
              <a:rect l="l" t="t" r="r" b="b"/>
              <a:pathLst>
                <a:path w="3609" h="197" extrusionOk="0">
                  <a:moveTo>
                    <a:pt x="1526" y="0"/>
                  </a:moveTo>
                  <a:cubicBezTo>
                    <a:pt x="994" y="0"/>
                    <a:pt x="447" y="47"/>
                    <a:pt x="1" y="185"/>
                  </a:cubicBezTo>
                  <a:lnTo>
                    <a:pt x="3608" y="197"/>
                  </a:lnTo>
                  <a:cubicBezTo>
                    <a:pt x="3608" y="189"/>
                    <a:pt x="2598" y="0"/>
                    <a:pt x="1526" y="0"/>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8" name="Google Shape;115;p15"/>
            <p:cNvSpPr/>
            <p:nvPr/>
          </p:nvSpPr>
          <p:spPr>
            <a:xfrm>
              <a:off x="1164910" y="3863742"/>
              <a:ext cx="135734" cy="15873"/>
            </a:xfrm>
            <a:custGeom>
              <a:avLst/>
              <a:gdLst/>
              <a:ahLst/>
              <a:cxnLst/>
              <a:rect l="l" t="t" r="r" b="b"/>
              <a:pathLst>
                <a:path w="3335" h="390" extrusionOk="0">
                  <a:moveTo>
                    <a:pt x="0" y="1"/>
                  </a:moveTo>
                  <a:cubicBezTo>
                    <a:pt x="0" y="1"/>
                    <a:pt x="1606" y="389"/>
                    <a:pt x="3007" y="389"/>
                  </a:cubicBezTo>
                  <a:cubicBezTo>
                    <a:pt x="3118" y="389"/>
                    <a:pt x="3227" y="387"/>
                    <a:pt x="3334" y="382"/>
                  </a:cubicBezTo>
                  <a:lnTo>
                    <a:pt x="3334" y="60"/>
                  </a:lnTo>
                  <a:lnTo>
                    <a:pt x="0" y="1"/>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49" name="Google Shape;116;p15"/>
            <p:cNvSpPr/>
            <p:nvPr/>
          </p:nvSpPr>
          <p:spPr>
            <a:xfrm>
              <a:off x="2600721" y="4533413"/>
              <a:ext cx="364428" cy="137485"/>
            </a:xfrm>
            <a:custGeom>
              <a:avLst/>
              <a:gdLst/>
              <a:ahLst/>
              <a:cxnLst/>
              <a:rect l="l" t="t" r="r" b="b"/>
              <a:pathLst>
                <a:path w="8954" h="3378" extrusionOk="0">
                  <a:moveTo>
                    <a:pt x="1" y="1"/>
                  </a:moveTo>
                  <a:cubicBezTo>
                    <a:pt x="485" y="1874"/>
                    <a:pt x="2565" y="3377"/>
                    <a:pt x="4873" y="3377"/>
                  </a:cubicBezTo>
                  <a:cubicBezTo>
                    <a:pt x="6249" y="3377"/>
                    <a:pt x="7705" y="2844"/>
                    <a:pt x="8954" y="1537"/>
                  </a:cubicBezTo>
                  <a:lnTo>
                    <a:pt x="7644" y="1"/>
                  </a:lnTo>
                  <a:close/>
                </a:path>
              </a:pathLst>
            </a:custGeom>
            <a:solidFill>
              <a:srgbClr val="3C3C3B"/>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0" name="Google Shape;117;p15"/>
            <p:cNvSpPr/>
            <p:nvPr/>
          </p:nvSpPr>
          <p:spPr>
            <a:xfrm>
              <a:off x="2649683" y="4533413"/>
              <a:ext cx="474928" cy="92877"/>
            </a:xfrm>
            <a:custGeom>
              <a:avLst/>
              <a:gdLst/>
              <a:ahLst/>
              <a:cxnLst/>
              <a:rect l="l" t="t" r="r" b="b"/>
              <a:pathLst>
                <a:path w="11669" h="2282" extrusionOk="0">
                  <a:moveTo>
                    <a:pt x="0" y="1"/>
                  </a:moveTo>
                  <a:cubicBezTo>
                    <a:pt x="0" y="1"/>
                    <a:pt x="429" y="1084"/>
                    <a:pt x="1834" y="1287"/>
                  </a:cubicBezTo>
                  <a:cubicBezTo>
                    <a:pt x="1834" y="1287"/>
                    <a:pt x="2152" y="2282"/>
                    <a:pt x="5073" y="2282"/>
                  </a:cubicBezTo>
                  <a:cubicBezTo>
                    <a:pt x="5299" y="2282"/>
                    <a:pt x="5540" y="2276"/>
                    <a:pt x="5798" y="2263"/>
                  </a:cubicBezTo>
                  <a:cubicBezTo>
                    <a:pt x="7549" y="2180"/>
                    <a:pt x="7977" y="2096"/>
                    <a:pt x="9180" y="1442"/>
                  </a:cubicBezTo>
                  <a:cubicBezTo>
                    <a:pt x="11668" y="1132"/>
                    <a:pt x="11001" y="1"/>
                    <a:pt x="11001"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1" name="Google Shape;118;p15"/>
            <p:cNvSpPr/>
            <p:nvPr/>
          </p:nvSpPr>
          <p:spPr>
            <a:xfrm>
              <a:off x="2043946" y="2952235"/>
              <a:ext cx="11640" cy="45625"/>
            </a:xfrm>
            <a:custGeom>
              <a:avLst/>
              <a:gdLst/>
              <a:ahLst/>
              <a:cxnLst/>
              <a:rect l="l" t="t" r="r" b="b"/>
              <a:pathLst>
                <a:path w="286" h="1121" fill="none" extrusionOk="0">
                  <a:moveTo>
                    <a:pt x="286" y="1120"/>
                  </a:moveTo>
                  <a:lnTo>
                    <a:pt x="0" y="1"/>
                  </a:lnTo>
                </a:path>
              </a:pathLst>
            </a:custGeom>
            <a:noFill/>
            <a:ln w="7450" cap="rnd" cmpd="sng">
              <a:solidFill>
                <a:srgbClr val="EFEFE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2" name="Google Shape;119;p15"/>
            <p:cNvSpPr/>
            <p:nvPr/>
          </p:nvSpPr>
          <p:spPr>
            <a:xfrm>
              <a:off x="1964459" y="3547873"/>
              <a:ext cx="589784" cy="661416"/>
            </a:xfrm>
            <a:custGeom>
              <a:avLst/>
              <a:gdLst/>
              <a:ahLst/>
              <a:cxnLst/>
              <a:rect l="l" t="t" r="r" b="b"/>
              <a:pathLst>
                <a:path w="14491" h="16251" extrusionOk="0">
                  <a:moveTo>
                    <a:pt x="7267" y="0"/>
                  </a:moveTo>
                  <a:cubicBezTo>
                    <a:pt x="7222" y="0"/>
                    <a:pt x="7177" y="12"/>
                    <a:pt x="7132" y="34"/>
                  </a:cubicBezTo>
                  <a:cubicBezTo>
                    <a:pt x="4947" y="1375"/>
                    <a:pt x="2774" y="1583"/>
                    <a:pt x="1592" y="1583"/>
                  </a:cubicBezTo>
                  <a:cubicBezTo>
                    <a:pt x="1557" y="1583"/>
                    <a:pt x="1522" y="1583"/>
                    <a:pt x="1489" y="1582"/>
                  </a:cubicBezTo>
                  <a:cubicBezTo>
                    <a:pt x="894" y="1558"/>
                    <a:pt x="524" y="1499"/>
                    <a:pt x="524" y="1499"/>
                  </a:cubicBezTo>
                  <a:cubicBezTo>
                    <a:pt x="508" y="1496"/>
                    <a:pt x="491" y="1495"/>
                    <a:pt x="474" y="1495"/>
                  </a:cubicBezTo>
                  <a:cubicBezTo>
                    <a:pt x="420" y="1495"/>
                    <a:pt x="368" y="1510"/>
                    <a:pt x="322" y="1546"/>
                  </a:cubicBezTo>
                  <a:cubicBezTo>
                    <a:pt x="263" y="1594"/>
                    <a:pt x="227" y="1666"/>
                    <a:pt x="227" y="1725"/>
                  </a:cubicBezTo>
                  <a:cubicBezTo>
                    <a:pt x="227" y="1773"/>
                    <a:pt x="1" y="6535"/>
                    <a:pt x="2680" y="11417"/>
                  </a:cubicBezTo>
                  <a:cubicBezTo>
                    <a:pt x="3513" y="12953"/>
                    <a:pt x="4846" y="14429"/>
                    <a:pt x="6942" y="16191"/>
                  </a:cubicBezTo>
                  <a:cubicBezTo>
                    <a:pt x="6990" y="16239"/>
                    <a:pt x="7049" y="16251"/>
                    <a:pt x="7109" y="16251"/>
                  </a:cubicBezTo>
                  <a:cubicBezTo>
                    <a:pt x="7168" y="16251"/>
                    <a:pt x="7204" y="16239"/>
                    <a:pt x="7263" y="16191"/>
                  </a:cubicBezTo>
                  <a:cubicBezTo>
                    <a:pt x="9276" y="14679"/>
                    <a:pt x="10692" y="13203"/>
                    <a:pt x="11585" y="11702"/>
                  </a:cubicBezTo>
                  <a:cubicBezTo>
                    <a:pt x="14431" y="6940"/>
                    <a:pt x="14491" y="2058"/>
                    <a:pt x="14491" y="1999"/>
                  </a:cubicBezTo>
                  <a:cubicBezTo>
                    <a:pt x="14491" y="1927"/>
                    <a:pt x="14455" y="1844"/>
                    <a:pt x="14395" y="1808"/>
                  </a:cubicBezTo>
                  <a:cubicBezTo>
                    <a:pt x="14349" y="1771"/>
                    <a:pt x="14302" y="1741"/>
                    <a:pt x="14250" y="1741"/>
                  </a:cubicBezTo>
                  <a:cubicBezTo>
                    <a:pt x="14236" y="1741"/>
                    <a:pt x="14220" y="1744"/>
                    <a:pt x="14205" y="1749"/>
                  </a:cubicBezTo>
                  <a:cubicBezTo>
                    <a:pt x="14205" y="1749"/>
                    <a:pt x="13776" y="1785"/>
                    <a:pt x="13121" y="1785"/>
                  </a:cubicBezTo>
                  <a:cubicBezTo>
                    <a:pt x="11871" y="1773"/>
                    <a:pt x="9454" y="1511"/>
                    <a:pt x="7418" y="46"/>
                  </a:cubicBezTo>
                  <a:cubicBezTo>
                    <a:pt x="7368" y="15"/>
                    <a:pt x="7318" y="0"/>
                    <a:pt x="72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3" name="Google Shape;120;p15"/>
            <p:cNvSpPr/>
            <p:nvPr/>
          </p:nvSpPr>
          <p:spPr>
            <a:xfrm>
              <a:off x="2223718" y="3729027"/>
              <a:ext cx="79528" cy="306797"/>
            </a:xfrm>
            <a:custGeom>
              <a:avLst/>
              <a:gdLst/>
              <a:ahLst/>
              <a:cxnLst/>
              <a:rect l="l" t="t" r="r" b="b"/>
              <a:pathLst>
                <a:path w="1954" h="7538" extrusionOk="0">
                  <a:moveTo>
                    <a:pt x="120" y="1"/>
                  </a:moveTo>
                  <a:lnTo>
                    <a:pt x="477" y="4799"/>
                  </a:lnTo>
                  <a:lnTo>
                    <a:pt x="1548" y="4799"/>
                  </a:lnTo>
                  <a:lnTo>
                    <a:pt x="1905" y="1"/>
                  </a:lnTo>
                  <a:close/>
                  <a:moveTo>
                    <a:pt x="1001" y="5585"/>
                  </a:moveTo>
                  <a:cubicBezTo>
                    <a:pt x="453" y="5585"/>
                    <a:pt x="0" y="6025"/>
                    <a:pt x="0" y="6537"/>
                  </a:cubicBezTo>
                  <a:cubicBezTo>
                    <a:pt x="0" y="7078"/>
                    <a:pt x="430" y="7537"/>
                    <a:pt x="980" y="7537"/>
                  </a:cubicBezTo>
                  <a:cubicBezTo>
                    <a:pt x="987" y="7537"/>
                    <a:pt x="994" y="7537"/>
                    <a:pt x="1001" y="7537"/>
                  </a:cubicBezTo>
                  <a:cubicBezTo>
                    <a:pt x="1524" y="7537"/>
                    <a:pt x="1953" y="7085"/>
                    <a:pt x="1953" y="6537"/>
                  </a:cubicBezTo>
                  <a:cubicBezTo>
                    <a:pt x="1953" y="6025"/>
                    <a:pt x="1524" y="5585"/>
                    <a:pt x="1001" y="5585"/>
                  </a:cubicBezTo>
                  <a:close/>
                </a:path>
              </a:pathLst>
            </a:custGeom>
            <a:solidFill>
              <a:srgbClr val="D1202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4" name="Google Shape;121;p15"/>
            <p:cNvSpPr/>
            <p:nvPr/>
          </p:nvSpPr>
          <p:spPr>
            <a:xfrm>
              <a:off x="2632711" y="2657611"/>
              <a:ext cx="401750" cy="366422"/>
            </a:xfrm>
            <a:custGeom>
              <a:avLst/>
              <a:gdLst/>
              <a:ahLst/>
              <a:cxnLst/>
              <a:rect l="l" t="t" r="r" b="b"/>
              <a:pathLst>
                <a:path w="9871" h="9003" extrusionOk="0">
                  <a:moveTo>
                    <a:pt x="7620" y="1"/>
                  </a:moveTo>
                  <a:cubicBezTo>
                    <a:pt x="6382" y="1"/>
                    <a:pt x="5394" y="1001"/>
                    <a:pt x="5394" y="2227"/>
                  </a:cubicBezTo>
                  <a:cubicBezTo>
                    <a:pt x="5394" y="2739"/>
                    <a:pt x="5572" y="3216"/>
                    <a:pt x="5846" y="3585"/>
                  </a:cubicBezTo>
                  <a:lnTo>
                    <a:pt x="2334" y="6621"/>
                  </a:lnTo>
                  <a:cubicBezTo>
                    <a:pt x="2084" y="6383"/>
                    <a:pt x="1762" y="6228"/>
                    <a:pt x="1381" y="6228"/>
                  </a:cubicBezTo>
                  <a:cubicBezTo>
                    <a:pt x="631" y="6228"/>
                    <a:pt x="0" y="6859"/>
                    <a:pt x="0" y="7621"/>
                  </a:cubicBezTo>
                  <a:cubicBezTo>
                    <a:pt x="0" y="8371"/>
                    <a:pt x="631" y="9002"/>
                    <a:pt x="1381" y="9002"/>
                  </a:cubicBezTo>
                  <a:cubicBezTo>
                    <a:pt x="2143" y="9002"/>
                    <a:pt x="2774" y="8371"/>
                    <a:pt x="2774" y="7621"/>
                  </a:cubicBezTo>
                  <a:cubicBezTo>
                    <a:pt x="2774" y="7323"/>
                    <a:pt x="2667" y="7038"/>
                    <a:pt x="2513" y="6811"/>
                  </a:cubicBezTo>
                  <a:lnTo>
                    <a:pt x="6025" y="3775"/>
                  </a:lnTo>
                  <a:cubicBezTo>
                    <a:pt x="6430" y="4192"/>
                    <a:pt x="7001" y="4466"/>
                    <a:pt x="7632" y="4466"/>
                  </a:cubicBezTo>
                  <a:cubicBezTo>
                    <a:pt x="8870" y="4466"/>
                    <a:pt x="9871" y="3466"/>
                    <a:pt x="9871" y="2227"/>
                  </a:cubicBezTo>
                  <a:cubicBezTo>
                    <a:pt x="9835" y="1001"/>
                    <a:pt x="8847" y="1"/>
                    <a:pt x="7620"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5" name="Google Shape;122;p15"/>
            <p:cNvSpPr/>
            <p:nvPr/>
          </p:nvSpPr>
          <p:spPr>
            <a:xfrm>
              <a:off x="2264418" y="4879399"/>
              <a:ext cx="914936" cy="109564"/>
            </a:xfrm>
            <a:custGeom>
              <a:avLst/>
              <a:gdLst/>
              <a:ahLst/>
              <a:cxnLst/>
              <a:rect l="l" t="t" r="r" b="b"/>
              <a:pathLst>
                <a:path w="22480" h="2692" extrusionOk="0">
                  <a:moveTo>
                    <a:pt x="1" y="1"/>
                  </a:moveTo>
                  <a:lnTo>
                    <a:pt x="1" y="2692"/>
                  </a:lnTo>
                  <a:lnTo>
                    <a:pt x="22480" y="2692"/>
                  </a:lnTo>
                  <a:lnTo>
                    <a:pt x="22480"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6" name="Google Shape;123;p15"/>
            <p:cNvSpPr/>
            <p:nvPr/>
          </p:nvSpPr>
          <p:spPr>
            <a:xfrm>
              <a:off x="2434014" y="5036907"/>
              <a:ext cx="745828" cy="54294"/>
            </a:xfrm>
            <a:custGeom>
              <a:avLst/>
              <a:gdLst/>
              <a:ahLst/>
              <a:cxnLst/>
              <a:rect l="l" t="t" r="r" b="b"/>
              <a:pathLst>
                <a:path w="18325" h="1334" extrusionOk="0">
                  <a:moveTo>
                    <a:pt x="1" y="1"/>
                  </a:moveTo>
                  <a:lnTo>
                    <a:pt x="1" y="1334"/>
                  </a:lnTo>
                  <a:lnTo>
                    <a:pt x="18324" y="1334"/>
                  </a:lnTo>
                  <a:lnTo>
                    <a:pt x="18324" y="1"/>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7" name="Google Shape;124;p15"/>
            <p:cNvSpPr/>
            <p:nvPr/>
          </p:nvSpPr>
          <p:spPr>
            <a:xfrm>
              <a:off x="2434014" y="5126079"/>
              <a:ext cx="745828" cy="54294"/>
            </a:xfrm>
            <a:custGeom>
              <a:avLst/>
              <a:gdLst/>
              <a:ahLst/>
              <a:cxnLst/>
              <a:rect l="l" t="t" r="r" b="b"/>
              <a:pathLst>
                <a:path w="18325" h="1334" extrusionOk="0">
                  <a:moveTo>
                    <a:pt x="1" y="0"/>
                  </a:moveTo>
                  <a:lnTo>
                    <a:pt x="1" y="1334"/>
                  </a:lnTo>
                  <a:lnTo>
                    <a:pt x="18324" y="1334"/>
                  </a:lnTo>
                  <a:lnTo>
                    <a:pt x="18324"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8" name="Google Shape;125;p15"/>
            <p:cNvSpPr/>
            <p:nvPr/>
          </p:nvSpPr>
          <p:spPr>
            <a:xfrm>
              <a:off x="2689895" y="5214764"/>
              <a:ext cx="489947" cy="54782"/>
            </a:xfrm>
            <a:custGeom>
              <a:avLst/>
              <a:gdLst/>
              <a:ahLst/>
              <a:cxnLst/>
              <a:rect l="l" t="t" r="r" b="b"/>
              <a:pathLst>
                <a:path w="12038" h="1346" extrusionOk="0">
                  <a:moveTo>
                    <a:pt x="0" y="0"/>
                  </a:moveTo>
                  <a:lnTo>
                    <a:pt x="0" y="1345"/>
                  </a:lnTo>
                  <a:lnTo>
                    <a:pt x="12037" y="1345"/>
                  </a:lnTo>
                  <a:lnTo>
                    <a:pt x="12037" y="0"/>
                  </a:lnTo>
                  <a:close/>
                </a:path>
              </a:pathLst>
            </a:custGeom>
            <a:solidFill>
              <a:srgbClr val="E2E2E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59" name="Google Shape;126;p15"/>
            <p:cNvSpPr/>
            <p:nvPr/>
          </p:nvSpPr>
          <p:spPr>
            <a:xfrm>
              <a:off x="2894859" y="2508365"/>
              <a:ext cx="94546" cy="94546"/>
            </a:xfrm>
            <a:custGeom>
              <a:avLst/>
              <a:gdLst/>
              <a:ahLst/>
              <a:cxnLst/>
              <a:rect l="l" t="t" r="r" b="b"/>
              <a:pathLst>
                <a:path w="2323" h="2323" extrusionOk="0">
                  <a:moveTo>
                    <a:pt x="1167" y="1"/>
                  </a:moveTo>
                  <a:cubicBezTo>
                    <a:pt x="524" y="1"/>
                    <a:pt x="1" y="525"/>
                    <a:pt x="1" y="1168"/>
                  </a:cubicBezTo>
                  <a:cubicBezTo>
                    <a:pt x="1" y="1811"/>
                    <a:pt x="524" y="2323"/>
                    <a:pt x="1167" y="2323"/>
                  </a:cubicBezTo>
                  <a:cubicBezTo>
                    <a:pt x="1810" y="2323"/>
                    <a:pt x="2322" y="1811"/>
                    <a:pt x="2322" y="1168"/>
                  </a:cubicBezTo>
                  <a:cubicBezTo>
                    <a:pt x="2322" y="525"/>
                    <a:pt x="1810" y="1"/>
                    <a:pt x="1167" y="1"/>
                  </a:cubicBez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0" name="Google Shape;127;p15"/>
            <p:cNvSpPr/>
            <p:nvPr/>
          </p:nvSpPr>
          <p:spPr>
            <a:xfrm>
              <a:off x="-1006072" y="1271750"/>
              <a:ext cx="486039" cy="429385"/>
            </a:xfrm>
            <a:custGeom>
              <a:avLst/>
              <a:gdLst/>
              <a:ahLst/>
              <a:cxnLst/>
              <a:rect l="l" t="t" r="r" b="b"/>
              <a:pathLst>
                <a:path w="11942" h="10550" extrusionOk="0">
                  <a:moveTo>
                    <a:pt x="7370" y="0"/>
                  </a:moveTo>
                  <a:lnTo>
                    <a:pt x="0" y="10549"/>
                  </a:lnTo>
                  <a:lnTo>
                    <a:pt x="4572" y="10549"/>
                  </a:lnTo>
                  <a:lnTo>
                    <a:pt x="11942"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1" name="Google Shape;128;p15"/>
            <p:cNvSpPr/>
            <p:nvPr/>
          </p:nvSpPr>
          <p:spPr>
            <a:xfrm>
              <a:off x="-705666"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2" name="Google Shape;129;p15"/>
            <p:cNvSpPr/>
            <p:nvPr/>
          </p:nvSpPr>
          <p:spPr>
            <a:xfrm>
              <a:off x="-405219" y="1271750"/>
              <a:ext cx="485592" cy="429385"/>
            </a:xfrm>
            <a:custGeom>
              <a:avLst/>
              <a:gdLst/>
              <a:ahLst/>
              <a:cxnLst/>
              <a:rect l="l" t="t" r="r" b="b"/>
              <a:pathLst>
                <a:path w="11931" h="10550" extrusionOk="0">
                  <a:moveTo>
                    <a:pt x="7359" y="0"/>
                  </a:moveTo>
                  <a:lnTo>
                    <a:pt x="1" y="10549"/>
                  </a:lnTo>
                  <a:lnTo>
                    <a:pt x="4573" y="10549"/>
                  </a:lnTo>
                  <a:lnTo>
                    <a:pt x="11931"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3" name="Google Shape;130;p15"/>
            <p:cNvSpPr/>
            <p:nvPr/>
          </p:nvSpPr>
          <p:spPr>
            <a:xfrm>
              <a:off x="-105261" y="1271750"/>
              <a:ext cx="486080" cy="429385"/>
            </a:xfrm>
            <a:custGeom>
              <a:avLst/>
              <a:gdLst/>
              <a:ahLst/>
              <a:cxnLst/>
              <a:rect l="l" t="t" r="r" b="b"/>
              <a:pathLst>
                <a:path w="11943" h="10550" extrusionOk="0">
                  <a:moveTo>
                    <a:pt x="7371" y="0"/>
                  </a:moveTo>
                  <a:lnTo>
                    <a:pt x="1" y="10549"/>
                  </a:lnTo>
                  <a:lnTo>
                    <a:pt x="4573" y="10549"/>
                  </a:lnTo>
                  <a:lnTo>
                    <a:pt x="11943"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4" name="Google Shape;131;p15"/>
            <p:cNvSpPr/>
            <p:nvPr/>
          </p:nvSpPr>
          <p:spPr>
            <a:xfrm>
              <a:off x="195186" y="1271750"/>
              <a:ext cx="485103" cy="429385"/>
            </a:xfrm>
            <a:custGeom>
              <a:avLst/>
              <a:gdLst/>
              <a:ahLst/>
              <a:cxnLst/>
              <a:rect l="l" t="t" r="r" b="b"/>
              <a:pathLst>
                <a:path w="11919" h="10550" extrusionOk="0">
                  <a:moveTo>
                    <a:pt x="7359" y="0"/>
                  </a:moveTo>
                  <a:lnTo>
                    <a:pt x="1" y="10549"/>
                  </a:lnTo>
                  <a:lnTo>
                    <a:pt x="4573"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5" name="Google Shape;132;p15"/>
            <p:cNvSpPr/>
            <p:nvPr/>
          </p:nvSpPr>
          <p:spPr>
            <a:xfrm>
              <a:off x="495633" y="1271750"/>
              <a:ext cx="485103" cy="429385"/>
            </a:xfrm>
            <a:custGeom>
              <a:avLst/>
              <a:gdLst/>
              <a:ahLst/>
              <a:cxnLst/>
              <a:rect l="l" t="t" r="r" b="b"/>
              <a:pathLst>
                <a:path w="11919" h="10550" extrusionOk="0">
                  <a:moveTo>
                    <a:pt x="7359" y="0"/>
                  </a:moveTo>
                  <a:lnTo>
                    <a:pt x="1" y="10549"/>
                  </a:lnTo>
                  <a:lnTo>
                    <a:pt x="4561" y="10549"/>
                  </a:lnTo>
                  <a:lnTo>
                    <a:pt x="11919"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166" name="Google Shape;133;p15"/>
            <p:cNvSpPr/>
            <p:nvPr/>
          </p:nvSpPr>
          <p:spPr>
            <a:xfrm>
              <a:off x="792702" y="1271750"/>
              <a:ext cx="485103" cy="429385"/>
            </a:xfrm>
            <a:custGeom>
              <a:avLst/>
              <a:gdLst/>
              <a:ahLst/>
              <a:cxnLst/>
              <a:rect l="l" t="t" r="r" b="b"/>
              <a:pathLst>
                <a:path w="11919" h="10550" extrusionOk="0">
                  <a:moveTo>
                    <a:pt x="7346" y="0"/>
                  </a:moveTo>
                  <a:lnTo>
                    <a:pt x="0" y="10549"/>
                  </a:lnTo>
                  <a:lnTo>
                    <a:pt x="4560" y="10549"/>
                  </a:lnTo>
                  <a:lnTo>
                    <a:pt x="11918" y="0"/>
                  </a:lnTo>
                  <a:close/>
                </a:path>
              </a:pathLst>
            </a:custGeom>
            <a:solidFill>
              <a:srgbClr val="E0E0E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mn-cs"/>
              </a:endParaRPr>
            </a:p>
          </p:txBody>
        </p:sp>
      </p:grpSp>
      <p:pic>
        <p:nvPicPr>
          <p:cNvPr id="3" name="图片 2"/>
          <p:cNvPicPr>
            <a:picLocks noChangeAspect="1"/>
          </p:cNvPicPr>
          <p:nvPr/>
        </p:nvPicPr>
        <p:blipFill>
          <a:blip r:embed="rId1"/>
          <a:stretch>
            <a:fillRect/>
          </a:stretch>
        </p:blipFill>
        <p:spPr>
          <a:xfrm>
            <a:off x="11677571" y="6016506"/>
            <a:ext cx="247650" cy="390525"/>
          </a:xfrm>
          <a:prstGeom prst="rect">
            <a:avLst/>
          </a:prstGeom>
        </p:spPr>
      </p:pic>
      <p:sp>
        <p:nvSpPr>
          <p:cNvPr id="2" name="Google Shape;54;p15"/>
          <p:cNvSpPr txBox="1"/>
          <p:nvPr>
            <p:custDataLst>
              <p:tags r:id="rId2"/>
            </p:custDataLst>
          </p:nvPr>
        </p:nvSpPr>
        <p:spPr>
          <a:xfrm>
            <a:off x="2731135" y="1773555"/>
            <a:ext cx="6729730" cy="209804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4000"/>
              <a:buFont typeface="Arial" panose="020B0604020202020204"/>
              <a:buNone/>
              <a:defRPr sz="53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panose="020B0604020202020204"/>
              <a:buNone/>
              <a:defRPr/>
            </a:pPr>
            <a:r>
              <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rPr>
              <a:t>Malicious Code Analysis</a:t>
            </a:r>
            <a:endParaRPr kumimoji="0" sz="6000" b="0" i="0" u="none" strike="noStrike" kern="0" cap="none" spc="0" normalizeH="0" baseline="0" noProof="0">
              <a:ln>
                <a:noFill/>
              </a:ln>
              <a:solidFill>
                <a:srgbClr val="000000"/>
              </a:solidFill>
              <a:effectLst/>
              <a:uLnTx/>
              <a:uFillTx/>
              <a:latin typeface="Arial Black" panose="020B0A04020102020204" charset="0"/>
              <a:cs typeface="Arial Black" panose="020B0A04020102020204" charset="0"/>
              <a:sym typeface="Arial" panose="020B0604020202020204"/>
            </a:endParaRPr>
          </a:p>
        </p:txBody>
      </p:sp>
      <p:pic>
        <p:nvPicPr>
          <p:cNvPr id="4" name="图片 3"/>
          <p:cNvPicPr>
            <a:picLocks noChangeAspect="1"/>
          </p:cNvPicPr>
          <p:nvPr>
            <p:custDataLst>
              <p:tags r:id="rId3"/>
            </p:custDataLst>
          </p:nvPr>
        </p:nvPicPr>
        <p:blipFill>
          <a:blip r:embed="rId4"/>
          <a:stretch>
            <a:fillRect/>
          </a:stretch>
        </p:blipFill>
        <p:spPr>
          <a:xfrm>
            <a:off x="299085" y="109855"/>
            <a:ext cx="1848142" cy="1296000"/>
          </a:xfrm>
          <a:prstGeom prst="rect">
            <a:avLst/>
          </a:prstGeom>
          <a:noFill/>
          <a:ln w="9525">
            <a:noFill/>
          </a:ln>
        </p:spPr>
      </p:pic>
      <p:sp>
        <p:nvSpPr>
          <p:cNvPr id="5" name="Google Shape;55;p15"/>
          <p:cNvSpPr txBox="1"/>
          <p:nvPr>
            <p:custDataLst>
              <p:tags r:id="rId5"/>
            </p:custDataLst>
          </p:nvPr>
        </p:nvSpPr>
        <p:spPr>
          <a:xfrm>
            <a:off x="4536123" y="4035425"/>
            <a:ext cx="3119755" cy="74993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rgbClr val="000000"/>
              </a:buClr>
              <a:buSzPts val="2200"/>
              <a:buFont typeface="Arial" panose="020B0604020202020204"/>
              <a:buNone/>
              <a:defRPr sz="293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Fangtian Zhong</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Pts val="2200"/>
              <a:buFont typeface="Arial" panose="020B0604020202020204"/>
              <a:buNone/>
              <a:defRPr/>
            </a:pPr>
            <a:r>
              <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rPr>
              <a:t>CSCI 591</a:t>
            </a:r>
            <a:endParaRPr kumimoji="0" lang="en-US" altLang="en-GB" sz="2500" b="0" i="0" u="none" strike="noStrike" kern="0" cap="none" spc="0" normalizeH="0" baseline="0" noProof="0">
              <a:ln>
                <a:noFill/>
              </a:ln>
              <a:solidFill>
                <a:srgbClr val="000000"/>
              </a:solidFill>
              <a:effectLst/>
              <a:uLnTx/>
              <a:uFillTx/>
              <a:latin typeface="Palatino Linotype" panose="02040502050505030304" charset="0"/>
              <a:cs typeface="Palatino Linotype" panose="02040502050505030304" charset="0"/>
              <a:sym typeface="Arial" panose="020B0604020202020204"/>
            </a:endParaRPr>
          </a:p>
        </p:txBody>
      </p:sp>
      <p:sp>
        <p:nvSpPr>
          <p:cNvPr id="6" name="矩形 5"/>
          <p:cNvSpPr/>
          <p:nvPr>
            <p:custDataLst>
              <p:tags r:id="rId6"/>
            </p:custDataLst>
          </p:nvPr>
        </p:nvSpPr>
        <p:spPr>
          <a:xfrm>
            <a:off x="2886710" y="5492115"/>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rPr>
              <a:t>Norm Asbjornson College of Engineering</a:t>
            </a:r>
            <a:endParaRPr kumimoji="0" lang="en-US" altLang="en-GB" sz="2000" b="0" i="0" u="none" strike="noStrike" kern="1200" cap="none" spc="0" normalizeH="0" baseline="0" noProof="0" dirty="0">
              <a:ln>
                <a:noFill/>
              </a:ln>
              <a:solidFill>
                <a:srgbClr val="000000"/>
              </a:solidFill>
              <a:effectLst/>
              <a:uLnTx/>
              <a:uFillTx/>
              <a:latin typeface="Palatino Linotype" panose="02040502050505030304" charset="0"/>
              <a:ea typeface="+mn-ea"/>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7" name="矩形 6"/>
          <p:cNvSpPr/>
          <p:nvPr>
            <p:custDataLst>
              <p:tags r:id="rId7"/>
            </p:custDataLst>
          </p:nvPr>
        </p:nvSpPr>
        <p:spPr>
          <a:xfrm>
            <a:off x="9970770" y="109855"/>
            <a:ext cx="1960245" cy="553085"/>
          </a:xfrm>
          <a:prstGeom prst="rect">
            <a:avLst/>
          </a:prstGeom>
        </p:spPr>
        <p:txBody>
          <a:bodyPr wrap="square">
            <a:spAutoFit/>
          </a:bodyPr>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rPr>
              <a:t>2023.11.28</a:t>
            </a:r>
            <a:endParaRPr kumimoji="0" lang="en-US" altLang="zh-CN" sz="1600" b="0" i="0" u="none" strike="noStrike" kern="1200" cap="none" spc="0" normalizeH="0" baseline="0" noProof="0" dirty="0">
              <a:ln>
                <a:noFill/>
              </a:ln>
              <a:solidFill>
                <a:srgbClr val="000000"/>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Drawbacks of Dynamic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189865" y="1248410"/>
            <a:ext cx="11695430" cy="47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495300">
              <a:lnSpc>
                <a:spcPts val="3000"/>
              </a:lnSpc>
              <a:spcBef>
                <a:spcPts val="1000"/>
              </a:spcBef>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Slow:</a:t>
            </a:r>
            <a:r>
              <a:rPr lang="en-US" altLang="zh-CN" sz="2600" b="0" dirty="0">
                <a:latin typeface="Arial" panose="020B0604020202020204" pitchFamily="34" charset="0"/>
                <a:ea typeface="微软雅黑 Light" panose="020B0502040204020203" charset="-122"/>
                <a:cs typeface="Arial" panose="020B0604020202020204" pitchFamily="34" charset="0"/>
                <a:sym typeface="+mn-ea"/>
              </a:rPr>
              <a:t> It is generally slower than static analysis, as it requires the malware to be executed.</a:t>
            </a:r>
            <a:endParaRPr lang="en-US" altLang="zh-CN" sz="26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95300">
              <a:lnSpc>
                <a:spcPts val="3000"/>
              </a:lnSpc>
              <a:spcBef>
                <a:spcPts val="1000"/>
              </a:spcBef>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Intrusive:</a:t>
            </a:r>
            <a:r>
              <a:rPr lang="en-US" altLang="zh-CN" sz="2600" b="0" dirty="0">
                <a:latin typeface="Arial" panose="020B0604020202020204" pitchFamily="34" charset="0"/>
                <a:ea typeface="微软雅黑 Light" panose="020B0502040204020203" charset="-122"/>
                <a:cs typeface="Arial" panose="020B0604020202020204" pitchFamily="34" charset="0"/>
                <a:sym typeface="+mn-ea"/>
              </a:rPr>
              <a:t> It modifies the system by executing the malware being analyzed.</a:t>
            </a:r>
            <a:endParaRPr lang="en-US" altLang="zh-CN" sz="26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95300">
              <a:lnSpc>
                <a:spcPts val="3000"/>
              </a:lnSpc>
              <a:spcBef>
                <a:spcPts val="1000"/>
              </a:spcBef>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May Trigger Malware Behavior:</a:t>
            </a:r>
            <a:r>
              <a:rPr lang="en-US" altLang="zh-CN" sz="2600" b="0" dirty="0">
                <a:latin typeface="Arial" panose="020B0604020202020204" pitchFamily="34" charset="0"/>
                <a:ea typeface="微软雅黑 Light" panose="020B0502040204020203" charset="-122"/>
                <a:cs typeface="Arial" panose="020B0604020202020204" pitchFamily="34" charset="0"/>
                <a:sym typeface="+mn-ea"/>
              </a:rPr>
              <a:t> It may trigger the malware to execute its malicious behavior, potentially causing damage to the system.</a:t>
            </a:r>
            <a:endParaRPr lang="en-US" altLang="zh-CN" sz="26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95300">
              <a:lnSpc>
                <a:spcPts val="3000"/>
              </a:lnSpc>
              <a:spcBef>
                <a:spcPts val="1000"/>
              </a:spcBef>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Resource-Intensive:</a:t>
            </a:r>
            <a:r>
              <a:rPr lang="en-US" altLang="zh-CN" sz="2600" b="0" dirty="0">
                <a:latin typeface="Arial" panose="020B0604020202020204" pitchFamily="34" charset="0"/>
                <a:ea typeface="微软雅黑 Light" panose="020B0502040204020203" charset="-122"/>
                <a:cs typeface="Arial" panose="020B0604020202020204" pitchFamily="34" charset="0"/>
                <a:sym typeface="+mn-ea"/>
              </a:rPr>
              <a:t> It requires specialized equipment and configurations, such as a virtual machine or sandbox environment.</a:t>
            </a:r>
            <a:endParaRPr lang="en-US" altLang="zh-CN" sz="26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95300">
              <a:lnSpc>
                <a:spcPts val="3000"/>
              </a:lnSpc>
              <a:spcBef>
                <a:spcPts val="1000"/>
              </a:spcBef>
              <a:buSzPct val="200000"/>
              <a:buFontTx/>
              <a:buBlip>
                <a:blip r:embed="rId3"/>
              </a:buBlip>
              <a:extLst>
                <a:ext uri="{35155182-B16C-46BC-9424-99874614C6A1}">
                  <wpsdc:indentchars xmlns:wpsdc="http://www.wps.cn/officeDocument/2017/drawingmlCustomData" val="-150" checksum="390499218"/>
                  <wpsdc:marlchars xmlns:wpsdc="http://www.wps.cn/officeDocument/2017/drawingmlCustomData" val="250" checksum="1039213347"/>
                </a:ext>
              </a:extLst>
            </a:pP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Limited Scalability:</a:t>
            </a:r>
            <a:r>
              <a:rPr lang="en-US" altLang="zh-CN" sz="2600" b="0" dirty="0">
                <a:latin typeface="Arial" panose="020B0604020202020204" pitchFamily="34" charset="0"/>
                <a:ea typeface="微软雅黑 Light" panose="020B0502040204020203" charset="-122"/>
                <a:cs typeface="Arial" panose="020B0604020202020204" pitchFamily="34" charset="0"/>
                <a:sym typeface="+mn-ea"/>
              </a:rPr>
              <a:t> It can be resource-intensive and may not be easily scalable for analyzing large numbers of malware samples.</a:t>
            </a:r>
            <a:endParaRPr lang="en-US" altLang="zh-CN" sz="2600" b="0" dirty="0">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Malware Evasions and Obfuscations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64795" y="1235075"/>
            <a:ext cx="11438255" cy="495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628650">
              <a:lnSpc>
                <a:spcPts val="4000"/>
              </a:lnSpc>
              <a:spcBef>
                <a:spcPts val="1000"/>
              </a:spcBef>
              <a:buSzPct val="20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To defeat static malware analysis</a:t>
            </a:r>
            <a:endParaRPr lang="en-US" altLang="zh-CN" sz="3600" dirty="0">
              <a:solidFill>
                <a:srgbClr val="07A7AF"/>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Metamorphism</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Encryption (packing).</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API and control-flow obfuscations.</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Anti-disassembly.</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571500" indent="-666750">
              <a:lnSpc>
                <a:spcPts val="4000"/>
              </a:lnSpc>
              <a:spcBef>
                <a:spcPts val="800"/>
              </a:spcBef>
              <a:buSzPct val="200000"/>
              <a:buFontTx/>
              <a:buBlip>
                <a:blip r:embed="rId3"/>
              </a:buBlip>
              <a:extLst>
                <a:ext uri="{35155182-B16C-46BC-9424-99874614C6A1}">
                  <wpsdc:marlchars xmlns:wpsdc="http://www.wps.cn/officeDocument/2017/drawingmlCustomData" val="250" checksum="1039213347"/>
                </a:ext>
              </a:extLst>
            </a:pPr>
            <a:r>
              <a:rPr lang="en-US" altLang="zh-CN" sz="33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To defeat Dynamic Malware Analysis</a:t>
            </a:r>
            <a:endParaRPr lang="en-US" altLang="zh-CN" sz="3600" dirty="0">
              <a:solidFill>
                <a:srgbClr val="07A7AF"/>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Anti-debugging, anti-tracing, anti-memory dumping.</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0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VMM detection, emulator detection.</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571500" indent="-666750">
              <a:lnSpc>
                <a:spcPts val="3500"/>
              </a:lnSpc>
              <a:spcBef>
                <a:spcPts val="800"/>
              </a:spcBef>
              <a:buSzPct val="200000"/>
              <a:buFontTx/>
              <a:buBlip>
                <a:blip r:embed="rId3"/>
              </a:buBlip>
              <a:extLst>
                <a:ext uri="{35155182-B16C-46BC-9424-99874614C6A1}">
                  <wpsdc:marlchars xmlns:wpsdc="http://www.wps.cn/officeDocument/2017/drawingmlCustomData" val="250" checksum="1039213347"/>
                </a:ext>
              </a:extLst>
            </a:pPr>
            <a:r>
              <a:rPr lang="en-US" altLang="zh-CN" sz="30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The main purpose of obfuscation is to slow down the security </a:t>
            </a:r>
            <a:r>
              <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community.</a:t>
            </a:r>
            <a:endParaRPr lang="en-US" altLang="zh-CN" sz="2600" dirty="0">
              <a:solidFill>
                <a:srgbClr val="07A7AF"/>
              </a:solidFill>
              <a:latin typeface="Arial" panose="020B0604020202020204" pitchFamily="34" charset="0"/>
              <a:ea typeface="微软雅黑 Light" panose="020B0502040204020203" charset="-122"/>
              <a:cs typeface="Arial" panose="020B0604020202020204" pitchFamily="34" charset="0"/>
              <a:sym typeface="+mn-ea"/>
            </a:endParaRPr>
          </a:p>
          <a:p>
            <a:pPr marL="419100" indent="0">
              <a:lnSpc>
                <a:spcPts val="3500"/>
              </a:lnSpc>
              <a:spcBef>
                <a:spcPts val="0"/>
              </a:spcBef>
              <a:buClr>
                <a:srgbClr val="00B050"/>
              </a:buClr>
              <a:buSzPct val="100000"/>
              <a:buFont typeface="Wingdings" panose="05000000000000000000" charset="0"/>
              <a:buNone/>
            </a:pP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0B050"/>
              </a:buClr>
              <a:buSzPct val="100000"/>
              <a:buFont typeface="Wingdings" panose="05000000000000000000" charset="0"/>
              <a:buChar char="Ø"/>
              <a:extLst>
                <a:ext uri="{35155182-B16C-46BC-9424-99874614C6A1}">
                  <wpsdc:indentchars xmlns:wpsdc="http://www.wps.cn/officeDocument/2017/drawingmlCustomData" val="-150" checksum="390499218"/>
                  <wpsdc:marlchars xmlns:wpsdc="http://www.wps.cn/officeDocument/2017/drawingmlCustomData" val="400" checksum="1645423262"/>
                </a:ext>
              </a:extLst>
            </a:pP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116"/>
          <p:cNvPicPr/>
          <p:nvPr userDrawn="1">
            <p:custDataLst>
              <p:tags r:id="rId1"/>
            </p:custDataLst>
          </p:nvPr>
        </p:nvPicPr>
        <p:blipFill>
          <a:blip r:embed="rId2"/>
          <a:stretch>
            <a:fillRect/>
          </a:stretch>
        </p:blipFill>
        <p:spPr>
          <a:xfrm>
            <a:off x="0" y="0"/>
            <a:ext cx="12192635" cy="6858000"/>
          </a:xfrm>
          <a:prstGeom prst="rect">
            <a:avLst/>
          </a:prstGeom>
          <a:noFill/>
          <a:ln w="9525">
            <a:noFill/>
          </a:ln>
        </p:spPr>
      </p:pic>
      <p:sp>
        <p:nvSpPr>
          <p:cNvPr id="7" name="矩形 6"/>
          <p:cNvSpPr/>
          <p:nvPr userDrawn="1">
            <p:custDataLst>
              <p:tags r:id="rId3"/>
            </p:custDataLst>
          </p:nvPr>
        </p:nvSpPr>
        <p:spPr>
          <a:xfrm>
            <a:off x="0" y="-2"/>
            <a:ext cx="12191998" cy="6858002"/>
          </a:xfrm>
          <a:prstGeom prst="rect">
            <a:avLst/>
          </a:prstGeom>
          <a:solidFill>
            <a:schemeClr val="bg1">
              <a:alpha val="9176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 name="文本框 3"/>
          <p:cNvSpPr txBox="1"/>
          <p:nvPr>
            <p:custDataLst>
              <p:tags r:id="rId4"/>
            </p:custDataLst>
          </p:nvPr>
        </p:nvSpPr>
        <p:spPr>
          <a:xfrm>
            <a:off x="4264025" y="2486343"/>
            <a:ext cx="7921625" cy="1885315"/>
          </a:xfrm>
          <a:prstGeom prst="rect">
            <a:avLst/>
          </a:prstGeom>
          <a:noFill/>
        </p:spPr>
        <p:txBody>
          <a:bodyPr wrap="square" rtlCol="0" anchor="ctr" anchorCtr="0">
            <a:no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rPr>
              <a:t>Static Malware Analysis I</a:t>
            </a:r>
            <a:endParaRPr kumimoji="0" lang="en-US" sz="5500" b="0" i="0" u="none" strike="noStrike" kern="1200" cap="none" spc="0" normalizeH="0" baseline="0" noProof="0" dirty="0">
              <a:ln>
                <a:noFill/>
              </a:ln>
              <a:solidFill>
                <a:srgbClr val="88219F"/>
              </a:solidFill>
              <a:effectLst/>
              <a:uLnTx/>
              <a:uFillTx/>
              <a:latin typeface="Arial Black" panose="020B0A04020102020204" charset="0"/>
              <a:ea typeface="+mn-ea"/>
              <a:cs typeface="Arial Black" panose="020B0A04020102020204" charset="0"/>
              <a:sym typeface="+mn-lt"/>
            </a:endParaRPr>
          </a:p>
        </p:txBody>
      </p:sp>
      <p:sp>
        <p:nvSpPr>
          <p:cNvPr id="5" name="矩形 4"/>
          <p:cNvSpPr/>
          <p:nvPr userDrawn="1">
            <p:custDataLst>
              <p:tags r:id="rId5"/>
            </p:custDataLst>
          </p:nvPr>
        </p:nvSpPr>
        <p:spPr>
          <a:xfrm>
            <a:off x="707653" y="-2"/>
            <a:ext cx="3391877" cy="6858002"/>
          </a:xfrm>
          <a:prstGeom prst="rect">
            <a:avLst/>
          </a:prstGeom>
          <a:solidFill>
            <a:srgbClr val="A728B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占位符 31"/>
          <p:cNvSpPr>
            <a:spLocks noGrp="1"/>
          </p:cNvSpPr>
          <p:nvPr>
            <p:custDataLst>
              <p:tags r:id="rId6"/>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02</a:t>
            </a:r>
            <a:endParaRPr kumimoji="0" lang="zh-CN" altLang="en-US" sz="96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1" name="文本占位符 31"/>
          <p:cNvSpPr>
            <a:spLocks noGrp="1"/>
          </p:cNvSpPr>
          <p:nvPr>
            <p:custDataLst>
              <p:tags r:id="rId7"/>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rPr>
              <a:t>Part Two</a:t>
            </a:r>
            <a:endParaRPr kumimoji="0" lang="en-US" altLang="zh-CN" sz="2400" b="1" i="1"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03" name="组合 702"/>
          <p:cNvGrpSpPr/>
          <p:nvPr userDrawn="1"/>
        </p:nvGrpSpPr>
        <p:grpSpPr>
          <a:xfrm>
            <a:off x="1952199" y="2121506"/>
            <a:ext cx="658709" cy="199812"/>
            <a:chOff x="4510429" y="6007426"/>
            <a:chExt cx="658709" cy="199812"/>
          </a:xfrm>
        </p:grpSpPr>
        <p:sp>
          <p:nvSpPr>
            <p:cNvPr id="696" name="L 形 695"/>
            <p:cNvSpPr/>
            <p:nvPr userDrawn="1">
              <p:custDataLst>
                <p:tags r:id="rId8"/>
              </p:custDataLst>
            </p:nvPr>
          </p:nvSpPr>
          <p:spPr>
            <a:xfrm rot="13500000">
              <a:off x="4663956"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98" name="L 形 697"/>
            <p:cNvSpPr/>
            <p:nvPr userDrawn="1">
              <p:custDataLst>
                <p:tags r:id="rId9"/>
              </p:custDataLst>
            </p:nvPr>
          </p:nvSpPr>
          <p:spPr>
            <a:xfrm rot="13500000">
              <a:off x="4818077" y="6008863"/>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0" name="L 形 699"/>
            <p:cNvSpPr/>
            <p:nvPr userDrawn="1">
              <p:custDataLst>
                <p:tags r:id="rId10"/>
              </p:custDataLst>
            </p:nvPr>
          </p:nvSpPr>
          <p:spPr>
            <a:xfrm rot="13500000">
              <a:off x="4972199" y="6008864"/>
              <a:ext cx="196938" cy="196940"/>
            </a:xfrm>
            <a:prstGeom prst="corner">
              <a:avLst>
                <a:gd name="adj1" fmla="val 19000"/>
                <a:gd name="adj2" fmla="val 19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2" name="直角三角形 701"/>
            <p:cNvSpPr/>
            <p:nvPr userDrawn="1">
              <p:custDataLst>
                <p:tags r:id="rId11"/>
              </p:custDataLst>
            </p:nvPr>
          </p:nvSpPr>
          <p:spPr>
            <a:xfrm rot="13500000">
              <a:off x="4510429" y="6007426"/>
              <a:ext cx="199812" cy="199812"/>
            </a:xfrm>
            <a:prstGeom prst="rtTriangle">
              <a:avLst/>
            </a:prstGeom>
            <a:solidFill>
              <a:srgbClr val="862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704" name="矩形 703"/>
          <p:cNvSpPr/>
          <p:nvPr userDrawn="1">
            <p:custDataLst>
              <p:tags r:id="rId12"/>
            </p:custDataLst>
          </p:nvPr>
        </p:nvSpPr>
        <p:spPr>
          <a:xfrm>
            <a:off x="545426"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05" name="矩形 704"/>
          <p:cNvSpPr/>
          <p:nvPr userDrawn="1">
            <p:custDataLst>
              <p:tags r:id="rId13"/>
            </p:custDataLst>
          </p:nvPr>
        </p:nvSpPr>
        <p:spPr>
          <a:xfrm flipV="1">
            <a:off x="4158103" y="-2"/>
            <a:ext cx="101886" cy="6858002"/>
          </a:xfrm>
          <a:prstGeom prst="rect">
            <a:avLst/>
          </a:prstGeom>
          <a:gradFill>
            <a:gsLst>
              <a:gs pos="80000">
                <a:srgbClr val="A728BE"/>
              </a:gs>
              <a:gs pos="0">
                <a:srgbClr val="A728BE">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Basic Static Analysis</a:t>
            </a:r>
            <a:endParaRPr lang="en-US" altLang="zh-CN" dirty="0"/>
          </a:p>
        </p:txBody>
      </p:sp>
      <p:sp>
        <p:nvSpPr>
          <p:cNvPr id="8"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2"/>
            </p:custDataLst>
          </p:nvPr>
        </p:nvSpPr>
        <p:spPr bwMode="auto">
          <a:xfrm>
            <a:off x="772160" y="1292225"/>
            <a:ext cx="5584825" cy="6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85800">
              <a:lnSpc>
                <a:spcPts val="3800"/>
              </a:lnSpc>
              <a:spcBef>
                <a:spcPts val="1000"/>
              </a:spcBef>
              <a:buClrTx/>
              <a:buSzPct val="200000"/>
              <a:buFontTx/>
              <a:buBlip>
                <a:blip r:embed="rId3"/>
              </a:buBlip>
              <a:extLst>
                <a:ext uri="{35155182-B16C-46BC-9424-99874614C6A1}">
                  <wpsdc:indentchars xmlns:wpsdc="http://www.wps.cn/officeDocument/2017/drawingmlCustomData" val="-150" checksum="2207967695"/>
                  <wpsdc:marlchars xmlns:wpsdc="http://www.wps.cn/officeDocument/2017/drawingmlCustomData" val="250" checksum="1039213347"/>
                </a:ext>
              </a:extLst>
            </a:pPr>
            <a:r>
              <a:rPr lang="en-US" altLang="zh-CN" sz="3600" dirty="0">
                <a:latin typeface="Arial" panose="020B0604020202020204" pitchFamily="34" charset="0"/>
                <a:cs typeface="Arial" panose="020B0604020202020204" pitchFamily="34" charset="0"/>
                <a:sym typeface="微软雅黑 Light" panose="020B0502040204020203" charset="-122"/>
              </a:rPr>
              <a:t>Basic static analysis</a:t>
            </a:r>
            <a:endParaRPr lang="en-US" altLang="zh-CN" sz="3600" dirty="0">
              <a:latin typeface="Arial" panose="020B0604020202020204" pitchFamily="34" charset="0"/>
              <a:cs typeface="Arial" panose="020B0604020202020204" pitchFamily="34" charset="0"/>
              <a:sym typeface="微软雅黑 Light" panose="020B0502040204020203" charset="-122"/>
            </a:endParaRPr>
          </a:p>
        </p:txBody>
      </p:sp>
      <p:sp>
        <p:nvSpPr>
          <p:cNvPr id="9" name="Text Box 8" descr="7b0a202020202262756c6c6574223a20227b5c2263617465676f727949645c223a31303030362c5c2274656d706c61746549645c223a32303233313234337d220a7d0a"/>
          <p:cNvSpPr txBox="1">
            <a:spLocks noChangeArrowheads="1"/>
          </p:cNvSpPr>
          <p:nvPr>
            <p:custDataLst>
              <p:tags r:id="rId4"/>
            </p:custDataLst>
          </p:nvPr>
        </p:nvSpPr>
        <p:spPr bwMode="auto">
          <a:xfrm>
            <a:off x="1306195" y="2098040"/>
            <a:ext cx="9509125" cy="2194560"/>
          </a:xfrm>
          <a:prstGeom prst="rect">
            <a:avLst/>
          </a:prstGeom>
          <a:solidFill>
            <a:sysClr val="window" lastClr="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6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View malware without looking at instructions.</a:t>
            </a:r>
            <a:endParaRPr lang="en-US" altLang="zh-CN" sz="2800" b="0" dirty="0">
              <a:latin typeface="Times New Roman" panose="02020603050405020304" charset="0"/>
              <a:cs typeface="Times New Roman" panose="02020603050405020304" charset="0"/>
              <a:sym typeface="微软雅黑 Light" panose="020B0502040204020203" charset="-122"/>
            </a:endParaRPr>
          </a:p>
          <a:p>
            <a:pPr marL="571500" indent="-533400">
              <a:lnSpc>
                <a:spcPts val="36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Tools: VirusTotal, strings.</a:t>
            </a:r>
            <a:endParaRPr lang="en-US" altLang="zh-CN" sz="2800" b="0" dirty="0">
              <a:latin typeface="Times New Roman" panose="02020603050405020304" charset="0"/>
              <a:cs typeface="Times New Roman" panose="02020603050405020304" charset="0"/>
              <a:sym typeface="微软雅黑 Light" panose="020B0502040204020203" charset="-122"/>
            </a:endParaRPr>
          </a:p>
          <a:p>
            <a:pPr marL="571500" indent="-533400">
              <a:lnSpc>
                <a:spcPts val="36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Quick and easy but fails for advanced malware and can miss important behavior.</a:t>
            </a:r>
            <a:endParaRPr lang="en-US" altLang="zh-CN" sz="2800" b="0" dirty="0">
              <a:latin typeface="Times New Roman" panose="02020603050405020304" charset="0"/>
              <a:cs typeface="Times New Roman" panose="02020603050405020304" charset="0"/>
              <a:sym typeface="微软雅黑 Light" panose="020B0502040204020203" charset="-122"/>
            </a:endParaRPr>
          </a:p>
        </p:txBody>
      </p:sp>
      <p:pic>
        <p:nvPicPr>
          <p:cNvPr id="11" name="http://photo-static-api.fotomore.com/creative/vcg/400/new/VCG211339768934.jpg" descr="&amp;pky00187340517_sjzg_VCG211339768934&amp;2&amp;src_rpledit_likech&amp;"/>
          <p:cNvPicPr>
            <a:picLocks noChangeAspect="1"/>
          </p:cNvPicPr>
          <p:nvPr>
            <p:custDataLst>
              <p:tags r:id="rId5"/>
            </p:custDataLst>
          </p:nvPr>
        </p:nvPicPr>
        <p:blipFill>
          <a:blip r:embed="rId6"/>
          <a:srcRect/>
          <a:stretch>
            <a:fillRect/>
          </a:stretch>
        </p:blipFill>
        <p:spPr>
          <a:xfrm flipH="1">
            <a:off x="71755" y="4890975"/>
            <a:ext cx="2112592" cy="162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1"/>
            </p:custDataLst>
          </p:nvPr>
        </p:nvSpPr>
        <p:spPr bwMode="auto">
          <a:xfrm>
            <a:off x="772160" y="1292225"/>
            <a:ext cx="7350760" cy="6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85800">
              <a:lnSpc>
                <a:spcPts val="3800"/>
              </a:lnSpc>
              <a:spcBef>
                <a:spcPts val="1000"/>
              </a:spcBef>
              <a:buClrTx/>
              <a:buSzPct val="200000"/>
              <a:buFontTx/>
              <a:buBlip>
                <a:blip r:embed="rId2"/>
              </a:buBlip>
              <a:extLst>
                <a:ext uri="{35155182-B16C-46BC-9424-99874614C6A1}">
                  <wpsdc:indentchars xmlns:wpsdc="http://www.wps.cn/officeDocument/2017/drawingmlCustomData" val="-150" checksum="2207967695"/>
                  <wpsdc:marlchars xmlns:wpsdc="http://www.wps.cn/officeDocument/2017/drawingmlCustomData" val="250" checksum="1039213347"/>
                </a:ext>
              </a:extLst>
            </a:pPr>
            <a:r>
              <a:rPr lang="en-US" altLang="zh-CN" sz="3600" dirty="0">
                <a:latin typeface="Arial" panose="020B0604020202020204" pitchFamily="34" charset="0"/>
                <a:cs typeface="Arial" panose="020B0604020202020204" pitchFamily="34" charset="0"/>
                <a:sym typeface="微软雅黑 Light" panose="020B0502040204020203" charset="-122"/>
              </a:rPr>
              <a:t>Advanced static analysis</a:t>
            </a:r>
            <a:endParaRPr lang="en-US" altLang="zh-CN" sz="3600" dirty="0">
              <a:latin typeface="Arial" panose="020B0604020202020204" pitchFamily="34" charset="0"/>
              <a:cs typeface="Arial" panose="020B0604020202020204" pitchFamily="34" charset="0"/>
              <a:sym typeface="微软雅黑 Light" panose="020B0502040204020203" charset="-122"/>
            </a:endParaRPr>
          </a:p>
        </p:txBody>
      </p:sp>
      <p:sp>
        <p:nvSpPr>
          <p:cNvPr id="6" name="Text Box 8" descr="7b0a202020202262756c6c6574223a20227b5c2263617465676f727949645c223a31303030362c5c2274656d706c61746549645c223a32303233313234337d220a7d0a"/>
          <p:cNvSpPr txBox="1">
            <a:spLocks noChangeArrowheads="1"/>
          </p:cNvSpPr>
          <p:nvPr>
            <p:custDataLst>
              <p:tags r:id="rId3"/>
            </p:custDataLst>
          </p:nvPr>
        </p:nvSpPr>
        <p:spPr bwMode="auto">
          <a:xfrm>
            <a:off x="1306195" y="2098040"/>
            <a:ext cx="9509125" cy="1143000"/>
          </a:xfrm>
          <a:prstGeom prst="rect">
            <a:avLst/>
          </a:prstGeom>
          <a:solidFill>
            <a:sysClr val="window" lastClr="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36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Reverse-engineering with a disassembler.</a:t>
            </a:r>
            <a:endParaRPr lang="en-US" altLang="zh-CN" sz="2800" b="0" dirty="0">
              <a:latin typeface="Times New Roman" panose="02020603050405020304" charset="0"/>
              <a:cs typeface="Times New Roman" panose="02020603050405020304" charset="0"/>
              <a:sym typeface="微软雅黑 Light" panose="020B0502040204020203" charset="-122"/>
            </a:endParaRPr>
          </a:p>
          <a:p>
            <a:pPr marL="571500" indent="-533400">
              <a:lnSpc>
                <a:spcPts val="36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Complex, requires understanding of assembly code.</a:t>
            </a:r>
            <a:endParaRPr lang="en-US" altLang="zh-CN" sz="2800" b="0" dirty="0">
              <a:latin typeface="Times New Roman" panose="02020603050405020304" charset="0"/>
              <a:cs typeface="Times New Roman" panose="02020603050405020304" charset="0"/>
              <a:sym typeface="微软雅黑 Light" panose="020B0502040204020203" charset="-122"/>
            </a:endParaRPr>
          </a:p>
        </p:txBody>
      </p:sp>
      <p:pic>
        <p:nvPicPr>
          <p:cNvPr id="7" name="http://photo-static-api.fotomore.com/creative/vcg/400/new/VCG211308943779.jpg" descr="&amp;pky01164030654_sjzg_VCG211308943779&amp;2&amp;src_rpledit_likech&amp;"/>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a:stretch>
            <a:fillRect/>
          </a:stretch>
        </p:blipFill>
        <p:spPr>
          <a:xfrm>
            <a:off x="403407" y="4945585"/>
            <a:ext cx="1898802" cy="1584000"/>
          </a:xfrm>
          <a:prstGeom prst="rect">
            <a:avLst/>
          </a:prstGeom>
        </p:spPr>
      </p:pic>
      <p:sp>
        <p:nvSpPr>
          <p:cNvPr id="2" name="内容占位符 9"/>
          <p:cNvSpPr>
            <a:spLocks noGrp="1"/>
          </p:cNvSpPr>
          <p:nvPr>
            <p:custDataLst>
              <p:tags r:id="rId6"/>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Advanced Static Analysis</a:t>
            </a:r>
            <a:endParaRPr lang="en-US" altLang="zh-C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Static Analysis Systems</a:t>
            </a:r>
            <a:endParaRPr lang="en-US" altLang="zh-CN" dirty="0"/>
          </a:p>
        </p:txBody>
      </p:sp>
      <p:sp>
        <p:nvSpPr>
          <p:cNvPr id="4" name="Content Placeholder 2"/>
          <p:cNvSpPr>
            <a:spLocks noGrp="1"/>
          </p:cNvSpPr>
          <p:nvPr>
            <p:custDataLst>
              <p:tags r:id="rId2"/>
            </p:custDataLst>
          </p:nvPr>
        </p:nvSpPr>
        <p:spPr>
          <a:xfrm>
            <a:off x="100965" y="1068705"/>
            <a:ext cx="11888470" cy="5215255"/>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latin typeface="Arial" panose="020B0604020202020204" pitchFamily="34" charset="0"/>
                <a:cs typeface="Arial" panose="020B0604020202020204" pitchFamily="34" charset="0"/>
              </a:rPr>
              <a:t>Static analysis</a:t>
            </a:r>
            <a:r>
              <a:rPr lang="en-US" sz="2400" b="1"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provides information about the functionality of the file, and it produces a set of signature features (without executing the file)</a:t>
            </a:r>
            <a:endParaRPr lang="en-US" sz="24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The extracted information is used to predict whether the file is malicious software</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The disadvantage of static analysis is that the “true features” of the code may be missed</a:t>
            </a:r>
            <a:endParaRPr lang="en-US" sz="2000"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Static analysis can include:</a:t>
            </a:r>
            <a:endParaRPr lang="en-US" b="1" dirty="0">
              <a:solidFill>
                <a:srgbClr val="FF0000"/>
              </a:solidFill>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Analyzing PE header and sections</a:t>
            </a:r>
            <a:endParaRPr lang="en-US" sz="2200" dirty="0">
              <a:latin typeface="Arial" panose="020B0604020202020204" pitchFamily="34" charset="0"/>
              <a:cs typeface="Arial" panose="020B0604020202020204" pitchFamily="34" charset="0"/>
            </a:endParaRPr>
          </a:p>
          <a:p>
            <a:pPr marL="899795" lvl="2" fontAlgn="auto">
              <a:lnSpc>
                <a:spcPct val="90000"/>
              </a:lnSpc>
            </a:pPr>
            <a:r>
              <a:rPr lang="en-US" dirty="0">
                <a:latin typeface="Arial" panose="020B0604020202020204" pitchFamily="34" charset="0"/>
                <a:cs typeface="Arial" panose="020B0604020202020204" pitchFamily="34" charset="0"/>
              </a:rPr>
              <a:t>PE header provides information about linked libraries and imported/exported functions, as well as contains metadata about the executable</a:t>
            </a:r>
            <a:endParaRPr lang="en-US" dirty="0">
              <a:latin typeface="Arial" panose="020B0604020202020204" pitchFamily="34" charset="0"/>
              <a:cs typeface="Arial" panose="020B0604020202020204" pitchFamily="34" charset="0"/>
            </a:endParaRPr>
          </a:p>
          <a:p>
            <a:pPr marL="899795" lvl="2" fontAlgn="auto">
              <a:lnSpc>
                <a:spcPct val="90000"/>
              </a:lnSpc>
            </a:pPr>
            <a:r>
              <a:rPr lang="en-US" dirty="0" smtClean="0">
                <a:latin typeface="Arial" panose="020B0604020202020204" pitchFamily="34" charset="0"/>
                <a:cs typeface="Arial" panose="020B0604020202020204" pitchFamily="34" charset="0"/>
              </a:rPr>
              <a:t>Strings </a:t>
            </a:r>
            <a:r>
              <a:rPr lang="en-US" dirty="0">
                <a:latin typeface="Arial" panose="020B0604020202020204" pitchFamily="34" charset="0"/>
                <a:cs typeface="Arial" panose="020B0604020202020204" pitchFamily="34" charset="0"/>
              </a:rPr>
              <a:t>of characters </a:t>
            </a:r>
            <a:r>
              <a:rPr lang="en-US" dirty="0" smtClean="0">
                <a:latin typeface="Arial" panose="020B0604020202020204" pitchFamily="34" charset="0"/>
                <a:cs typeface="Arial" panose="020B0604020202020204" pitchFamily="34" charset="0"/>
              </a:rPr>
              <a:t>can </a:t>
            </a:r>
            <a:r>
              <a:rPr lang="en-US" dirty="0">
                <a:latin typeface="Arial" panose="020B0604020202020204" pitchFamily="34" charset="0"/>
                <a:cs typeface="Arial" panose="020B0604020202020204" pitchFamily="34" charset="0"/>
              </a:rPr>
              <a:t>contain references to modified files or accessed file paths by the executable (e.g., URLs, domain names, IP addresses, names of loaded DLLs, registry keys, etc.)</a:t>
            </a:r>
            <a:endParaRPr lang="en-US" dirty="0">
              <a:latin typeface="Arial" panose="020B0604020202020204" pitchFamily="34" charset="0"/>
              <a:cs typeface="Arial" panose="020B0604020202020204" pitchFamily="34" charset="0"/>
            </a:endParaRPr>
          </a:p>
          <a:p>
            <a:pPr marL="899795" lvl="2" fontAlgn="auto">
              <a:lnSpc>
                <a:spcPct val="90000"/>
              </a:lnSpc>
            </a:pPr>
            <a:r>
              <a:rPr lang="en-US" dirty="0">
                <a:latin typeface="Arial" panose="020B0604020202020204" pitchFamily="34" charset="0"/>
                <a:cs typeface="Arial" panose="020B0604020202020204" pitchFamily="34" charset="0"/>
              </a:rPr>
              <a:t>Search for packed/encrypted code that is used by malware developers to make their manipulated files more difficult to analyze</a:t>
            </a:r>
            <a:endParaRPr lang="en-US"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Disassembling the program – translating machine code into assembly language code</a:t>
            </a:r>
            <a:endParaRPr lang="en-US" sz="2200" dirty="0">
              <a:latin typeface="Arial" panose="020B0604020202020204" pitchFamily="34" charset="0"/>
              <a:cs typeface="Arial" panose="020B0604020202020204" pitchFamily="34" charset="0"/>
            </a:endParaRPr>
          </a:p>
          <a:p>
            <a:pPr marL="899795" lvl="2" fontAlgn="auto">
              <a:lnSpc>
                <a:spcPct val="90000"/>
              </a:lnSpc>
            </a:pPr>
            <a:r>
              <a:rPr lang="en-US" sz="2000" dirty="0">
                <a:latin typeface="Arial" panose="020B0604020202020204" pitchFamily="34" charset="0"/>
                <a:cs typeface="Arial" panose="020B0604020202020204" pitchFamily="34" charset="0"/>
              </a:rPr>
              <a:t>Load the executable into a disassembler to translate it into assembly language, and obtain a better understanding of what the program does</a:t>
            </a:r>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Static Features for Malware Classification</a:t>
            </a:r>
            <a:endParaRPr lang="en-US" altLang="zh-CN" dirty="0"/>
          </a:p>
        </p:txBody>
      </p:sp>
      <p:sp>
        <p:nvSpPr>
          <p:cNvPr id="4" name="Content Placeholder 2"/>
          <p:cNvSpPr>
            <a:spLocks noGrp="1"/>
          </p:cNvSpPr>
          <p:nvPr>
            <p:custDataLst>
              <p:tags r:id="rId2"/>
            </p:custDataLst>
          </p:nvPr>
        </p:nvSpPr>
        <p:spPr>
          <a:xfrm>
            <a:off x="416560" y="1133475"/>
            <a:ext cx="11516995" cy="526796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ysClr val="windowText" lastClr="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ysClr val="windowText" lastClr="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Calibri" panose="020F0502020204030204" charset="0"/>
                <a:ea typeface="+mn-ea"/>
                <a:cs typeface="+mn-ea"/>
              </a:defRPr>
            </a:lvl9pPr>
          </a:lstStyle>
          <a:p>
            <a:r>
              <a:rPr lang="en-US" b="1" dirty="0">
                <a:solidFill>
                  <a:srgbClr val="FF0000"/>
                </a:solidFill>
                <a:latin typeface="Arial" panose="020B0604020202020204" pitchFamily="34" charset="0"/>
                <a:cs typeface="Arial" panose="020B0604020202020204" pitchFamily="34" charset="0"/>
              </a:rPr>
              <a:t>Static features</a:t>
            </a:r>
            <a:endParaRPr lang="en-US" b="1" dirty="0">
              <a:solidFill>
                <a:srgbClr val="FF0000"/>
              </a:solidFill>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In </a:t>
            </a:r>
            <a:r>
              <a:rPr lang="en-US" sz="2200" i="1" dirty="0">
                <a:solidFill>
                  <a:srgbClr val="0070C0"/>
                </a:solidFill>
                <a:latin typeface="Arial" panose="020B0604020202020204" pitchFamily="34" charset="0"/>
                <a:cs typeface="Arial" panose="020B0604020202020204" pitchFamily="34" charset="0"/>
              </a:rPr>
              <a:t>Windows </a:t>
            </a:r>
            <a:r>
              <a:rPr lang="en-US" sz="2200" dirty="0">
                <a:latin typeface="Arial" panose="020B0604020202020204" pitchFamily="34" charset="0"/>
                <a:cs typeface="Arial" panose="020B0604020202020204" pitchFamily="34" charset="0"/>
              </a:rPr>
              <a:t>systems, static features are extracted from either the PE file header and sections, or assembly language source file (obtained after disassembling the file)</a:t>
            </a:r>
            <a:endParaRPr lang="en-US" sz="2200"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Strings</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sequence of characters, related to URLs, IP addresses, accessed file paths, registry keys, or names of modified files by the executable</a:t>
            </a:r>
            <a:endParaRPr lang="en-US" sz="2200" dirty="0">
              <a:latin typeface="Arial" panose="020B0604020202020204" pitchFamily="34" charset="0"/>
              <a:cs typeface="Arial" panose="020B0604020202020204" pitchFamily="34" charset="0"/>
            </a:endParaRPr>
          </a:p>
          <a:p>
            <a:pPr lvl="1"/>
            <a:r>
              <a:rPr lang="en-US" sz="2200" dirty="0" smtClean="0">
                <a:latin typeface="Arial" panose="020B0604020202020204" pitchFamily="34" charset="0"/>
                <a:cs typeface="Arial" panose="020B0604020202020204" pitchFamily="34" charset="0"/>
                <a:hlinkClick r:id="rId3"/>
              </a:rPr>
              <a:t>Ye </a:t>
            </a:r>
            <a:r>
              <a:rPr lang="en-US" sz="2200" dirty="0">
                <a:latin typeface="Arial" panose="020B0604020202020204" pitchFamily="34" charset="0"/>
                <a:cs typeface="Arial" panose="020B0604020202020204" pitchFamily="34" charset="0"/>
                <a:hlinkClick r:id="rId3"/>
              </a:rPr>
              <a:t>et al. (2008)</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used extracted strings from PE files as input features to an </a:t>
            </a:r>
            <a:r>
              <a:rPr lang="en-US" sz="2200" dirty="0">
                <a:latin typeface="Arial" panose="020B0604020202020204" pitchFamily="34" charset="0"/>
                <a:cs typeface="Arial" panose="020B0604020202020204" pitchFamily="34" charset="0"/>
              </a:rPr>
              <a:t>SVM ensemble with bagging model for malware detection</a:t>
            </a:r>
            <a:endParaRPr lang="en-US" sz="2200"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Byte</a:t>
            </a:r>
            <a:r>
              <a:rPr lang="en-US" b="1" i="1" dirty="0">
                <a:solidFill>
                  <a:srgbClr val="FF0000"/>
                </a:solidFill>
                <a:latin typeface="Arial" panose="020B0604020202020204" pitchFamily="34" charset="0"/>
                <a:cs typeface="Arial" panose="020B0604020202020204" pitchFamily="34" charset="0"/>
              </a:rPr>
              <a:t> n</a:t>
            </a:r>
            <a:r>
              <a:rPr lang="en-US" b="1" dirty="0">
                <a:solidFill>
                  <a:srgbClr val="FF0000"/>
                </a:solidFill>
                <a:latin typeface="Arial" panose="020B0604020202020204" pitchFamily="34" charset="0"/>
                <a:cs typeface="Arial" panose="020B0604020202020204" pitchFamily="34" charset="0"/>
              </a:rPr>
              <a:t>-grams</a:t>
            </a:r>
            <a:r>
              <a:rPr lang="en-US" sz="2400" dirty="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sequence of </a:t>
            </a:r>
            <a:r>
              <a:rPr lang="en-US" sz="2200" i="1" dirty="0">
                <a:latin typeface="Arial" panose="020B0604020202020204" pitchFamily="34" charset="0"/>
                <a:cs typeface="Arial" panose="020B0604020202020204" pitchFamily="34" charset="0"/>
              </a:rPr>
              <a:t>n</a:t>
            </a:r>
            <a:r>
              <a:rPr lang="en-US" sz="2200" dirty="0">
                <a:latin typeface="Arial" panose="020B0604020202020204" pitchFamily="34" charset="0"/>
                <a:cs typeface="Arial" panose="020B0604020202020204" pitchFamily="34" charset="0"/>
              </a:rPr>
              <a:t> bytes in PE header or the assembly language code</a:t>
            </a:r>
            <a:endParaRPr lang="en-US" sz="2200" dirty="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An </a:t>
            </a:r>
            <a:r>
              <a:rPr lang="en-US" sz="2000" i="1" dirty="0">
                <a:solidFill>
                  <a:srgbClr val="0070C0"/>
                </a:solidFill>
                <a:latin typeface="Arial" panose="020B0604020202020204" pitchFamily="34" charset="0"/>
                <a:cs typeface="Arial" panose="020B0604020202020204" pitchFamily="34" charset="0"/>
              </a:rPr>
              <a:t>n-gram</a:t>
            </a:r>
            <a:r>
              <a:rPr lang="en-US" sz="2000" dirty="0">
                <a:latin typeface="Arial" panose="020B0604020202020204" pitchFamily="34" charset="0"/>
                <a:cs typeface="Arial" panose="020B0604020202020204" pitchFamily="34" charset="0"/>
              </a:rPr>
              <a:t> is a sequence of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adjacent items in sequential data</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A large number of sequences of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bytes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ranging from 1 to 8) are used as input features for ML model training</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Different ML models (Decision Trees, Random Forests, Deep Belief Nets) have been implemented using byte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-grams , e.g., by </a:t>
            </a:r>
            <a:r>
              <a:rPr lang="en-US" sz="2000" dirty="0">
                <a:latin typeface="Arial" panose="020B0604020202020204" pitchFamily="34" charset="0"/>
                <a:cs typeface="Arial" panose="020B0604020202020204" pitchFamily="34" charset="0"/>
                <a:hlinkClick r:id="rId4"/>
              </a:rPr>
              <a:t>Jain and </a:t>
            </a:r>
            <a:r>
              <a:rPr lang="en-US" sz="2000" dirty="0" err="1">
                <a:latin typeface="Arial" panose="020B0604020202020204" pitchFamily="34" charset="0"/>
                <a:cs typeface="Arial" panose="020B0604020202020204" pitchFamily="34" charset="0"/>
                <a:hlinkClick r:id="rId4"/>
              </a:rPr>
              <a:t>Meena</a:t>
            </a:r>
            <a:r>
              <a:rPr lang="en-US" sz="2000" dirty="0">
                <a:latin typeface="Arial" panose="020B0604020202020204" pitchFamily="34" charset="0"/>
                <a:cs typeface="Arial" panose="020B0604020202020204" pitchFamily="34" charset="0"/>
                <a:hlinkClick r:id="rId4"/>
              </a:rPr>
              <a:t> (2011)</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hlinkClick r:id="rId5"/>
              </a:rPr>
              <a:t>Yuxin</a:t>
            </a:r>
            <a:r>
              <a:rPr lang="en-US" sz="2000" dirty="0">
                <a:latin typeface="Arial" panose="020B0604020202020204" pitchFamily="34" charset="0"/>
                <a:cs typeface="Arial" panose="020B0604020202020204" pitchFamily="34" charset="0"/>
                <a:hlinkClick r:id="rId5"/>
              </a:rPr>
              <a:t> et al. (2019)</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Challenges include the large number of </a:t>
            </a:r>
            <a:r>
              <a:rPr lang="en-US" sz="2000" i="1" dirty="0">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-grams for each file (which often requires reducing the dimensionality of the feature vectors)</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String</a:t>
            </a:r>
            <a:endParaRPr lang="en-US" altLang="zh-CN" dirty="0"/>
          </a:p>
        </p:txBody>
      </p:sp>
      <p:sp>
        <p:nvSpPr>
          <p:cNvPr id="378" name="折角形 377"/>
          <p:cNvSpPr/>
          <p:nvPr>
            <p:custDataLst>
              <p:tags r:id="rId2"/>
            </p:custDataLst>
          </p:nvPr>
        </p:nvSpPr>
        <p:spPr>
          <a:xfrm>
            <a:off x="1066800" y="1212850"/>
            <a:ext cx="10281920" cy="4117340"/>
          </a:xfrm>
          <a:prstGeom prst="foldedCorner">
            <a:avLst>
              <a:gd name="adj" fmla="val 20267"/>
            </a:avLst>
          </a:prstGeom>
          <a:solidFill>
            <a:sysClr val="window" lastClr="FFFFFF"/>
          </a:solidFill>
          <a:ln>
            <a:noFill/>
          </a:ln>
          <a:effectLst>
            <a:outerShdw blurRad="152400" dist="38100" dir="5400000" algn="t" rotWithShape="0">
              <a:prstClr val="black">
                <a:alpha val="40000"/>
              </a:prstClr>
            </a:outerShdw>
          </a:effectLst>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379" name="任意多边形 378"/>
          <p:cNvSpPr/>
          <p:nvPr>
            <p:custDataLst>
              <p:tags r:id="rId3"/>
            </p:custDataLst>
          </p:nvPr>
        </p:nvSpPr>
        <p:spPr>
          <a:xfrm>
            <a:off x="1162050" y="1212850"/>
            <a:ext cx="428625" cy="368935"/>
          </a:xfrm>
          <a:custGeom>
            <a:avLst/>
            <a:gdLst>
              <a:gd name="connsiteX0" fmla="*/ 0 w 1500"/>
              <a:gd name="connsiteY0" fmla="*/ 0 h 1449"/>
              <a:gd name="connsiteX1" fmla="*/ 1500 w 1500"/>
              <a:gd name="connsiteY1" fmla="*/ 0 h 1449"/>
              <a:gd name="connsiteX2" fmla="*/ 1500 w 1500"/>
              <a:gd name="connsiteY2" fmla="*/ 1449 h 1449"/>
              <a:gd name="connsiteX3" fmla="*/ 768 w 1500"/>
              <a:gd name="connsiteY3" fmla="*/ 1098 h 1449"/>
              <a:gd name="connsiteX4" fmla="*/ 0 w 1500"/>
              <a:gd name="connsiteY4" fmla="*/ 1449 h 1449"/>
              <a:gd name="connsiteX5" fmla="*/ 0 w 1500"/>
              <a:gd name="connsiteY5" fmla="*/ 0 h 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 h="1449">
                <a:moveTo>
                  <a:pt x="0" y="0"/>
                </a:moveTo>
                <a:lnTo>
                  <a:pt x="1500" y="0"/>
                </a:lnTo>
                <a:lnTo>
                  <a:pt x="1500" y="1449"/>
                </a:lnTo>
                <a:lnTo>
                  <a:pt x="768" y="1098"/>
                </a:lnTo>
                <a:lnTo>
                  <a:pt x="0" y="1449"/>
                </a:lnTo>
                <a:lnTo>
                  <a:pt x="0" y="0"/>
                </a:lnTo>
                <a:close/>
              </a:path>
            </a:pathLst>
          </a:custGeom>
          <a:solidFill>
            <a:srgbClr val="E045DD"/>
          </a:solidFill>
          <a:ln>
            <a:noFill/>
          </a:ln>
        </p:spPr>
        <p:style>
          <a:lnRef idx="2">
            <a:srgbClr val="005CA2">
              <a:shade val="50000"/>
            </a:srgbClr>
          </a:lnRef>
          <a:fillRef idx="1">
            <a:srgbClr val="005CA2"/>
          </a:fillRef>
          <a:effectRef idx="0">
            <a:srgbClr val="005CA2"/>
          </a:effectRef>
          <a:fontRef idx="minor">
            <a:sysClr val="window" lastClr="FFFFFF"/>
          </a:fontRef>
        </p:style>
        <p:txBody>
          <a:bodyPr rtlCol="0" anchor="ctr"/>
          <a:lstStyle/>
          <a:p>
            <a:pPr algn="ctr"/>
            <a:endParaRPr lang="zh-CN" altLang="en-US"/>
          </a:p>
        </p:txBody>
      </p:sp>
      <p:sp>
        <p:nvSpPr>
          <p:cNvPr id="4" name="Text Box 8" descr="7b0a202020202262756c6c6574223a20227b5c2263617465676f727949645c223a31303030352c5c2274656d706c61746549645c223a32303233313538357d222c0a20202020227461726765744964223a202270726f636573734f6e6c696e6542756c6c6574220a7d0a"/>
          <p:cNvSpPr txBox="1">
            <a:spLocks noChangeArrowheads="1"/>
          </p:cNvSpPr>
          <p:nvPr>
            <p:custDataLst>
              <p:tags r:id="rId4"/>
            </p:custDataLst>
          </p:nvPr>
        </p:nvSpPr>
        <p:spPr bwMode="auto">
          <a:xfrm>
            <a:off x="1377315" y="1805305"/>
            <a:ext cx="9486265" cy="329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71500">
              <a:lnSpc>
                <a:spcPts val="3300"/>
              </a:lnSpc>
              <a:spcBef>
                <a:spcPts val="1000"/>
              </a:spcBef>
              <a:buClrTx/>
              <a:buSzPct val="150000"/>
              <a:buFontTx/>
              <a:buBlip>
                <a:blip r:embed="rId5"/>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Any sequence of printable characters is a </a:t>
            </a:r>
            <a:r>
              <a:rPr lang="en-US" altLang="zh-CN" sz="3000" dirty="0">
                <a:latin typeface="Arial" panose="020B0604020202020204" pitchFamily="34" charset="0"/>
                <a:cs typeface="Arial" panose="020B0604020202020204" pitchFamily="34" charset="0"/>
                <a:sym typeface="微软雅黑 Light" panose="020B0502040204020203" charset="-122"/>
              </a:rPr>
              <a:t>string</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a:lnSpc>
                <a:spcPts val="3300"/>
              </a:lnSpc>
              <a:spcBef>
                <a:spcPts val="1000"/>
              </a:spcBef>
              <a:buClrTx/>
              <a:buSzPct val="150000"/>
              <a:buFontTx/>
              <a:buBlip>
                <a:blip r:embed="rId5"/>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Strings are terminated by a </a:t>
            </a:r>
            <a:r>
              <a:rPr lang="en-US" altLang="zh-CN" sz="3000" dirty="0">
                <a:latin typeface="Arial" panose="020B0604020202020204" pitchFamily="34" charset="0"/>
                <a:cs typeface="Arial" panose="020B0604020202020204" pitchFamily="34" charset="0"/>
                <a:sym typeface="微软雅黑 Light" panose="020B0502040204020203" charset="-122"/>
              </a:rPr>
              <a:t>null</a:t>
            </a:r>
            <a:r>
              <a:rPr lang="en-US" altLang="zh-CN" sz="3000" b="0" dirty="0">
                <a:latin typeface="Arial" panose="020B0604020202020204" pitchFamily="34" charset="0"/>
                <a:cs typeface="Arial" panose="020B0604020202020204" pitchFamily="34" charset="0"/>
                <a:sym typeface="微软雅黑 Light" panose="020B0502040204020203" charset="-122"/>
              </a:rPr>
              <a:t> (0x00)</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a:lnSpc>
                <a:spcPts val="3300"/>
              </a:lnSpc>
              <a:spcBef>
                <a:spcPts val="1000"/>
              </a:spcBef>
              <a:buClrTx/>
              <a:buSzPct val="150000"/>
              <a:buFontTx/>
              <a:buBlip>
                <a:blip r:embed="rId5"/>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ASCII characters are 8 bits long</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indent="1333500">
              <a:lnSpc>
                <a:spcPts val="3300"/>
              </a:lnSpc>
              <a:spcBef>
                <a:spcPts val="1000"/>
              </a:spcBef>
              <a:buClrTx/>
              <a:buSzPct val="150000"/>
              <a:buFontTx/>
              <a:buNone/>
              <a:extLst>
                <a:ext uri="{35155182-B16C-46BC-9424-99874614C6A1}">
                  <wpsdc:indentchars xmlns:wpsdc="http://www.wps.cn/officeDocument/2017/drawingmlCustomData" val="350" checksum="1407828008"/>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Now called ANSI</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a:lnSpc>
                <a:spcPts val="3300"/>
              </a:lnSpc>
              <a:spcBef>
                <a:spcPts val="1000"/>
              </a:spcBef>
              <a:buClrTx/>
              <a:buSzPct val="150000"/>
              <a:buFontTx/>
              <a:buBlip>
                <a:blip r:embed="rId5"/>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Unicode characters are 16 bits long</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indent="1333500">
              <a:lnSpc>
                <a:spcPts val="3300"/>
              </a:lnSpc>
              <a:spcBef>
                <a:spcPts val="1000"/>
              </a:spcBef>
              <a:buClrTx/>
              <a:buSzPct val="150000"/>
              <a:buFontTx/>
              <a:buNone/>
              <a:extLst>
                <a:ext uri="{35155182-B16C-46BC-9424-99874614C6A1}">
                  <wpsdc:indentchars xmlns:wpsdc="http://www.wps.cn/officeDocument/2017/drawingmlCustomData" val="350" checksum="1407828008"/>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Microsoft calls them "wide characters"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pic>
        <p:nvPicPr>
          <p:cNvPr id="30" name="图片 29" descr="2355 [转换]"/>
          <p:cNvPicPr>
            <a:picLocks noChangeAspect="1"/>
          </p:cNvPicPr>
          <p:nvPr>
            <p:custDataLst>
              <p:tags r:id="rId6"/>
            </p:custDataLst>
          </p:nvPr>
        </p:nvPicPr>
        <p:blipFill>
          <a:blip r:embed="rId7"/>
          <a:srcRect l="86129" r="-376"/>
          <a:stretch>
            <a:fillRect/>
          </a:stretch>
        </p:blipFill>
        <p:spPr>
          <a:xfrm>
            <a:off x="516722" y="4768620"/>
            <a:ext cx="1073487" cy="1908000"/>
          </a:xfrm>
          <a:custGeom>
            <a:avLst/>
            <a:gdLst/>
            <a:ahLst/>
            <a:cxnLst>
              <a:cxn ang="3">
                <a:pos x="hc" y="t"/>
              </a:cxn>
              <a:cxn ang="cd2">
                <a:pos x="l" y="vc"/>
              </a:cxn>
              <a:cxn ang="cd4">
                <a:pos x="hc" y="b"/>
              </a:cxn>
              <a:cxn ang="0">
                <a:pos x="r" y="vc"/>
              </a:cxn>
            </a:cxnLst>
            <a:rect l="l" t="t" r="r" b="b"/>
            <a:pathLst>
              <a:path w="2839" h="5046">
                <a:moveTo>
                  <a:pt x="0" y="0"/>
                </a:moveTo>
                <a:lnTo>
                  <a:pt x="2839" y="0"/>
                </a:lnTo>
                <a:lnTo>
                  <a:pt x="2839" y="5046"/>
                </a:lnTo>
                <a:lnTo>
                  <a:pt x="2525" y="5046"/>
                </a:lnTo>
                <a:cubicBezTo>
                  <a:pt x="2567" y="5017"/>
                  <a:pt x="2591" y="4963"/>
                  <a:pt x="2587" y="4943"/>
                </a:cubicBezTo>
                <a:cubicBezTo>
                  <a:pt x="2610" y="4750"/>
                  <a:pt x="1913" y="4594"/>
                  <a:pt x="1231" y="4599"/>
                </a:cubicBezTo>
                <a:cubicBezTo>
                  <a:pt x="682" y="4593"/>
                  <a:pt x="171" y="4697"/>
                  <a:pt x="0" y="4798"/>
                </a:cubicBezTo>
                <a:lnTo>
                  <a:pt x="0" y="0"/>
                </a:lnTo>
                <a:close/>
              </a:path>
            </a:pathLst>
          </a:cu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String</a:t>
            </a:r>
            <a:endParaRPr lang="en-US" altLang="zh-CN" dirty="0"/>
          </a:p>
        </p:txBody>
      </p:sp>
      <p:grpSp>
        <p:nvGrpSpPr>
          <p:cNvPr id="23" name="组合 22"/>
          <p:cNvGrpSpPr/>
          <p:nvPr/>
        </p:nvGrpSpPr>
        <p:grpSpPr>
          <a:xfrm>
            <a:off x="3105150" y="1306195"/>
            <a:ext cx="5981700" cy="2273300"/>
            <a:chOff x="4417" y="4250"/>
            <a:chExt cx="9420" cy="3580"/>
          </a:xfrm>
        </p:grpSpPr>
        <p:sp>
          <p:nvSpPr>
            <p:cNvPr id="22" name="圆角矩形 21"/>
            <p:cNvSpPr/>
            <p:nvPr>
              <p:custDataLst>
                <p:tags r:id="rId2"/>
              </p:custDataLst>
            </p:nvPr>
          </p:nvSpPr>
          <p:spPr>
            <a:xfrm>
              <a:off x="4417" y="4250"/>
              <a:ext cx="9420" cy="3580"/>
            </a:xfrm>
            <a:prstGeom prst="roundRect">
              <a:avLst/>
            </a:prstGeom>
            <a:solidFill>
              <a:schemeClr val="bg1">
                <a:lumMod val="9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668" y="4437"/>
              <a:ext cx="9159" cy="3207"/>
              <a:chOff x="4778" y="4451"/>
              <a:chExt cx="9159" cy="3207"/>
            </a:xfrm>
          </p:grpSpPr>
          <p:grpSp>
            <p:nvGrpSpPr>
              <p:cNvPr id="19" name="组合 18"/>
              <p:cNvGrpSpPr/>
              <p:nvPr/>
            </p:nvGrpSpPr>
            <p:grpSpPr>
              <a:xfrm>
                <a:off x="5814" y="4451"/>
                <a:ext cx="7927" cy="2397"/>
                <a:chOff x="5579" y="4451"/>
                <a:chExt cx="7927" cy="2397"/>
              </a:xfrm>
            </p:grpSpPr>
            <p:sp>
              <p:nvSpPr>
                <p:cNvPr id="5" name="圆角矩形 4"/>
                <p:cNvSpPr/>
                <p:nvPr>
                  <p:custDataLst>
                    <p:tags r:id="rId3"/>
                  </p:custDataLst>
                </p:nvPr>
              </p:nvSpPr>
              <p:spPr>
                <a:xfrm>
                  <a:off x="5579" y="619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42</a:t>
                  </a:r>
                  <a:endParaRPr lang="en-US" altLang="zh-CN" sz="2000" b="1">
                    <a:latin typeface="Times New Roman" panose="02020603050405020304" charset="0"/>
                    <a:cs typeface="Times New Roman" panose="02020603050405020304" charset="0"/>
                  </a:endParaRPr>
                </a:p>
              </p:txBody>
            </p:sp>
            <p:sp>
              <p:nvSpPr>
                <p:cNvPr id="7" name="圆角矩形 6"/>
                <p:cNvSpPr/>
                <p:nvPr>
                  <p:custDataLst>
                    <p:tags r:id="rId4"/>
                  </p:custDataLst>
                </p:nvPr>
              </p:nvSpPr>
              <p:spPr>
                <a:xfrm>
                  <a:off x="6712" y="619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41</a:t>
                  </a:r>
                  <a:endParaRPr lang="en-US" altLang="zh-CN" sz="2000" b="1">
                    <a:latin typeface="Times New Roman" panose="02020603050405020304" charset="0"/>
                    <a:cs typeface="Times New Roman" panose="02020603050405020304" charset="0"/>
                  </a:endParaRPr>
                </a:p>
              </p:txBody>
            </p:sp>
            <p:sp>
              <p:nvSpPr>
                <p:cNvPr id="8" name="圆角矩形 7"/>
                <p:cNvSpPr/>
                <p:nvPr>
                  <p:custDataLst>
                    <p:tags r:id="rId5"/>
                  </p:custDataLst>
                </p:nvPr>
              </p:nvSpPr>
              <p:spPr>
                <a:xfrm>
                  <a:off x="7845" y="619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44</a:t>
                  </a:r>
                  <a:endParaRPr lang="en-US" altLang="zh-CN" sz="2000" b="1">
                    <a:latin typeface="Times New Roman" panose="02020603050405020304" charset="0"/>
                    <a:cs typeface="Times New Roman" panose="02020603050405020304" charset="0"/>
                  </a:endParaRPr>
                </a:p>
              </p:txBody>
            </p:sp>
            <p:sp>
              <p:nvSpPr>
                <p:cNvPr id="9" name="圆角矩形 8"/>
                <p:cNvSpPr/>
                <p:nvPr>
                  <p:custDataLst>
                    <p:tags r:id="rId6"/>
                  </p:custDataLst>
                </p:nvPr>
              </p:nvSpPr>
              <p:spPr>
                <a:xfrm>
                  <a:off x="8978" y="619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sp>
              <p:nvSpPr>
                <p:cNvPr id="11" name="文本框 10"/>
                <p:cNvSpPr txBox="1"/>
                <p:nvPr>
                  <p:custDataLst>
                    <p:tags r:id="rId7"/>
                  </p:custDataLst>
                </p:nvPr>
              </p:nvSpPr>
              <p:spPr>
                <a:xfrm>
                  <a:off x="5866" y="557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B</a:t>
                  </a:r>
                  <a:endParaRPr lang="en-US" altLang="zh-CN" sz="2000" b="1">
                    <a:solidFill>
                      <a:schemeClr val="tx1"/>
                    </a:solidFill>
                    <a:latin typeface="Times New Roman" panose="02020603050405020304" charset="0"/>
                    <a:cs typeface="Times New Roman" panose="02020603050405020304" charset="0"/>
                  </a:endParaRPr>
                </a:p>
              </p:txBody>
            </p:sp>
            <p:sp>
              <p:nvSpPr>
                <p:cNvPr id="12" name="文本框 11"/>
                <p:cNvSpPr txBox="1"/>
                <p:nvPr>
                  <p:custDataLst>
                    <p:tags r:id="rId8"/>
                  </p:custDataLst>
                </p:nvPr>
              </p:nvSpPr>
              <p:spPr>
                <a:xfrm>
                  <a:off x="7012" y="557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A</a:t>
                  </a:r>
                  <a:endParaRPr lang="en-US" altLang="zh-CN" sz="2000" b="1">
                    <a:solidFill>
                      <a:schemeClr val="tx1"/>
                    </a:solidFill>
                    <a:latin typeface="Times New Roman" panose="02020603050405020304" charset="0"/>
                    <a:cs typeface="Times New Roman" panose="02020603050405020304" charset="0"/>
                  </a:endParaRPr>
                </a:p>
              </p:txBody>
            </p:sp>
            <p:sp>
              <p:nvSpPr>
                <p:cNvPr id="13" name="文本框 12"/>
                <p:cNvSpPr txBox="1"/>
                <p:nvPr>
                  <p:custDataLst>
                    <p:tags r:id="rId9"/>
                  </p:custDataLst>
                </p:nvPr>
              </p:nvSpPr>
              <p:spPr>
                <a:xfrm>
                  <a:off x="8158" y="557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D</a:t>
                  </a:r>
                  <a:endParaRPr lang="en-US" altLang="zh-CN" sz="2000" b="1">
                    <a:solidFill>
                      <a:schemeClr val="tx1"/>
                    </a:solidFill>
                    <a:latin typeface="Times New Roman" panose="02020603050405020304" charset="0"/>
                    <a:cs typeface="Times New Roman" panose="02020603050405020304" charset="0"/>
                  </a:endParaRPr>
                </a:p>
              </p:txBody>
            </p:sp>
            <p:sp>
              <p:nvSpPr>
                <p:cNvPr id="14" name="文本框 13"/>
                <p:cNvSpPr txBox="1"/>
                <p:nvPr>
                  <p:custDataLst>
                    <p:tags r:id="rId10"/>
                  </p:custDataLst>
                </p:nvPr>
              </p:nvSpPr>
              <p:spPr>
                <a:xfrm>
                  <a:off x="9213" y="5571"/>
                  <a:ext cx="4293" cy="628"/>
                </a:xfrm>
                <a:prstGeom prst="rect">
                  <a:avLst/>
                </a:prstGeom>
                <a:noFill/>
              </p:spPr>
              <p:txBody>
                <a:bodyPr wrap="square" rtlCol="0">
                  <a:spAutoFit/>
                </a:bodyPr>
                <a:lstStyle/>
                <a:p>
                  <a:pPr algn="l"/>
                  <a:r>
                    <a:rPr lang="en-US" altLang="zh-CN" sz="2000" b="1">
                      <a:solidFill>
                        <a:schemeClr val="tx1"/>
                      </a:solidFill>
                      <a:latin typeface="Times New Roman" panose="02020603050405020304" charset="0"/>
                      <a:cs typeface="Times New Roman" panose="02020603050405020304" charset="0"/>
                    </a:rPr>
                    <a:t>NULL Terminator</a:t>
                  </a:r>
                  <a:endParaRPr lang="en-US" altLang="zh-CN" sz="2000" b="1">
                    <a:solidFill>
                      <a:schemeClr val="tx1"/>
                    </a:solidFill>
                    <a:latin typeface="Times New Roman" panose="02020603050405020304" charset="0"/>
                    <a:cs typeface="Times New Roman" panose="02020603050405020304" charset="0"/>
                  </a:endParaRPr>
                </a:p>
              </p:txBody>
            </p:sp>
            <p:cxnSp>
              <p:nvCxnSpPr>
                <p:cNvPr id="15" name="直接连接符 14"/>
                <p:cNvCxnSpPr/>
                <p:nvPr>
                  <p:custDataLst>
                    <p:tags r:id="rId11"/>
                  </p:custDataLst>
                </p:nvPr>
              </p:nvCxnSpPr>
              <p:spPr>
                <a:xfrm flipH="1">
                  <a:off x="6719" y="5176"/>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2"/>
                  </p:custDataLst>
                </p:nvPr>
              </p:nvCxnSpPr>
              <p:spPr>
                <a:xfrm flipH="1">
                  <a:off x="7845" y="5176"/>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3"/>
                  </p:custDataLst>
                </p:nvPr>
              </p:nvCxnSpPr>
              <p:spPr>
                <a:xfrm flipH="1">
                  <a:off x="8965" y="5176"/>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4"/>
                  </p:custDataLst>
                </p:nvPr>
              </p:nvSpPr>
              <p:spPr>
                <a:xfrm>
                  <a:off x="6547" y="4451"/>
                  <a:ext cx="1511" cy="628"/>
                </a:xfrm>
                <a:prstGeom prst="rect">
                  <a:avLst/>
                </a:prstGeom>
                <a:noFill/>
              </p:spPr>
              <p:txBody>
                <a:bodyPr wrap="square" rtlCol="0">
                  <a:spAutoFit/>
                </a:bodyPr>
                <a:lstStyle/>
                <a:p>
                  <a:pPr algn="ctr"/>
                  <a:r>
                    <a:rPr lang="en-US" altLang="zh-CN" sz="2000" b="1">
                      <a:solidFill>
                        <a:srgbClr val="FF0000"/>
                      </a:solidFill>
                      <a:latin typeface="Arial" panose="020B0604020202020204" pitchFamily="34" charset="0"/>
                      <a:cs typeface="Arial" panose="020B0604020202020204" pitchFamily="34" charset="0"/>
                    </a:rPr>
                    <a:t>ASCII</a:t>
                  </a:r>
                  <a:endParaRPr lang="en-US" altLang="zh-CN" sz="2000" b="1">
                    <a:solidFill>
                      <a:srgbClr val="FF0000"/>
                    </a:solidFill>
                    <a:latin typeface="Arial" panose="020B0604020202020204" pitchFamily="34" charset="0"/>
                    <a:cs typeface="Arial" panose="020B0604020202020204" pitchFamily="34" charset="0"/>
                  </a:endParaRPr>
                </a:p>
              </p:txBody>
            </p:sp>
          </p:grpSp>
          <p:sp>
            <p:nvSpPr>
              <p:cNvPr id="20" name="文本框 19"/>
              <p:cNvSpPr txBox="1"/>
              <p:nvPr>
                <p:custDataLst>
                  <p:tags r:id="rId15"/>
                </p:custDataLst>
              </p:nvPr>
            </p:nvSpPr>
            <p:spPr>
              <a:xfrm>
                <a:off x="4778" y="7030"/>
                <a:ext cx="9159" cy="628"/>
              </a:xfrm>
              <a:prstGeom prst="rect">
                <a:avLst/>
              </a:prstGeom>
              <a:noFill/>
            </p:spPr>
            <p:txBody>
              <a:bodyPr wrap="square" rtlCol="0">
                <a:spAutoFit/>
              </a:bodyPr>
              <a:lstStyle/>
              <a:p>
                <a:r>
                  <a:rPr lang="en-US" altLang="zh-CN" sz="2000" i="1">
                    <a:latin typeface="Arial" panose="020B0604020202020204" pitchFamily="34" charset="0"/>
                    <a:cs typeface="Arial" panose="020B0604020202020204" pitchFamily="34" charset="0"/>
                  </a:rPr>
                  <a:t>Figure 1. ASCII representation of the string BAD</a:t>
                </a:r>
                <a:endParaRPr lang="en-US" altLang="zh-CN" sz="2000" i="1">
                  <a:latin typeface="Arial" panose="020B0604020202020204" pitchFamily="34" charset="0"/>
                  <a:cs typeface="Arial" panose="020B0604020202020204" pitchFamily="34" charset="0"/>
                </a:endParaRPr>
              </a:p>
            </p:txBody>
          </p:sp>
        </p:grpSp>
      </p:grpSp>
      <p:grpSp>
        <p:nvGrpSpPr>
          <p:cNvPr id="50" name="组合 49"/>
          <p:cNvGrpSpPr/>
          <p:nvPr/>
        </p:nvGrpSpPr>
        <p:grpSpPr>
          <a:xfrm>
            <a:off x="2530475" y="3933190"/>
            <a:ext cx="7131050" cy="2273300"/>
            <a:chOff x="5275" y="6114"/>
            <a:chExt cx="11230" cy="3580"/>
          </a:xfrm>
        </p:grpSpPr>
        <p:sp>
          <p:nvSpPr>
            <p:cNvPr id="26" name="圆角矩形 25"/>
            <p:cNvSpPr/>
            <p:nvPr>
              <p:custDataLst>
                <p:tags r:id="rId16"/>
              </p:custDataLst>
            </p:nvPr>
          </p:nvSpPr>
          <p:spPr>
            <a:xfrm>
              <a:off x="5275" y="6114"/>
              <a:ext cx="11230" cy="3580"/>
            </a:xfrm>
            <a:prstGeom prst="roundRect">
              <a:avLst/>
            </a:prstGeom>
            <a:solidFill>
              <a:schemeClr val="bg1">
                <a:lumMod val="95000"/>
                <a:alpha val="2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5753" y="6301"/>
              <a:ext cx="10498" cy="3207"/>
              <a:chOff x="5896" y="6301"/>
              <a:chExt cx="10498" cy="3207"/>
            </a:xfrm>
          </p:grpSpPr>
          <p:sp>
            <p:nvSpPr>
              <p:cNvPr id="41" name="文本框 40"/>
              <p:cNvSpPr txBox="1"/>
              <p:nvPr>
                <p:custDataLst>
                  <p:tags r:id="rId17"/>
                </p:custDataLst>
              </p:nvPr>
            </p:nvSpPr>
            <p:spPr>
              <a:xfrm>
                <a:off x="6481" y="8880"/>
                <a:ext cx="9328" cy="628"/>
              </a:xfrm>
              <a:prstGeom prst="rect">
                <a:avLst/>
              </a:prstGeom>
              <a:noFill/>
            </p:spPr>
            <p:txBody>
              <a:bodyPr wrap="square" rtlCol="0">
                <a:spAutoFit/>
              </a:bodyPr>
              <a:lstStyle/>
              <a:p>
                <a:r>
                  <a:rPr lang="en-US" altLang="zh-CN" sz="2000" i="1">
                    <a:latin typeface="Arial" panose="020B0604020202020204" pitchFamily="34" charset="0"/>
                    <a:cs typeface="Arial" panose="020B0604020202020204" pitchFamily="34" charset="0"/>
                  </a:rPr>
                  <a:t>Figure 2. Unicode representation of the string BAD</a:t>
                </a:r>
                <a:endParaRPr lang="en-US" altLang="zh-CN" sz="2000" i="1">
                  <a:latin typeface="Arial" panose="020B0604020202020204" pitchFamily="34" charset="0"/>
                  <a:cs typeface="Arial" panose="020B0604020202020204" pitchFamily="34" charset="0"/>
                </a:endParaRPr>
              </a:p>
            </p:txBody>
          </p:sp>
          <p:grpSp>
            <p:nvGrpSpPr>
              <p:cNvPr id="48" name="组合 47"/>
              <p:cNvGrpSpPr/>
              <p:nvPr/>
            </p:nvGrpSpPr>
            <p:grpSpPr>
              <a:xfrm>
                <a:off x="5896" y="6301"/>
                <a:ext cx="10498" cy="2396"/>
                <a:chOff x="6414" y="6301"/>
                <a:chExt cx="10498" cy="2396"/>
              </a:xfrm>
            </p:grpSpPr>
            <p:sp>
              <p:nvSpPr>
                <p:cNvPr id="29" name="圆角矩形 28"/>
                <p:cNvSpPr/>
                <p:nvPr>
                  <p:custDataLst>
                    <p:tags r:id="rId18"/>
                  </p:custDataLst>
                </p:nvPr>
              </p:nvSpPr>
              <p:spPr>
                <a:xfrm>
                  <a:off x="6414"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42</a:t>
                  </a:r>
                  <a:endParaRPr lang="en-US" altLang="zh-CN" sz="2000" b="1">
                    <a:latin typeface="Times New Roman" panose="02020603050405020304" charset="0"/>
                    <a:cs typeface="Times New Roman" panose="02020603050405020304" charset="0"/>
                  </a:endParaRPr>
                </a:p>
              </p:txBody>
            </p:sp>
            <p:sp>
              <p:nvSpPr>
                <p:cNvPr id="30" name="圆角矩形 29"/>
                <p:cNvSpPr/>
                <p:nvPr>
                  <p:custDataLst>
                    <p:tags r:id="rId19"/>
                  </p:custDataLst>
                </p:nvPr>
              </p:nvSpPr>
              <p:spPr>
                <a:xfrm>
                  <a:off x="7547"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sp>
              <p:nvSpPr>
                <p:cNvPr id="31" name="圆角矩形 30"/>
                <p:cNvSpPr/>
                <p:nvPr>
                  <p:custDataLst>
                    <p:tags r:id="rId20"/>
                  </p:custDataLst>
                </p:nvPr>
              </p:nvSpPr>
              <p:spPr>
                <a:xfrm>
                  <a:off x="8680"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41</a:t>
                  </a:r>
                  <a:endParaRPr lang="en-US" altLang="zh-CN" sz="2000" b="1">
                    <a:latin typeface="Times New Roman" panose="02020603050405020304" charset="0"/>
                    <a:cs typeface="Times New Roman" panose="02020603050405020304" charset="0"/>
                  </a:endParaRPr>
                </a:p>
              </p:txBody>
            </p:sp>
            <p:sp>
              <p:nvSpPr>
                <p:cNvPr id="32" name="圆角矩形 31"/>
                <p:cNvSpPr/>
                <p:nvPr>
                  <p:custDataLst>
                    <p:tags r:id="rId21"/>
                  </p:custDataLst>
                </p:nvPr>
              </p:nvSpPr>
              <p:spPr>
                <a:xfrm>
                  <a:off x="9813"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sp>
              <p:nvSpPr>
                <p:cNvPr id="33" name="文本框 32"/>
                <p:cNvSpPr txBox="1"/>
                <p:nvPr>
                  <p:custDataLst>
                    <p:tags r:id="rId22"/>
                  </p:custDataLst>
                </p:nvPr>
              </p:nvSpPr>
              <p:spPr>
                <a:xfrm>
                  <a:off x="7261" y="742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B</a:t>
                  </a:r>
                  <a:endParaRPr lang="en-US" altLang="zh-CN" sz="2000" b="1">
                    <a:solidFill>
                      <a:schemeClr val="tx1"/>
                    </a:solidFill>
                    <a:latin typeface="Times New Roman" panose="02020603050405020304" charset="0"/>
                    <a:cs typeface="Times New Roman" panose="02020603050405020304" charset="0"/>
                  </a:endParaRPr>
                </a:p>
              </p:txBody>
            </p:sp>
            <p:sp>
              <p:nvSpPr>
                <p:cNvPr id="34" name="文本框 33"/>
                <p:cNvSpPr txBox="1"/>
                <p:nvPr>
                  <p:custDataLst>
                    <p:tags r:id="rId23"/>
                  </p:custDataLst>
                </p:nvPr>
              </p:nvSpPr>
              <p:spPr>
                <a:xfrm>
                  <a:off x="9537" y="742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A</a:t>
                  </a:r>
                  <a:endParaRPr lang="en-US" altLang="zh-CN" sz="2000" b="1">
                    <a:solidFill>
                      <a:schemeClr val="tx1"/>
                    </a:solidFill>
                    <a:latin typeface="Times New Roman" panose="02020603050405020304" charset="0"/>
                    <a:cs typeface="Times New Roman" panose="02020603050405020304" charset="0"/>
                  </a:endParaRPr>
                </a:p>
              </p:txBody>
            </p:sp>
            <p:sp>
              <p:nvSpPr>
                <p:cNvPr id="35" name="文本框 34"/>
                <p:cNvSpPr txBox="1"/>
                <p:nvPr>
                  <p:custDataLst>
                    <p:tags r:id="rId24"/>
                  </p:custDataLst>
                </p:nvPr>
              </p:nvSpPr>
              <p:spPr>
                <a:xfrm>
                  <a:off x="11813" y="7421"/>
                  <a:ext cx="560" cy="628"/>
                </a:xfrm>
                <a:prstGeom prst="rect">
                  <a:avLst/>
                </a:prstGeom>
                <a:noFill/>
              </p:spPr>
              <p:txBody>
                <a:bodyPr wrap="square" rtlCol="0">
                  <a:spAutoFit/>
                </a:bodyPr>
                <a:lstStyle/>
                <a:p>
                  <a:pPr algn="ctr"/>
                  <a:r>
                    <a:rPr lang="en-US" altLang="zh-CN" sz="2000" b="1">
                      <a:solidFill>
                        <a:schemeClr val="tx1"/>
                      </a:solidFill>
                      <a:latin typeface="Times New Roman" panose="02020603050405020304" charset="0"/>
                      <a:cs typeface="Times New Roman" panose="02020603050405020304" charset="0"/>
                    </a:rPr>
                    <a:t>D</a:t>
                  </a:r>
                  <a:endParaRPr lang="en-US" altLang="zh-CN" sz="2000" b="1">
                    <a:solidFill>
                      <a:schemeClr val="tx1"/>
                    </a:solidFill>
                    <a:latin typeface="Times New Roman" panose="02020603050405020304" charset="0"/>
                    <a:cs typeface="Times New Roman" panose="02020603050405020304" charset="0"/>
                  </a:endParaRPr>
                </a:p>
              </p:txBody>
            </p:sp>
            <p:sp>
              <p:nvSpPr>
                <p:cNvPr id="36" name="文本框 35"/>
                <p:cNvSpPr txBox="1"/>
                <p:nvPr>
                  <p:custDataLst>
                    <p:tags r:id="rId25"/>
                  </p:custDataLst>
                </p:nvPr>
              </p:nvSpPr>
              <p:spPr>
                <a:xfrm>
                  <a:off x="13458" y="7421"/>
                  <a:ext cx="3454" cy="628"/>
                </a:xfrm>
                <a:prstGeom prst="rect">
                  <a:avLst/>
                </a:prstGeom>
                <a:noFill/>
              </p:spPr>
              <p:txBody>
                <a:bodyPr wrap="square" rtlCol="0">
                  <a:spAutoFit/>
                </a:bodyPr>
                <a:lstStyle/>
                <a:p>
                  <a:pPr algn="l"/>
                  <a:r>
                    <a:rPr lang="en-US" altLang="zh-CN" sz="2000" b="1">
                      <a:solidFill>
                        <a:schemeClr val="tx1"/>
                      </a:solidFill>
                      <a:latin typeface="Times New Roman" panose="02020603050405020304" charset="0"/>
                      <a:cs typeface="Times New Roman" panose="02020603050405020304" charset="0"/>
                    </a:rPr>
                    <a:t>NULL Terminator</a:t>
                  </a:r>
                  <a:endParaRPr lang="en-US" altLang="zh-CN" sz="2000" b="1">
                    <a:solidFill>
                      <a:schemeClr val="tx1"/>
                    </a:solidFill>
                    <a:latin typeface="Times New Roman" panose="02020603050405020304" charset="0"/>
                    <a:cs typeface="Times New Roman" panose="02020603050405020304" charset="0"/>
                  </a:endParaRPr>
                </a:p>
              </p:txBody>
            </p:sp>
            <p:cxnSp>
              <p:nvCxnSpPr>
                <p:cNvPr id="38" name="直接连接符 37"/>
                <p:cNvCxnSpPr/>
                <p:nvPr>
                  <p:custDataLst>
                    <p:tags r:id="rId26"/>
                  </p:custDataLst>
                </p:nvPr>
              </p:nvCxnSpPr>
              <p:spPr>
                <a:xfrm flipH="1">
                  <a:off x="8680" y="7026"/>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27"/>
                  </p:custDataLst>
                </p:nvPr>
              </p:nvSpPr>
              <p:spPr>
                <a:xfrm>
                  <a:off x="8772" y="6301"/>
                  <a:ext cx="2181" cy="628"/>
                </a:xfrm>
                <a:prstGeom prst="rect">
                  <a:avLst/>
                </a:prstGeom>
                <a:noFill/>
              </p:spPr>
              <p:txBody>
                <a:bodyPr wrap="square" rtlCol="0">
                  <a:spAutoFit/>
                </a:bodyPr>
                <a:lstStyle/>
                <a:p>
                  <a:pPr algn="ctr"/>
                  <a:r>
                    <a:rPr lang="en-US" altLang="zh-CN" sz="2000" b="1">
                      <a:solidFill>
                        <a:srgbClr val="FF0000"/>
                      </a:solidFill>
                      <a:latin typeface="Arial" panose="020B0604020202020204" pitchFamily="34" charset="0"/>
                      <a:cs typeface="Arial" panose="020B0604020202020204" pitchFamily="34" charset="0"/>
                    </a:rPr>
                    <a:t>Unicode</a:t>
                  </a:r>
                  <a:endParaRPr lang="en-US" altLang="zh-CN" sz="2000" b="1">
                    <a:solidFill>
                      <a:srgbClr val="FF0000"/>
                    </a:solidFill>
                    <a:latin typeface="Arial" panose="020B0604020202020204" pitchFamily="34" charset="0"/>
                    <a:cs typeface="Arial" panose="020B0604020202020204" pitchFamily="34" charset="0"/>
                  </a:endParaRPr>
                </a:p>
              </p:txBody>
            </p:sp>
            <p:sp>
              <p:nvSpPr>
                <p:cNvPr id="42" name="圆角矩形 41"/>
                <p:cNvSpPr/>
                <p:nvPr>
                  <p:custDataLst>
                    <p:tags r:id="rId28"/>
                  </p:custDataLst>
                </p:nvPr>
              </p:nvSpPr>
              <p:spPr>
                <a:xfrm>
                  <a:off x="10951"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44</a:t>
                  </a:r>
                  <a:endParaRPr lang="en-US" altLang="zh-CN" sz="2000" b="1">
                    <a:latin typeface="Times New Roman" panose="02020603050405020304" charset="0"/>
                    <a:cs typeface="Times New Roman" panose="02020603050405020304" charset="0"/>
                  </a:endParaRPr>
                </a:p>
              </p:txBody>
            </p:sp>
            <p:sp>
              <p:nvSpPr>
                <p:cNvPr id="43" name="圆角矩形 42"/>
                <p:cNvSpPr/>
                <p:nvPr>
                  <p:custDataLst>
                    <p:tags r:id="rId29"/>
                  </p:custDataLst>
                </p:nvPr>
              </p:nvSpPr>
              <p:spPr>
                <a:xfrm>
                  <a:off x="12089"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sp>
              <p:nvSpPr>
                <p:cNvPr id="44" name="圆角矩形 43"/>
                <p:cNvSpPr/>
                <p:nvPr>
                  <p:custDataLst>
                    <p:tags r:id="rId30"/>
                  </p:custDataLst>
                </p:nvPr>
              </p:nvSpPr>
              <p:spPr>
                <a:xfrm>
                  <a:off x="13235"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sp>
              <p:nvSpPr>
                <p:cNvPr id="45" name="圆角矩形 44"/>
                <p:cNvSpPr/>
                <p:nvPr>
                  <p:custDataLst>
                    <p:tags r:id="rId31"/>
                  </p:custDataLst>
                </p:nvPr>
              </p:nvSpPr>
              <p:spPr>
                <a:xfrm>
                  <a:off x="14381" y="8049"/>
                  <a:ext cx="1133" cy="649"/>
                </a:xfrm>
                <a:prstGeom prst="roundRect">
                  <a:avLst/>
                </a:prstGeom>
                <a:solidFill>
                  <a:schemeClr val="bg1">
                    <a:lumMod val="6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Times New Roman" panose="02020603050405020304" charset="0"/>
                      <a:cs typeface="Times New Roman" panose="02020603050405020304" charset="0"/>
                    </a:rPr>
                    <a:t>00</a:t>
                  </a:r>
                  <a:endParaRPr lang="en-US" altLang="zh-CN" sz="2000" b="1">
                    <a:latin typeface="Times New Roman" panose="02020603050405020304" charset="0"/>
                    <a:cs typeface="Times New Roman" panose="02020603050405020304" charset="0"/>
                  </a:endParaRPr>
                </a:p>
              </p:txBody>
            </p:sp>
            <p:cxnSp>
              <p:nvCxnSpPr>
                <p:cNvPr id="46" name="直接连接符 45"/>
                <p:cNvCxnSpPr/>
                <p:nvPr>
                  <p:custDataLst>
                    <p:tags r:id="rId32"/>
                  </p:custDataLst>
                </p:nvPr>
              </p:nvCxnSpPr>
              <p:spPr>
                <a:xfrm flipH="1">
                  <a:off x="10951" y="7026"/>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33"/>
                  </p:custDataLst>
                </p:nvPr>
              </p:nvCxnSpPr>
              <p:spPr>
                <a:xfrm flipH="1">
                  <a:off x="13235" y="7072"/>
                  <a:ext cx="0" cy="113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String</a:t>
            </a:r>
            <a:endParaRPr lang="en-US" altLang="zh-CN" dirty="0"/>
          </a:p>
        </p:txBody>
      </p:sp>
      <p:sp>
        <p:nvSpPr>
          <p:cNvPr id="5"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2"/>
            </p:custDataLst>
          </p:nvPr>
        </p:nvSpPr>
        <p:spPr bwMode="auto">
          <a:xfrm>
            <a:off x="526415" y="1421765"/>
            <a:ext cx="11139170" cy="162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28650">
              <a:lnSpc>
                <a:spcPts val="5000"/>
              </a:lnSpc>
              <a:spcBef>
                <a:spcPts val="3000"/>
              </a:spcBef>
              <a:buClrTx/>
              <a:buSzPct val="20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0" dirty="0">
                <a:latin typeface="Arial" panose="020B0604020202020204" pitchFamily="34" charset="0"/>
                <a:cs typeface="Arial" panose="020B0604020202020204" pitchFamily="34" charset="0"/>
                <a:sym typeface="微软雅黑 Light" panose="020B0502040204020203" charset="-122"/>
              </a:rPr>
              <a:t>Native in Linux, also available for Windows.</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a:p>
            <a:pPr marL="571500" indent="-628650">
              <a:lnSpc>
                <a:spcPts val="5000"/>
              </a:lnSpc>
              <a:spcBef>
                <a:spcPts val="3000"/>
              </a:spcBef>
              <a:buClrTx/>
              <a:buSzPct val="20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0" dirty="0">
                <a:latin typeface="Arial" panose="020B0604020202020204" pitchFamily="34" charset="0"/>
                <a:cs typeface="Arial" panose="020B0604020202020204" pitchFamily="34" charset="0"/>
                <a:sym typeface="微软雅黑 Light" panose="020B0502040204020203" charset="-122"/>
              </a:rPr>
              <a:t>Finds all strings in a file 3 or more characters long.</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p:txBody>
      </p:sp>
      <p:pic>
        <p:nvPicPr>
          <p:cNvPr id="33" name="图片 32" descr="/Users/weiqingqing/Desktop/2555 [转换].png2555 [转换]"/>
          <p:cNvPicPr>
            <a:picLocks noChangeAspect="1"/>
          </p:cNvPicPr>
          <p:nvPr>
            <p:custDataLst>
              <p:tags r:id="rId4"/>
            </p:custDataLst>
          </p:nvPr>
        </p:nvPicPr>
        <p:blipFill>
          <a:blip r:embed="rId5"/>
          <a:srcRect l="23598" r="55071" b="9740"/>
          <a:stretch>
            <a:fillRect/>
          </a:stretch>
        </p:blipFill>
        <p:spPr>
          <a:xfrm flipH="1">
            <a:off x="131445" y="5104130"/>
            <a:ext cx="1552881" cy="144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5685155"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D1202F"/>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D1202F"/>
                </a:solidFill>
                <a:effectLst/>
                <a:uLnTx/>
                <a:uFillTx/>
                <a:latin typeface="Arial" panose="020B0604020202020204" pitchFamily="34" charset="0"/>
                <a:ea typeface="Microsoft YaHei" panose="020B0503020204020204" pitchFamily="34" charset="-122"/>
                <a:cs typeface="+mn-cs"/>
              </a:rPr>
              <a:t>Overview</a:t>
            </a:r>
            <a:endParaRPr kumimoji="0" lang="en-US" altLang="zh-CN" sz="3600" b="1" i="0" u="none" strike="noStrike" kern="1200" cap="none" spc="0" normalizeH="0" baseline="0" noProof="0" dirty="0">
              <a:ln>
                <a:noFill/>
              </a:ln>
              <a:solidFill>
                <a:srgbClr val="D1202F"/>
              </a:solidFill>
              <a:effectLst/>
              <a:uLnTx/>
              <a:uFillTx/>
              <a:latin typeface="Arial" panose="020B0604020202020204" pitchFamily="34" charset="0"/>
              <a:ea typeface="Microsoft YaHei" panose="020B0503020204020204" pitchFamily="34" charset="-122"/>
              <a:cs typeface="+mn-cs"/>
            </a:endParaRPr>
          </a:p>
        </p:txBody>
      </p:sp>
      <p:grpSp>
        <p:nvGrpSpPr>
          <p:cNvPr id="3" name="组合 2"/>
          <p:cNvGrpSpPr/>
          <p:nvPr/>
        </p:nvGrpSpPr>
        <p:grpSpPr>
          <a:xfrm rot="0">
            <a:off x="2105660" y="3824605"/>
            <a:ext cx="7980680" cy="1278890"/>
            <a:chOff x="5103" y="4782"/>
            <a:chExt cx="12568" cy="2014"/>
          </a:xfrm>
        </p:grpSpPr>
        <p:sp>
          <p:nvSpPr>
            <p:cNvPr id="9" name="圆角矩形 6"/>
            <p:cNvSpPr/>
            <p:nvPr>
              <p:custDataLst>
                <p:tags r:id="rId1"/>
              </p:custDataLst>
            </p:nvPr>
          </p:nvSpPr>
          <p:spPr>
            <a:xfrm>
              <a:off x="5615" y="4901"/>
              <a:ext cx="12057" cy="1776"/>
            </a:xfrm>
            <a:prstGeom prst="roundRect">
              <a:avLst>
                <a:gd name="adj" fmla="val 50000"/>
              </a:avLst>
            </a:prstGeom>
            <a:solidFill>
              <a:srgbClr val="A728BE"/>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5" name="椭圆 14"/>
            <p:cNvSpPr/>
            <p:nvPr>
              <p:custDataLst>
                <p:tags r:id="rId2"/>
              </p:custDataLst>
            </p:nvPr>
          </p:nvSpPr>
          <p:spPr>
            <a:xfrm>
              <a:off x="5103" y="4782"/>
              <a:ext cx="2014" cy="2014"/>
            </a:xfrm>
            <a:prstGeom prst="ellipse">
              <a:avLst/>
            </a:prstGeom>
            <a:solidFill>
              <a:srgbClr val="80219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1" name="椭圆 20"/>
            <p:cNvSpPr/>
            <p:nvPr>
              <p:custDataLst>
                <p:tags r:id="rId3"/>
              </p:custDataLst>
            </p:nvPr>
          </p:nvSpPr>
          <p:spPr>
            <a:xfrm>
              <a:off x="5242" y="4921"/>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27" name="文本框 26"/>
            <p:cNvSpPr txBox="1"/>
            <p:nvPr>
              <p:custDataLst>
                <p:tags r:id="rId4"/>
              </p:custDataLst>
            </p:nvPr>
          </p:nvSpPr>
          <p:spPr>
            <a:xfrm>
              <a:off x="5241" y="5315"/>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rPr>
                <a:t>02</a:t>
              </a:r>
              <a:endParaRPr kumimoji="0" lang="en-US" altLang="zh-CN" sz="3600" b="0" i="0" u="none" strike="noStrike" kern="0" cap="none" spc="300" normalizeH="0" baseline="0" noProof="0">
                <a:ln>
                  <a:noFill/>
                </a:ln>
                <a:solidFill>
                  <a:srgbClr val="802196"/>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28" name="文本框 27"/>
            <p:cNvSpPr txBox="1"/>
            <p:nvPr>
              <p:custDataLst>
                <p:tags r:id="rId5"/>
              </p:custDataLst>
            </p:nvPr>
          </p:nvSpPr>
          <p:spPr>
            <a:xfrm>
              <a:off x="7033" y="4880"/>
              <a:ext cx="10638"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rPr>
                <a:t>Static Malware Analysis I</a:t>
              </a:r>
              <a:endParaRPr kumimoji="0" lang="en-US" altLang="zh-CN" sz="3000" b="0" i="0" u="none" strike="noStrike" kern="1200" cap="none" spc="0" normalizeH="0" baseline="0" noProof="0" dirty="0">
                <a:ln>
                  <a:noFill/>
                </a:ln>
                <a:solidFill>
                  <a:prstClr val="white"/>
                </a:solidFill>
                <a:effectLst/>
                <a:uLnTx/>
                <a:uFillTx/>
                <a:latin typeface="Arial Black" panose="020B0A04020102020204" charset="0"/>
                <a:ea typeface="微软雅黑 Light" panose="020B0502040204020203" charset="-122"/>
                <a:cs typeface="Arial Black" panose="020B0A04020102020204" charset="0"/>
              </a:endParaRPr>
            </a:p>
          </p:txBody>
        </p:sp>
      </p:grpSp>
      <p:grpSp>
        <p:nvGrpSpPr>
          <p:cNvPr id="4" name="组合 3"/>
          <p:cNvGrpSpPr/>
          <p:nvPr/>
        </p:nvGrpSpPr>
        <p:grpSpPr>
          <a:xfrm rot="0">
            <a:off x="2105660" y="1883410"/>
            <a:ext cx="7980680" cy="1278890"/>
            <a:chOff x="5103" y="2167"/>
            <a:chExt cx="12568" cy="2014"/>
          </a:xfrm>
        </p:grpSpPr>
        <p:sp>
          <p:nvSpPr>
            <p:cNvPr id="7" name="圆角矩形 6"/>
            <p:cNvSpPr/>
            <p:nvPr>
              <p:custDataLst>
                <p:tags r:id="rId6"/>
              </p:custDataLst>
            </p:nvPr>
          </p:nvSpPr>
          <p:spPr>
            <a:xfrm>
              <a:off x="5615" y="2286"/>
              <a:ext cx="12057" cy="1776"/>
            </a:xfrm>
            <a:prstGeom prst="roundRect">
              <a:avLst>
                <a:gd name="adj" fmla="val 50000"/>
              </a:avLst>
            </a:prstGeom>
            <a:solidFill>
              <a:srgbClr val="20E4F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8" name="椭圆 14"/>
            <p:cNvSpPr/>
            <p:nvPr>
              <p:custDataLst>
                <p:tags r:id="rId7"/>
              </p:custDataLst>
            </p:nvPr>
          </p:nvSpPr>
          <p:spPr>
            <a:xfrm>
              <a:off x="5103" y="2167"/>
              <a:ext cx="2014" cy="2014"/>
            </a:xfrm>
            <a:prstGeom prst="ellipse">
              <a:avLst/>
            </a:prstGeom>
            <a:solidFill>
              <a:srgbClr val="08BCC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0" name="椭圆 20"/>
            <p:cNvSpPr/>
            <p:nvPr>
              <p:custDataLst>
                <p:tags r:id="rId8"/>
              </p:custDataLst>
            </p:nvPr>
          </p:nvSpPr>
          <p:spPr>
            <a:xfrm>
              <a:off x="5242" y="2306"/>
              <a:ext cx="1736" cy="1736"/>
            </a:xfrm>
            <a:prstGeom prst="ellipse">
              <a:avLst/>
            </a:prstGeom>
            <a:solidFill>
              <a:srgbClr val="FFFFFF"/>
            </a:solidFill>
            <a:ln w="12700" cap="flat" cmpd="sng" algn="ctr">
              <a:noFill/>
              <a:prstDash val="solid"/>
              <a:miter lim="800000"/>
            </a:ln>
            <a:effectLst>
              <a:outerShdw blurRad="63500" sx="102000" sy="102000" algn="ctr" rotWithShape="0">
                <a:srgbClr val="FFFFFF">
                  <a:lumMod val="65000"/>
                  <a:alpha val="4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Segoe UI" panose="020B0502040204020203"/>
                <a:ea typeface="微软雅黑 Light" panose="020B0502040204020203" charset="-122"/>
                <a:cs typeface="+mn-cs"/>
              </a:endParaRPr>
            </a:p>
          </p:txBody>
        </p:sp>
        <p:sp>
          <p:nvSpPr>
            <p:cNvPr id="11" name="文本框 26"/>
            <p:cNvSpPr txBox="1"/>
            <p:nvPr>
              <p:custDataLst>
                <p:tags r:id="rId9"/>
              </p:custDataLst>
            </p:nvPr>
          </p:nvSpPr>
          <p:spPr>
            <a:xfrm>
              <a:off x="5241" y="2700"/>
              <a:ext cx="1736" cy="949"/>
            </a:xfrm>
            <a:prstGeom prst="rect">
              <a:avLst/>
            </a:prstGeom>
            <a:noFill/>
          </p:spPr>
          <p:txBody>
            <a:bodyPr wrap="square" bIns="0" rtlCol="0" anchor="ctr" anchorCtr="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0" cap="none" spc="300" normalizeH="0" baseline="0" noProof="0">
                  <a:ln>
                    <a:noFill/>
                  </a:ln>
                  <a:solidFill>
                    <a:srgbClr val="08BCCC"/>
                  </a:solidFill>
                  <a:effectLst/>
                  <a:uLnTx/>
                  <a:uFillTx/>
                  <a:latin typeface="Arial Black" panose="020B0A04020102020204" charset="0"/>
                  <a:ea typeface="思源黑体 CN Bold" panose="020B0800000000000000" charset="-122"/>
                  <a:cs typeface="Arial Black" panose="020B0A04020102020204" charset="0"/>
                </a:rPr>
                <a:t>01</a:t>
              </a:r>
              <a:endParaRPr kumimoji="0" lang="en-US" altLang="zh-CN" sz="3600" b="0" i="0" u="none" strike="noStrike" kern="0" cap="none" spc="300" normalizeH="0" baseline="0" noProof="0">
                <a:ln>
                  <a:noFill/>
                </a:ln>
                <a:solidFill>
                  <a:srgbClr val="08BCCC"/>
                </a:solidFill>
                <a:effectLst/>
                <a:uLnTx/>
                <a:uFillTx/>
                <a:latin typeface="Arial Black" panose="020B0A04020102020204" charset="0"/>
                <a:ea typeface="思源黑体 CN Bold" panose="020B0800000000000000" charset="-122"/>
                <a:cs typeface="Arial Black" panose="020B0A04020102020204" charset="0"/>
              </a:endParaRPr>
            </a:p>
          </p:txBody>
        </p:sp>
        <p:sp>
          <p:nvSpPr>
            <p:cNvPr id="12" name="文本框 27"/>
            <p:cNvSpPr txBox="1"/>
            <p:nvPr>
              <p:custDataLst>
                <p:tags r:id="rId10"/>
              </p:custDataLst>
            </p:nvPr>
          </p:nvSpPr>
          <p:spPr>
            <a:xfrm>
              <a:off x="7118" y="2316"/>
              <a:ext cx="10553" cy="1716"/>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ysClr val="windowText" lastClr="000000"/>
                  </a:solidFill>
                  <a:latin typeface="Calibri" panose="020F0502020204030204" charset="0"/>
                  <a:ea typeface="+mn-ea"/>
                  <a:cs typeface="+mn-ea"/>
                </a:defRPr>
              </a:lvl1pPr>
              <a:lvl2pPr marL="457200" algn="l" defTabSz="914400" rtl="0" eaLnBrk="1" latinLnBrk="0" hangingPunct="1">
                <a:defRPr sz="1800" kern="1200">
                  <a:solidFill>
                    <a:sysClr val="windowText" lastClr="000000"/>
                  </a:solidFill>
                  <a:latin typeface="Calibri" panose="020F0502020204030204" charset="0"/>
                  <a:ea typeface="+mn-ea"/>
                  <a:cs typeface="+mn-ea"/>
                </a:defRPr>
              </a:lvl2pPr>
              <a:lvl3pPr marL="914400" algn="l" defTabSz="914400" rtl="0" eaLnBrk="1" latinLnBrk="0" hangingPunct="1">
                <a:defRPr sz="1800" kern="1200">
                  <a:solidFill>
                    <a:sysClr val="windowText" lastClr="000000"/>
                  </a:solidFill>
                  <a:latin typeface="Calibri" panose="020F0502020204030204" charset="0"/>
                  <a:ea typeface="+mn-ea"/>
                  <a:cs typeface="+mn-ea"/>
                </a:defRPr>
              </a:lvl3pPr>
              <a:lvl4pPr marL="1371600" algn="l" defTabSz="914400" rtl="0" eaLnBrk="1" latinLnBrk="0" hangingPunct="1">
                <a:defRPr sz="1800" kern="1200">
                  <a:solidFill>
                    <a:sysClr val="windowText" lastClr="000000"/>
                  </a:solidFill>
                  <a:latin typeface="Calibri" panose="020F0502020204030204" charset="0"/>
                  <a:ea typeface="+mn-ea"/>
                  <a:cs typeface="+mn-ea"/>
                </a:defRPr>
              </a:lvl4pPr>
              <a:lvl5pPr marL="1828800" algn="l" defTabSz="914400" rtl="0" eaLnBrk="1" latinLnBrk="0" hangingPunct="1">
                <a:defRPr sz="1800" kern="1200">
                  <a:solidFill>
                    <a:sysClr val="windowText" lastClr="000000"/>
                  </a:solidFill>
                  <a:latin typeface="Calibri" panose="020F0502020204030204" charset="0"/>
                  <a:ea typeface="+mn-ea"/>
                  <a:cs typeface="+mn-ea"/>
                </a:defRPr>
              </a:lvl5pPr>
              <a:lvl6pPr marL="2286000" algn="l" defTabSz="914400" rtl="0" eaLnBrk="1" latinLnBrk="0" hangingPunct="1">
                <a:defRPr sz="1800" kern="1200">
                  <a:solidFill>
                    <a:sysClr val="windowText" lastClr="000000"/>
                  </a:solidFill>
                  <a:latin typeface="Calibri" panose="020F0502020204030204" charset="0"/>
                  <a:ea typeface="+mn-ea"/>
                  <a:cs typeface="+mn-ea"/>
                </a:defRPr>
              </a:lvl6pPr>
              <a:lvl7pPr marL="2743200" algn="l" defTabSz="914400" rtl="0" eaLnBrk="1" latinLnBrk="0" hangingPunct="1">
                <a:defRPr sz="1800" kern="1200">
                  <a:solidFill>
                    <a:sysClr val="windowText" lastClr="000000"/>
                  </a:solidFill>
                  <a:latin typeface="Calibri" panose="020F0502020204030204" charset="0"/>
                  <a:ea typeface="+mn-ea"/>
                  <a:cs typeface="+mn-ea"/>
                </a:defRPr>
              </a:lvl7pPr>
              <a:lvl8pPr marL="3200400" algn="l" defTabSz="914400" rtl="0" eaLnBrk="1" latinLnBrk="0" hangingPunct="1">
                <a:defRPr sz="1800" kern="1200">
                  <a:solidFill>
                    <a:sysClr val="windowText" lastClr="000000"/>
                  </a:solidFill>
                  <a:latin typeface="Calibri" panose="020F0502020204030204" charset="0"/>
                  <a:ea typeface="+mn-ea"/>
                  <a:cs typeface="+mn-ea"/>
                </a:defRPr>
              </a:lvl8pPr>
              <a:lvl9pPr marL="3657600" algn="l" defTabSz="914400" rtl="0" eaLnBrk="1" latinLnBrk="0" hangingPunct="1">
                <a:defRPr sz="1800" kern="1200">
                  <a:solidFill>
                    <a:sysClr val="windowText" lastClr="000000"/>
                  </a:solidFill>
                  <a:latin typeface="Calibri" panose="020F0502020204030204" charset="0"/>
                  <a:ea typeface="+mn-ea"/>
                  <a:cs typeface="+mn-ea"/>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rPr>
                <a:t>Malware Binary Analysis</a:t>
              </a:r>
              <a:endParaRPr kumimoji="0" sz="3000" b="0" i="0" u="none" strike="noStrike" kern="1200" cap="none" spc="0" normalizeH="0" baseline="0" noProof="0" dirty="0">
                <a:ln>
                  <a:noFill/>
                </a:ln>
                <a:solidFill>
                  <a:prstClr val="white"/>
                </a:solidFill>
                <a:effectLst/>
                <a:uLnTx/>
                <a:uFillTx/>
                <a:latin typeface="Arial Black" panose="020B0A04020102020204" charset="0"/>
                <a:ea typeface="+mn-ea"/>
                <a:cs typeface="Arial Black" panose="020B0A04020102020204" charset="0"/>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Strings Command</a:t>
            </a:r>
            <a:endParaRPr lang="en-US" altLang="zh-CN" dirty="0"/>
          </a:p>
        </p:txBody>
      </p:sp>
      <p:sp>
        <p:nvSpPr>
          <p:cNvPr id="5"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2"/>
            </p:custDataLst>
          </p:nvPr>
        </p:nvSpPr>
        <p:spPr bwMode="auto">
          <a:xfrm>
            <a:off x="332740" y="1113155"/>
            <a:ext cx="11139170" cy="19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28650">
              <a:lnSpc>
                <a:spcPts val="3600"/>
              </a:lnSpc>
              <a:spcBef>
                <a:spcPts val="2000"/>
              </a:spcBef>
              <a:buClrTx/>
              <a:buSzPct val="20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0" dirty="0">
                <a:latin typeface="Arial" panose="020B0604020202020204" pitchFamily="34" charset="0"/>
                <a:cs typeface="Arial" panose="020B0604020202020204" pitchFamily="34" charset="0"/>
                <a:sym typeface="微软雅黑 Light" panose="020B0502040204020203" charset="-122"/>
              </a:rPr>
              <a:t>GetLayout and SetLayout are Windows functions.</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a:p>
            <a:pPr marL="571500" indent="-628650">
              <a:lnSpc>
                <a:spcPts val="3600"/>
              </a:lnSpc>
              <a:spcBef>
                <a:spcPts val="2000"/>
              </a:spcBef>
              <a:buClrTx/>
              <a:buSzPct val="200000"/>
              <a:buFontTx/>
              <a:buBlip>
                <a:blip r:embed="rId3"/>
              </a:buBlip>
              <a:extLst>
                <a:ext uri="{35155182-B16C-46BC-9424-99874614C6A1}">
                  <wpsdc:indentchars xmlns:wpsdc="http://www.wps.cn/officeDocument/2017/drawingmlCustomData" val="-150" checksum="2937864804"/>
                  <wpsdc:marlchars xmlns:wpsdc="http://www.wps.cn/officeDocument/2017/drawingmlCustomData" val="250" checksum="1039213347"/>
                </a:ext>
              </a:extLst>
            </a:pPr>
            <a:r>
              <a:rPr lang="en-US" altLang="zh-CN" sz="3300" b="0" dirty="0">
                <a:latin typeface="Arial" panose="020B0604020202020204" pitchFamily="34" charset="0"/>
                <a:cs typeface="Arial" panose="020B0604020202020204" pitchFamily="34" charset="0"/>
                <a:sym typeface="微软雅黑 Light" panose="020B0502040204020203" charset="-122"/>
              </a:rPr>
              <a:t>GDI32.DLL is a Dynamic Link Library</a:t>
            </a:r>
            <a:endParaRPr lang="en-US" altLang="zh-CN" sz="3300" b="0" dirty="0">
              <a:latin typeface="Arial" panose="020B0604020202020204" pitchFamily="34" charset="0"/>
              <a:cs typeface="Arial" panose="020B0604020202020204" pitchFamily="34" charset="0"/>
              <a:sym typeface="微软雅黑 Light" panose="020B0502040204020203" charset="-122"/>
            </a:endParaRPr>
          </a:p>
        </p:txBody>
      </p:sp>
      <p:pic>
        <p:nvPicPr>
          <p:cNvPr id="2" name="Picture 1" descr="Screen Shot 2013-08-16 at 5.14.03 PM.png"/>
          <p:cNvPicPr>
            <a:picLocks noChangeAspect="1"/>
          </p:cNvPicPr>
          <p:nvPr>
            <p:custDataLst>
              <p:tags r:id="rId4"/>
            </p:custDataLst>
          </p:nvPr>
        </p:nvPicPr>
        <p:blipFill>
          <a:blip r:embed="rId5"/>
          <a:stretch>
            <a:fillRect/>
          </a:stretch>
        </p:blipFill>
        <p:spPr>
          <a:xfrm>
            <a:off x="3473450" y="2769870"/>
            <a:ext cx="5245100" cy="328930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custDataLst>
              <p:tags r:id="rId1"/>
            </p:custDataLst>
          </p:nvPr>
        </p:nvSpPr>
        <p:spPr>
          <a:xfrm>
            <a:off x="565150" y="1032510"/>
            <a:ext cx="5730875" cy="5323205"/>
          </a:xfrm>
          <a:prstGeom prst="rect">
            <a:avLst/>
          </a:prstGeom>
          <a:solidFill>
            <a:schemeClr val="bg1">
              <a:lumMod val="65000"/>
              <a:alpha val="5000"/>
            </a:schemeClr>
          </a:solidFill>
          <a:ln>
            <a:solidFill>
              <a:srgbClr val="A728BE"/>
            </a:solidFill>
          </a:ln>
        </p:spPr>
        <p:txBody>
          <a:bodyPr wrap="square" rtlCol="0" anchor="ctr" anchorCtr="0">
            <a:noAutofit/>
          </a:bodyPr>
          <a:p>
            <a:pPr algn="l">
              <a:lnSpc>
                <a:spcPct val="80000"/>
              </a:lnSpc>
            </a:pPr>
            <a:r>
              <a:rPr lang="en-US" sz="1600">
                <a:latin typeface="Times New Roman" panose="02020603050405020304" charset="0"/>
                <a:cs typeface="Times New Roman" panose="02020603050405020304" charset="0"/>
              </a:rPr>
              <a:t>char *sneaky = "SOSNEAKY";</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int authenticate(char *username, char *password)</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char stored_pw[9];</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stored_pw[8] = 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int pwfile;</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 evil back d00r</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a:t>
            </a:r>
            <a:r>
              <a:rPr lang="en-US" sz="1600">
                <a:solidFill>
                  <a:srgbClr val="FF0000"/>
                </a:solidFill>
                <a:latin typeface="Times New Roman" panose="02020603050405020304" charset="0"/>
                <a:cs typeface="Times New Roman" panose="02020603050405020304" charset="0"/>
              </a:rPr>
              <a:t>if (strcmp(password, sneaky) == 0) return 1;</a:t>
            </a:r>
            <a:endParaRPr lang="en-US" sz="1600">
              <a:solidFill>
                <a:srgbClr val="FF0000"/>
              </a:solidFill>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pwfile = open(username, O_RDONLY);</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read(pwfile, stored_pw, 8);</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if (strcmp(password, stored_pw) == 0) return 1;</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return 0;</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int accepted()</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printf("Welcome to the admin console, trusted user!\n");</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int rejected()</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printf("Go away!");</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	exit(1);</a:t>
            </a:r>
            <a:endParaRPr lang="en-US" sz="1600">
              <a:latin typeface="Times New Roman" panose="02020603050405020304" charset="0"/>
              <a:cs typeface="Times New Roman" panose="02020603050405020304" charset="0"/>
            </a:endParaRPr>
          </a:p>
          <a:p>
            <a:pPr algn="l">
              <a:lnSpc>
                <a:spcPct val="80000"/>
              </a:lnSpc>
            </a:pPr>
            <a:r>
              <a:rPr lang="en-US" sz="1600">
                <a:latin typeface="Times New Roman" panose="02020603050405020304" charset="0"/>
                <a:cs typeface="Times New Roman" panose="02020603050405020304" charset="0"/>
              </a:rPr>
              <a:t>}</a:t>
            </a:r>
            <a:endParaRPr lang="en-US" sz="1600">
              <a:latin typeface="Times New Roman" panose="02020603050405020304" charset="0"/>
              <a:cs typeface="Times New Roman" panose="02020603050405020304" charset="0"/>
            </a:endParaRPr>
          </a:p>
        </p:txBody>
      </p:sp>
      <p:sp>
        <p:nvSpPr>
          <p:cNvPr id="4" name="Text Box 3"/>
          <p:cNvSpPr txBox="1"/>
          <p:nvPr>
            <p:custDataLst>
              <p:tags r:id="rId2"/>
            </p:custDataLst>
          </p:nvPr>
        </p:nvSpPr>
        <p:spPr>
          <a:xfrm>
            <a:off x="6950075" y="1186180"/>
            <a:ext cx="4678045" cy="5015865"/>
          </a:xfrm>
          <a:prstGeom prst="rect">
            <a:avLst/>
          </a:prstGeom>
          <a:solidFill>
            <a:schemeClr val="bg1">
              <a:lumMod val="65000"/>
              <a:alpha val="5000"/>
            </a:schemeClr>
          </a:solidFill>
          <a:ln>
            <a:solidFill>
              <a:srgbClr val="A728BE"/>
            </a:solidFill>
          </a:ln>
        </p:spPr>
        <p:txBody>
          <a:bodyPr wrap="none" rtlCol="0" anchor="ctr" anchorCtr="0">
            <a:spAutoFit/>
          </a:bodyPr>
          <a:p>
            <a:pPr indent="0" algn="l" fontAlgn="auto">
              <a:lnSpc>
                <a:spcPct val="100000"/>
              </a:lnSpc>
            </a:pPr>
            <a:r>
              <a:rPr lang="en-US" sz="1600">
                <a:latin typeface="Times New Roman" panose="02020603050405020304" charset="0"/>
                <a:cs typeface="Times New Roman" panose="02020603050405020304" charset="0"/>
                <a:sym typeface="+mn-ea"/>
              </a:rPr>
              <a:t>int main(int argc, char **argv)</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char username[9];</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char password[9];</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int authed;</a:t>
            </a:r>
            <a:endParaRPr lang="en-US" sz="1600">
              <a:latin typeface="Times New Roman" panose="02020603050405020304" charset="0"/>
              <a:cs typeface="Times New Roman" panose="02020603050405020304" charset="0"/>
            </a:endParaRPr>
          </a:p>
          <a:p>
            <a:pPr indent="0" algn="l" fontAlgn="auto">
              <a:lnSpc>
                <a:spcPct val="100000"/>
              </a:lnSpc>
            </a:pP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username[8] = 0;</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password[8] = 0;</a:t>
            </a:r>
            <a:endParaRPr lang="en-US" sz="1600">
              <a:latin typeface="Times New Roman" panose="02020603050405020304" charset="0"/>
              <a:cs typeface="Times New Roman" panose="02020603050405020304" charset="0"/>
            </a:endParaRPr>
          </a:p>
          <a:p>
            <a:pPr indent="0" algn="l" fontAlgn="auto">
              <a:lnSpc>
                <a:spcPct val="100000"/>
              </a:lnSpc>
            </a:pP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printf("Username: \n");</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read(0, username, 8);</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read(0, &amp;authed, 1);</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printf("Password: \n");</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read(0, password, 8);</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read(0, &amp;authed, 1);</a:t>
            </a:r>
            <a:endParaRPr lang="en-US" sz="1600">
              <a:latin typeface="Times New Roman" panose="02020603050405020304" charset="0"/>
              <a:cs typeface="Times New Roman" panose="02020603050405020304" charset="0"/>
            </a:endParaRPr>
          </a:p>
          <a:p>
            <a:pPr indent="0" algn="l" fontAlgn="auto">
              <a:lnSpc>
                <a:spcPct val="100000"/>
              </a:lnSpc>
            </a:pP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a:t>
            </a:r>
            <a:r>
              <a:rPr lang="en-US" sz="1600">
                <a:solidFill>
                  <a:srgbClr val="FF0000"/>
                </a:solidFill>
                <a:latin typeface="Times New Roman" panose="02020603050405020304" charset="0"/>
                <a:cs typeface="Times New Roman" panose="02020603050405020304" charset="0"/>
                <a:sym typeface="+mn-ea"/>
              </a:rPr>
              <a:t>authed = authenticate(username, password);</a:t>
            </a:r>
            <a:endParaRPr lang="en-US" sz="1600">
              <a:solidFill>
                <a:srgbClr val="FF0000"/>
              </a:solidFill>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if (authed) accepted();</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	else rejected();</a:t>
            </a:r>
            <a:endParaRPr lang="en-US" sz="1600">
              <a:latin typeface="Times New Roman" panose="02020603050405020304" charset="0"/>
              <a:cs typeface="Times New Roman" panose="02020603050405020304" charset="0"/>
            </a:endParaRPr>
          </a:p>
          <a:p>
            <a:pPr indent="0" algn="l" fontAlgn="auto">
              <a:lnSpc>
                <a:spcPct val="100000"/>
              </a:lnSpc>
            </a:pPr>
            <a:r>
              <a:rPr lang="en-US" sz="1600">
                <a:latin typeface="Times New Roman" panose="02020603050405020304" charset="0"/>
                <a:cs typeface="Times New Roman" panose="02020603050405020304" charset="0"/>
                <a:sym typeface="+mn-ea"/>
              </a:rPr>
              <a:t>}</a:t>
            </a:r>
            <a:endParaRPr lang="en-US" sz="1600">
              <a:latin typeface="Times New Roman" panose="02020603050405020304" charset="0"/>
              <a:cs typeface="Times New Roman" panose="02020603050405020304" charset="0"/>
            </a:endParaRPr>
          </a:p>
        </p:txBody>
      </p:sp>
      <p:sp>
        <p:nvSpPr>
          <p:cNvPr id="10" name="内容占位符 9"/>
          <p:cNvSpPr>
            <a:spLocks noGrp="1"/>
          </p:cNvSpPr>
          <p:nvPr>
            <p:custDataLst>
              <p:tags r:id="rId3"/>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Example</a:t>
            </a:r>
            <a:endParaRPr lang="en-US"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Static Features for Malware Classification</a:t>
            </a:r>
            <a:endParaRPr lang="en-US" altLang="zh-CN" dirty="0"/>
          </a:p>
        </p:txBody>
      </p:sp>
      <p:sp>
        <p:nvSpPr>
          <p:cNvPr id="15" name="Content Placeholder 2"/>
          <p:cNvSpPr>
            <a:spLocks noGrp="1"/>
          </p:cNvSpPr>
          <p:nvPr>
            <p:custDataLst>
              <p:tags r:id="rId2"/>
            </p:custDataLst>
          </p:nvPr>
        </p:nvSpPr>
        <p:spPr>
          <a:xfrm>
            <a:off x="215900" y="1139825"/>
            <a:ext cx="11607800" cy="522732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rgbClr val="FF0000"/>
                </a:solidFill>
                <a:latin typeface="Arial" panose="020B0604020202020204" pitchFamily="34" charset="0"/>
                <a:cs typeface="Arial" panose="020B0604020202020204" pitchFamily="34" charset="0"/>
              </a:rPr>
              <a:t>Opcode (mnemonic) </a:t>
            </a:r>
            <a:r>
              <a:rPr lang="en-US" sz="2600" b="1" i="1" dirty="0">
                <a:solidFill>
                  <a:srgbClr val="FF0000"/>
                </a:solidFill>
                <a:latin typeface="Arial" panose="020B0604020202020204" pitchFamily="34" charset="0"/>
                <a:cs typeface="Arial" panose="020B0604020202020204" pitchFamily="34" charset="0"/>
              </a:rPr>
              <a:t>n</a:t>
            </a:r>
            <a:r>
              <a:rPr lang="en-US" sz="2600" b="1" dirty="0">
                <a:solidFill>
                  <a:srgbClr val="FF0000"/>
                </a:solidFill>
                <a:latin typeface="Arial" panose="020B0604020202020204" pitchFamily="34" charset="0"/>
                <a:cs typeface="Arial" panose="020B0604020202020204" pitchFamily="34" charset="0"/>
              </a:rPr>
              <a:t>-grams</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consecutive opcodes (i.e., operational code instructions) in the assembly language source </a:t>
            </a:r>
            <a:r>
              <a:rPr lang="en-US" sz="2400" dirty="0" smtClean="0">
                <a:latin typeface="Arial" panose="020B0604020202020204" pitchFamily="34" charset="0"/>
                <a:cs typeface="Arial" panose="020B0604020202020204" pitchFamily="34" charset="0"/>
              </a:rPr>
              <a:t>code</a:t>
            </a:r>
            <a:endParaRPr lang="en-US" sz="2400" dirty="0" smtClean="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Assembly instructions are composed of an operational code and operand</a:t>
            </a:r>
            <a:endParaRPr lang="en-US" sz="2000" dirty="0">
              <a:latin typeface="Arial" panose="020B0604020202020204" pitchFamily="34" charset="0"/>
              <a:cs typeface="Arial" panose="020B0604020202020204" pitchFamily="34" charset="0"/>
            </a:endParaRPr>
          </a:p>
          <a:p>
            <a:pPr lvl="2" fontAlgn="auto">
              <a:lnSpc>
                <a:spcPct val="85000"/>
              </a:lnSpc>
            </a:pPr>
            <a:r>
              <a:rPr lang="en-US" sz="2000" dirty="0">
                <a:latin typeface="Arial" panose="020B0604020202020204" pitchFamily="34" charset="0"/>
                <a:cs typeface="Arial" panose="020B0604020202020204" pitchFamily="34" charset="0"/>
              </a:rPr>
              <a:t>E.g., </a:t>
            </a:r>
            <a:r>
              <a:rPr lang="en-US" sz="2000" dirty="0" smtClean="0">
                <a:latin typeface="Arial" panose="020B0604020202020204" pitchFamily="34" charset="0"/>
                <a:cs typeface="Arial" panose="020B0604020202020204" pitchFamily="34" charset="0"/>
              </a:rPr>
              <a:t>for the instruction </a:t>
            </a:r>
            <a:r>
              <a:rPr lang="en-US" sz="2000" dirty="0">
                <a:latin typeface="Arial" panose="020B0604020202020204" pitchFamily="34" charset="0"/>
                <a:cs typeface="Arial" panose="020B0604020202020204" pitchFamily="34" charset="0"/>
              </a:rPr>
              <a:t>sequence: “call sub_401BCD”, “add </a:t>
            </a:r>
            <a:r>
              <a:rPr lang="en-US" sz="2000" dirty="0" err="1">
                <a:latin typeface="Arial" panose="020B0604020202020204" pitchFamily="34" charset="0"/>
                <a:cs typeface="Arial" panose="020B0604020202020204" pitchFamily="34" charset="0"/>
              </a:rPr>
              <a:t>eax</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mov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ebx</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ebx</a:t>
            </a:r>
            <a:r>
              <a:rPr lang="en-US" sz="2000" dirty="0" smtClean="0">
                <a:latin typeface="Arial" panose="020B0604020202020204" pitchFamily="34" charset="0"/>
                <a:cs typeface="Arial" panose="020B0604020202020204" pitchFamily="34" charset="0"/>
              </a:rPr>
              <a:t>”, the 3-gram opcode is: </a:t>
            </a:r>
            <a:r>
              <a:rPr lang="en-US" sz="2000" dirty="0">
                <a:latin typeface="Arial" panose="020B0604020202020204" pitchFamily="34" charset="0"/>
                <a:cs typeface="Arial" panose="020B0604020202020204" pitchFamily="34" charset="0"/>
              </a:rPr>
              <a:t>CALL-ADD-MOV</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smtClean="0">
                <a:latin typeface="Arial" panose="020B0604020202020204" pitchFamily="34" charset="0"/>
                <a:cs typeface="Arial" panose="020B0604020202020204" pitchFamily="34" charset="0"/>
              </a:rPr>
              <a:t>Malware </a:t>
            </a:r>
            <a:r>
              <a:rPr lang="en-US" sz="2000" dirty="0">
                <a:latin typeface="Arial" panose="020B0604020202020204" pitchFamily="34" charset="0"/>
                <a:cs typeface="Arial" panose="020B0604020202020204" pitchFamily="34" charset="0"/>
              </a:rPr>
              <a:t>samples from the same family often use the same opcodes</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smtClean="0">
                <a:latin typeface="Arial" panose="020B0604020202020204" pitchFamily="34" charset="0"/>
                <a:cs typeface="Arial" panose="020B0604020202020204" pitchFamily="34" charset="0"/>
                <a:hlinkClick r:id="rId3"/>
              </a:rPr>
              <a:t>Santos </a:t>
            </a:r>
            <a:r>
              <a:rPr lang="en-US" sz="2000" dirty="0">
                <a:latin typeface="Arial" panose="020B0604020202020204" pitchFamily="34" charset="0"/>
                <a:cs typeface="Arial" panose="020B0604020202020204" pitchFamily="34" charset="0"/>
                <a:hlinkClick r:id="rId3"/>
              </a:rPr>
              <a:t>et al. (2013)</a:t>
            </a:r>
            <a:r>
              <a:rPr lang="en-US" sz="2000" dirty="0">
                <a:latin typeface="Arial" panose="020B0604020202020204" pitchFamily="34" charset="0"/>
                <a:cs typeface="Arial" panose="020B0604020202020204" pitchFamily="34" charset="0"/>
              </a:rPr>
              <a:t> selected the top 1,000 features using 1 or 2-gram opcodes and trained an SVM </a:t>
            </a:r>
            <a:r>
              <a:rPr lang="en-US" sz="2000" dirty="0" smtClean="0">
                <a:latin typeface="Arial" panose="020B0604020202020204" pitchFamily="34" charset="0"/>
                <a:cs typeface="Arial" panose="020B0604020202020204" pitchFamily="34" charset="0"/>
              </a:rPr>
              <a:t>malware classifier</a:t>
            </a:r>
            <a:endParaRPr lang="en-US" sz="2000" dirty="0">
              <a:latin typeface="Arial" panose="020B0604020202020204" pitchFamily="34" charset="0"/>
              <a:cs typeface="Arial" panose="020B0604020202020204" pitchFamily="34" charset="0"/>
            </a:endParaRPr>
          </a:p>
          <a:p>
            <a:r>
              <a:rPr lang="en-US" sz="2600" b="1" dirty="0">
                <a:solidFill>
                  <a:srgbClr val="FF0000"/>
                </a:solidFill>
                <a:latin typeface="Arial" panose="020B0604020202020204" pitchFamily="34" charset="0"/>
                <a:cs typeface="Arial" panose="020B0604020202020204" pitchFamily="34" charset="0"/>
              </a:rPr>
              <a:t>API function call</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request to the OS for accessing system resources, such as networking, security, file management, etc.</a:t>
            </a:r>
            <a:endParaRPr lang="en-US" sz="2400" dirty="0">
              <a:latin typeface="Arial" panose="020B0604020202020204" pitchFamily="34" charset="0"/>
              <a:cs typeface="Arial" panose="020B0604020202020204" pitchFamily="34" charset="0"/>
            </a:endParaRPr>
          </a:p>
          <a:p>
            <a:pPr lvl="1" fontAlgn="auto">
              <a:lnSpc>
                <a:spcPct val="85000"/>
              </a:lnSpc>
            </a:pPr>
            <a:r>
              <a:rPr lang="en-US" sz="2000" dirty="0">
                <a:latin typeface="Arial" panose="020B0604020202020204" pitchFamily="34" charset="0"/>
                <a:cs typeface="Arial" panose="020B0604020202020204" pitchFamily="34" charset="0"/>
              </a:rPr>
              <a:t>Application Programming Interfaces (API) function calls are very discriminative features, as they can provide key information to reveal the behavior of </a:t>
            </a:r>
            <a:r>
              <a:rPr lang="en-US" sz="2000" dirty="0" smtClean="0">
                <a:latin typeface="Arial" panose="020B0604020202020204" pitchFamily="34" charset="0"/>
                <a:cs typeface="Arial" panose="020B0604020202020204" pitchFamily="34" charset="0"/>
              </a:rPr>
              <a:t>malware</a:t>
            </a:r>
            <a:endParaRPr lang="en-US" sz="2000" dirty="0" smtClean="0">
              <a:latin typeface="Arial" panose="020B0604020202020204" pitchFamily="34" charset="0"/>
              <a:cs typeface="Arial" panose="020B0604020202020204" pitchFamily="34" charset="0"/>
            </a:endParaRPr>
          </a:p>
          <a:p>
            <a:pPr lvl="1" fontAlgn="auto">
              <a:lnSpc>
                <a:spcPct val="85000"/>
              </a:lnSpc>
            </a:pPr>
            <a:r>
              <a:rPr lang="en-US" sz="2000" dirty="0" smtClean="0">
                <a:latin typeface="Arial" panose="020B0604020202020204" pitchFamily="34" charset="0"/>
                <a:cs typeface="Arial" panose="020B0604020202020204" pitchFamily="34" charset="0"/>
              </a:rPr>
              <a:t>E.g., certain </a:t>
            </a:r>
            <a:r>
              <a:rPr lang="en-US" sz="2000" dirty="0">
                <a:latin typeface="Arial" panose="020B0604020202020204" pitchFamily="34" charset="0"/>
                <a:cs typeface="Arial" panose="020B0604020202020204" pitchFamily="34" charset="0"/>
              </a:rPr>
              <a:t>sequences of API function calls are often found in malware, but rarely in benign files</a:t>
            </a:r>
            <a:endParaRPr lang="en-US" sz="2000" dirty="0">
              <a:latin typeface="Arial" panose="020B0604020202020204" pitchFamily="34" charset="0"/>
              <a:cs typeface="Arial" panose="020B0604020202020204" pitchFamily="34" charset="0"/>
            </a:endParaRPr>
          </a:p>
          <a:p>
            <a:pPr lvl="1" fontAlgn="auto">
              <a:lnSpc>
                <a:spcPct val="85000"/>
              </a:lnSpc>
            </a:pPr>
            <a:r>
              <a:rPr lang="en-US" sz="2000" dirty="0" smtClean="0">
                <a:latin typeface="Arial" panose="020B0604020202020204" pitchFamily="34" charset="0"/>
                <a:cs typeface="Arial" panose="020B0604020202020204" pitchFamily="34" charset="0"/>
                <a:hlinkClick r:id="rId4"/>
              </a:rPr>
              <a:t>Ahmadi </a:t>
            </a:r>
            <a:r>
              <a:rPr lang="en-US" sz="2000" dirty="0">
                <a:latin typeface="Arial" panose="020B0604020202020204" pitchFamily="34" charset="0"/>
                <a:cs typeface="Arial" panose="020B0604020202020204" pitchFamily="34" charset="0"/>
                <a:hlinkClick r:id="rId4"/>
              </a:rPr>
              <a:t>et al. (2016)</a:t>
            </a:r>
            <a:r>
              <a:rPr lang="en-US" sz="2000" dirty="0">
                <a:latin typeface="Arial" panose="020B0604020202020204" pitchFamily="34" charset="0"/>
                <a:cs typeface="Arial" panose="020B0604020202020204" pitchFamily="34" charset="0"/>
              </a:rPr>
              <a:t> used the frequency of 794 API function calls to develop an ML system for classifying malware into families</a:t>
            </a: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Generic Detection</a:t>
            </a:r>
            <a:endParaRPr lang="en-US" altLang="zh-CN" dirty="0"/>
          </a:p>
        </p:txBody>
      </p:sp>
      <p:sp>
        <p:nvSpPr>
          <p:cNvPr id="5" name="Text Box 8" descr="7b0a202020202262756c6c6574223a20227b5c2263617465676f727949645c223a31303030362c5c2274656d706c61746549645c223a32303233313437387d222c0a20202020227461726765744964223a202270726f636573734f6e6c696e6542756c6c6574220a7d0a"/>
          <p:cNvSpPr txBox="1">
            <a:spLocks noChangeArrowheads="1"/>
          </p:cNvSpPr>
          <p:nvPr>
            <p:custDataLst>
              <p:tags r:id="rId2"/>
            </p:custDataLst>
          </p:nvPr>
        </p:nvSpPr>
        <p:spPr bwMode="auto">
          <a:xfrm>
            <a:off x="332740" y="1113155"/>
            <a:ext cx="11596370" cy="231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71500">
              <a:lnSpc>
                <a:spcPts val="3500"/>
              </a:lnSpc>
              <a:spcBef>
                <a:spcPts val="0"/>
              </a:spcBef>
              <a:buClrTx/>
              <a:buSzPct val="20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VirusTotal is a free online service that allows users to scan files, URLs, and IP addresses for viruses, malware, and other security threats using more than 70 antivirus engines and other security tools.</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pic>
        <p:nvPicPr>
          <p:cNvPr id="3" name="Picture 2"/>
          <p:cNvPicPr>
            <a:picLocks noChangeAspect="1"/>
          </p:cNvPicPr>
          <p:nvPr>
            <p:custDataLst>
              <p:tags r:id="rId4"/>
            </p:custDataLst>
          </p:nvPr>
        </p:nvPicPr>
        <p:blipFill>
          <a:blip r:embed="rId5"/>
          <a:srcRect/>
          <a:stretch>
            <a:fillRect/>
          </a:stretch>
        </p:blipFill>
        <p:spPr>
          <a:xfrm>
            <a:off x="4581525" y="2479675"/>
            <a:ext cx="5937885" cy="3975100"/>
          </a:xfrm>
          <a:prstGeom prst="rect">
            <a:avLst/>
          </a:prstGeom>
          <a:ln>
            <a:solidFill>
              <a:schemeClr val="bg1">
                <a:lumMod val="65000"/>
              </a:schemeClr>
            </a:solidFill>
          </a:ln>
        </p:spPr>
      </p:pic>
      <p:sp>
        <p:nvSpPr>
          <p:cNvPr id="2" name="文本框 1"/>
          <p:cNvSpPr txBox="1"/>
          <p:nvPr>
            <p:custDataLst>
              <p:tags r:id="rId6"/>
            </p:custDataLst>
          </p:nvPr>
        </p:nvSpPr>
        <p:spPr>
          <a:xfrm>
            <a:off x="191770" y="4368800"/>
            <a:ext cx="4940935" cy="368300"/>
          </a:xfrm>
          <a:prstGeom prst="rect">
            <a:avLst/>
          </a:prstGeom>
          <a:noFill/>
        </p:spPr>
        <p:txBody>
          <a:bodyPr wrap="square" rtlCol="0">
            <a:spAutoFit/>
          </a:bodyPr>
          <a:lstStyle/>
          <a:p>
            <a:r>
              <a:rPr lang="zh-CN" altLang="en-US" b="1" i="1">
                <a:solidFill>
                  <a:srgbClr val="FF0000"/>
                </a:solidFill>
                <a:latin typeface="Times New Roman" panose="02020603050405020304" charset="0"/>
                <a:cs typeface="Times New Roman" panose="02020603050405020304" charset="0"/>
              </a:rPr>
              <a:t>https://www.virustotal.com/gui/home/upload</a:t>
            </a:r>
            <a:endParaRPr lang="zh-CN" altLang="en-US" b="1" i="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2"/>
          <a:srcRect/>
          <a:stretch>
            <a:fillRect/>
          </a:stretch>
        </p:blipFill>
        <p:spPr>
          <a:xfrm>
            <a:off x="1696720" y="836930"/>
            <a:ext cx="8798560" cy="5786755"/>
          </a:xfrm>
          <a:prstGeom prst="rect">
            <a:avLst/>
          </a:prstGeom>
        </p:spPr>
      </p:pic>
      <p:sp>
        <p:nvSpPr>
          <p:cNvPr id="10" name="内容占位符 9"/>
          <p:cNvSpPr>
            <a:spLocks noGrp="1"/>
          </p:cNvSpPr>
          <p:nvPr>
            <p:custDataLst>
              <p:tags r:id="rId3"/>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Example</a:t>
            </a:r>
            <a:endParaRPr lang="en-US" altLang="zh-C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Hashing</a:t>
            </a:r>
            <a:endParaRPr lang="en-US" altLang="zh-CN" dirty="0"/>
          </a:p>
        </p:txBody>
      </p:sp>
      <p:sp>
        <p:nvSpPr>
          <p:cNvPr id="4" name="Text Box 8" descr="7b0a202020202262756c6c6574223a20227b5c2263617465676f727949645c223a31303030352c5c2274656d706c61746549645c223a32303233313538357d222c0a20202020227461726765744964223a202270726f636573734f6e6c696e6542756c6c6574220a7d0a"/>
          <p:cNvSpPr txBox="1">
            <a:spLocks noChangeArrowheads="1"/>
          </p:cNvSpPr>
          <p:nvPr>
            <p:custDataLst>
              <p:tags r:id="rId2"/>
            </p:custDataLst>
          </p:nvPr>
        </p:nvSpPr>
        <p:spPr bwMode="auto">
          <a:xfrm>
            <a:off x="539115" y="1233805"/>
            <a:ext cx="1131443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71500">
              <a:lnSpc>
                <a:spcPts val="3200"/>
              </a:lnSpc>
              <a:spcBef>
                <a:spcPts val="800"/>
              </a:spcBef>
              <a:buClrTx/>
              <a:buSzPct val="15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Static malware analysis by hashing involves calculating a cryptographic hash of a suspicious file to determine if it matches any known malware.</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a:p>
            <a:pPr marL="571500" indent="-571500">
              <a:lnSpc>
                <a:spcPts val="3200"/>
              </a:lnSpc>
              <a:spcBef>
                <a:spcPts val="800"/>
              </a:spcBef>
              <a:buClrTx/>
              <a:buSzPct val="150000"/>
              <a:buFontTx/>
              <a:buBlip>
                <a:blip r:embed="rId3"/>
              </a:buBlip>
              <a:extLst>
                <a:ext uri="{35155182-B16C-46BC-9424-99874614C6A1}">
                  <wpsdc:indentchars xmlns:wpsdc="http://www.wps.cn/officeDocument/2017/drawingmlCustomData" val="-150" checksum="1568234514"/>
                  <wpsdc:marlchars xmlns:wpsdc="http://www.wps.cn/officeDocument/2017/drawingmlCustomData" val="250" checksum="1039213347"/>
                </a:ext>
              </a:extLst>
            </a:pPr>
            <a:r>
              <a:rPr lang="en-US" altLang="zh-CN" sz="3000" b="0" dirty="0">
                <a:latin typeface="Arial" panose="020B0604020202020204" pitchFamily="34" charset="0"/>
                <a:cs typeface="Arial" panose="020B0604020202020204" pitchFamily="34" charset="0"/>
                <a:sym typeface="微软雅黑 Light" panose="020B0502040204020203" charset="-122"/>
              </a:rPr>
              <a:t>To perform static malware analysis by hashing, the following steps can be taken:</a:t>
            </a:r>
            <a:endParaRPr lang="en-US" altLang="zh-CN" sz="3000" b="0" dirty="0">
              <a:latin typeface="Arial" panose="020B0604020202020204" pitchFamily="34" charset="0"/>
              <a:cs typeface="Arial" panose="020B0604020202020204" pitchFamily="34" charset="0"/>
              <a:sym typeface="微软雅黑 Light" panose="020B0502040204020203" charset="-122"/>
            </a:endParaRPr>
          </a:p>
        </p:txBody>
      </p:sp>
      <p:sp>
        <p:nvSpPr>
          <p:cNvPr id="5" name="Text Box 8" descr="7b0a202020202262756c6c6574223a20227b5c2263617465676f727949645c223a31303030362c5c2274656d706c61746549645c223a32303233313234337d220a7d0a"/>
          <p:cNvSpPr txBox="1">
            <a:spLocks noChangeArrowheads="1"/>
          </p:cNvSpPr>
          <p:nvPr>
            <p:custDataLst>
              <p:tags r:id="rId4"/>
            </p:custDataLst>
          </p:nvPr>
        </p:nvSpPr>
        <p:spPr bwMode="auto">
          <a:xfrm>
            <a:off x="857885" y="3538855"/>
            <a:ext cx="10628630" cy="2723515"/>
          </a:xfrm>
          <a:prstGeom prst="rect">
            <a:avLst/>
          </a:prstGeom>
          <a:no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419100">
              <a:lnSpc>
                <a:spcPts val="2200"/>
              </a:lnSpc>
              <a:spcBef>
                <a:spcPts val="3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2680044976"/>
                  <wpsdc:marlchars xmlns:wpsdc="http://www.wps.cn/officeDocument/2017/drawingmlCustomData" val="250" checksum="1039213347"/>
                </a:ext>
              </a:extLst>
            </a:pPr>
            <a:r>
              <a:rPr lang="en-US" altLang="zh-CN" sz="2200" b="0" dirty="0">
                <a:latin typeface="Times New Roman" panose="02020603050405020304" charset="0"/>
                <a:cs typeface="Times New Roman" panose="02020603050405020304" charset="0"/>
                <a:sym typeface="微软雅黑 Light" panose="020B0502040204020203" charset="-122"/>
              </a:rPr>
              <a:t>Obtain a suspicious file that needs to be analyzed.</a:t>
            </a:r>
            <a:endParaRPr lang="en-US" altLang="zh-CN" sz="2200" b="0" dirty="0">
              <a:latin typeface="Times New Roman" panose="02020603050405020304" charset="0"/>
              <a:cs typeface="Times New Roman" panose="02020603050405020304" charset="0"/>
              <a:sym typeface="微软雅黑 Light" panose="020B0502040204020203" charset="-122"/>
            </a:endParaRPr>
          </a:p>
          <a:p>
            <a:pPr marL="571500" indent="-419100">
              <a:lnSpc>
                <a:spcPts val="2200"/>
              </a:lnSpc>
              <a:spcBef>
                <a:spcPts val="3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2680044976"/>
                  <wpsdc:marlchars xmlns:wpsdc="http://www.wps.cn/officeDocument/2017/drawingmlCustomData" val="250" checksum="1039213347"/>
                </a:ext>
              </a:extLst>
            </a:pPr>
            <a:r>
              <a:rPr lang="en-US" altLang="zh-CN" sz="2200" b="0" dirty="0">
                <a:latin typeface="Times New Roman" panose="02020603050405020304" charset="0"/>
                <a:cs typeface="Times New Roman" panose="02020603050405020304" charset="0"/>
                <a:sym typeface="微软雅黑 Light" panose="020B0502040204020203" charset="-122"/>
              </a:rPr>
              <a:t>Calculate the cryptographic hash of the file using a hashing algorithm such as MD5, SHA-1, or SHA-256.</a:t>
            </a:r>
            <a:endParaRPr lang="en-US" altLang="zh-CN" sz="2200" b="0" dirty="0">
              <a:latin typeface="Times New Roman" panose="02020603050405020304" charset="0"/>
              <a:cs typeface="Times New Roman" panose="02020603050405020304" charset="0"/>
              <a:sym typeface="微软雅黑 Light" panose="020B0502040204020203" charset="-122"/>
            </a:endParaRPr>
          </a:p>
          <a:p>
            <a:pPr marL="571500" indent="-419100">
              <a:lnSpc>
                <a:spcPts val="2200"/>
              </a:lnSpc>
              <a:spcBef>
                <a:spcPts val="3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2680044976"/>
                  <wpsdc:marlchars xmlns:wpsdc="http://www.wps.cn/officeDocument/2017/drawingmlCustomData" val="250" checksum="1039213347"/>
                </a:ext>
              </a:extLst>
            </a:pPr>
            <a:r>
              <a:rPr lang="en-US" altLang="zh-CN" sz="2200" b="0" dirty="0">
                <a:latin typeface="Times New Roman" panose="02020603050405020304" charset="0"/>
                <a:cs typeface="Times New Roman" panose="02020603050405020304" charset="0"/>
                <a:sym typeface="微软雅黑 Light" panose="020B0502040204020203" charset="-122"/>
              </a:rPr>
              <a:t>Compare the calculated hash value against a database of known malicious hash values. This database could be a local repository of known malware hashes or an online database such as VirusTotal.</a:t>
            </a:r>
            <a:endParaRPr lang="en-US" altLang="zh-CN" sz="2200" b="0" dirty="0">
              <a:latin typeface="Times New Roman" panose="02020603050405020304" charset="0"/>
              <a:cs typeface="Times New Roman" panose="02020603050405020304" charset="0"/>
              <a:sym typeface="微软雅黑 Light" panose="020B0502040204020203" charset="-122"/>
            </a:endParaRPr>
          </a:p>
          <a:p>
            <a:pPr marL="571500" indent="-419100">
              <a:lnSpc>
                <a:spcPts val="2200"/>
              </a:lnSpc>
              <a:spcBef>
                <a:spcPts val="3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2680044976"/>
                  <wpsdc:marlchars xmlns:wpsdc="http://www.wps.cn/officeDocument/2017/drawingmlCustomData" val="250" checksum="1039213347"/>
                </a:ext>
              </a:extLst>
            </a:pPr>
            <a:r>
              <a:rPr lang="en-US" altLang="zh-CN" sz="2200" b="0" dirty="0">
                <a:latin typeface="Times New Roman" panose="02020603050405020304" charset="0"/>
                <a:cs typeface="Times New Roman" panose="02020603050405020304" charset="0"/>
                <a:sym typeface="微软雅黑 Light" panose="020B0502040204020203" charset="-122"/>
              </a:rPr>
              <a:t>If the hash value matches a known malicious hash, the file is likely to be malware and should be treated accordingly. If the hash value does not match any known malicious hash, the file may still be suspicious and further analysis is needed.</a:t>
            </a:r>
            <a:endParaRPr lang="en-US" altLang="zh-CN" sz="2200" b="0" dirty="0">
              <a:latin typeface="Times New Roman" panose="02020603050405020304" charset="0"/>
              <a:cs typeface="Times New Roman" panose="0202060305040502030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Hashes</a:t>
            </a:r>
            <a:endParaRPr lang="en-US" altLang="zh-CN" dirty="0"/>
          </a:p>
        </p:txBody>
      </p:sp>
      <p:sp>
        <p:nvSpPr>
          <p:cNvPr id="2"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336550" y="1266190"/>
            <a:ext cx="11397615" cy="247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66750">
              <a:lnSpc>
                <a:spcPts val="4000"/>
              </a:lnSpc>
              <a:spcBef>
                <a:spcPts val="1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MD5, SHA-1 or SHA-256.</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a:p>
            <a:pPr marL="571500" indent="-666750">
              <a:lnSpc>
                <a:spcPts val="4000"/>
              </a:lnSpc>
              <a:spcBef>
                <a:spcPts val="1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Condenses a file of any size down to a fixed-length fingerprint.</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a:p>
            <a:pPr marL="571500" indent="-666750">
              <a:lnSpc>
                <a:spcPts val="4000"/>
              </a:lnSpc>
              <a:spcBef>
                <a:spcPts val="1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Uniquely identifies a file well in practice.</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a:p>
            <a:pPr marL="76200" indent="0">
              <a:lnSpc>
                <a:spcPts val="3000"/>
              </a:lnSpc>
              <a:spcBef>
                <a:spcPts val="500"/>
              </a:spcBef>
              <a:buClrTx/>
              <a:buSzPct val="200000"/>
              <a:buFontTx/>
              <a:buNone/>
            </a:pPr>
            <a:endParaRPr lang="en-US" altLang="zh-CN" sz="3500" b="0" dirty="0">
              <a:latin typeface="Arial" panose="020B0604020202020204" pitchFamily="34" charset="0"/>
              <a:cs typeface="Arial" panose="020B0604020202020204" pitchFamily="34" charset="0"/>
              <a:sym typeface="微软雅黑 Light" panose="020B0502040204020203" charset="-122"/>
            </a:endParaRPr>
          </a:p>
        </p:txBody>
      </p:sp>
      <p:sp>
        <p:nvSpPr>
          <p:cNvPr id="5" name="Text Box 8" descr="7b0a202020202262756c6c6574223a20227b5c2263617465676f727949645c223a31303030362c5c2274656d706c61746549645c223a32303233313234337d220a7d0a"/>
          <p:cNvSpPr txBox="1">
            <a:spLocks noChangeArrowheads="1"/>
          </p:cNvSpPr>
          <p:nvPr>
            <p:custDataLst>
              <p:tags r:id="rId4"/>
            </p:custDataLst>
          </p:nvPr>
        </p:nvSpPr>
        <p:spPr bwMode="auto">
          <a:xfrm>
            <a:off x="975360" y="3846195"/>
            <a:ext cx="10628630" cy="1466215"/>
          </a:xfrm>
          <a:prstGeom prst="rect">
            <a:avLst/>
          </a:prstGeom>
          <a:no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533400">
              <a:lnSpc>
                <a:spcPts val="40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There are MD5 collisions but they are not common.</a:t>
            </a:r>
            <a:endParaRPr lang="en-US" altLang="zh-CN" sz="2800" b="0" dirty="0">
              <a:latin typeface="Times New Roman" panose="02020603050405020304" charset="0"/>
              <a:cs typeface="Times New Roman" panose="02020603050405020304" charset="0"/>
              <a:sym typeface="微软雅黑 Light" panose="020B0502040204020203" charset="-122"/>
            </a:endParaRPr>
          </a:p>
          <a:p>
            <a:pPr marL="571500" indent="-533400">
              <a:lnSpc>
                <a:spcPts val="4000"/>
              </a:lnSpc>
              <a:spcBef>
                <a:spcPts val="1000"/>
              </a:spcBef>
              <a:buClr>
                <a:srgbClr val="A728BE"/>
              </a:buClr>
              <a:buSzPct val="100000"/>
              <a:buFont typeface="Wingdings" panose="05000000000000000000" charset="0"/>
              <a:buChar char="q"/>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b="0" dirty="0">
                <a:latin typeface="Times New Roman" panose="02020603050405020304" charset="0"/>
                <a:cs typeface="Times New Roman" panose="02020603050405020304" charset="0"/>
                <a:sym typeface="微软雅黑 Light" panose="020B0502040204020203" charset="-122"/>
              </a:rPr>
              <a:t>Collision: two different files with the same hash.</a:t>
            </a:r>
            <a:endParaRPr lang="en-US" altLang="zh-CN" sz="2800" b="0" dirty="0">
              <a:latin typeface="Times New Roman" panose="02020603050405020304" charset="0"/>
              <a:cs typeface="Times New Roman" panose="02020603050405020304" charset="0"/>
              <a:sym typeface="微软雅黑 Light" panose="020B0502040204020203"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HashCalc</a:t>
            </a:r>
            <a:endParaRPr lang="en-US" altLang="zh-CN" dirty="0"/>
          </a:p>
        </p:txBody>
      </p:sp>
      <p:pic>
        <p:nvPicPr>
          <p:cNvPr id="5" name="Picture 4" descr="Screen Shot 2013-08-16 at 11.55.45 AM.png"/>
          <p:cNvPicPr>
            <a:picLocks noChangeAspect="1"/>
          </p:cNvPicPr>
          <p:nvPr>
            <p:custDataLst>
              <p:tags r:id="rId2"/>
            </p:custDataLst>
          </p:nvPr>
        </p:nvPicPr>
        <p:blipFill>
          <a:blip r:embed="rId3"/>
          <a:stretch>
            <a:fillRect/>
          </a:stretch>
        </p:blipFill>
        <p:spPr>
          <a:xfrm>
            <a:off x="1604761" y="1112244"/>
            <a:ext cx="8982479" cy="5220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Hash Uses</a:t>
            </a:r>
            <a:endParaRPr lang="en-US" altLang="zh-CN" dirty="0"/>
          </a:p>
        </p:txBody>
      </p:sp>
      <p:sp>
        <p:nvSpPr>
          <p:cNvPr id="2" name="Text Box 8" descr="7b0a202020202262756c6c6574223a20227b5c2263617465676f727949645c223a31303030362c5c2274656d706c61746549645c223a32303233313234377d222c0a20202020227461726765744964223a202270726f636573734f6e6c696e6542756c6c6574220a7d0a"/>
          <p:cNvSpPr txBox="1">
            <a:spLocks noChangeArrowheads="1"/>
          </p:cNvSpPr>
          <p:nvPr>
            <p:custDataLst>
              <p:tags r:id="rId2"/>
            </p:custDataLst>
          </p:nvPr>
        </p:nvSpPr>
        <p:spPr bwMode="auto">
          <a:xfrm>
            <a:off x="236220" y="1367790"/>
            <a:ext cx="11612245" cy="292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1pPr>
            <a:lvl2pPr marL="4572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2pPr>
            <a:lvl3pPr marL="9144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3pPr>
            <a:lvl4pPr marL="13716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4pPr>
            <a:lvl5pPr marL="1828800" algn="l" rtl="0" eaLnBrk="0" fontAlgn="base" hangingPunct="0">
              <a:spcBef>
                <a:spcPct val="0"/>
              </a:spcBef>
              <a:spcAft>
                <a:spcPct val="0"/>
              </a:spcAft>
              <a:defRPr b="1" kern="1200">
                <a:solidFill>
                  <a:sysClr val="windowText" lastClr="000000"/>
                </a:solidFill>
                <a:latin typeface="Lucida Sans" panose="020B0602030504020204" pitchFamily="34" charset="0"/>
                <a:ea typeface="微软雅黑 Light" panose="020B0502040204020203" charset="-122"/>
                <a:cs typeface="+mn-ea"/>
              </a:defRPr>
            </a:lvl5pPr>
            <a:lvl6pPr marL="22860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6pPr>
            <a:lvl7pPr marL="27432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7pPr>
            <a:lvl8pPr marL="32004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8pPr>
            <a:lvl9pPr marL="3657600" algn="l" defTabSz="914400" rtl="0" eaLnBrk="1" latinLnBrk="0" hangingPunct="1">
              <a:defRPr b="1" kern="1200">
                <a:solidFill>
                  <a:sysClr val="windowText" lastClr="000000"/>
                </a:solidFill>
                <a:latin typeface="Lucida Sans" panose="020B0602030504020204" pitchFamily="34" charset="0"/>
                <a:ea typeface="微软雅黑 Light" panose="020B0502040204020203" charset="-122"/>
                <a:cs typeface="+mn-ea"/>
              </a:defRPr>
            </a:lvl9pPr>
          </a:lstStyle>
          <a:p>
            <a:pPr marL="571500" indent="-666750">
              <a:lnSpc>
                <a:spcPts val="4600"/>
              </a:lnSpc>
              <a:spcBef>
                <a:spcPts val="2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Label a malware file</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a:p>
            <a:pPr marL="571500" indent="-666750">
              <a:lnSpc>
                <a:spcPts val="4600"/>
              </a:lnSpc>
              <a:spcBef>
                <a:spcPts val="2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Share the hash with other analysts to identify malware</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a:p>
            <a:pPr marL="571500" indent="-666750">
              <a:lnSpc>
                <a:spcPts val="4600"/>
              </a:lnSpc>
              <a:spcBef>
                <a:spcPts val="2000"/>
              </a:spcBef>
              <a:buClrTx/>
              <a:buSzPct val="200000"/>
              <a:buFontTx/>
              <a:buBlip>
                <a:blip r:embed="rId3"/>
              </a:buBlip>
              <a:extLst>
                <a:ext uri="{35155182-B16C-46BC-9424-99874614C6A1}">
                  <wpsdc:indentchars xmlns:wpsdc="http://www.wps.cn/officeDocument/2017/drawingmlCustomData" val="-150" checksum="4076741547"/>
                  <wpsdc:marlchars xmlns:wpsdc="http://www.wps.cn/officeDocument/2017/drawingmlCustomData" val="250" checksum="1039213347"/>
                </a:ext>
              </a:extLst>
            </a:pPr>
            <a:r>
              <a:rPr lang="en-US" altLang="zh-CN" sz="3500" b="0" dirty="0">
                <a:latin typeface="Arial" panose="020B0604020202020204" pitchFamily="34" charset="0"/>
                <a:cs typeface="Arial" panose="020B0604020202020204" pitchFamily="34" charset="0"/>
                <a:sym typeface="微软雅黑 Light" panose="020B0502040204020203" charset="-122"/>
              </a:rPr>
              <a:t>Search the hash online to see if someone else has already identified the file</a:t>
            </a:r>
            <a:endParaRPr lang="en-US" altLang="zh-CN" sz="3500" b="0" dirty="0">
              <a:latin typeface="Arial" panose="020B0604020202020204" pitchFamily="34" charset="0"/>
              <a:cs typeface="Arial" panose="020B0604020202020204" pitchFamily="34" charset="0"/>
              <a:sym typeface="微软雅黑 Light" panose="020B0502040204020203" charset="-122"/>
            </a:endParaRPr>
          </a:p>
        </p:txBody>
      </p:sp>
      <p:pic>
        <p:nvPicPr>
          <p:cNvPr id="8" name="图片 7" descr="2378 [转换]"/>
          <p:cNvPicPr>
            <a:picLocks noChangeAspect="1"/>
          </p:cNvPicPr>
          <p:nvPr>
            <p:custDataLst>
              <p:tags r:id="rId4"/>
            </p:custDataLst>
          </p:nvPr>
        </p:nvPicPr>
        <p:blipFill>
          <a:blip r:embed="rId5"/>
          <a:srcRect l="-644" r="84596" b="8932"/>
          <a:stretch>
            <a:fillRect/>
          </a:stretch>
        </p:blipFill>
        <p:spPr>
          <a:xfrm>
            <a:off x="236220" y="4899410"/>
            <a:ext cx="1158240" cy="1620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A728BE"/>
                </a:solidFill>
                <a:latin typeface="Arial" panose="020B0604020202020204" pitchFamily="34" charset="0"/>
                <a:ea typeface="Microsoft YaHei" panose="020B0503020204020204" pitchFamily="34" charset="-122"/>
                <a:cs typeface="+mn-ea"/>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rgbClr val="005CA2"/>
                </a:solidFill>
                <a:latin typeface="Microsoft YaHei" panose="020B0503020204020204" pitchFamily="34" charset="-122"/>
                <a:ea typeface="Microsoft YaHei" panose="020B0503020204020204" pitchFamily="34" charset="-122"/>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ysClr val="windowText" lastClr="000000"/>
                </a:solidFill>
                <a:latin typeface="Segoe UI" panose="020B0502040204020203"/>
                <a:ea typeface="微软雅黑 Light" panose="020B0502040204020203" charset="-122"/>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ysClr val="windowText" lastClr="000000"/>
                </a:solidFill>
                <a:latin typeface="Segoe UI" panose="020B0502040204020203"/>
                <a:ea typeface="微软雅黑 Light" panose="020B0502040204020203" charset="-122"/>
                <a:cs typeface="+mn-ea"/>
              </a:defRPr>
            </a:lvl9pPr>
          </a:lstStyle>
          <a:p>
            <a:r>
              <a:rPr lang="en-US" altLang="zh-CN" dirty="0"/>
              <a:t>Static Features for Malware Classification</a:t>
            </a:r>
            <a:endParaRPr lang="en-US" altLang="zh-CN" dirty="0"/>
          </a:p>
        </p:txBody>
      </p:sp>
      <p:sp>
        <p:nvSpPr>
          <p:cNvPr id="15" name="Content Placeholder 2"/>
          <p:cNvSpPr>
            <a:spLocks noGrp="1"/>
          </p:cNvSpPr>
          <p:nvPr>
            <p:custDataLst>
              <p:tags r:id="rId2"/>
            </p:custDataLst>
          </p:nvPr>
        </p:nvSpPr>
        <p:spPr>
          <a:xfrm>
            <a:off x="215900" y="1139825"/>
            <a:ext cx="11607800" cy="5227320"/>
          </a:xfrm>
          <a:prstGeom prst="rect">
            <a:avLst/>
          </a:prstGeo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rgbClr val="FF0000"/>
                </a:solidFill>
                <a:latin typeface="Arial" panose="020B0604020202020204" pitchFamily="34" charset="0"/>
                <a:cs typeface="Arial" panose="020B0604020202020204" pitchFamily="34" charset="0"/>
              </a:rPr>
              <a:t>Function–call graph</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is a directed graph whose vertices represent the functions of a program, and the edges symbolize function calls</a:t>
            </a:r>
            <a:endParaRPr lang="en-US" sz="2400" dirty="0">
              <a:latin typeface="Arial" panose="020B0604020202020204" pitchFamily="34" charset="0"/>
              <a:cs typeface="Arial" panose="020B0604020202020204" pitchFamily="34" charset="0"/>
            </a:endParaRPr>
          </a:p>
          <a:p>
            <a:pPr lvl="1" fontAlgn="auto">
              <a:lnSpc>
                <a:spcPct val="100000"/>
              </a:lnSpc>
            </a:pPr>
            <a:r>
              <a:rPr lang="en-US" dirty="0">
                <a:latin typeface="Arial" panose="020B0604020202020204" pitchFamily="34" charset="0"/>
                <a:cs typeface="Arial" panose="020B0604020202020204" pitchFamily="34" charset="0"/>
                <a:hlinkClick r:id="rId3"/>
              </a:rPr>
              <a:t>Kinable et al. (2011)</a:t>
            </a:r>
            <a:r>
              <a:rPr lang="en-US" dirty="0">
                <a:latin typeface="Arial" panose="020B0604020202020204" pitchFamily="34" charset="0"/>
                <a:cs typeface="Arial" panose="020B0604020202020204" pitchFamily="34" charset="0"/>
              </a:rPr>
              <a:t> developed an approach for clustering malware based on the structural similarities between function-call graphs</a:t>
            </a:r>
            <a:endParaRPr lang="en-US" dirty="0">
              <a:latin typeface="Arial" panose="020B0604020202020204" pitchFamily="34" charset="0"/>
              <a:cs typeface="Arial" panose="020B0604020202020204" pitchFamily="34" charset="0"/>
            </a:endParaRPr>
          </a:p>
          <a:p>
            <a:r>
              <a:rPr lang="en-US" sz="2600" b="1" dirty="0">
                <a:solidFill>
                  <a:srgbClr val="FF0000"/>
                </a:solidFill>
                <a:latin typeface="Arial" panose="020B0604020202020204" pitchFamily="34" charset="0"/>
                <a:cs typeface="Arial" panose="020B0604020202020204" pitchFamily="34" charset="0"/>
              </a:rPr>
              <a:t>Control–flow graph</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is a directed graph in which the nodes represent basic blocks, and the edges represent control-flow paths</a:t>
            </a:r>
            <a:endParaRPr lang="en-US" sz="2600" dirty="0">
              <a:latin typeface="Arial" panose="020B0604020202020204" pitchFamily="34" charset="0"/>
              <a:cs typeface="Arial" panose="020B0604020202020204" pitchFamily="34" charset="0"/>
            </a:endParaRPr>
          </a:p>
          <a:p>
            <a:pPr lvl="1" fontAlgn="auto">
              <a:lnSpc>
                <a:spcPct val="100000"/>
              </a:lnSpc>
            </a:pPr>
            <a:r>
              <a:rPr lang="en-US" dirty="0">
                <a:latin typeface="Arial" panose="020B0604020202020204" pitchFamily="34" charset="0"/>
                <a:cs typeface="Arial" panose="020B0604020202020204" pitchFamily="34" charset="0"/>
              </a:rPr>
              <a:t>A basic block is a linear sequence of program instructions having an entry point (the first instruction executed) and an exit point (the last instruction executed)</a:t>
            </a:r>
            <a:endParaRPr lang="en-US" dirty="0">
              <a:latin typeface="Arial" panose="020B0604020202020204" pitchFamily="34" charset="0"/>
              <a:cs typeface="Arial" panose="020B0604020202020204" pitchFamily="34" charset="0"/>
            </a:endParaRPr>
          </a:p>
          <a:p>
            <a:pPr lvl="1" fontAlgn="auto">
              <a:lnSpc>
                <a:spcPct val="100000"/>
              </a:lnSpc>
            </a:pPr>
            <a:r>
              <a:rPr lang="en-US" dirty="0">
                <a:latin typeface="Arial" panose="020B0604020202020204" pitchFamily="34" charset="0"/>
                <a:cs typeface="Arial" panose="020B0604020202020204" pitchFamily="34" charset="0"/>
              </a:rPr>
              <a:t>The control-flow graph is a representation of all the paths that can be traversed during a program’s execution</a:t>
            </a:r>
            <a:endParaRPr lang="en-US" dirty="0">
              <a:latin typeface="Arial" panose="020B0604020202020204" pitchFamily="34" charset="0"/>
              <a:cs typeface="Arial" panose="020B0604020202020204" pitchFamily="34" charset="0"/>
            </a:endParaRPr>
          </a:p>
          <a:p>
            <a:pPr lvl="1" fontAlgn="auto">
              <a:lnSpc>
                <a:spcPct val="100000"/>
              </a:lnSpc>
            </a:pPr>
            <a:r>
              <a:rPr lang="en-US" dirty="0">
                <a:latin typeface="Arial" panose="020B0604020202020204" pitchFamily="34" charset="0"/>
                <a:cs typeface="Arial" panose="020B0604020202020204" pitchFamily="34" charset="0"/>
                <a:hlinkClick r:id="rId4"/>
              </a:rPr>
              <a:t>Faruki et al. (2012)</a:t>
            </a:r>
            <a:r>
              <a:rPr lang="en-US" dirty="0">
                <a:latin typeface="Arial" panose="020B0604020202020204" pitchFamily="34" charset="0"/>
                <a:cs typeface="Arial" panose="020B0604020202020204" pitchFamily="34" charset="0"/>
              </a:rPr>
              <a:t> used a Random Forest classifier for detecting malware using control-flow graphs of various API calls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a:stretch>
            <a:fillRect/>
          </a:stretch>
        </p:blipFill>
        <p:spPr>
          <a:xfrm>
            <a:off x="0" y="0"/>
            <a:ext cx="12192635" cy="6858000"/>
          </a:xfrm>
          <a:prstGeom prst="rect">
            <a:avLst/>
          </a:prstGeom>
          <a:noFill/>
          <a:ln w="9525">
            <a:noFill/>
          </a:ln>
        </p:spPr>
      </p:pic>
      <p:sp>
        <p:nvSpPr>
          <p:cNvPr id="3" name="矩形 2"/>
          <p:cNvSpPr/>
          <p:nvPr/>
        </p:nvSpPr>
        <p:spPr>
          <a:xfrm>
            <a:off x="0" y="-2"/>
            <a:ext cx="12191998" cy="6858002"/>
          </a:xfrm>
          <a:prstGeom prst="rect">
            <a:avLst/>
          </a:prstGeom>
          <a:solidFill>
            <a:sysClr val="window" lastClr="FFFFFF">
              <a:alpha val="91765"/>
            </a:sysClr>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4" name="文本框 3"/>
          <p:cNvSpPr txBox="1"/>
          <p:nvPr/>
        </p:nvSpPr>
        <p:spPr>
          <a:xfrm>
            <a:off x="4278630" y="2485708"/>
            <a:ext cx="7913370" cy="1886585"/>
          </a:xfrm>
          <a:prstGeom prst="rect">
            <a:avLst/>
          </a:prstGeom>
          <a:noFill/>
        </p:spPr>
        <p:txBody>
          <a:bodyPr wrap="square" rtlCol="0">
            <a:spAutoFit/>
          </a:bodyPr>
          <a:lstStyle/>
          <a:p>
            <a:pPr marL="0" marR="0" lvl="0" indent="0" algn="ctr" defTabSz="914400" rtl="0" eaLnBrk="1" fontAlgn="auto" latinLnBrk="0" hangingPunct="1">
              <a:lnSpc>
                <a:spcPts val="7000"/>
              </a:lnSpc>
              <a:spcBef>
                <a:spcPts val="600"/>
              </a:spcBef>
              <a:spcAft>
                <a:spcPts val="0"/>
              </a:spcAft>
              <a:buClrTx/>
              <a:buSzTx/>
              <a:buFontTx/>
              <a:buNone/>
              <a:defRPr/>
            </a:pPr>
            <a:r>
              <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rPr>
              <a:t>Malware Binary Analysis</a:t>
            </a:r>
            <a:endParaRPr kumimoji="0" sz="5500" b="0" i="0" u="none" strike="noStrike" kern="1200" cap="none" spc="0" normalizeH="0" baseline="0" noProof="0" dirty="0">
              <a:ln>
                <a:noFill/>
              </a:ln>
              <a:solidFill>
                <a:srgbClr val="09DEE9">
                  <a:lumMod val="75000"/>
                </a:srgbClr>
              </a:solidFill>
              <a:effectLst/>
              <a:uLnTx/>
              <a:uFillTx/>
              <a:latin typeface="Arial Black" panose="020B0A04020102020204" charset="0"/>
              <a:ea typeface="微软雅黑 Light" panose="020B0502040204020203" charset="-122"/>
              <a:cs typeface="Arial Black" panose="020B0A04020102020204" charset="0"/>
              <a:sym typeface="+mn-lt"/>
            </a:endParaRPr>
          </a:p>
        </p:txBody>
      </p:sp>
      <p:sp>
        <p:nvSpPr>
          <p:cNvPr id="5" name="日期占位符 2"/>
          <p:cNvSpPr>
            <a:spLocks noGrp="1"/>
          </p:cNvSpPr>
          <p:nvPr>
            <p:custDataLst>
              <p:tags r:id="rId2"/>
            </p:custDataLst>
          </p:nvPr>
        </p:nvSpPr>
        <p:spPr>
          <a:xfrm>
            <a:off x="838200" y="6356350"/>
            <a:ext cx="2743200" cy="365125"/>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fld id="{74E7442A-BA00-4274-AC47-95D95C23D1C8}" type="datetimeFigureOut">
              <a:rPr kumimoji="0" lang="zh-CN" altLang="en-US" sz="1800" b="0" i="0" u="none" strike="noStrike" kern="1200" cap="none" spc="0" normalizeH="0" baseline="0" noProof="0" smtClean="0">
                <a:ln>
                  <a:noFill/>
                </a:ln>
                <a:solidFill>
                  <a:prstClr val="black"/>
                </a:solidFill>
                <a:effectLst/>
                <a:uLnTx/>
                <a:uFillTx/>
                <a:latin typeface="Segoe UI" panose="020B0502040204020203"/>
                <a:ea typeface="微软雅黑 Light" panose="020B0502040204020203" charset="-122"/>
                <a:cs typeface="+mn-cs"/>
              </a:rPr>
            </a:fld>
            <a:endParaRPr kumimoji="0" lang="zh-CN" altLang="en-US" sz="1800" b="0" i="0" u="none" strike="noStrike" kern="1200" cap="none" spc="0" normalizeH="0" baseline="0" noProof="0">
              <a:ln>
                <a:noFill/>
              </a:ln>
              <a:solidFill>
                <a:prstClr val="black"/>
              </a:solidFill>
              <a:effectLst/>
              <a:uLnTx/>
              <a:uFillTx/>
              <a:latin typeface="Segoe UI" panose="020B0502040204020203"/>
              <a:ea typeface="微软雅黑 Light" panose="020B0502040204020203" charset="-122"/>
              <a:cs typeface="+mn-cs"/>
            </a:endParaRPr>
          </a:p>
        </p:txBody>
      </p:sp>
      <p:sp>
        <p:nvSpPr>
          <p:cNvPr id="6" name="矩形 5"/>
          <p:cNvSpPr/>
          <p:nvPr>
            <p:custDataLst>
              <p:tags r:id="rId3"/>
            </p:custDataLst>
          </p:nvPr>
        </p:nvSpPr>
        <p:spPr>
          <a:xfrm>
            <a:off x="707653" y="-2"/>
            <a:ext cx="3391877" cy="6858002"/>
          </a:xfrm>
          <a:prstGeom prst="rect">
            <a:avLst/>
          </a:prstGeom>
          <a:solidFill>
            <a:srgbClr val="07A7AF">
              <a:alpha val="9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7" name="文本占位符 31"/>
          <p:cNvSpPr>
            <a:spLocks noGrp="1"/>
          </p:cNvSpPr>
          <p:nvPr>
            <p:custDataLst>
              <p:tags r:id="rId4"/>
            </p:custDataLst>
          </p:nvPr>
        </p:nvSpPr>
        <p:spPr>
          <a:xfrm>
            <a:off x="1289843" y="3127425"/>
            <a:ext cx="2157413" cy="1695450"/>
          </a:xfrm>
        </p:spPr>
        <p:txBody>
          <a:bodyPr anchor="ctr">
            <a:normAutofit/>
          </a:bodyPr>
          <a:lstStyle>
            <a:lvl1pPr marL="0" indent="0" algn="ctr">
              <a:buNone/>
              <a:defRPr sz="9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01</a:t>
            </a:r>
            <a:endParaRPr kumimoji="0" lang="zh-CN" altLang="en-US" sz="9600" b="1" i="0"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sp>
        <p:nvSpPr>
          <p:cNvPr id="8" name="文本占位符 31"/>
          <p:cNvSpPr>
            <a:spLocks noGrp="1"/>
          </p:cNvSpPr>
          <p:nvPr>
            <p:custDataLst>
              <p:tags r:id="rId5"/>
            </p:custDataLst>
          </p:nvPr>
        </p:nvSpPr>
        <p:spPr>
          <a:xfrm>
            <a:off x="1289843" y="2729084"/>
            <a:ext cx="2157413" cy="523631"/>
          </a:xfrm>
        </p:spPr>
        <p:txBody>
          <a:bodyPr anchor="ctr">
            <a:noAutofit/>
          </a:bodyPr>
          <a:lstStyle>
            <a:lvl1pPr marL="0" indent="0" algn="ctr">
              <a:buNone/>
              <a:defRPr sz="2400" b="1" i="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rPr>
              <a:t>Part One</a:t>
            </a:r>
            <a:endParaRPr kumimoji="0" lang="en-US" altLang="zh-CN" sz="2400" b="1" i="1" u="none" strike="noStrike" kern="1200" cap="none" spc="0" normalizeH="0" baseline="0" noProof="0" dirty="0">
              <a:ln>
                <a:noFill/>
              </a:ln>
              <a:solidFill>
                <a:prstClr val="white"/>
              </a:solidFill>
              <a:effectLst/>
              <a:uLnTx/>
              <a:uFillTx/>
              <a:latin typeface="Segoe UI" panose="020B0502040204020203"/>
              <a:ea typeface="微软雅黑 Light" panose="020B0502040204020203" charset="-122"/>
              <a:cs typeface="+mn-cs"/>
            </a:endParaRPr>
          </a:p>
        </p:txBody>
      </p:sp>
      <p:grpSp>
        <p:nvGrpSpPr>
          <p:cNvPr id="9" name="组合 8"/>
          <p:cNvGrpSpPr/>
          <p:nvPr/>
        </p:nvGrpSpPr>
        <p:grpSpPr>
          <a:xfrm>
            <a:off x="1952199" y="2121506"/>
            <a:ext cx="658709" cy="199812"/>
            <a:chOff x="4510429" y="6007426"/>
            <a:chExt cx="658709" cy="199812"/>
          </a:xfrm>
        </p:grpSpPr>
        <p:sp>
          <p:nvSpPr>
            <p:cNvPr id="10" name="L 形 9"/>
            <p:cNvSpPr/>
            <p:nvPr userDrawn="1">
              <p:custDataLst>
                <p:tags r:id="rId6"/>
              </p:custDataLst>
            </p:nvPr>
          </p:nvSpPr>
          <p:spPr>
            <a:xfrm rot="13500000">
              <a:off x="4663956"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1" name="L 形 10"/>
            <p:cNvSpPr/>
            <p:nvPr userDrawn="1">
              <p:custDataLst>
                <p:tags r:id="rId7"/>
              </p:custDataLst>
            </p:nvPr>
          </p:nvSpPr>
          <p:spPr>
            <a:xfrm rot="13500000">
              <a:off x="4818077" y="6008863"/>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2" name="L 形 11"/>
            <p:cNvSpPr/>
            <p:nvPr userDrawn="1">
              <p:custDataLst>
                <p:tags r:id="rId8"/>
              </p:custDataLst>
            </p:nvPr>
          </p:nvSpPr>
          <p:spPr>
            <a:xfrm rot="13500000">
              <a:off x="4972199" y="6008864"/>
              <a:ext cx="196938" cy="196940"/>
            </a:xfrm>
            <a:prstGeom prst="corner">
              <a:avLst>
                <a:gd name="adj1" fmla="val 19000"/>
                <a:gd name="adj2" fmla="val 19000"/>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3" name="直角三角形 12"/>
            <p:cNvSpPr/>
            <p:nvPr userDrawn="1">
              <p:custDataLst>
                <p:tags r:id="rId9"/>
              </p:custDataLst>
            </p:nvPr>
          </p:nvSpPr>
          <p:spPr>
            <a:xfrm rot="13500000">
              <a:off x="4510429" y="6007426"/>
              <a:ext cx="199812" cy="199812"/>
            </a:xfrm>
            <a:prstGeom prst="rtTriangle">
              <a:avLst/>
            </a:prstGeom>
            <a:solidFill>
              <a:srgbClr val="06DCA9">
                <a:lumMod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grpSp>
      <p:sp>
        <p:nvSpPr>
          <p:cNvPr id="14" name="矩形 13"/>
          <p:cNvSpPr/>
          <p:nvPr>
            <p:custDataLst>
              <p:tags r:id="rId10"/>
            </p:custDataLst>
          </p:nvPr>
        </p:nvSpPr>
        <p:spPr>
          <a:xfrm>
            <a:off x="545426"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
        <p:nvSpPr>
          <p:cNvPr id="15" name="矩形 14"/>
          <p:cNvSpPr/>
          <p:nvPr>
            <p:custDataLst>
              <p:tags r:id="rId11"/>
            </p:custDataLst>
          </p:nvPr>
        </p:nvSpPr>
        <p:spPr>
          <a:xfrm flipV="1">
            <a:off x="4158103" y="-2"/>
            <a:ext cx="101886" cy="6858002"/>
          </a:xfrm>
          <a:prstGeom prst="rect">
            <a:avLst/>
          </a:prstGeom>
          <a:gradFill>
            <a:gsLst>
              <a:gs pos="80000">
                <a:srgbClr val="07A7AF"/>
              </a:gs>
              <a:gs pos="0">
                <a:srgbClr val="07A7AF">
                  <a:alpha val="0"/>
                </a:srgbClr>
              </a:gs>
            </a:gsLst>
            <a:lin ang="54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微软雅黑 Light" panose="020B0502040204020203"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t="4519" b="16150"/>
          <a:stretch>
            <a:fillRect/>
          </a:stretch>
        </p:blipFill>
        <p:spPr>
          <a:xfrm>
            <a:off x="0" y="-32385"/>
            <a:ext cx="12179935" cy="6889750"/>
          </a:xfrm>
          <a:prstGeom prst="rect">
            <a:avLst/>
          </a:prstGeom>
          <a:noFill/>
          <a:ln w="9525">
            <a:noFill/>
          </a:ln>
        </p:spPr>
      </p:pic>
      <p:sp>
        <p:nvSpPr>
          <p:cNvPr id="7" name="矩形 6"/>
          <p:cNvSpPr/>
          <p:nvPr/>
        </p:nvSpPr>
        <p:spPr>
          <a:xfrm>
            <a:off x="0" y="-32385"/>
            <a:ext cx="12192000" cy="690054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charset="0"/>
              <a:ea typeface="阿里巴巴普惠体 R" panose="00020600040101010101" pitchFamily="18" charset="-122"/>
              <a:cs typeface="Times New Roman" panose="02020603050405020304" charset="0"/>
            </a:endParaRPr>
          </a:p>
        </p:txBody>
      </p:sp>
      <p:sp>
        <p:nvSpPr>
          <p:cNvPr id="115" name="矩形 114"/>
          <p:cNvSpPr/>
          <p:nvPr/>
        </p:nvSpPr>
        <p:spPr bwMode="auto">
          <a:xfrm>
            <a:off x="-19050" y="2219960"/>
            <a:ext cx="12198985"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rPr>
              <a:t>THE END</a:t>
            </a:r>
            <a:endParaRPr kumimoji="0" lang="en-US" altLang="zh-CN" sz="6000" b="1" i="0" u="none" strike="noStrike" kern="1200" cap="none" spc="0" normalizeH="0" baseline="0" noProof="0">
              <a:ln w="19050">
                <a:noFill/>
              </a:ln>
              <a:solidFill>
                <a:prstClr val="black"/>
              </a:solidFill>
              <a:effectLst/>
              <a:uLnTx/>
              <a:uFillTx/>
              <a:latin typeface="Arial Black" panose="020B0A04020102020204" charset="0"/>
              <a:ea typeface="思源黑体 CN Heavy" panose="020B0A00000000000000" charset="-122"/>
              <a:cs typeface="Arial Black" panose="020B0A04020102020204" charset="0"/>
              <a:sym typeface="思源黑体 CN Normal" panose="020B0400000000000000" charset="-122"/>
            </a:endParaRPr>
          </a:p>
        </p:txBody>
      </p:sp>
      <p:sp>
        <p:nvSpPr>
          <p:cNvPr id="9" name="矩形 8"/>
          <p:cNvSpPr/>
          <p:nvPr>
            <p:custDataLst>
              <p:tags r:id="rId2"/>
            </p:custDataLst>
          </p:nvPr>
        </p:nvSpPr>
        <p:spPr>
          <a:xfrm>
            <a:off x="9640129" y="6095138"/>
            <a:ext cx="2379149" cy="55308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rPr>
              <a:t>2023.11.28</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华文楷体" panose="02010600040101010101" pitchFamily="2" charset="-122"/>
              <a:cs typeface="Arial" panose="020B0604020202020204" pitchFamily="34" charset="0"/>
            </a:endParaRPr>
          </a:p>
        </p:txBody>
      </p:sp>
      <p:sp>
        <p:nvSpPr>
          <p:cNvPr id="12" name="文本框 11"/>
          <p:cNvSpPr txBox="1"/>
          <p:nvPr>
            <p:custDataLst>
              <p:tags r:id="rId3"/>
            </p:custDataLst>
          </p:nvPr>
        </p:nvSpPr>
        <p:spPr>
          <a:xfrm>
            <a:off x="4768215" y="3272790"/>
            <a:ext cx="2655570" cy="12452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Fangtian</a:t>
            </a:r>
            <a:r>
              <a:rPr kumimoji="0" lang="en-US" altLang="zh-CN" sz="2500" b="1" i="0" u="none" strike="noStrike" kern="1200" cap="none" spc="0" normalizeH="0" baseline="0" noProof="0" dirty="0">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 </a:t>
            </a:r>
            <a:r>
              <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rPr>
              <a:t>Zhong</a:t>
            </a:r>
            <a:endParaRPr kumimoji="0" lang="en-US" altLang="zh-CN" sz="2500" b="1" i="0" u="none" strike="noStrike" kern="1200" cap="none" spc="0" normalizeH="0" baseline="0" noProof="0" dirty="0" err="1">
              <a:ln>
                <a:noFill/>
              </a:ln>
              <a:solidFill>
                <a:prstClr val="black"/>
              </a:solidFill>
              <a:effectLst/>
              <a:uLnTx/>
              <a:uFillTx/>
              <a:latin typeface="Palatino Linotype" panose="02040502050505030304" charset="0"/>
              <a:ea typeface="华文楷体" panose="02010600040101010101" pitchFamily="2" charset="-122"/>
              <a:cs typeface="Palatino Linotype" panose="02040502050505030304" charset="0"/>
              <a:sym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CSCI </a:t>
            </a:r>
            <a:r>
              <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591</a:t>
            </a:r>
            <a:endParaRPr kumimoji="0" lang="en-US" altLang="zh-CN" sz="2500" b="1" i="0" u="none" strike="noStrike" kern="1200" cap="none" spc="0" normalizeH="0" baseline="0" noProof="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sp>
        <p:nvSpPr>
          <p:cNvPr id="4" name="Freeform 159"/>
          <p:cNvSpPr>
            <a:spLocks noEditPoints="1"/>
          </p:cNvSpPr>
          <p:nvPr>
            <p:custDataLst>
              <p:tags r:id="rId4"/>
            </p:custDataLst>
          </p:nvPr>
        </p:nvSpPr>
        <p:spPr bwMode="auto">
          <a:xfrm>
            <a:off x="675098" y="1732630"/>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4"/>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5" name="Freeform 159"/>
          <p:cNvSpPr>
            <a:spLocks noEditPoints="1"/>
          </p:cNvSpPr>
          <p:nvPr>
            <p:custDataLst>
              <p:tags r:id="rId5"/>
            </p:custDataLst>
          </p:nvPr>
        </p:nvSpPr>
        <p:spPr bwMode="auto">
          <a:xfrm>
            <a:off x="2992261" y="1228497"/>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1"/>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1" name="Freeform 159"/>
          <p:cNvSpPr>
            <a:spLocks noEditPoints="1"/>
          </p:cNvSpPr>
          <p:nvPr>
            <p:custDataLst>
              <p:tags r:id="rId6"/>
            </p:custDataLst>
          </p:nvPr>
        </p:nvSpPr>
        <p:spPr bwMode="auto">
          <a:xfrm>
            <a:off x="1969007" y="4372353"/>
            <a:ext cx="181896" cy="177458"/>
          </a:xfrm>
          <a:custGeom>
            <a:avLst/>
            <a:gdLst>
              <a:gd name="T0" fmla="*/ 55 w 109"/>
              <a:gd name="T1" fmla="*/ 109 h 109"/>
              <a:gd name="T2" fmla="*/ 51 w 109"/>
              <a:gd name="T3" fmla="*/ 108 h 109"/>
              <a:gd name="T4" fmla="*/ 2 w 109"/>
              <a:gd name="T5" fmla="*/ 59 h 109"/>
              <a:gd name="T6" fmla="*/ 2 w 109"/>
              <a:gd name="T7" fmla="*/ 51 h 109"/>
              <a:gd name="T8" fmla="*/ 51 w 109"/>
              <a:gd name="T9" fmla="*/ 2 h 109"/>
              <a:gd name="T10" fmla="*/ 59 w 109"/>
              <a:gd name="T11" fmla="*/ 2 h 109"/>
              <a:gd name="T12" fmla="*/ 108 w 109"/>
              <a:gd name="T13" fmla="*/ 51 h 109"/>
              <a:gd name="T14" fmla="*/ 109 w 109"/>
              <a:gd name="T15" fmla="*/ 55 h 109"/>
              <a:gd name="T16" fmla="*/ 108 w 109"/>
              <a:gd name="T17" fmla="*/ 59 h 109"/>
              <a:gd name="T18" fmla="*/ 59 w 109"/>
              <a:gd name="T19" fmla="*/ 108 h 109"/>
              <a:gd name="T20" fmla="*/ 55 w 109"/>
              <a:gd name="T21" fmla="*/ 109 h 109"/>
              <a:gd name="T22" fmla="*/ 14 w 109"/>
              <a:gd name="T23" fmla="*/ 55 h 109"/>
              <a:gd name="T24" fmla="*/ 55 w 109"/>
              <a:gd name="T25" fmla="*/ 96 h 109"/>
              <a:gd name="T26" fmla="*/ 96 w 109"/>
              <a:gd name="T27" fmla="*/ 55 h 109"/>
              <a:gd name="T28" fmla="*/ 55 w 109"/>
              <a:gd name="T29" fmla="*/ 14 h 109"/>
              <a:gd name="T30" fmla="*/ 14 w 109"/>
              <a:gd name="T31" fmla="*/ 5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5" y="109"/>
                </a:moveTo>
                <a:cubicBezTo>
                  <a:pt x="53" y="109"/>
                  <a:pt x="52" y="109"/>
                  <a:pt x="51" y="108"/>
                </a:cubicBezTo>
                <a:lnTo>
                  <a:pt x="2" y="59"/>
                </a:lnTo>
                <a:cubicBezTo>
                  <a:pt x="0" y="57"/>
                  <a:pt x="0" y="53"/>
                  <a:pt x="2" y="51"/>
                </a:cubicBezTo>
                <a:lnTo>
                  <a:pt x="51" y="2"/>
                </a:lnTo>
                <a:cubicBezTo>
                  <a:pt x="53" y="0"/>
                  <a:pt x="57" y="0"/>
                  <a:pt x="59" y="2"/>
                </a:cubicBezTo>
                <a:lnTo>
                  <a:pt x="108" y="51"/>
                </a:lnTo>
                <a:cubicBezTo>
                  <a:pt x="109" y="52"/>
                  <a:pt x="109" y="53"/>
                  <a:pt x="109" y="55"/>
                </a:cubicBezTo>
                <a:cubicBezTo>
                  <a:pt x="109" y="56"/>
                  <a:pt x="109" y="58"/>
                  <a:pt x="108" y="59"/>
                </a:cubicBezTo>
                <a:lnTo>
                  <a:pt x="59" y="108"/>
                </a:lnTo>
                <a:cubicBezTo>
                  <a:pt x="58" y="109"/>
                  <a:pt x="56" y="109"/>
                  <a:pt x="55" y="109"/>
                </a:cubicBezTo>
                <a:close/>
                <a:moveTo>
                  <a:pt x="14" y="55"/>
                </a:moveTo>
                <a:lnTo>
                  <a:pt x="55" y="96"/>
                </a:lnTo>
                <a:lnTo>
                  <a:pt x="96" y="55"/>
                </a:lnTo>
                <a:lnTo>
                  <a:pt x="55" y="14"/>
                </a:lnTo>
                <a:lnTo>
                  <a:pt x="14" y="55"/>
                </a:lnTo>
                <a:close/>
              </a:path>
            </a:pathLst>
          </a:custGeom>
          <a:solidFill>
            <a:schemeClr val="accent3"/>
          </a:solidFill>
          <a:ln w="1270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7" name="Freeform 298"/>
          <p:cNvSpPr/>
          <p:nvPr>
            <p:custDataLst>
              <p:tags r:id="rId7"/>
            </p:custDataLst>
          </p:nvPr>
        </p:nvSpPr>
        <p:spPr bwMode="auto">
          <a:xfrm>
            <a:off x="11101499" y="3197526"/>
            <a:ext cx="146050" cy="144463"/>
          </a:xfrm>
          <a:custGeom>
            <a:avLst/>
            <a:gdLst>
              <a:gd name="T0" fmla="*/ 123 w 247"/>
              <a:gd name="T1" fmla="*/ 0 h 247"/>
              <a:gd name="T2" fmla="*/ 167 w 247"/>
              <a:gd name="T3" fmla="*/ 80 h 247"/>
              <a:gd name="T4" fmla="*/ 247 w 247"/>
              <a:gd name="T5" fmla="*/ 124 h 247"/>
              <a:gd name="T6" fmla="*/ 167 w 247"/>
              <a:gd name="T7" fmla="*/ 167 h 247"/>
              <a:gd name="T8" fmla="*/ 123 w 247"/>
              <a:gd name="T9" fmla="*/ 247 h 247"/>
              <a:gd name="T10" fmla="*/ 80 w 247"/>
              <a:gd name="T11" fmla="*/ 167 h 247"/>
              <a:gd name="T12" fmla="*/ 0 w 247"/>
              <a:gd name="T13" fmla="*/ 124 h 247"/>
              <a:gd name="T14" fmla="*/ 80 w 247"/>
              <a:gd name="T15" fmla="*/ 80 h 247"/>
              <a:gd name="T16" fmla="*/ 123 w 247"/>
              <a:gd name="T1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7">
                <a:moveTo>
                  <a:pt x="123" y="0"/>
                </a:moveTo>
                <a:lnTo>
                  <a:pt x="167" y="80"/>
                </a:lnTo>
                <a:lnTo>
                  <a:pt x="247" y="124"/>
                </a:lnTo>
                <a:lnTo>
                  <a:pt x="167" y="167"/>
                </a:lnTo>
                <a:lnTo>
                  <a:pt x="123" y="247"/>
                </a:lnTo>
                <a:lnTo>
                  <a:pt x="80" y="167"/>
                </a:lnTo>
                <a:lnTo>
                  <a:pt x="0" y="124"/>
                </a:lnTo>
                <a:lnTo>
                  <a:pt x="80" y="80"/>
                </a:lnTo>
                <a:lnTo>
                  <a:pt x="123" y="0"/>
                </a:lnTo>
                <a:close/>
              </a:path>
            </a:pathLst>
          </a:custGeom>
          <a:solidFill>
            <a:schemeClr val="accent3"/>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18" name="Freeform 302"/>
          <p:cNvSpPr/>
          <p:nvPr>
            <p:custDataLst>
              <p:tags r:id="rId8"/>
            </p:custDataLst>
          </p:nvPr>
        </p:nvSpPr>
        <p:spPr bwMode="auto">
          <a:xfrm>
            <a:off x="11362690" y="1253490"/>
            <a:ext cx="129557" cy="129557"/>
          </a:xfrm>
          <a:custGeom>
            <a:avLst/>
            <a:gdLst>
              <a:gd name="T0" fmla="*/ 75 w 151"/>
              <a:gd name="T1" fmla="*/ 0 h 150"/>
              <a:gd name="T2" fmla="*/ 102 w 151"/>
              <a:gd name="T3" fmla="*/ 48 h 150"/>
              <a:gd name="T4" fmla="*/ 151 w 151"/>
              <a:gd name="T5" fmla="*/ 75 h 150"/>
              <a:gd name="T6" fmla="*/ 102 w 151"/>
              <a:gd name="T7" fmla="*/ 102 h 150"/>
              <a:gd name="T8" fmla="*/ 75 w 151"/>
              <a:gd name="T9" fmla="*/ 150 h 150"/>
              <a:gd name="T10" fmla="*/ 49 w 151"/>
              <a:gd name="T11" fmla="*/ 102 h 150"/>
              <a:gd name="T12" fmla="*/ 0 w 151"/>
              <a:gd name="T13" fmla="*/ 75 h 150"/>
              <a:gd name="T14" fmla="*/ 49 w 151"/>
              <a:gd name="T15" fmla="*/ 48 h 150"/>
              <a:gd name="T16" fmla="*/ 75 w 151"/>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50">
                <a:moveTo>
                  <a:pt x="75" y="0"/>
                </a:moveTo>
                <a:lnTo>
                  <a:pt x="102" y="48"/>
                </a:lnTo>
                <a:lnTo>
                  <a:pt x="151" y="75"/>
                </a:lnTo>
                <a:lnTo>
                  <a:pt x="102" y="102"/>
                </a:lnTo>
                <a:lnTo>
                  <a:pt x="75" y="150"/>
                </a:lnTo>
                <a:lnTo>
                  <a:pt x="49" y="102"/>
                </a:lnTo>
                <a:lnTo>
                  <a:pt x="0" y="75"/>
                </a:lnTo>
                <a:lnTo>
                  <a:pt x="49" y="48"/>
                </a:lnTo>
                <a:lnTo>
                  <a:pt x="75" y="0"/>
                </a:lnTo>
                <a:close/>
              </a:path>
            </a:pathLst>
          </a:custGeom>
          <a:solidFill>
            <a:schemeClr val="accent4"/>
          </a:solidFill>
          <a:ln w="12700">
            <a:solidFill>
              <a:schemeClr val="tx1"/>
            </a:solid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5" name="Freeform 157"/>
          <p:cNvSpPr>
            <a:spLocks noEditPoints="1"/>
          </p:cNvSpPr>
          <p:nvPr>
            <p:custDataLst>
              <p:tags r:id="rId9"/>
            </p:custDataLst>
          </p:nvPr>
        </p:nvSpPr>
        <p:spPr bwMode="auto">
          <a:xfrm>
            <a:off x="10433905" y="2017746"/>
            <a:ext cx="177215" cy="163925"/>
          </a:xfrm>
          <a:custGeom>
            <a:avLst/>
            <a:gdLst>
              <a:gd name="T0" fmla="*/ 55 w 110"/>
              <a:gd name="T1" fmla="*/ 100 h 100"/>
              <a:gd name="T2" fmla="*/ 50 w 110"/>
              <a:gd name="T3" fmla="*/ 97 h 100"/>
              <a:gd name="T4" fmla="*/ 1 w 110"/>
              <a:gd name="T5" fmla="*/ 9 h 100"/>
              <a:gd name="T6" fmla="*/ 1 w 110"/>
              <a:gd name="T7" fmla="*/ 3 h 100"/>
              <a:gd name="T8" fmla="*/ 6 w 110"/>
              <a:gd name="T9" fmla="*/ 0 h 100"/>
              <a:gd name="T10" fmla="*/ 104 w 110"/>
              <a:gd name="T11" fmla="*/ 0 h 100"/>
              <a:gd name="T12" fmla="*/ 109 w 110"/>
              <a:gd name="T13" fmla="*/ 3 h 100"/>
              <a:gd name="T14" fmla="*/ 109 w 110"/>
              <a:gd name="T15" fmla="*/ 9 h 100"/>
              <a:gd name="T16" fmla="*/ 60 w 110"/>
              <a:gd name="T17" fmla="*/ 97 h 100"/>
              <a:gd name="T18" fmla="*/ 55 w 110"/>
              <a:gd name="T19" fmla="*/ 100 h 100"/>
              <a:gd name="T20" fmla="*/ 16 w 110"/>
              <a:gd name="T21" fmla="*/ 12 h 100"/>
              <a:gd name="T22" fmla="*/ 55 w 110"/>
              <a:gd name="T23" fmla="*/ 82 h 100"/>
              <a:gd name="T24" fmla="*/ 94 w 110"/>
              <a:gd name="T25" fmla="*/ 12 h 100"/>
              <a:gd name="T26" fmla="*/ 16 w 110"/>
              <a:gd name="T27"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0">
                <a:moveTo>
                  <a:pt x="55" y="100"/>
                </a:moveTo>
                <a:cubicBezTo>
                  <a:pt x="53" y="100"/>
                  <a:pt x="51" y="98"/>
                  <a:pt x="50" y="97"/>
                </a:cubicBezTo>
                <a:lnTo>
                  <a:pt x="1" y="9"/>
                </a:lnTo>
                <a:cubicBezTo>
                  <a:pt x="0" y="7"/>
                  <a:pt x="0" y="5"/>
                  <a:pt x="1" y="3"/>
                </a:cubicBezTo>
                <a:cubicBezTo>
                  <a:pt x="2" y="2"/>
                  <a:pt x="4" y="0"/>
                  <a:pt x="6" y="0"/>
                </a:cubicBezTo>
                <a:lnTo>
                  <a:pt x="104" y="0"/>
                </a:lnTo>
                <a:cubicBezTo>
                  <a:pt x="106" y="0"/>
                  <a:pt x="108" y="2"/>
                  <a:pt x="109" y="3"/>
                </a:cubicBezTo>
                <a:cubicBezTo>
                  <a:pt x="110" y="5"/>
                  <a:pt x="110" y="7"/>
                  <a:pt x="109" y="9"/>
                </a:cubicBezTo>
                <a:lnTo>
                  <a:pt x="60" y="97"/>
                </a:lnTo>
                <a:cubicBezTo>
                  <a:pt x="59" y="98"/>
                  <a:pt x="57" y="100"/>
                  <a:pt x="55" y="100"/>
                </a:cubicBezTo>
                <a:close/>
                <a:moveTo>
                  <a:pt x="16" y="12"/>
                </a:moveTo>
                <a:lnTo>
                  <a:pt x="55" y="82"/>
                </a:lnTo>
                <a:lnTo>
                  <a:pt x="94" y="12"/>
                </a:lnTo>
                <a:lnTo>
                  <a:pt x="16" y="12"/>
                </a:lnTo>
                <a:close/>
              </a:path>
            </a:pathLst>
          </a:custGeom>
          <a:solidFill>
            <a:schemeClr val="tx1"/>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s-ES" sz="1800" b="0" i="0" u="none" strike="noStrike" kern="1200" cap="none" spc="0" normalizeH="0" baseline="0" noProof="0" dirty="0">
              <a:ln>
                <a:noFill/>
              </a:ln>
              <a:solidFill>
                <a:prstClr val="black"/>
              </a:solidFill>
              <a:effectLst/>
              <a:uLnTx/>
              <a:uFillTx/>
              <a:latin typeface="Arial" panose="020B0604020202020204"/>
              <a:ea typeface="Microsoft YaHei" panose="020B0503020204020204" pitchFamily="34" charset="-122"/>
              <a:cs typeface="+mn-cs"/>
            </a:endParaRPr>
          </a:p>
        </p:txBody>
      </p:sp>
      <p:sp>
        <p:nvSpPr>
          <p:cNvPr id="2" name="矩形 1"/>
          <p:cNvSpPr/>
          <p:nvPr>
            <p:custDataLst>
              <p:tags r:id="rId10"/>
            </p:custDataLst>
          </p:nvPr>
        </p:nvSpPr>
        <p:spPr>
          <a:xfrm>
            <a:off x="2886710" y="4955540"/>
            <a:ext cx="6418580" cy="1139825"/>
          </a:xfrm>
          <a:prstGeom prst="rect">
            <a:avLst/>
          </a:prstGeom>
        </p:spPr>
        <p:txBody>
          <a:bodyPr wrap="square">
            <a:noAutofit/>
          </a:bodyPr>
          <a:lstStyle/>
          <a:p>
            <a:pPr marL="0" marR="0" lvl="0" indent="0" algn="ctr" defTabSz="914400" rtl="0" eaLnBrk="1" fontAlgn="auto" latinLnBrk="0" hangingPunct="1">
              <a:lnSpc>
                <a:spcPts val="2800"/>
              </a:lnSpc>
              <a:spcBef>
                <a:spcPts val="150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Gianforte School of Computing </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rPr>
              <a:t>Norm Asbjornson College of Engineering</a:t>
            </a:r>
            <a:endParaRPr kumimoji="0" lang="en-US" altLang="en-GB" sz="2200" b="0" i="0" u="none" strike="noStrike" kern="1200" cap="none" spc="0" normalizeH="0" baseline="0" noProof="0" dirty="0">
              <a:ln>
                <a:noFill/>
              </a:ln>
              <a:solidFill>
                <a:srgbClr val="000000"/>
              </a:solidFill>
              <a:effectLst/>
              <a:uLnTx/>
              <a:uFillTx/>
              <a:latin typeface="Palatino Linotype" panose="02040502050505030304" charset="0"/>
              <a:ea typeface="Microsoft YaHei" panose="020B0503020204020204" pitchFamily="34" charset="-122"/>
              <a:cs typeface="Palatino Linotype" panose="02040502050505030304" charset="0"/>
              <a:sym typeface="+mn-ea"/>
            </a:endParaRPr>
          </a:p>
          <a:p>
            <a:pPr marL="0" marR="0" lvl="0" indent="0" algn="ctr" defTabSz="914400" rtl="0" eaLnBrk="1" fontAlgn="auto" latinLnBrk="0" hangingPunct="1">
              <a:lnSpc>
                <a:spcPts val="2800"/>
              </a:lnSpc>
              <a:spcBef>
                <a:spcPts val="0"/>
              </a:spcBef>
              <a:spcAft>
                <a:spcPts val="0"/>
              </a:spcAft>
              <a:buClrTx/>
              <a:buSzTx/>
              <a:buFontTx/>
              <a:buNone/>
              <a:defRPr/>
            </a:pPr>
            <a:r>
              <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rPr>
              <a:t>E-mail: fangtian.zhong@montana.edu</a:t>
            </a: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a:p>
            <a:pPr marL="0" marR="0" lvl="0" indent="0" algn="ctr" defTabSz="914400" rtl="0" eaLnBrk="1" fontAlgn="auto" latinLnBrk="0" hangingPunct="1">
              <a:lnSpc>
                <a:spcPts val="2800"/>
              </a:lnSpc>
              <a:spcBef>
                <a:spcPts val="0"/>
              </a:spcBef>
              <a:spcAft>
                <a:spcPts val="0"/>
              </a:spcAft>
              <a:buClrTx/>
              <a:buSzTx/>
              <a:buFontTx/>
              <a:buNone/>
              <a:defRPr/>
            </a:pPr>
            <a:endParaRPr kumimoji="0" lang="en-US" altLang="zh-CN" sz="2200" b="0" i="0" u="none" strike="noStrike" kern="1200" cap="none" spc="0" normalizeH="0" baseline="0" noProof="0" dirty="0">
              <a:ln>
                <a:noFill/>
              </a:ln>
              <a:solidFill>
                <a:prstClr val="black"/>
              </a:solidFill>
              <a:effectLst/>
              <a:uLnTx/>
              <a:uFillTx/>
              <a:latin typeface="Palatino Linotype" panose="02040502050505030304" charset="0"/>
              <a:ea typeface="Microsoft YaHei" panose="020B0503020204020204" pitchFamily="34" charset="-122"/>
              <a:cs typeface="Palatino Linotype" panose="02040502050505030304" charset="0"/>
            </a:endParaRPr>
          </a:p>
        </p:txBody>
      </p:sp>
      <p:pic>
        <p:nvPicPr>
          <p:cNvPr id="13" name="图片 12"/>
          <p:cNvPicPr>
            <a:picLocks noChangeAspect="1"/>
          </p:cNvPicPr>
          <p:nvPr>
            <p:custDataLst>
              <p:tags r:id="rId11"/>
            </p:custDataLst>
          </p:nvPr>
        </p:nvPicPr>
        <p:blipFill>
          <a:blip r:embed="rId12"/>
          <a:stretch>
            <a:fillRect/>
          </a:stretch>
        </p:blipFill>
        <p:spPr>
          <a:xfrm>
            <a:off x="311785" y="46355"/>
            <a:ext cx="2063115" cy="1447165"/>
          </a:xfrm>
          <a:prstGeom prst="rect">
            <a:avLst/>
          </a:prstGeom>
          <a:noFill/>
          <a:ln w="9525">
            <a:noFill/>
          </a:ln>
        </p:spPr>
      </p:pic>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1" grpId="0" bldLvl="0" animBg="1"/>
      <p:bldP spid="17" grpId="0" bldLvl="0" animBg="1"/>
      <p:bldP spid="18" grpId="0" bldLvl="0" animBg="1"/>
      <p:bldP spid="2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Malware Binary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27655" name="TextBox 16" descr="7b0a202020202262756c6c6574223a20227b5c2263617465676f727949645c223a31303030352c5c2274656d706c61746549645c223a32303233313534337d220a7d0a"/>
          <p:cNvSpPr txBox="1"/>
          <p:nvPr>
            <p:custDataLst>
              <p:tags r:id="rId2"/>
            </p:custDataLst>
          </p:nvPr>
        </p:nvSpPr>
        <p:spPr>
          <a:xfrm>
            <a:off x="6342380" y="1137285"/>
            <a:ext cx="5198110" cy="2758440"/>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What does the malware do</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How does it do it</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identify triggers</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What is the purpose of the</a:t>
            </a:r>
            <a:r>
              <a:rPr lang="en-US" sz="2200" dirty="0">
                <a:latin typeface="Arial" panose="020B0604020202020204" pitchFamily="34" charset="0"/>
              </a:rPr>
              <a:t> </a:t>
            </a:r>
            <a:r>
              <a:rPr sz="2200" dirty="0">
                <a:latin typeface="Arial" panose="020B0604020202020204" pitchFamily="34" charset="0"/>
              </a:rPr>
              <a:t>malware</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lang="en-US" sz="2200" dirty="0">
                <a:latin typeface="Arial" panose="020B0604020202020204" pitchFamily="34" charset="0"/>
              </a:rPr>
              <a:t>I</a:t>
            </a:r>
            <a:r>
              <a:rPr sz="2200" dirty="0">
                <a:latin typeface="Arial" panose="020B0604020202020204" pitchFamily="34" charset="0"/>
              </a:rPr>
              <a:t>s this an instance of a known</a:t>
            </a:r>
            <a:r>
              <a:rPr lang="en-US" sz="2200" dirty="0">
                <a:latin typeface="Arial" panose="020B0604020202020204" pitchFamily="34" charset="0"/>
              </a:rPr>
              <a:t> </a:t>
            </a:r>
            <a:r>
              <a:rPr sz="2200" dirty="0">
                <a:latin typeface="Arial" panose="020B0604020202020204" pitchFamily="34" charset="0"/>
              </a:rPr>
              <a:t>threat or a new malware</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who is the author</a:t>
            </a:r>
            <a:endParaRPr sz="2200" dirty="0">
              <a:latin typeface="Arial" panose="020B0604020202020204" pitchFamily="34" charset="0"/>
            </a:endParaRPr>
          </a:p>
          <a:p>
            <a:pPr marL="457200" indent="-279400" fontAlgn="auto">
              <a:lnSpc>
                <a:spcPts val="2600"/>
              </a:lnSpc>
              <a:buFont typeface="Arial" panose="020B0604020202020204" pitchFamily="34" charset="0"/>
              <a:buBlip>
                <a:blip r:embed="rId3"/>
              </a:buBlip>
              <a:extLst>
                <a:ext uri="{35155182-B16C-46BC-9424-99874614C6A1}">
                  <wpsdc:indentchars xmlns:wpsdc="http://www.wps.cn/officeDocument/2017/drawingmlCustomData" val="-100" checksum="3991477789"/>
                  <wpsdc:marlchars xmlns:wpsdc="http://www.wps.cn/officeDocument/2017/drawingmlCustomData" val="200" checksum="2975741746"/>
                </a:ext>
              </a:extLst>
            </a:pPr>
            <a:r>
              <a:rPr sz="2200" dirty="0">
                <a:latin typeface="Arial" panose="020B0604020202020204" pitchFamily="34" charset="0"/>
              </a:rPr>
              <a:t>…</a:t>
            </a:r>
            <a:endParaRPr sz="2200" dirty="0">
              <a:latin typeface="Arial" panose="020B0604020202020204" pitchFamily="34" charset="0"/>
            </a:endParaRPr>
          </a:p>
        </p:txBody>
      </p:sp>
      <p:grpSp>
        <p:nvGrpSpPr>
          <p:cNvPr id="7" name="组合 6"/>
          <p:cNvGrpSpPr/>
          <p:nvPr/>
        </p:nvGrpSpPr>
        <p:grpSpPr>
          <a:xfrm>
            <a:off x="6446520" y="4232910"/>
            <a:ext cx="4648200" cy="1955800"/>
            <a:chOff x="10680" y="6670"/>
            <a:chExt cx="7320" cy="3080"/>
          </a:xfrm>
        </p:grpSpPr>
        <p:sp>
          <p:nvSpPr>
            <p:cNvPr id="4" name="矩形 3"/>
            <p:cNvSpPr/>
            <p:nvPr>
              <p:custDataLst>
                <p:tags r:id="rId4"/>
              </p:custDataLst>
            </p:nvPr>
          </p:nvSpPr>
          <p:spPr>
            <a:xfrm>
              <a:off x="10680" y="6670"/>
              <a:ext cx="7320" cy="3080"/>
            </a:xfrm>
            <a:prstGeom prst="rect">
              <a:avLst/>
            </a:prstGeom>
            <a:solidFill>
              <a:srgbClr val="07A7AF">
                <a:alpha val="10000"/>
              </a:srgbClr>
            </a:solidFill>
            <a:ln>
              <a:solidFill>
                <a:srgbClr val="07A7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descr="7b0a202020202262756c6c6574223a20227b5c2263617465676f727949645c223a31303030352c5c2274656d706c61746549645c223a32303233313332307d220a7d0a"/>
            <p:cNvSpPr txBox="1"/>
            <p:nvPr>
              <p:custDataLst>
                <p:tags r:id="rId5"/>
              </p:custDataLst>
            </p:nvPr>
          </p:nvSpPr>
          <p:spPr>
            <a:xfrm>
              <a:off x="11075" y="6826"/>
              <a:ext cx="6530" cy="2769"/>
            </a:xfrm>
            <a:prstGeom prst="rect">
              <a:avLst/>
            </a:prstGeom>
            <a:noFill/>
            <a:ln w="9525">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476250" fontAlgn="auto">
                <a:lnSpc>
                  <a:spcPts val="2600"/>
                </a:lnSpc>
                <a:extLst>
                  <a:ext uri="{35155182-B16C-46BC-9424-99874614C6A1}">
                    <wpsdc:indentchars xmlns:wpsdc="http://www.wps.cn/officeDocument/2017/drawingmlCustomData" val="-150" checksum="3228161236"/>
                    <wpsdc:marlchars xmlns:wpsdc="http://www.wps.cn/officeDocument/2017/drawingmlCustomData" val="0" checksum="0"/>
                  </a:ext>
                </a:extLst>
              </a:pPr>
              <a:r>
                <a:rPr sz="2500" b="1" dirty="0">
                  <a:solidFill>
                    <a:srgbClr val="FF0000"/>
                  </a:solidFill>
                  <a:latin typeface="Arial" panose="020B0604020202020204" pitchFamily="34" charset="0"/>
                </a:rPr>
                <a:t>Challenges:</a:t>
              </a:r>
              <a:endParaRPr sz="2500" b="1" dirty="0">
                <a:solidFill>
                  <a:srgbClr val="FF0000"/>
                </a:solidFill>
                <a:latin typeface="Arial" panose="020B0604020202020204" pitchFamily="34" charset="0"/>
              </a:endParaRPr>
            </a:p>
            <a:p>
              <a:pPr marL="0" indent="-419100" fontAlgn="auto">
                <a:lnSpc>
                  <a:spcPts val="2600"/>
                </a:lnSpc>
                <a:buSzPct val="150000"/>
                <a:buBlip>
                  <a:blip r:embed="rId6"/>
                </a:buBlip>
                <a:extLst>
                  <a:ext uri="{35155182-B16C-46BC-9424-99874614C6A1}">
                    <wpsdc:indentchars xmlns:wpsdc="http://www.wps.cn/officeDocument/2017/drawingmlCustomData" val="-150" checksum="2680044976"/>
                    <wpsdc:marlchars xmlns:wpsdc="http://www.wps.cn/officeDocument/2017/drawingmlCustomData" val="0" checksum="0"/>
                  </a:ext>
                </a:extLst>
              </a:pPr>
              <a:r>
                <a:rPr sz="2200" dirty="0">
                  <a:latin typeface="Arial" panose="020B0604020202020204" pitchFamily="34" charset="0"/>
                </a:rPr>
                <a:t>lack of automation</a:t>
              </a:r>
              <a:endParaRPr sz="2200" dirty="0">
                <a:latin typeface="Arial" panose="020B0604020202020204" pitchFamily="34" charset="0"/>
              </a:endParaRPr>
            </a:p>
            <a:p>
              <a:pPr marL="0" indent="-419100" fontAlgn="auto">
                <a:lnSpc>
                  <a:spcPts val="2600"/>
                </a:lnSpc>
                <a:buSzPct val="150000"/>
                <a:buBlip>
                  <a:blip r:embed="rId6"/>
                </a:buBlip>
                <a:extLst>
                  <a:ext uri="{35155182-B16C-46BC-9424-99874614C6A1}">
                    <wpsdc:indentchars xmlns:wpsdc="http://www.wps.cn/officeDocument/2017/drawingmlCustomData" val="-150" checksum="2680044976"/>
                    <wpsdc:marlchars xmlns:wpsdc="http://www.wps.cn/officeDocument/2017/drawingmlCustomData" val="0" checksum="0"/>
                  </a:ext>
                </a:extLst>
              </a:pPr>
              <a:r>
                <a:rPr sz="2200" dirty="0">
                  <a:latin typeface="Arial" panose="020B0604020202020204" pitchFamily="34" charset="0"/>
                </a:rPr>
                <a:t>time-critical analysis</a:t>
              </a:r>
              <a:endParaRPr sz="2200" dirty="0">
                <a:latin typeface="Arial" panose="020B0604020202020204" pitchFamily="34" charset="0"/>
              </a:endParaRPr>
            </a:p>
            <a:p>
              <a:pPr marL="0" indent="-419100" fontAlgn="auto">
                <a:lnSpc>
                  <a:spcPts val="2600"/>
                </a:lnSpc>
                <a:buSzPct val="150000"/>
                <a:buBlip>
                  <a:blip r:embed="rId6"/>
                </a:buBlip>
                <a:extLst>
                  <a:ext uri="{35155182-B16C-46BC-9424-99874614C6A1}">
                    <wpsdc:indentchars xmlns:wpsdc="http://www.wps.cn/officeDocument/2017/drawingmlCustomData" val="-150" checksum="2680044976"/>
                    <wpsdc:marlchars xmlns:wpsdc="http://www.wps.cn/officeDocument/2017/drawingmlCustomData" val="0" checksum="0"/>
                  </a:ext>
                </a:extLst>
              </a:pPr>
              <a:r>
                <a:rPr sz="2200" dirty="0">
                  <a:latin typeface="Arial" panose="020B0604020202020204" pitchFamily="34" charset="0"/>
                </a:rPr>
                <a:t>labor intensive</a:t>
              </a:r>
              <a:endParaRPr sz="2200" dirty="0">
                <a:latin typeface="Arial" panose="020B0604020202020204" pitchFamily="34" charset="0"/>
              </a:endParaRPr>
            </a:p>
            <a:p>
              <a:pPr marL="0" indent="-419100" fontAlgn="auto">
                <a:lnSpc>
                  <a:spcPts val="2600"/>
                </a:lnSpc>
                <a:buSzPct val="150000"/>
                <a:buBlip>
                  <a:blip r:embed="rId6"/>
                </a:buBlip>
                <a:extLst>
                  <a:ext uri="{35155182-B16C-46BC-9424-99874614C6A1}">
                    <wpsdc:indentchars xmlns:wpsdc="http://www.wps.cn/officeDocument/2017/drawingmlCustomData" val="-150" checksum="2680044976"/>
                    <wpsdc:marlchars xmlns:wpsdc="http://www.wps.cn/officeDocument/2017/drawingmlCustomData" val="0" checksum="0"/>
                  </a:ext>
                </a:extLst>
              </a:pPr>
              <a:r>
                <a:rPr sz="2200" dirty="0">
                  <a:latin typeface="Arial" panose="020B0604020202020204" pitchFamily="34" charset="0"/>
                </a:rPr>
                <a:t>requires a human in the loop</a:t>
              </a:r>
              <a:endParaRPr sz="2200" dirty="0">
                <a:latin typeface="Arial" panose="020B0604020202020204" pitchFamily="34" charset="0"/>
              </a:endParaRPr>
            </a:p>
          </p:txBody>
        </p:sp>
      </p:grpSp>
      <p:sp>
        <p:nvSpPr>
          <p:cNvPr id="6" name="Text Box 8" descr="7b0a202020202262756c6c6574223a20227b5c2263617465676f727949645c223a31303030362c5c2274656d706c61746549645c223a32303233313234337d220a7d0a"/>
          <p:cNvSpPr txBox="1">
            <a:spLocks noChangeArrowheads="1"/>
          </p:cNvSpPr>
          <p:nvPr>
            <p:custDataLst>
              <p:tags r:id="rId7"/>
            </p:custDataLst>
          </p:nvPr>
        </p:nvSpPr>
        <p:spPr bwMode="auto">
          <a:xfrm>
            <a:off x="378460" y="4017010"/>
            <a:ext cx="556133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457200">
              <a:lnSpc>
                <a:spcPts val="2800"/>
              </a:lnSpc>
              <a:spcBef>
                <a:spcPts val="500"/>
              </a:spcBef>
              <a:buSzPct val="200000"/>
              <a:buFontTx/>
              <a:buBlip>
                <a:blip r:embed="rId8"/>
              </a:buBlip>
              <a:extLst>
                <a:ext uri="{35155182-B16C-46BC-9424-99874614C6A1}">
                  <wpsdc:indentchars xmlns:wpsdc="http://www.wps.cn/officeDocument/2017/drawingmlCustomData" val="-150" checksum="3538297140"/>
                  <wpsdc:marlchars xmlns:wpsdc="http://www.wps.cn/officeDocument/2017/drawingmlCustomData" val="250" checksum="1039213347"/>
                </a:ext>
              </a:extLst>
            </a:pPr>
            <a:r>
              <a:rPr lang="en-US" altLang="zh-CN" sz="2400" b="0" dirty="0">
                <a:latin typeface="Arial" panose="020B0604020202020204" pitchFamily="34" charset="0"/>
                <a:ea typeface="微软雅黑 Light" panose="020B0502040204020203" charset="-122"/>
                <a:cs typeface="Arial" panose="020B0604020202020204" pitchFamily="34" charset="0"/>
                <a:sym typeface="+mn-ea"/>
              </a:rPr>
              <a:t>Typically a stripped binary with no debugging information.</a:t>
            </a:r>
            <a:endParaRPr lang="en-US" altLang="zh-CN" sz="24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57200">
              <a:lnSpc>
                <a:spcPts val="2800"/>
              </a:lnSpc>
              <a:spcBef>
                <a:spcPts val="500"/>
              </a:spcBef>
              <a:buSzPct val="200000"/>
              <a:buFontTx/>
              <a:buBlip>
                <a:blip r:embed="rId8"/>
              </a:buBlip>
              <a:extLst>
                <a:ext uri="{35155182-B16C-46BC-9424-99874614C6A1}">
                  <wpsdc:indentchars xmlns:wpsdc="http://www.wps.cn/officeDocument/2017/drawingmlCustomData" val="-150" checksum="3538297140"/>
                  <wpsdc:marlchars xmlns:wpsdc="http://www.wps.cn/officeDocument/2017/drawingmlCustomData" val="250" checksum="1039213347"/>
                </a:ext>
              </a:extLst>
            </a:pPr>
            <a:r>
              <a:rPr lang="en-US" altLang="zh-CN" sz="2400" b="0" dirty="0">
                <a:latin typeface="Arial" panose="020B0604020202020204" pitchFamily="34" charset="0"/>
                <a:ea typeface="微软雅黑 Light" panose="020B0502040204020203" charset="-122"/>
                <a:cs typeface="Arial" panose="020B0604020202020204" pitchFamily="34" charset="0"/>
                <a:sym typeface="+mn-ea"/>
              </a:rPr>
              <a:t>In the case of malicious code, it is often obfuscated and packed.</a:t>
            </a:r>
            <a:endParaRPr lang="en-US" altLang="zh-CN" sz="24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57200">
              <a:lnSpc>
                <a:spcPts val="2800"/>
              </a:lnSpc>
              <a:spcBef>
                <a:spcPts val="500"/>
              </a:spcBef>
              <a:buSzPct val="200000"/>
              <a:buFontTx/>
              <a:buBlip>
                <a:blip r:embed="rId8"/>
              </a:buBlip>
              <a:extLst>
                <a:ext uri="{35155182-B16C-46BC-9424-99874614C6A1}">
                  <wpsdc:indentchars xmlns:wpsdc="http://www.wps.cn/officeDocument/2017/drawingmlCustomData" val="-150" checksum="3538297140"/>
                  <wpsdc:marlchars xmlns:wpsdc="http://www.wps.cn/officeDocument/2017/drawingmlCustomData" val="250" checksum="1039213347"/>
                </a:ext>
              </a:extLst>
            </a:pPr>
            <a:r>
              <a:rPr lang="en-US" altLang="zh-CN" sz="2400" b="0" dirty="0">
                <a:latin typeface="Arial" panose="020B0604020202020204" pitchFamily="34" charset="0"/>
                <a:ea typeface="微软雅黑 Light" panose="020B0502040204020203" charset="-122"/>
                <a:cs typeface="Arial" panose="020B0604020202020204" pitchFamily="34" charset="0"/>
                <a:sym typeface="+mn-ea"/>
              </a:rPr>
              <a:t>Often has embedded suicide logic and anti-analysis logic.</a:t>
            </a:r>
            <a:endParaRPr lang="en-US" altLang="zh-CN" sz="2400" b="0" dirty="0">
              <a:latin typeface="Arial" panose="020B0604020202020204" pitchFamily="34" charset="0"/>
              <a:ea typeface="微软雅黑 Light" panose="020B0502040204020203" charset="-122"/>
              <a:cs typeface="Arial" panose="020B0604020202020204" pitchFamily="34" charset="0"/>
              <a:sym typeface="+mn-ea"/>
            </a:endParaRPr>
          </a:p>
        </p:txBody>
      </p:sp>
      <p:sp>
        <p:nvSpPr>
          <p:cNvPr id="27651" name="Rectangle 4"/>
          <p:cNvSpPr/>
          <p:nvPr>
            <p:custDataLst>
              <p:tags r:id="rId9"/>
            </p:custDataLst>
          </p:nvPr>
        </p:nvSpPr>
        <p:spPr>
          <a:xfrm>
            <a:off x="2149475" y="1118870"/>
            <a:ext cx="2181225" cy="2795270"/>
          </a:xfrm>
          <a:prstGeom prst="rect">
            <a:avLst/>
          </a:prstGeom>
          <a:solidFill>
            <a:srgbClr val="08BFC6"/>
          </a:solidFill>
          <a:ln w="12700" cap="flat" cmpd="sng">
            <a:solidFill>
              <a:srgbClr val="07A7AF"/>
            </a:solidFill>
            <a:prstDash val="solid"/>
            <a:miter/>
            <a:headEnd type="none" w="med" len="med"/>
            <a:tailEnd type="none" w="med" len="med"/>
          </a:ln>
        </p:spPr>
        <p:txBody>
          <a:bodyPr wrap="none"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1600" b="1" dirty="0">
                <a:solidFill>
                  <a:schemeClr val="bg1"/>
                </a:solidFill>
                <a:latin typeface="Times New Roman" panose="02020603050405020304" charset="0"/>
                <a:cs typeface="Times New Roman" panose="02020603050405020304" charset="0"/>
              </a:rPr>
              <a:t>01001010100101010</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01001010100101010</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01001010100101010</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01001010100101010</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01001010100101010</a:t>
            </a:r>
            <a:endParaRPr sz="1600" b="1" dirty="0">
              <a:solidFill>
                <a:schemeClr val="bg1"/>
              </a:solidFill>
              <a:latin typeface="Times New Roman" panose="02020603050405020304" charset="0"/>
              <a:cs typeface="Times New Roman" panose="02020603050405020304" charset="0"/>
            </a:endParaRPr>
          </a:p>
          <a:p>
            <a:pPr algn="ctr"/>
            <a:r>
              <a:rPr sz="1600" b="1" dirty="0">
                <a:solidFill>
                  <a:schemeClr val="bg1"/>
                </a:solidFill>
                <a:latin typeface="Times New Roman" panose="02020603050405020304" charset="0"/>
                <a:cs typeface="Times New Roman" panose="02020603050405020304" charset="0"/>
              </a:rPr>
              <a:t>10101010011010101</a:t>
            </a:r>
            <a:endParaRPr sz="1600" b="1" dirty="0">
              <a:solidFill>
                <a:schemeClr val="bg1"/>
              </a:solidFill>
              <a:latin typeface="Times New Roman" panose="02020603050405020304" charset="0"/>
              <a:cs typeface="Times New Roman" panose="02020603050405020304" charset="0"/>
            </a:endParaRPr>
          </a:p>
        </p:txBody>
      </p:sp>
      <p:sp>
        <p:nvSpPr>
          <p:cNvPr id="12" name="虚尾箭头 11"/>
          <p:cNvSpPr/>
          <p:nvPr>
            <p:custDataLst>
              <p:tags r:id="rId10"/>
            </p:custDataLst>
          </p:nvPr>
        </p:nvSpPr>
        <p:spPr>
          <a:xfrm>
            <a:off x="4673600" y="2192655"/>
            <a:ext cx="1625600" cy="647700"/>
          </a:xfrm>
          <a:prstGeom prst="stripedRightArrow">
            <a:avLst>
              <a:gd name="adj1" fmla="val 50000"/>
              <a:gd name="adj2" fmla="val 111428"/>
            </a:avLst>
          </a:prstGeom>
          <a:gradFill>
            <a:gsLst>
              <a:gs pos="0">
                <a:schemeClr val="bg1">
                  <a:lumMod val="95000"/>
                </a:schemeClr>
              </a:gs>
              <a:gs pos="56000">
                <a:srgbClr val="08B3BB">
                  <a:alpha val="100000"/>
                </a:srgbClr>
              </a:gs>
              <a:gs pos="100000">
                <a:srgbClr val="07A7AF"/>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11"/>
            </p:custDataLst>
          </p:nvPr>
        </p:nvSpPr>
        <p:spPr>
          <a:xfrm>
            <a:off x="6446520" y="1085850"/>
            <a:ext cx="5093970" cy="2882900"/>
          </a:xfrm>
          <a:prstGeom prst="rect">
            <a:avLst/>
          </a:prstGeom>
          <a:noFill/>
          <a:ln>
            <a:solidFill>
              <a:srgbClr val="07A7A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52" name="Text Box 5"/>
          <p:cNvSpPr txBox="1"/>
          <p:nvPr>
            <p:custDataLst>
              <p:tags r:id="rId12"/>
            </p:custDataLst>
          </p:nvPr>
        </p:nvSpPr>
        <p:spPr>
          <a:xfrm>
            <a:off x="1077595" y="2192655"/>
            <a:ext cx="1071880" cy="645160"/>
          </a:xfrm>
          <a:prstGeom prst="rect">
            <a:avLst/>
          </a:prstGeom>
          <a:noFill/>
          <a:ln w="9525">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sz="3600" b="1" dirty="0">
                <a:solidFill>
                  <a:srgbClr val="FF0000"/>
                </a:solidFill>
                <a:latin typeface="Arial" panose="020B0604020202020204" pitchFamily="34" charset="0"/>
              </a:rPr>
              <a:t>.exe</a:t>
            </a:r>
            <a:endParaRPr sz="3600" b="1"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Malware Analysis Systems</a:t>
            </a: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Content Placeholder 2"/>
          <p:cNvSpPr>
            <a:spLocks noGrp="1"/>
          </p:cNvSpPr>
          <p:nvPr>
            <p:custDataLst>
              <p:tags r:id="rId1"/>
            </p:custDataLst>
          </p:nvPr>
        </p:nvSpPr>
        <p:spPr>
          <a:xfrm>
            <a:off x="838200" y="1252855"/>
            <a:ext cx="10515600" cy="4351338"/>
          </a:xfrm>
          <a:prstGeom prst="rect">
            <a:avLst/>
          </a:prstGeo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b="1" i="1" dirty="0">
                <a:solidFill>
                  <a:srgbClr val="0070C0"/>
                </a:solidFill>
                <a:latin typeface="Arial" panose="020B0604020202020204" pitchFamily="34" charset="0"/>
                <a:cs typeface="Arial" panose="020B0604020202020204" pitchFamily="34" charset="0"/>
              </a:rPr>
              <a:t>Malware analysis </a:t>
            </a:r>
            <a:r>
              <a:rPr lang="en-US" dirty="0">
                <a:latin typeface="Arial" panose="020B0604020202020204" pitchFamily="34" charset="0"/>
                <a:cs typeface="Arial" panose="020B0604020202020204" pitchFamily="34" charset="0"/>
              </a:rPr>
              <a:t>involves dissecting malware to understand how it works, and determine its functionality, origin, and potential impact</a:t>
            </a:r>
            <a:endParaRPr lang="en-US" dirty="0">
              <a:latin typeface="Arial" panose="020B0604020202020204" pitchFamily="34" charset="0"/>
              <a:cs typeface="Arial" panose="020B0604020202020204" pitchFamily="34" charset="0"/>
            </a:endParaRPr>
          </a:p>
          <a:p>
            <a:pPr lvl="1">
              <a:lnSpc>
                <a:spcPct val="100000"/>
              </a:lnSpc>
            </a:pPr>
            <a:r>
              <a:rPr lang="en-US" dirty="0">
                <a:latin typeface="Arial" panose="020B0604020202020204" pitchFamily="34" charset="0"/>
                <a:cs typeface="Arial" panose="020B0604020202020204" pitchFamily="34" charset="0"/>
              </a:rPr>
              <a:t>Malware analysis is essential for any business and infrastructure that responds to cybersecurity incidents</a:t>
            </a: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Malware analysis systems can be classified into two broad categories</a:t>
            </a:r>
            <a:endParaRPr lang="en-US" dirty="0">
              <a:latin typeface="Arial" panose="020B0604020202020204" pitchFamily="34" charset="0"/>
              <a:cs typeface="Arial" panose="020B0604020202020204" pitchFamily="34" charset="0"/>
            </a:endParaRPr>
          </a:p>
          <a:p>
            <a:pPr lvl="1">
              <a:lnSpc>
                <a:spcPct val="100000"/>
              </a:lnSpc>
            </a:pPr>
            <a:r>
              <a:rPr lang="en-US" b="1" i="1" dirty="0">
                <a:solidFill>
                  <a:srgbClr val="0070C0"/>
                </a:solidFill>
                <a:latin typeface="Arial" panose="020B0604020202020204" pitchFamily="34" charset="0"/>
                <a:cs typeface="Arial" panose="020B0604020202020204" pitchFamily="34" charset="0"/>
              </a:rPr>
              <a:t>Static analysis systems </a:t>
            </a:r>
            <a:r>
              <a:rPr lang="en-US" dirty="0">
                <a:latin typeface="Arial" panose="020B0604020202020204" pitchFamily="34" charset="0"/>
                <a:cs typeface="Arial" panose="020B0604020202020204" pitchFamily="34" charset="0"/>
              </a:rPr>
              <a:t>(pre-execution analysis)</a:t>
            </a:r>
            <a:endParaRPr lang="en-US" dirty="0">
              <a:latin typeface="Arial" panose="020B0604020202020204" pitchFamily="34" charset="0"/>
              <a:cs typeface="Arial" panose="020B0604020202020204" pitchFamily="34" charset="0"/>
            </a:endParaRPr>
          </a:p>
          <a:p>
            <a:pPr lvl="2">
              <a:lnSpc>
                <a:spcPct val="100000"/>
              </a:lnSpc>
            </a:pPr>
            <a:r>
              <a:rPr lang="en-US" dirty="0">
                <a:latin typeface="Arial" panose="020B0604020202020204" pitchFamily="34" charset="0"/>
                <a:cs typeface="Arial" panose="020B0604020202020204" pitchFamily="34" charset="0"/>
              </a:rPr>
              <a:t>Process malware without running it, and extract features to be used for malware detection and classification</a:t>
            </a:r>
            <a:endParaRPr lang="en-US" dirty="0">
              <a:latin typeface="Arial" panose="020B0604020202020204" pitchFamily="34" charset="0"/>
              <a:cs typeface="Arial" panose="020B0604020202020204" pitchFamily="34" charset="0"/>
            </a:endParaRPr>
          </a:p>
          <a:p>
            <a:pPr lvl="1">
              <a:lnSpc>
                <a:spcPct val="100000"/>
              </a:lnSpc>
            </a:pPr>
            <a:r>
              <a:rPr lang="en-US" b="1" i="1" dirty="0">
                <a:solidFill>
                  <a:srgbClr val="0070C0"/>
                </a:solidFill>
                <a:latin typeface="Arial" panose="020B0604020202020204" pitchFamily="34" charset="0"/>
                <a:cs typeface="Arial" panose="020B0604020202020204" pitchFamily="34" charset="0"/>
              </a:rPr>
              <a:t>Dynamic analysis systems </a:t>
            </a:r>
            <a:r>
              <a:rPr lang="en-US" dirty="0">
                <a:latin typeface="Arial" panose="020B0604020202020204" pitchFamily="34" charset="0"/>
                <a:cs typeface="Arial" panose="020B0604020202020204" pitchFamily="34" charset="0"/>
              </a:rPr>
              <a:t>(post-execution analysis)</a:t>
            </a:r>
            <a:endParaRPr lang="en-US" dirty="0">
              <a:latin typeface="Arial" panose="020B0604020202020204" pitchFamily="34" charset="0"/>
              <a:cs typeface="Arial" panose="020B0604020202020204" pitchFamily="34" charset="0"/>
            </a:endParaRPr>
          </a:p>
          <a:p>
            <a:pPr lvl="2">
              <a:lnSpc>
                <a:spcPct val="100000"/>
              </a:lnSpc>
            </a:pPr>
            <a:r>
              <a:rPr lang="en-US" dirty="0">
                <a:latin typeface="Arial" panose="020B0604020202020204" pitchFamily="34" charset="0"/>
                <a:cs typeface="Arial" panose="020B0604020202020204" pitchFamily="34" charset="0"/>
              </a:rPr>
              <a:t>It involves running the malware either in a physical or virtual environment, and searching for indicators of malicious activities</a:t>
            </a: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Some references also add a class of </a:t>
            </a:r>
            <a:r>
              <a:rPr lang="en-US" b="1" i="1" dirty="0">
                <a:solidFill>
                  <a:srgbClr val="0070C0"/>
                </a:solidFill>
                <a:latin typeface="Arial" panose="020B0604020202020204" pitchFamily="34" charset="0"/>
                <a:cs typeface="Arial" panose="020B0604020202020204" pitchFamily="34" charset="0"/>
              </a:rPr>
              <a:t>hybrid analysis systems</a:t>
            </a:r>
            <a:r>
              <a:rPr lang="en-US" dirty="0">
                <a:latin typeface="Arial" panose="020B0604020202020204" pitchFamily="34" charset="0"/>
                <a:cs typeface="Arial" panose="020B0604020202020204" pitchFamily="34" charset="0"/>
              </a:rPr>
              <a:t>, that combine static and dynamic analysis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Static Analysis VS Dynamic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64795" y="1235075"/>
            <a:ext cx="11438255" cy="495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685800">
              <a:lnSpc>
                <a:spcPts val="4000"/>
              </a:lnSpc>
              <a:spcBef>
                <a:spcPts val="1000"/>
              </a:spcBef>
              <a:buSzPct val="200000"/>
              <a:buFontTx/>
              <a:buBlip>
                <a:blip r:embed="rId3"/>
              </a:buBlip>
              <a:extLst>
                <a:ext uri="{35155182-B16C-46BC-9424-99874614C6A1}">
                  <wpsdc:indentchars xmlns:wpsdc="http://www.wps.cn/officeDocument/2017/drawingmlCustomData" val="-150" checksum="2207967695"/>
                  <wpsdc:marlchars xmlns:wpsdc="http://www.wps.cn/officeDocument/2017/drawingmlCustomData" val="250" checksum="1039213347"/>
                </a:ext>
              </a:extLst>
            </a:pPr>
            <a:r>
              <a:rPr lang="en-US" altLang="zh-CN" sz="3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Static Analysis</a:t>
            </a:r>
            <a:endParaRPr lang="en-US" altLang="zh-CN" sz="350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The process of analyzing a malware sample without actually executing it. </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Tools:</a:t>
            </a: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 VirusTotal, strings, a disassembler like angr, IDA Pro, etc.</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571500" indent="-666750">
              <a:lnSpc>
                <a:spcPts val="4000"/>
              </a:lnSpc>
              <a:spcBef>
                <a:spcPts val="2000"/>
              </a:spcBef>
              <a:buSzPct val="200000"/>
              <a:buFontTx/>
              <a:buBlip>
                <a:blip r:embed="rId3"/>
              </a:buBlip>
              <a:extLst>
                <a:ext uri="{35155182-B16C-46BC-9424-99874614C6A1}">
                  <wpsdc:marlchars xmlns:wpsdc="http://www.wps.cn/officeDocument/2017/drawingmlCustomData" val="250" checksum="1039213347"/>
                </a:ext>
              </a:extLst>
            </a:pPr>
            <a:r>
              <a:rPr lang="en-US" altLang="zh-CN" sz="36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Dynamic Analysis</a:t>
            </a:r>
            <a:endParaRPr lang="en-US" altLang="zh-CN" sz="3000" dirty="0">
              <a:solidFill>
                <a:srgbClr val="07A7AF"/>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The process of analyzing malware by executing it in a controlled environment to observe its behavior and identify its functionality. Use a virtual machine and take snapshots.</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Tools:</a:t>
            </a: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 angr, RegShot, Process Monitor, Process Hacker, CaptureBAT.</a:t>
            </a: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7A7AF"/>
              </a:buClr>
              <a:buSzPct val="100000"/>
              <a:buFont typeface="Wingdings" panose="05000000000000000000" charset="0"/>
              <a:buChar char="q"/>
              <a:extLst>
                <a:ext uri="{35155182-B16C-46BC-9424-99874614C6A1}">
                  <wpsdc:indentchars xmlns:wpsdc="http://www.wps.cn/officeDocument/2017/drawingmlCustomData" val="-150" checksum="390499218"/>
                  <wpsdc:marlchars xmlns:wpsdc="http://www.wps.cn/officeDocument/2017/drawingmlCustomData" val="400" checksum="1645423262"/>
                </a:ext>
              </a:extLst>
            </a:pPr>
            <a:r>
              <a:rPr lang="en-US" altLang="zh-CN" sz="260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RAM Analysis:</a:t>
            </a:r>
            <a:r>
              <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rPr>
              <a:t> Mandiant's Redline, Volatility.</a:t>
            </a:r>
            <a:endParaRPr lang="en-US" altLang="zh-CN" sz="260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419100" indent="0">
              <a:lnSpc>
                <a:spcPts val="3500"/>
              </a:lnSpc>
              <a:spcBef>
                <a:spcPts val="0"/>
              </a:spcBef>
              <a:buClr>
                <a:srgbClr val="00B050"/>
              </a:buClr>
              <a:buSzPct val="100000"/>
              <a:buFont typeface="Wingdings" panose="05000000000000000000" charset="0"/>
              <a:buNone/>
            </a:pP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a:p>
            <a:pPr marL="914400" indent="-495300">
              <a:lnSpc>
                <a:spcPts val="3500"/>
              </a:lnSpc>
              <a:spcBef>
                <a:spcPts val="0"/>
              </a:spcBef>
              <a:buClr>
                <a:srgbClr val="00B050"/>
              </a:buClr>
              <a:buSzPct val="100000"/>
              <a:buFont typeface="Wingdings" panose="05000000000000000000" charset="0"/>
              <a:buChar char="Ø"/>
              <a:extLst>
                <a:ext uri="{35155182-B16C-46BC-9424-99874614C6A1}">
                  <wpsdc:indentchars xmlns:wpsdc="http://www.wps.cn/officeDocument/2017/drawingmlCustomData" val="-150" checksum="390499218"/>
                  <wpsdc:marlchars xmlns:wpsdc="http://www.wps.cn/officeDocument/2017/drawingmlCustomData" val="400" checksum="1645423262"/>
                </a:ext>
              </a:extLst>
            </a:pPr>
            <a:endParaRPr lang="en-US" altLang="zh-CN" sz="2600" b="0" dirty="0">
              <a:solidFill>
                <a:prstClr val="black"/>
              </a:solidFill>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nvSpPr>
        <p:spPr>
          <a:xfrm>
            <a:off x="975360" y="318770"/>
            <a:ext cx="1120648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en-US" altLang="zh-CN" sz="32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Merits of Static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5"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64795" y="1197610"/>
            <a:ext cx="11438255" cy="47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533400">
              <a:lnSpc>
                <a:spcPts val="3300"/>
              </a:lnSpc>
              <a:spcBef>
                <a:spcPts val="1000"/>
              </a:spcBef>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Fast:</a:t>
            </a:r>
            <a:r>
              <a:rPr lang="en-US" altLang="zh-CN" sz="2800" b="0" dirty="0">
                <a:latin typeface="Arial" panose="020B0604020202020204" pitchFamily="34" charset="0"/>
                <a:ea typeface="微软雅黑 Light" panose="020B0502040204020203" charset="-122"/>
                <a:cs typeface="Arial" panose="020B0604020202020204" pitchFamily="34" charset="0"/>
                <a:sym typeface="+mn-ea"/>
              </a:rPr>
              <a:t> Static analysis is generally faster than dynamic analysis, as it does not require the execution of the malware.</a:t>
            </a:r>
            <a:endParaRPr lang="en-US" altLang="zh-CN" sz="2800" b="0" dirty="0">
              <a:latin typeface="Arial" panose="020B0604020202020204" pitchFamily="34" charset="0"/>
              <a:ea typeface="微软雅黑 Light" panose="020B0502040204020203" charset="-122"/>
              <a:cs typeface="Arial" panose="020B0604020202020204" pitchFamily="34" charset="0"/>
              <a:sym typeface="+mn-ea"/>
            </a:endParaRPr>
          </a:p>
          <a:p>
            <a:pPr marL="571500" indent="-533400">
              <a:lnSpc>
                <a:spcPts val="3300"/>
              </a:lnSpc>
              <a:spcBef>
                <a:spcPts val="1000"/>
              </a:spcBef>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Non-intrusive:</a:t>
            </a:r>
            <a:r>
              <a:rPr lang="en-US" altLang="zh-CN" sz="2800" b="0" dirty="0">
                <a:latin typeface="Arial" panose="020B0604020202020204" pitchFamily="34" charset="0"/>
                <a:ea typeface="微软雅黑 Light" panose="020B0502040204020203" charset="-122"/>
                <a:cs typeface="Arial" panose="020B0604020202020204" pitchFamily="34" charset="0"/>
                <a:sym typeface="+mn-ea"/>
              </a:rPr>
              <a:t> It does not modify the system or the malware being analyzed.</a:t>
            </a:r>
            <a:endParaRPr lang="en-US" altLang="zh-CN" sz="2800" b="0" dirty="0">
              <a:latin typeface="Arial" panose="020B0604020202020204" pitchFamily="34" charset="0"/>
              <a:ea typeface="微软雅黑 Light" panose="020B0502040204020203" charset="-122"/>
              <a:cs typeface="Arial" panose="020B0604020202020204" pitchFamily="34" charset="0"/>
              <a:sym typeface="+mn-ea"/>
            </a:endParaRPr>
          </a:p>
          <a:p>
            <a:pPr marL="571500" indent="-533400">
              <a:lnSpc>
                <a:spcPts val="3300"/>
              </a:lnSpc>
              <a:spcBef>
                <a:spcPts val="1000"/>
              </a:spcBef>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Scalable:</a:t>
            </a:r>
            <a:r>
              <a:rPr lang="en-US" altLang="zh-CN" sz="2800" b="0" dirty="0">
                <a:latin typeface="Arial" panose="020B0604020202020204" pitchFamily="34" charset="0"/>
                <a:ea typeface="微软雅黑 Light" panose="020B0502040204020203" charset="-122"/>
                <a:cs typeface="Arial" panose="020B0604020202020204" pitchFamily="34" charset="0"/>
                <a:sym typeface="+mn-ea"/>
              </a:rPr>
              <a:t> It can be easily automated and scaled for analyzing large numbers of malware samples.</a:t>
            </a:r>
            <a:endParaRPr lang="en-US" altLang="zh-CN" sz="2800" b="0" dirty="0">
              <a:latin typeface="Arial" panose="020B0604020202020204" pitchFamily="34" charset="0"/>
              <a:ea typeface="微软雅黑 Light" panose="020B0502040204020203" charset="-122"/>
              <a:cs typeface="Arial" panose="020B0604020202020204" pitchFamily="34" charset="0"/>
              <a:sym typeface="+mn-ea"/>
            </a:endParaRPr>
          </a:p>
          <a:p>
            <a:pPr marL="571500" indent="-533400">
              <a:lnSpc>
                <a:spcPts val="3300"/>
              </a:lnSpc>
              <a:spcBef>
                <a:spcPts val="1000"/>
              </a:spcBef>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Detection of Known Malware:</a:t>
            </a:r>
            <a:r>
              <a:rPr lang="en-US" altLang="zh-CN" sz="2800" b="0" dirty="0">
                <a:latin typeface="Arial" panose="020B0604020202020204" pitchFamily="34" charset="0"/>
                <a:ea typeface="微软雅黑 Light" panose="020B0502040204020203" charset="-122"/>
                <a:cs typeface="Arial" panose="020B0604020202020204" pitchFamily="34" charset="0"/>
                <a:sym typeface="+mn-ea"/>
              </a:rPr>
              <a:t> It can effectively detect known malware using signature-based detection methods.</a:t>
            </a:r>
            <a:endParaRPr lang="en-US" altLang="zh-CN" sz="2800" b="0" dirty="0">
              <a:latin typeface="Arial" panose="020B0604020202020204" pitchFamily="34" charset="0"/>
              <a:ea typeface="微软雅黑 Light" panose="020B0502040204020203" charset="-122"/>
              <a:cs typeface="Arial" panose="020B0604020202020204" pitchFamily="34" charset="0"/>
              <a:sym typeface="+mn-ea"/>
            </a:endParaRPr>
          </a:p>
          <a:p>
            <a:pPr marL="571500" indent="-533400">
              <a:lnSpc>
                <a:spcPts val="3300"/>
              </a:lnSpc>
              <a:spcBef>
                <a:spcPts val="1000"/>
              </a:spcBef>
              <a:buSzPct val="200000"/>
              <a:buFontTx/>
              <a:buBlip>
                <a:blip r:embed="rId3"/>
              </a:buBlip>
              <a:extLst>
                <a:ext uri="{35155182-B16C-46BC-9424-99874614C6A1}">
                  <wpsdc:indentchars xmlns:wpsdc="http://www.wps.cn/officeDocument/2017/drawingmlCustomData" val="-150" checksum="656641676"/>
                  <wpsdc:marlchars xmlns:wpsdc="http://www.wps.cn/officeDocument/2017/drawingmlCustomData" val="250" checksum="1039213347"/>
                </a:ext>
              </a:extLst>
            </a:pPr>
            <a:r>
              <a:rPr lang="en-US" altLang="zh-CN" sz="28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Easy to set up:</a:t>
            </a:r>
            <a:r>
              <a:rPr lang="en-US" altLang="zh-CN" sz="2800" b="0" dirty="0">
                <a:latin typeface="Arial" panose="020B0604020202020204" pitchFamily="34" charset="0"/>
                <a:ea typeface="微软雅黑 Light" panose="020B0502040204020203" charset="-122"/>
                <a:cs typeface="Arial" panose="020B0604020202020204" pitchFamily="34" charset="0"/>
                <a:sym typeface="+mn-ea"/>
              </a:rPr>
              <a:t> Static analysis can be performed using simple tools and does not require specialized equipment or configurations.</a:t>
            </a:r>
            <a:endParaRPr lang="en-US" altLang="zh-CN" sz="2800" b="0" dirty="0">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Drawbacks of Static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4"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54635" y="1197610"/>
            <a:ext cx="11746230" cy="521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476250">
              <a:lnSpc>
                <a:spcPts val="27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Limited Insight:</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provides limited insight into the malware’s behavior, as it only analyzes the binary code without executing it.</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7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Inability to Detect Polymorphic Malware:</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Polymorphic malware is designed to change its code to evade detection. Static analysis is not effective in detecting such malware.</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7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False Positives and False Negatives:</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can produce false positives and false negatives, as some malware can be designed to evade detection by traditional static analysis techniques.</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7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Requires Updated Signatures:</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Static analysis relies on signatures and heuristics to detect malware. This requires regular updates to detect new malware variants.</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9"/>
          <p:cNvSpPr txBox="1"/>
          <p:nvPr>
            <p:custDataLst>
              <p:tags r:id="rId1"/>
            </p:custDataLst>
          </p:nvPr>
        </p:nvSpPr>
        <p:spPr>
          <a:xfrm>
            <a:off x="975360" y="318770"/>
            <a:ext cx="10400030" cy="4419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accent2">
                    <a:lumMod val="75000"/>
                  </a:schemeClr>
                </a:solidFill>
                <a:latin typeface="Arial" panose="020B0604020202020204" pitchFamily="34" charset="0"/>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accent1"/>
                </a:solidFill>
                <a:latin typeface="+mj-ea"/>
                <a:ea typeface="+mj-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rPr>
              <a:t>Merits of Dynamic Analysis</a:t>
            </a:r>
            <a:endParaRPr kumimoji="0" lang="en-US" altLang="zh-CN" sz="3600" b="1" i="0" u="none" strike="noStrike" kern="1200" cap="none" spc="0" normalizeH="0" baseline="0" noProof="0">
              <a:ln>
                <a:noFill/>
              </a:ln>
              <a:solidFill>
                <a:srgbClr val="07A7AF"/>
              </a:solidFill>
              <a:effectLst/>
              <a:uLnTx/>
              <a:uFillTx/>
              <a:latin typeface="Arial" panose="020B0604020202020204" pitchFamily="34" charset="0"/>
              <a:ea typeface="Microsoft YaHei" panose="020B0503020204020204" pitchFamily="34" charset="-122"/>
              <a:cs typeface="+mn-cs"/>
            </a:endParaRPr>
          </a:p>
        </p:txBody>
      </p:sp>
      <p:sp>
        <p:nvSpPr>
          <p:cNvPr id="3" name="Text Box 8" descr="7b0a202020202262756c6c6574223a20227b5c2263617465676f727949645c223a31303030362c5c2274656d706c61746549645c223a32303233313234337d220a7d0a"/>
          <p:cNvSpPr txBox="1">
            <a:spLocks noChangeArrowheads="1"/>
          </p:cNvSpPr>
          <p:nvPr>
            <p:custDataLst>
              <p:tags r:id="rId2"/>
            </p:custDataLst>
          </p:nvPr>
        </p:nvSpPr>
        <p:spPr bwMode="auto">
          <a:xfrm>
            <a:off x="254635" y="1197610"/>
            <a:ext cx="11746230" cy="480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oAutofit/>
          </a:bodyPr>
          <a:lstStyle>
            <a:defPPr>
              <a:defRPr lang="en-US"/>
            </a:defPPr>
            <a:lvl1pPr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Lucida Sans" panose="020B0602030504020204" pitchFamily="34" charset="0"/>
                <a:ea typeface="+mn-ea"/>
                <a:cs typeface="+mn-cs"/>
              </a:defRPr>
            </a:lvl5pPr>
            <a:lvl6pPr marL="2286000" algn="l" defTabSz="914400" rtl="0" eaLnBrk="1" latinLnBrk="0" hangingPunct="1">
              <a:defRPr b="1" kern="1200">
                <a:solidFill>
                  <a:schemeClr val="tx1"/>
                </a:solidFill>
                <a:latin typeface="Lucida Sans" panose="020B0602030504020204" pitchFamily="34" charset="0"/>
                <a:ea typeface="+mn-ea"/>
                <a:cs typeface="+mn-cs"/>
              </a:defRPr>
            </a:lvl6pPr>
            <a:lvl7pPr marL="2743200" algn="l" defTabSz="914400" rtl="0" eaLnBrk="1" latinLnBrk="0" hangingPunct="1">
              <a:defRPr b="1" kern="1200">
                <a:solidFill>
                  <a:schemeClr val="tx1"/>
                </a:solidFill>
                <a:latin typeface="Lucida Sans" panose="020B0602030504020204" pitchFamily="34" charset="0"/>
                <a:ea typeface="+mn-ea"/>
                <a:cs typeface="+mn-cs"/>
              </a:defRPr>
            </a:lvl7pPr>
            <a:lvl8pPr marL="3200400" algn="l" defTabSz="914400" rtl="0" eaLnBrk="1" latinLnBrk="0" hangingPunct="1">
              <a:defRPr b="1" kern="1200">
                <a:solidFill>
                  <a:schemeClr val="tx1"/>
                </a:solidFill>
                <a:latin typeface="Lucida Sans" panose="020B0602030504020204" pitchFamily="34" charset="0"/>
                <a:ea typeface="+mn-ea"/>
                <a:cs typeface="+mn-cs"/>
              </a:defRPr>
            </a:lvl8pPr>
            <a:lvl9pPr marL="3657600" algn="l" defTabSz="914400" rtl="0" eaLnBrk="1" latinLnBrk="0" hangingPunct="1">
              <a:defRPr b="1" kern="1200">
                <a:solidFill>
                  <a:schemeClr val="tx1"/>
                </a:solidFill>
                <a:latin typeface="Lucida Sans" panose="020B0602030504020204" pitchFamily="34" charset="0"/>
                <a:ea typeface="+mn-ea"/>
                <a:cs typeface="+mn-cs"/>
              </a:defRPr>
            </a:lvl9pPr>
          </a:lstStyle>
          <a:p>
            <a:pPr marL="571500" indent="-476250">
              <a:lnSpc>
                <a:spcPts val="28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Deep Insight:</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provides deeper insight into the behavior of malware, as it executes the malware and observes its behavior in real-time.</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8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Effective Against Polymorphic Malware:</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can effectively detect polymorphic malware, as it observes the behavior of the malware in real-time.</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8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Detection of Unknown Malware:</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can detect unknown malware that has not yet been identified by signature-based detection.</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a:p>
            <a:pPr marL="571500" indent="-476250">
              <a:lnSpc>
                <a:spcPts val="2800"/>
              </a:lnSpc>
              <a:spcBef>
                <a:spcPts val="1000"/>
              </a:spcBef>
              <a:buSzPct val="200000"/>
              <a:buFontTx/>
              <a:buBlip>
                <a:blip r:embed="rId3"/>
              </a:buBlip>
              <a:extLst>
                <a:ext uri="{35155182-B16C-46BC-9424-99874614C6A1}">
                  <wpsdc:indentchars xmlns:wpsdc="http://www.wps.cn/officeDocument/2017/drawingmlCustomData" val="-150" checksum="3228161236"/>
                  <wpsdc:marlchars xmlns:wpsdc="http://www.wps.cn/officeDocument/2017/drawingmlCustomData" val="250" checksum="1039213347"/>
                </a:ext>
              </a:extLst>
            </a:pPr>
            <a:r>
              <a:rPr lang="en-US" altLang="zh-CN" sz="2500" dirty="0">
                <a:solidFill>
                  <a:srgbClr val="07A7AF"/>
                </a:solidFill>
                <a:latin typeface="Arial" panose="020B0604020202020204" pitchFamily="34" charset="0"/>
                <a:ea typeface="微软雅黑 Light" panose="020B0502040204020203" charset="-122"/>
                <a:cs typeface="Arial" panose="020B0604020202020204" pitchFamily="34" charset="0"/>
                <a:sym typeface="+mn-ea"/>
              </a:rPr>
              <a:t>Detailed Analysis:</a:t>
            </a:r>
            <a:r>
              <a:rPr lang="en-US" altLang="zh-CN" sz="2500" b="0" dirty="0">
                <a:latin typeface="Arial" panose="020B0604020202020204" pitchFamily="34" charset="0"/>
                <a:ea typeface="微软雅黑 Light" panose="020B0502040204020203" charset="-122"/>
                <a:cs typeface="Arial" panose="020B0604020202020204" pitchFamily="34" charset="0"/>
                <a:sym typeface="+mn-ea"/>
              </a:rPr>
              <a:t> It can provide detailed information about the malware’s network behavior, command and control communication, and file system modifications.</a:t>
            </a:r>
            <a:endParaRPr lang="en-US" altLang="zh-CN" sz="2500" b="0" dirty="0">
              <a:latin typeface="Arial" panose="020B0604020202020204" pitchFamily="34" charset="0"/>
              <a:ea typeface="微软雅黑 Light" panose="020B0502040204020203" charset="-122"/>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7679_5*l_h_i*1_1_1"/>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7679_5*l_h_i*1_1_3"/>
  <p:tag name="KSO_WM_TEMPLATE_CATEGORY" val="diagram"/>
  <p:tag name="KSO_WM_TEMPLATE_INDEX" val="20227679"/>
  <p:tag name="KSO_WM_UNIT_LAYERLEVEL" val="1_1_1"/>
  <p:tag name="KSO_WM_TAG_VERSION" val="1.0"/>
  <p:tag name="KSO_WM_BEAUTIFY_FLAG" val=""/>
  <p:tag name="KSO_WM_UNIT_FILL_FORE_SCHEMECOLOR_INDEX" val="5"/>
  <p:tag name="KSO_WM_UNIT_FILL_TYPE" val="1"/>
  <p:tag name="KSO_WM_UNIT_TEXT_FILL_FORE_SCHEMECOLOR_INDEX" val="2"/>
  <p:tag name="KSO_WM_UNIT_TEXT_FILL_TYPE" val="1"/>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27679_5*l_h_i*1_1_4"/>
  <p:tag name="KSO_WM_TEMPLATE_CATEGORY" val="diagram"/>
  <p:tag name="KSO_WM_TEMPLATE_INDEX" val="20227679"/>
  <p:tag name="KSO_WM_UNIT_LAYERLEVEL" val="1_1_1"/>
  <p:tag name="KSO_WM_TAG_VERSION" val="1.0"/>
  <p:tag name="KSO_WM_BEAUTIFY_FLAG" val=""/>
  <p:tag name="KSO_WM_UNIT_FILL_FORE_SCHEMECOLOR_INDEX" val="14"/>
  <p:tag name="KSO_WM_UNIT_FILL_TYPE" val="1"/>
  <p:tag name="KSO_WM_UNIT_SHADOW_SCHEMECOLOR_INDEX" val="14"/>
  <p:tag name="KSO_WM_UNIT_TEXT_FILL_FORE_SCHEMECOLOR_INDEX" val="2"/>
  <p:tag name="KSO_WM_UNIT_TEXT_FILL_TYPE" val="1"/>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7679_5*l_h_i*1_1_2"/>
  <p:tag name="KSO_WM_TEMPLATE_CATEGORY" val="diagram"/>
  <p:tag name="KSO_WM_TEMPLATE_INDEX" val="20227679"/>
  <p:tag name="KSO_WM_UNIT_LAYERLEVEL" val="1_1_1"/>
  <p:tag name="KSO_WM_TAG_VERSION" val="1.0"/>
  <p:tag name="KSO_WM_BEAUTIFY_FLAG" val=""/>
  <p:tag name="KSO_WM_UNIT_TEXT_FILL_FORE_SCHEMECOLOR_INDEX" val="5"/>
  <p:tag name="KSO_WM_UNIT_TEXT_FILL_TYPE" val="1"/>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UNIT_TEXTBOXSTYLE_SHAPETYPE" val="1"/>
  <p:tag name="KSO_WM_UNIT_TEXTBOXSTYLE_ADJUSTLEFT" val="0_-29.09998"/>
  <p:tag name="KSO_WM_UNIT_TEXTBOXSTYLE_ADJUSTTOP" val="0_-63.95001"/>
  <p:tag name="KSO_WM_UNIT_TEXTBOXSTYLE_ADJUSTWIDTH" val="100_58.19998"/>
  <p:tag name="KSO_WM_UNIT_TEXTBOXSTYLE_ADJUSTHEIGTH" val="100_109.65"/>
  <p:tag name="KSO_WM_UNIT_HIGHLIGHT" val="0"/>
  <p:tag name="KSO_WM_UNIT_COMPATIBLE" val="0"/>
  <p:tag name="KSO_WM_UNIT_DIAGRAM_ISNUMVISUAL" val="0"/>
  <p:tag name="KSO_WM_UNIT_DIAGRAM_ISREFERUNIT" val="0"/>
  <p:tag name="KSO_WM_UNIT_TYPE" val="i"/>
  <p:tag name="KSO_WM_UNIT_INDEX" val="1"/>
  <p:tag name="KSO_WM_UNIT_ID" val="mixed20201941_294*i*1"/>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UNIT_TEXTBOXSTYLE_SHAPETYPE" val="1"/>
  <p:tag name="KSO_WM_UNIT_TEXTBOXSTYLE_ADJUSTLEFT" val="10_-35.445"/>
  <p:tag name="KSO_WM_UNIT_TEXTBOXSTYLE_ADJUSTTOP" val="0_-63.95001"/>
  <p:tag name="KSO_WM_UNIT_HIGHLIGHT" val="0"/>
  <p:tag name="KSO_WM_UNIT_COMPATIBLE" val="0"/>
  <p:tag name="KSO_WM_UNIT_DIAGRAM_ISNUMVISUAL" val="0"/>
  <p:tag name="KSO_WM_UNIT_DIAGRAM_ISREFERUNIT" val="0"/>
  <p:tag name="KSO_WM_UNIT_TYPE" val="i"/>
  <p:tag name="KSO_WM_UNIT_INDEX" val="2"/>
  <p:tag name="KSO_WM_UNIT_ID" val="mixed20201941_294*i*2"/>
  <p:tag name="KSO_WM_TEMPLATE_CATEGORY" val="mixed"/>
  <p:tag name="KSO_WM_TEMPLATE_INDEX" val="20201941"/>
  <p:tag name="KSO_WM_UNIT_LAYERLEVEL" val="1"/>
  <p:tag name="KSO_WM_TAG_VERSION" val="1.0"/>
  <p:tag name="KSO_WM_BEAUTIFY_FLAG" val=""/>
  <p:tag name="KSO_WM_UNIT_TEXTBOXSTYLE_GUID" val="{b6114a12-4d76-4813-96de-34db54c419f7}"/>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SPECIAL_SOURCE" val="bdnull"/>
  <p:tag name="KSO_WM_SLIDE_ID" val="diagram20227964_3"/>
  <p:tag name="KSO_WM_TEMPLATE_SUBCATEGORY" val="0"/>
  <p:tag name="KSO_WM_TEMPLATE_MASTER_TYPE" val="1"/>
  <p:tag name="KSO_WM_TEMPLATE_COLOR_TYPE" val="0"/>
  <p:tag name="KSO_WM_SLIDE_INDEX" val="3"/>
  <p:tag name="KSO_WM_TAG_VERSION" val="1.0"/>
  <p:tag name="KSO_WM_BEAUTIFY_FLAG" val="#wm#"/>
  <p:tag name="KSO_WM_TEMPLATE_CATEGORY" val="diagram"/>
  <p:tag name="KSO_WM_TEMPLATE_INDEX" val="20227964"/>
  <p:tag name="KSO_WM_SLIDE_TYPE" val="text"/>
  <p:tag name="KSO_WM_SLIDE_SUBTYPE" val="diag"/>
  <p:tag name="KSO_WM_SLIDE_ITEM_CNT" val="3"/>
  <p:tag name="KSO_WM_SLIDE_SIZE" val="913.55*403"/>
  <p:tag name="KSO_WM_SLIDE_POSITION" val="0*66.25"/>
  <p:tag name="KSO_WM_DIAGRAM_GROUP_CODE" val="l1-1"/>
  <p:tag name="KSO_WM_SLIDE_DIAGTYPE" val="l"/>
  <p:tag name="KSO_WM_SLIDE_LAYOUT" val="l"/>
  <p:tag name="KSO_WM_SLIDE_LAYOUT_CNT" val="1"/>
</p:tagLst>
</file>

<file path=ppt/tags/tag707.xml><?xml version="1.0" encoding="utf-8"?>
<p:tagLst xmlns:p="http://schemas.openxmlformats.org/presentationml/2006/main">
  <p:tag name="COMMONDATA" val="eyJoZGlkIjoiMmY5MzdhMTM4MGYwZjY3MmUyNDAwYWI5ODI4MjA4MzUifQ=="/>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0.xml><?xml version="1.0" encoding="utf-8"?>
<a:theme xmlns:a="http://schemas.openxmlformats.org/drawingml/2006/main" name="9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1.xml><?xml version="1.0" encoding="utf-8"?>
<a:theme xmlns:a="http://schemas.openxmlformats.org/drawingml/2006/main" name="9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2.xml><?xml version="1.0" encoding="utf-8"?>
<a:theme xmlns:a="http://schemas.openxmlformats.org/drawingml/2006/main" name="9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3.xml><?xml version="1.0" encoding="utf-8"?>
<a:theme xmlns:a="http://schemas.openxmlformats.org/drawingml/2006/main" name="9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4.xml><?xml version="1.0" encoding="utf-8"?>
<a:theme xmlns:a="http://schemas.openxmlformats.org/drawingml/2006/main" name="9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5.xml><?xml version="1.0" encoding="utf-8"?>
<a:theme xmlns:a="http://schemas.openxmlformats.org/drawingml/2006/main" name="10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6.xml><?xml version="1.0" encoding="utf-8"?>
<a:theme xmlns:a="http://schemas.openxmlformats.org/drawingml/2006/main" name="10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7.xml><?xml version="1.0" encoding="utf-8"?>
<a:theme xmlns:a="http://schemas.openxmlformats.org/drawingml/2006/main" name="10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8.xml><?xml version="1.0" encoding="utf-8"?>
<a:theme xmlns:a="http://schemas.openxmlformats.org/drawingml/2006/main" name="10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9.xml><?xml version="1.0" encoding="utf-8"?>
<a:theme xmlns:a="http://schemas.openxmlformats.org/drawingml/2006/main" name="10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0.xml><?xml version="1.0" encoding="utf-8"?>
<a:theme xmlns:a="http://schemas.openxmlformats.org/drawingml/2006/main" name="10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1.xml><?xml version="1.0" encoding="utf-8"?>
<a:theme xmlns:a="http://schemas.openxmlformats.org/drawingml/2006/main" name="10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2.xml><?xml version="1.0" encoding="utf-8"?>
<a:theme xmlns:a="http://schemas.openxmlformats.org/drawingml/2006/main" name="10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3.xml><?xml version="1.0" encoding="utf-8"?>
<a:theme xmlns:a="http://schemas.openxmlformats.org/drawingml/2006/main" name="10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8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0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2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9.xml><?xml version="1.0" encoding="utf-8"?>
<a:theme xmlns:a="http://schemas.openxmlformats.org/drawingml/2006/main" name="3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0.xml><?xml version="1.0" encoding="utf-8"?>
<a:theme xmlns:a="http://schemas.openxmlformats.org/drawingml/2006/main" name="3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1.xml><?xml version="1.0" encoding="utf-8"?>
<a:theme xmlns:a="http://schemas.openxmlformats.org/drawingml/2006/main" name="3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2.xml><?xml version="1.0" encoding="utf-8"?>
<a:theme xmlns:a="http://schemas.openxmlformats.org/drawingml/2006/main" name="3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3.xml><?xml version="1.0" encoding="utf-8"?>
<a:theme xmlns:a="http://schemas.openxmlformats.org/drawingml/2006/main" name="3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4.xml><?xml version="1.0" encoding="utf-8"?>
<a:theme xmlns:a="http://schemas.openxmlformats.org/drawingml/2006/main" name="4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4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4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4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4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4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0.xml><?xml version="1.0" encoding="utf-8"?>
<a:theme xmlns:a="http://schemas.openxmlformats.org/drawingml/2006/main" name="1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4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2.xml><?xml version="1.0" encoding="utf-8"?>
<a:theme xmlns:a="http://schemas.openxmlformats.org/drawingml/2006/main" name="4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3.xml><?xml version="1.0" encoding="utf-8"?>
<a:theme xmlns:a="http://schemas.openxmlformats.org/drawingml/2006/main" name="4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4.xml><?xml version="1.0" encoding="utf-8"?>
<a:theme xmlns:a="http://schemas.openxmlformats.org/drawingml/2006/main" name="4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5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6.xml><?xml version="1.0" encoding="utf-8"?>
<a:theme xmlns:a="http://schemas.openxmlformats.org/drawingml/2006/main" name="5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7.xml><?xml version="1.0" encoding="utf-8"?>
<a:theme xmlns:a="http://schemas.openxmlformats.org/drawingml/2006/main" name="5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8.xml><?xml version="1.0" encoding="utf-8"?>
<a:theme xmlns:a="http://schemas.openxmlformats.org/drawingml/2006/main" name="5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9.xml><?xml version="1.0" encoding="utf-8"?>
<a:theme xmlns:a="http://schemas.openxmlformats.org/drawingml/2006/main" name="5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0.xml><?xml version="1.0" encoding="utf-8"?>
<a:theme xmlns:a="http://schemas.openxmlformats.org/drawingml/2006/main" name="5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1.xml><?xml version="1.0" encoding="utf-8"?>
<a:theme xmlns:a="http://schemas.openxmlformats.org/drawingml/2006/main" name="5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2.xml><?xml version="1.0" encoding="utf-8"?>
<a:theme xmlns:a="http://schemas.openxmlformats.org/drawingml/2006/main" name="5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3.xml><?xml version="1.0" encoding="utf-8"?>
<a:theme xmlns:a="http://schemas.openxmlformats.org/drawingml/2006/main" name="5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4.xml><?xml version="1.0" encoding="utf-8"?>
<a:theme xmlns:a="http://schemas.openxmlformats.org/drawingml/2006/main" name="5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5.xml><?xml version="1.0" encoding="utf-8"?>
<a:theme xmlns:a="http://schemas.openxmlformats.org/drawingml/2006/main" name="6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6.xml><?xml version="1.0" encoding="utf-8"?>
<a:theme xmlns:a="http://schemas.openxmlformats.org/drawingml/2006/main" name="6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7.xml><?xml version="1.0" encoding="utf-8"?>
<a:theme xmlns:a="http://schemas.openxmlformats.org/drawingml/2006/main" name="6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8.xml><?xml version="1.0" encoding="utf-8"?>
<a:theme xmlns:a="http://schemas.openxmlformats.org/drawingml/2006/main" name="6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9.xml><?xml version="1.0" encoding="utf-8"?>
<a:theme xmlns:a="http://schemas.openxmlformats.org/drawingml/2006/main" name="6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0.xml><?xml version="1.0" encoding="utf-8"?>
<a:theme xmlns:a="http://schemas.openxmlformats.org/drawingml/2006/main" name="6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1.xml><?xml version="1.0" encoding="utf-8"?>
<a:theme xmlns:a="http://schemas.openxmlformats.org/drawingml/2006/main" name="6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2.xml><?xml version="1.0" encoding="utf-8"?>
<a:theme xmlns:a="http://schemas.openxmlformats.org/drawingml/2006/main" name="6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3.xml><?xml version="1.0" encoding="utf-8"?>
<a:theme xmlns:a="http://schemas.openxmlformats.org/drawingml/2006/main" name="6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4.xml><?xml version="1.0" encoding="utf-8"?>
<a:theme xmlns:a="http://schemas.openxmlformats.org/drawingml/2006/main" name="7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5.xml><?xml version="1.0" encoding="utf-8"?>
<a:theme xmlns:a="http://schemas.openxmlformats.org/drawingml/2006/main" name="7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6.xml><?xml version="1.0" encoding="utf-8"?>
<a:theme xmlns:a="http://schemas.openxmlformats.org/drawingml/2006/main" name="69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7.xml><?xml version="1.0" encoding="utf-8"?>
<a:theme xmlns:a="http://schemas.openxmlformats.org/drawingml/2006/main" name="7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8.xml><?xml version="1.0" encoding="utf-8"?>
<a:theme xmlns:a="http://schemas.openxmlformats.org/drawingml/2006/main" name="7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9.xml><?xml version="1.0" encoding="utf-8"?>
<a:theme xmlns:a="http://schemas.openxmlformats.org/drawingml/2006/main" name="7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0.xml><?xml version="1.0" encoding="utf-8"?>
<a:theme xmlns:a="http://schemas.openxmlformats.org/drawingml/2006/main" name="7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1.xml><?xml version="1.0" encoding="utf-8"?>
<a:theme xmlns:a="http://schemas.openxmlformats.org/drawingml/2006/main" name="76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2.xml><?xml version="1.0" encoding="utf-8"?>
<a:theme xmlns:a="http://schemas.openxmlformats.org/drawingml/2006/main" name="77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3.xml><?xml version="1.0" encoding="utf-8"?>
<a:theme xmlns:a="http://schemas.openxmlformats.org/drawingml/2006/main" name="7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4.xml><?xml version="1.0" encoding="utf-8"?>
<a:theme xmlns:a="http://schemas.openxmlformats.org/drawingml/2006/main" name="7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5.xml><?xml version="1.0" encoding="utf-8"?>
<a:theme xmlns:a="http://schemas.openxmlformats.org/drawingml/2006/main" name="8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6.xml><?xml version="1.0" encoding="utf-8"?>
<a:theme xmlns:a="http://schemas.openxmlformats.org/drawingml/2006/main" name="8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7.xml><?xml version="1.0" encoding="utf-8"?>
<a:theme xmlns:a="http://schemas.openxmlformats.org/drawingml/2006/main" name="8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8.xml><?xml version="1.0" encoding="utf-8"?>
<a:theme xmlns:a="http://schemas.openxmlformats.org/drawingml/2006/main" name="8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89.xml><?xml version="1.0" encoding="utf-8"?>
<a:theme xmlns:a="http://schemas.openxmlformats.org/drawingml/2006/main" name="8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0.xml><?xml version="1.0" encoding="utf-8"?>
<a:theme xmlns:a="http://schemas.openxmlformats.org/drawingml/2006/main" name="85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1.xml><?xml version="1.0" encoding="utf-8"?>
<a:theme xmlns:a="http://schemas.openxmlformats.org/drawingml/2006/main" name="86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2.xml><?xml version="1.0" encoding="utf-8"?>
<a:theme xmlns:a="http://schemas.openxmlformats.org/drawingml/2006/main" name="87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3.xml><?xml version="1.0" encoding="utf-8"?>
<a:theme xmlns:a="http://schemas.openxmlformats.org/drawingml/2006/main" name="88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4.xml><?xml version="1.0" encoding="utf-8"?>
<a:theme xmlns:a="http://schemas.openxmlformats.org/drawingml/2006/main" name="89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5.xml><?xml version="1.0" encoding="utf-8"?>
<a:theme xmlns:a="http://schemas.openxmlformats.org/drawingml/2006/main" name="90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6.xml><?xml version="1.0" encoding="utf-8"?>
<a:theme xmlns:a="http://schemas.openxmlformats.org/drawingml/2006/main" name="9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ln>
      </a:spPr>
      <a:bodyPr/>
      <a:lstStyle/>
      <a:style>
        <a:lnRef idx="2">
          <a:schemeClr val="accent1"/>
        </a:lnRef>
        <a:fillRef idx="0">
          <a:srgbClr val="FFFFFF"/>
        </a:fillRef>
        <a:effectRef idx="0">
          <a:srgbClr val="FFFFFF"/>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7.xml><?xml version="1.0" encoding="utf-8"?>
<a:theme xmlns:a="http://schemas.openxmlformats.org/drawingml/2006/main" name="9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8.xml><?xml version="1.0" encoding="utf-8"?>
<a:theme xmlns:a="http://schemas.openxmlformats.org/drawingml/2006/main" name="93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9.xml><?xml version="1.0" encoding="utf-8"?>
<a:theme xmlns:a="http://schemas.openxmlformats.org/drawingml/2006/main" name="94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12218</Words>
  <Application>WPS Presentation</Application>
  <PresentationFormat>宽屏</PresentationFormat>
  <Paragraphs>369</Paragraphs>
  <Slides>30</Slides>
  <Notes>11</Notes>
  <HiddenSlides>0</HiddenSlides>
  <MMClips>0</MMClips>
  <ScaleCrop>false</ScaleCrop>
  <HeadingPairs>
    <vt:vector size="6" baseType="variant">
      <vt:variant>
        <vt:lpstr>已用的字体</vt:lpstr>
      </vt:variant>
      <vt:variant>
        <vt:i4>25</vt:i4>
      </vt:variant>
      <vt:variant>
        <vt:lpstr>主题</vt:lpstr>
      </vt:variant>
      <vt:variant>
        <vt:i4>113</vt:i4>
      </vt:variant>
      <vt:variant>
        <vt:lpstr>幻灯片标题</vt:lpstr>
      </vt:variant>
      <vt:variant>
        <vt:i4>30</vt:i4>
      </vt:variant>
    </vt:vector>
  </HeadingPairs>
  <TitlesOfParts>
    <vt:vector size="168" baseType="lpstr">
      <vt:lpstr>Arial</vt:lpstr>
      <vt:lpstr>SimSun</vt:lpstr>
      <vt:lpstr>Wingdings</vt:lpstr>
      <vt:lpstr>阿里巴巴普惠体 R</vt:lpstr>
      <vt:lpstr>Wingdings</vt:lpstr>
      <vt:lpstr>Arial</vt:lpstr>
      <vt:lpstr>Arial Black</vt:lpstr>
      <vt:lpstr>Palatino Linotype</vt:lpstr>
      <vt:lpstr>苹方-简</vt:lpstr>
      <vt:lpstr>Microsoft YaHei</vt:lpstr>
      <vt:lpstr>华文楷体</vt:lpstr>
      <vt:lpstr>汉仪旗黑</vt:lpstr>
      <vt:lpstr>Segoe UI</vt:lpstr>
      <vt:lpstr>微软雅黑 Light</vt:lpstr>
      <vt:lpstr>思源黑体 CN Bold</vt:lpstr>
      <vt:lpstr>Calibri</vt:lpstr>
      <vt:lpstr>等线</vt:lpstr>
      <vt:lpstr>黑体-简</vt:lpstr>
      <vt:lpstr>Lucida Sans</vt:lpstr>
      <vt:lpstr>Times New Roman</vt:lpstr>
      <vt:lpstr>Helvetica Neue</vt:lpstr>
      <vt:lpstr>思源黑体 CN Heavy</vt:lpstr>
      <vt:lpstr>思源黑体 CN Normal</vt:lpstr>
      <vt:lpstr>Arial Unicode MS</vt:lpstr>
      <vt:lpstr>宋体-简</vt:lpstr>
      <vt:lpstr>Office 主题</vt:lpstr>
      <vt:lpstr>135_自定义设计方案</vt:lpstr>
      <vt:lpstr>143_自定义设计方案</vt:lpstr>
      <vt:lpstr>134_自定义设计方案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10_自定义设计方案</vt:lpstr>
      <vt:lpstr>11_自定义设计方案</vt:lpstr>
      <vt:lpstr>12_自定义设计方案</vt:lpstr>
      <vt:lpstr>13_自定义设计方案</vt:lpstr>
      <vt:lpstr>14_自定义设计方案</vt:lpstr>
      <vt:lpstr>15_自定义设计方案</vt:lpstr>
      <vt:lpstr>16_自定义设计方案</vt:lpstr>
      <vt:lpstr>17_自定义设计方案</vt:lpstr>
      <vt:lpstr>18_自定义设计方案</vt:lpstr>
      <vt:lpstr>19_自定义设计方案</vt:lpstr>
      <vt:lpstr>20_自定义设计方案</vt:lpstr>
      <vt:lpstr>21_自定义设计方案</vt:lpstr>
      <vt:lpstr>22_自定义设计方案</vt:lpstr>
      <vt:lpstr>23_自定义设计方案</vt:lpstr>
      <vt:lpstr>24_自定义设计方案</vt:lpstr>
      <vt:lpstr>25_自定义设计方案</vt:lpstr>
      <vt:lpstr>26_自定义设计方案</vt:lpstr>
      <vt:lpstr>27_自定义设计方案</vt:lpstr>
      <vt:lpstr>28_自定义设计方案</vt:lpstr>
      <vt:lpstr>29_自定义设计方案</vt:lpstr>
      <vt:lpstr>30_自定义设计方案</vt:lpstr>
      <vt:lpstr>31_自定义设计方案</vt:lpstr>
      <vt:lpstr>32_自定义设计方案</vt:lpstr>
      <vt:lpstr>33_自定义设计方案</vt:lpstr>
      <vt:lpstr>34_自定义设计方案</vt:lpstr>
      <vt:lpstr>35_自定义设计方案</vt:lpstr>
      <vt:lpstr>36_自定义设计方案</vt:lpstr>
      <vt:lpstr>37_自定义设计方案</vt:lpstr>
      <vt:lpstr>38_自定义设计方案</vt:lpstr>
      <vt:lpstr>39_自定义设计方案</vt:lpstr>
      <vt:lpstr>40_自定义设计方案</vt:lpstr>
      <vt:lpstr>41_自定义设计方案</vt:lpstr>
      <vt:lpstr>42_自定义设计方案</vt:lpstr>
      <vt:lpstr>43_自定义设计方案</vt:lpstr>
      <vt:lpstr>44_自定义设计方案</vt:lpstr>
      <vt:lpstr>45_自定义设计方案</vt:lpstr>
      <vt:lpstr>13_Office 主题</vt:lpstr>
      <vt:lpstr>47_自定义设计方案</vt:lpstr>
      <vt:lpstr>48_自定义设计方案</vt:lpstr>
      <vt:lpstr>46_自定义设计方案</vt:lpstr>
      <vt:lpstr>49_自定义设计方案</vt:lpstr>
      <vt:lpstr>50_自定义设计方案</vt:lpstr>
      <vt:lpstr>51_自定义设计方案</vt:lpstr>
      <vt:lpstr>52_自定义设计方案</vt:lpstr>
      <vt:lpstr>53_自定义设计方案</vt:lpstr>
      <vt:lpstr>54_自定义设计方案</vt:lpstr>
      <vt:lpstr>55_自定义设计方案</vt:lpstr>
      <vt:lpstr>56_自定义设计方案</vt:lpstr>
      <vt:lpstr>57_自定义设计方案</vt:lpstr>
      <vt:lpstr>58_自定义设计方案</vt:lpstr>
      <vt:lpstr>59_自定义设计方案</vt:lpstr>
      <vt:lpstr>60_自定义设计方案</vt:lpstr>
      <vt:lpstr>61_自定义设计方案</vt:lpstr>
      <vt:lpstr>62_自定义设计方案</vt:lpstr>
      <vt:lpstr>63_自定义设计方案</vt:lpstr>
      <vt:lpstr>64_自定义设计方案</vt:lpstr>
      <vt:lpstr>65_自定义设计方案</vt:lpstr>
      <vt:lpstr>66_自定义设计方案</vt:lpstr>
      <vt:lpstr>67_自定义设计方案</vt:lpstr>
      <vt:lpstr>68_自定义设计方案</vt:lpstr>
      <vt:lpstr>70_自定义设计方案</vt:lpstr>
      <vt:lpstr>72_自定义设计方案</vt:lpstr>
      <vt:lpstr>69_自定义设计方案</vt:lpstr>
      <vt:lpstr>71_自定义设计方案</vt:lpstr>
      <vt:lpstr>74_自定义设计方案</vt:lpstr>
      <vt:lpstr>73_自定义设计方案</vt:lpstr>
      <vt:lpstr>75_自定义设计方案</vt:lpstr>
      <vt:lpstr>76_自定义设计方案</vt:lpstr>
      <vt:lpstr>77_自定义设计方案</vt:lpstr>
      <vt:lpstr>78_自定义设计方案</vt:lpstr>
      <vt:lpstr>79_自定义设计方案</vt:lpstr>
      <vt:lpstr>80_自定义设计方案</vt:lpstr>
      <vt:lpstr>81_自定义设计方案</vt:lpstr>
      <vt:lpstr>82_自定义设计方案</vt:lpstr>
      <vt:lpstr>83_自定义设计方案</vt:lpstr>
      <vt:lpstr>84_自定义设计方案</vt:lpstr>
      <vt:lpstr>85_自定义设计方案</vt:lpstr>
      <vt:lpstr>86_自定义设计方案</vt:lpstr>
      <vt:lpstr>87_自定义设计方案</vt:lpstr>
      <vt:lpstr>88_自定义设计方案</vt:lpstr>
      <vt:lpstr>89_自定义设计方案</vt:lpstr>
      <vt:lpstr>90_自定义设计方案</vt:lpstr>
      <vt:lpstr>91_自定义设计方案</vt:lpstr>
      <vt:lpstr>92_自定义设计方案</vt:lpstr>
      <vt:lpstr>93_自定义设计方案</vt:lpstr>
      <vt:lpstr>94_自定义设计方案</vt:lpstr>
      <vt:lpstr>95_自定义设计方案</vt:lpstr>
      <vt:lpstr>96_自定义设计方案</vt:lpstr>
      <vt:lpstr>97_自定义设计方案</vt:lpstr>
      <vt:lpstr>98_自定义设计方案</vt:lpstr>
      <vt:lpstr>99_自定义设计方案</vt:lpstr>
      <vt:lpstr>100_自定义设计方案</vt:lpstr>
      <vt:lpstr>101_自定义设计方案</vt:lpstr>
      <vt:lpstr>102_自定义设计方案</vt:lpstr>
      <vt:lpstr>103_自定义设计方案</vt:lpstr>
      <vt:lpstr>104_自定义设计方案</vt:lpstr>
      <vt:lpstr>105_自定义设计方案</vt:lpstr>
      <vt:lpstr>106_自定义设计方案</vt:lpstr>
      <vt:lpstr>107_自定义设计方案</vt:lpstr>
      <vt:lpstr>108_自定义设计方案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Liping</dc:creator>
  <cp:lastModifiedBy>Fangtian Zhong</cp:lastModifiedBy>
  <cp:revision>108</cp:revision>
  <dcterms:created xsi:type="dcterms:W3CDTF">2023-11-28T12:53:03Z</dcterms:created>
  <dcterms:modified xsi:type="dcterms:W3CDTF">2023-11-28T12:53:03Z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A1378116E481472FA6251A948E06C9AB_12</vt:lpwstr>
  </property>
  <property fmtid="{D5CDD505-2E9C-101B-9397-08002B2CF9AE}" pid="3" name="KSOProductBuildVer">
    <vt:lpwstr>1033-4.9.0.7859</vt:lpwstr>
  </property>
</Properties>
</file>