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 id="2147483743" r:id="rId49"/>
    <p:sldMasterId id="2147483745" r:id="rId50"/>
    <p:sldMasterId id="2147483747" r:id="rId51"/>
    <p:sldMasterId id="2147483749" r:id="rId52"/>
    <p:sldMasterId id="2147483751" r:id="rId53"/>
    <p:sldMasterId id="2147483753" r:id="rId54"/>
    <p:sldMasterId id="2147483755" r:id="rId55"/>
    <p:sldMasterId id="2147483757" r:id="rId56"/>
    <p:sldMasterId id="2147483759" r:id="rId57"/>
    <p:sldMasterId id="2147483761" r:id="rId58"/>
    <p:sldMasterId id="2147483763" r:id="rId59"/>
    <p:sldMasterId id="2147483765" r:id="rId60"/>
    <p:sldMasterId id="2147483767" r:id="rId61"/>
    <p:sldMasterId id="2147483769" r:id="rId62"/>
    <p:sldMasterId id="2147483771" r:id="rId63"/>
    <p:sldMasterId id="2147483773" r:id="rId64"/>
    <p:sldMasterId id="2147483775" r:id="rId65"/>
    <p:sldMasterId id="2147483777" r:id="rId66"/>
    <p:sldMasterId id="2147483779" r:id="rId67"/>
    <p:sldMasterId id="2147483781" r:id="rId68"/>
    <p:sldMasterId id="2147483783" r:id="rId69"/>
    <p:sldMasterId id="2147483785" r:id="rId70"/>
    <p:sldMasterId id="2147483787" r:id="rId71"/>
    <p:sldMasterId id="2147483789" r:id="rId72"/>
    <p:sldMasterId id="2147483791" r:id="rId73"/>
    <p:sldMasterId id="2147483793" r:id="rId74"/>
    <p:sldMasterId id="2147483795" r:id="rId75"/>
    <p:sldMasterId id="2147483797" r:id="rId76"/>
    <p:sldMasterId id="2147483799" r:id="rId77"/>
    <p:sldMasterId id="2147483801" r:id="rId78"/>
    <p:sldMasterId id="2147483803" r:id="rId79"/>
    <p:sldMasterId id="2147483805" r:id="rId80"/>
    <p:sldMasterId id="2147483807" r:id="rId81"/>
    <p:sldMasterId id="2147483809" r:id="rId82"/>
    <p:sldMasterId id="2147483811" r:id="rId83"/>
    <p:sldMasterId id="2147483813" r:id="rId84"/>
    <p:sldMasterId id="2147483815" r:id="rId85"/>
    <p:sldMasterId id="2147483817" r:id="rId86"/>
    <p:sldMasterId id="2147483819" r:id="rId87"/>
    <p:sldMasterId id="2147483821" r:id="rId88"/>
    <p:sldMasterId id="2147483823" r:id="rId89"/>
    <p:sldMasterId id="2147483825" r:id="rId90"/>
    <p:sldMasterId id="2147483827" r:id="rId91"/>
    <p:sldMasterId id="2147483829" r:id="rId92"/>
    <p:sldMasterId id="2147483831" r:id="rId93"/>
    <p:sldMasterId id="2147483833" r:id="rId94"/>
    <p:sldMasterId id="2147483835" r:id="rId95"/>
    <p:sldMasterId id="2147483837" r:id="rId96"/>
    <p:sldMasterId id="2147483839" r:id="rId97"/>
    <p:sldMasterId id="2147483841" r:id="rId98"/>
    <p:sldMasterId id="2147483843" r:id="rId99"/>
    <p:sldMasterId id="2147483845" r:id="rId100"/>
    <p:sldMasterId id="2147483847" r:id="rId101"/>
    <p:sldMasterId id="2147483849" r:id="rId102"/>
    <p:sldMasterId id="2147483851" r:id="rId103"/>
    <p:sldMasterId id="2147483853" r:id="rId104"/>
    <p:sldMasterId id="2147483855" r:id="rId105"/>
    <p:sldMasterId id="2147483857" r:id="rId106"/>
    <p:sldMasterId id="2147483859" r:id="rId107"/>
    <p:sldMasterId id="2147483861" r:id="rId108"/>
    <p:sldMasterId id="2147483863" r:id="rId109"/>
    <p:sldMasterId id="2147483865" r:id="rId110"/>
    <p:sldMasterId id="2147483867" r:id="rId111"/>
    <p:sldMasterId id="2147483869" r:id="rId112"/>
    <p:sldMasterId id="2147483871" r:id="rId113"/>
    <p:sldMasterId id="2147483873" r:id="rId114"/>
    <p:sldMasterId id="2147483875" r:id="rId115"/>
    <p:sldMasterId id="2147483877" r:id="rId116"/>
    <p:sldMasterId id="2147483879" r:id="rId117"/>
    <p:sldMasterId id="2147483881" r:id="rId118"/>
    <p:sldMasterId id="2147483883" r:id="rId119"/>
    <p:sldMasterId id="2147483885" r:id="rId120"/>
    <p:sldMasterId id="2147483887" r:id="rId121"/>
    <p:sldMasterId id="2147483889" r:id="rId122"/>
    <p:sldMasterId id="2147483891" r:id="rId123"/>
  </p:sldMasterIdLst>
  <p:notesMasterIdLst>
    <p:notesMasterId r:id="rId153"/>
  </p:notesMasterIdLst>
  <p:sldIdLst>
    <p:sldId id="257" r:id="rId124"/>
    <p:sldId id="832" r:id="rId125"/>
    <p:sldId id="833" r:id="rId126"/>
    <p:sldId id="834" r:id="rId127"/>
    <p:sldId id="835" r:id="rId128"/>
    <p:sldId id="876" r:id="rId129"/>
    <p:sldId id="877" r:id="rId130"/>
    <p:sldId id="878" r:id="rId131"/>
    <p:sldId id="879" r:id="rId132"/>
    <p:sldId id="880" r:id="rId133"/>
    <p:sldId id="881" r:id="rId134"/>
    <p:sldId id="882" r:id="rId135"/>
    <p:sldId id="883" r:id="rId136"/>
    <p:sldId id="884" r:id="rId137"/>
    <p:sldId id="885" r:id="rId138"/>
    <p:sldId id="886" r:id="rId139"/>
    <p:sldId id="887" r:id="rId140"/>
    <p:sldId id="888" r:id="rId141"/>
    <p:sldId id="889" r:id="rId142"/>
    <p:sldId id="900" r:id="rId143"/>
    <p:sldId id="891" r:id="rId144"/>
    <p:sldId id="892" r:id="rId145"/>
    <p:sldId id="893" r:id="rId146"/>
    <p:sldId id="894" r:id="rId147"/>
    <p:sldId id="895" r:id="rId148"/>
    <p:sldId id="896" r:id="rId149"/>
    <p:sldId id="897" r:id="rId150"/>
    <p:sldId id="898" r:id="rId151"/>
    <p:sldId id="637" r:id="rId152"/>
  </p:sldIdLst>
  <p:sldSz cx="12192000" cy="6858000"/>
  <p:notesSz cx="6858000" cy="9144000"/>
  <p:custDataLst>
    <p:tags r:id="rId1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4FC"/>
    <a:srgbClr val="A728BE"/>
    <a:srgbClr val="D1202F"/>
    <a:srgbClr val="222424"/>
    <a:srgbClr val="07A7AF"/>
    <a:srgbClr val="0000FF"/>
    <a:srgbClr val="FF4338"/>
    <a:srgbClr val="E80B01"/>
    <a:srgbClr val="802196"/>
    <a:srgbClr val="20E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216"/>
        <p:guide pos="3528"/>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slideMaster" Target="slideMasters/slideMaster98.xml"/><Relationship Id="rId98" Type="http://schemas.openxmlformats.org/officeDocument/2006/relationships/slideMaster" Target="slideMasters/slideMaster97.xml"/><Relationship Id="rId97" Type="http://schemas.openxmlformats.org/officeDocument/2006/relationships/slideMaster" Target="slideMasters/slideMaster96.xml"/><Relationship Id="rId96" Type="http://schemas.openxmlformats.org/officeDocument/2006/relationships/slideMaster" Target="slideMasters/slideMaster95.xml"/><Relationship Id="rId95" Type="http://schemas.openxmlformats.org/officeDocument/2006/relationships/slideMaster" Target="slideMasters/slideMaster94.xml"/><Relationship Id="rId94" Type="http://schemas.openxmlformats.org/officeDocument/2006/relationships/slideMaster" Target="slideMasters/slideMaster93.xml"/><Relationship Id="rId93" Type="http://schemas.openxmlformats.org/officeDocument/2006/relationships/slideMaster" Target="slideMasters/slideMaster92.xml"/><Relationship Id="rId92" Type="http://schemas.openxmlformats.org/officeDocument/2006/relationships/slideMaster" Target="slideMasters/slideMaster91.xml"/><Relationship Id="rId91" Type="http://schemas.openxmlformats.org/officeDocument/2006/relationships/slideMaster" Target="slideMasters/slideMaster90.xml"/><Relationship Id="rId90" Type="http://schemas.openxmlformats.org/officeDocument/2006/relationships/slideMaster" Target="slideMasters/slideMaster89.xml"/><Relationship Id="rId9" Type="http://schemas.openxmlformats.org/officeDocument/2006/relationships/slideMaster" Target="slideMasters/slideMaster8.xml"/><Relationship Id="rId89" Type="http://schemas.openxmlformats.org/officeDocument/2006/relationships/slideMaster" Target="slideMasters/slideMaster88.xml"/><Relationship Id="rId88" Type="http://schemas.openxmlformats.org/officeDocument/2006/relationships/slideMaster" Target="slideMasters/slideMaster87.xml"/><Relationship Id="rId87" Type="http://schemas.openxmlformats.org/officeDocument/2006/relationships/slideMaster" Target="slideMasters/slideMaster86.xml"/><Relationship Id="rId86" Type="http://schemas.openxmlformats.org/officeDocument/2006/relationships/slideMaster" Target="slideMasters/slideMaster85.xml"/><Relationship Id="rId85" Type="http://schemas.openxmlformats.org/officeDocument/2006/relationships/slideMaster" Target="slideMasters/slideMaster84.xml"/><Relationship Id="rId84" Type="http://schemas.openxmlformats.org/officeDocument/2006/relationships/slideMaster" Target="slideMasters/slideMaster83.xml"/><Relationship Id="rId83" Type="http://schemas.openxmlformats.org/officeDocument/2006/relationships/slideMaster" Target="slideMasters/slideMaster82.xml"/><Relationship Id="rId82" Type="http://schemas.openxmlformats.org/officeDocument/2006/relationships/slideMaster" Target="slideMasters/slideMaster81.xml"/><Relationship Id="rId81" Type="http://schemas.openxmlformats.org/officeDocument/2006/relationships/slideMaster" Target="slideMasters/slideMaster80.xml"/><Relationship Id="rId80" Type="http://schemas.openxmlformats.org/officeDocument/2006/relationships/slideMaster" Target="slideMasters/slideMaster79.xml"/><Relationship Id="rId8" Type="http://schemas.openxmlformats.org/officeDocument/2006/relationships/slideMaster" Target="slideMasters/slideMaster7.xml"/><Relationship Id="rId79" Type="http://schemas.openxmlformats.org/officeDocument/2006/relationships/slideMaster" Target="slideMasters/slideMaster78.xml"/><Relationship Id="rId78" Type="http://schemas.openxmlformats.org/officeDocument/2006/relationships/slideMaster" Target="slideMasters/slideMaster77.xml"/><Relationship Id="rId77" Type="http://schemas.openxmlformats.org/officeDocument/2006/relationships/slideMaster" Target="slideMasters/slideMaster76.xml"/><Relationship Id="rId76" Type="http://schemas.openxmlformats.org/officeDocument/2006/relationships/slideMaster" Target="slideMasters/slideMaster75.xml"/><Relationship Id="rId75" Type="http://schemas.openxmlformats.org/officeDocument/2006/relationships/slideMaster" Target="slideMasters/slideMaster74.xml"/><Relationship Id="rId74" Type="http://schemas.openxmlformats.org/officeDocument/2006/relationships/slideMaster" Target="slideMasters/slideMaster73.xml"/><Relationship Id="rId73" Type="http://schemas.openxmlformats.org/officeDocument/2006/relationships/slideMaster" Target="slideMasters/slideMaster72.xml"/><Relationship Id="rId72" Type="http://schemas.openxmlformats.org/officeDocument/2006/relationships/slideMaster" Target="slideMasters/slideMaster71.xml"/><Relationship Id="rId71" Type="http://schemas.openxmlformats.org/officeDocument/2006/relationships/slideMaster" Target="slideMasters/slideMaster70.xml"/><Relationship Id="rId70" Type="http://schemas.openxmlformats.org/officeDocument/2006/relationships/slideMaster" Target="slideMasters/slideMaster69.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7" Type="http://schemas.openxmlformats.org/officeDocument/2006/relationships/tags" Target="tags/tag722.xml"/><Relationship Id="rId156" Type="http://schemas.openxmlformats.org/officeDocument/2006/relationships/tableStyles" Target="tableStyles.xml"/><Relationship Id="rId155" Type="http://schemas.openxmlformats.org/officeDocument/2006/relationships/viewProps" Target="viewProps.xml"/><Relationship Id="rId154" Type="http://schemas.openxmlformats.org/officeDocument/2006/relationships/presProps" Target="presProps.xml"/><Relationship Id="rId153" Type="http://schemas.openxmlformats.org/officeDocument/2006/relationships/notesMaster" Target="notesMasters/notesMaster1.xml"/><Relationship Id="rId152" Type="http://schemas.openxmlformats.org/officeDocument/2006/relationships/slide" Target="slides/slide29.xml"/><Relationship Id="rId151" Type="http://schemas.openxmlformats.org/officeDocument/2006/relationships/slide" Target="slides/slide28.xml"/><Relationship Id="rId150" Type="http://schemas.openxmlformats.org/officeDocument/2006/relationships/slide" Target="slides/slide27.xml"/><Relationship Id="rId15" Type="http://schemas.openxmlformats.org/officeDocument/2006/relationships/slideMaster" Target="slideMasters/slideMaster14.xml"/><Relationship Id="rId149" Type="http://schemas.openxmlformats.org/officeDocument/2006/relationships/slide" Target="slides/slide26.xml"/><Relationship Id="rId148" Type="http://schemas.openxmlformats.org/officeDocument/2006/relationships/slide" Target="slides/slide25.xml"/><Relationship Id="rId147" Type="http://schemas.openxmlformats.org/officeDocument/2006/relationships/slide" Target="slides/slide24.xml"/><Relationship Id="rId146" Type="http://schemas.openxmlformats.org/officeDocument/2006/relationships/slide" Target="slides/slide23.xml"/><Relationship Id="rId145" Type="http://schemas.openxmlformats.org/officeDocument/2006/relationships/slide" Target="slides/slide22.xml"/><Relationship Id="rId144" Type="http://schemas.openxmlformats.org/officeDocument/2006/relationships/slide" Target="slides/slide21.xml"/><Relationship Id="rId143" Type="http://schemas.openxmlformats.org/officeDocument/2006/relationships/slide" Target="slides/slide20.xml"/><Relationship Id="rId142" Type="http://schemas.openxmlformats.org/officeDocument/2006/relationships/slide" Target="slides/slide19.xml"/><Relationship Id="rId141" Type="http://schemas.openxmlformats.org/officeDocument/2006/relationships/slide" Target="slides/slide18.xml"/><Relationship Id="rId140" Type="http://schemas.openxmlformats.org/officeDocument/2006/relationships/slide" Target="slides/slide17.xml"/><Relationship Id="rId14" Type="http://schemas.openxmlformats.org/officeDocument/2006/relationships/slideMaster" Target="slideMasters/slideMaster13.xml"/><Relationship Id="rId139" Type="http://schemas.openxmlformats.org/officeDocument/2006/relationships/slide" Target="slides/slide16.xml"/><Relationship Id="rId138" Type="http://schemas.openxmlformats.org/officeDocument/2006/relationships/slide" Target="slides/slide15.xml"/><Relationship Id="rId137" Type="http://schemas.openxmlformats.org/officeDocument/2006/relationships/slide" Target="slides/slide14.xml"/><Relationship Id="rId136" Type="http://schemas.openxmlformats.org/officeDocument/2006/relationships/slide" Target="slides/slide13.xml"/><Relationship Id="rId135" Type="http://schemas.openxmlformats.org/officeDocument/2006/relationships/slide" Target="slides/slide12.xml"/><Relationship Id="rId134" Type="http://schemas.openxmlformats.org/officeDocument/2006/relationships/slide" Target="slides/slide11.xml"/><Relationship Id="rId133" Type="http://schemas.openxmlformats.org/officeDocument/2006/relationships/slide" Target="slides/slide10.xml"/><Relationship Id="rId132" Type="http://schemas.openxmlformats.org/officeDocument/2006/relationships/slide" Target="slides/slide9.xml"/><Relationship Id="rId131" Type="http://schemas.openxmlformats.org/officeDocument/2006/relationships/slide" Target="slides/slide8.xml"/><Relationship Id="rId130" Type="http://schemas.openxmlformats.org/officeDocument/2006/relationships/slide" Target="slides/slide7.xml"/><Relationship Id="rId13" Type="http://schemas.openxmlformats.org/officeDocument/2006/relationships/slideMaster" Target="slideMasters/slideMaster12.xml"/><Relationship Id="rId129" Type="http://schemas.openxmlformats.org/officeDocument/2006/relationships/slide" Target="slides/slide6.xml"/><Relationship Id="rId128" Type="http://schemas.openxmlformats.org/officeDocument/2006/relationships/slide" Target="slides/slide5.xml"/><Relationship Id="rId127" Type="http://schemas.openxmlformats.org/officeDocument/2006/relationships/slide" Target="slides/slide4.xml"/><Relationship Id="rId126" Type="http://schemas.openxmlformats.org/officeDocument/2006/relationships/slide" Target="slides/slide3.xml"/><Relationship Id="rId125" Type="http://schemas.openxmlformats.org/officeDocument/2006/relationships/slide" Target="slides/slide2.xml"/><Relationship Id="rId124" Type="http://schemas.openxmlformats.org/officeDocument/2006/relationships/slide" Target="slides/slide1.xml"/><Relationship Id="rId123" Type="http://schemas.openxmlformats.org/officeDocument/2006/relationships/slideMaster" Target="slideMasters/slideMaster122.xml"/><Relationship Id="rId122" Type="http://schemas.openxmlformats.org/officeDocument/2006/relationships/slideMaster" Target="slideMasters/slideMaster121.xml"/><Relationship Id="rId121" Type="http://schemas.openxmlformats.org/officeDocument/2006/relationships/slideMaster" Target="slideMasters/slideMaster120.xml"/><Relationship Id="rId120" Type="http://schemas.openxmlformats.org/officeDocument/2006/relationships/slideMaster" Target="slideMasters/slideMaster119.xml"/><Relationship Id="rId12" Type="http://schemas.openxmlformats.org/officeDocument/2006/relationships/slideMaster" Target="slideMasters/slideMaster11.xml"/><Relationship Id="rId119" Type="http://schemas.openxmlformats.org/officeDocument/2006/relationships/slideMaster" Target="slideMasters/slideMaster118.xml"/><Relationship Id="rId118" Type="http://schemas.openxmlformats.org/officeDocument/2006/relationships/slideMaster" Target="slideMasters/slideMaster117.xml"/><Relationship Id="rId117" Type="http://schemas.openxmlformats.org/officeDocument/2006/relationships/slideMaster" Target="slideMasters/slideMaster116.xml"/><Relationship Id="rId116" Type="http://schemas.openxmlformats.org/officeDocument/2006/relationships/slideMaster" Target="slideMasters/slideMaster115.xml"/><Relationship Id="rId115" Type="http://schemas.openxmlformats.org/officeDocument/2006/relationships/slideMaster" Target="slideMasters/slideMaster114.xml"/><Relationship Id="rId114" Type="http://schemas.openxmlformats.org/officeDocument/2006/relationships/slideMaster" Target="slideMasters/slideMaster113.xml"/><Relationship Id="rId113" Type="http://schemas.openxmlformats.org/officeDocument/2006/relationships/slideMaster" Target="slideMasters/slideMaster112.xml"/><Relationship Id="rId112" Type="http://schemas.openxmlformats.org/officeDocument/2006/relationships/slideMaster" Target="slideMasters/slideMaster111.xml"/><Relationship Id="rId111" Type="http://schemas.openxmlformats.org/officeDocument/2006/relationships/slideMaster" Target="slideMasters/slideMaster110.xml"/><Relationship Id="rId110" Type="http://schemas.openxmlformats.org/officeDocument/2006/relationships/slideMaster" Target="slideMasters/slideMaster109.xml"/><Relationship Id="rId11" Type="http://schemas.openxmlformats.org/officeDocument/2006/relationships/slideMaster" Target="slideMasters/slideMaster10.xml"/><Relationship Id="rId109" Type="http://schemas.openxmlformats.org/officeDocument/2006/relationships/slideMaster" Target="slideMasters/slideMaster108.xml"/><Relationship Id="rId108" Type="http://schemas.openxmlformats.org/officeDocument/2006/relationships/slideMaster" Target="slideMasters/slideMaster107.xml"/><Relationship Id="rId107" Type="http://schemas.openxmlformats.org/officeDocument/2006/relationships/slideMaster" Target="slideMasters/slideMaster106.xml"/><Relationship Id="rId106" Type="http://schemas.openxmlformats.org/officeDocument/2006/relationships/slideMaster" Target="slideMasters/slideMaster105.xml"/><Relationship Id="rId105" Type="http://schemas.openxmlformats.org/officeDocument/2006/relationships/slideMaster" Target="slideMasters/slideMaster104.xml"/><Relationship Id="rId104" Type="http://schemas.openxmlformats.org/officeDocument/2006/relationships/slideMaster" Target="slideMasters/slideMaster103.xml"/><Relationship Id="rId103" Type="http://schemas.openxmlformats.org/officeDocument/2006/relationships/slideMaster" Target="slideMasters/slideMaster102.xml"/><Relationship Id="rId102" Type="http://schemas.openxmlformats.org/officeDocument/2006/relationships/slideMaster" Target="slideMasters/slideMaster101.xml"/><Relationship Id="rId101" Type="http://schemas.openxmlformats.org/officeDocument/2006/relationships/slideMaster" Target="slideMasters/slideMaster100.xml"/><Relationship Id="rId100" Type="http://schemas.openxmlformats.org/officeDocument/2006/relationships/slideMaster" Target="slideMasters/slideMaster99.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00.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77.xml"/><Relationship Id="rId3" Type="http://schemas.openxmlformats.org/officeDocument/2006/relationships/tags" Target="../tags/tag476.xml"/><Relationship Id="rId2" Type="http://schemas.openxmlformats.org/officeDocument/2006/relationships/tags" Target="../tags/tag475.xml"/><Relationship Id="rId10" Type="http://schemas.openxmlformats.org/officeDocument/2006/relationships/theme" Target="../theme/theme100.xml"/><Relationship Id="rId1" Type="http://schemas.openxmlformats.org/officeDocument/2006/relationships/slideLayout" Target="../slideLayouts/slideLayout101.xml"/></Relationships>
</file>

<file path=ppt/slideMasters/_rels/slideMaster101.xml.rels><?xml version="1.0" encoding="UTF-8" standalone="yes"?>
<Relationships xmlns="http://schemas.openxmlformats.org/package/2006/relationships"><Relationship Id="rId9" Type="http://schemas.openxmlformats.org/officeDocument/2006/relationships/tags" Target="../tags/tag486.xml"/><Relationship Id="rId8" Type="http://schemas.openxmlformats.org/officeDocument/2006/relationships/tags" Target="../tags/tag485.xml"/><Relationship Id="rId7" Type="http://schemas.openxmlformats.org/officeDocument/2006/relationships/tags" Target="../tags/tag48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83.xml"/><Relationship Id="rId3" Type="http://schemas.openxmlformats.org/officeDocument/2006/relationships/tags" Target="../tags/tag482.xml"/><Relationship Id="rId2" Type="http://schemas.openxmlformats.org/officeDocument/2006/relationships/tags" Target="../tags/tag481.xml"/><Relationship Id="rId10" Type="http://schemas.openxmlformats.org/officeDocument/2006/relationships/theme" Target="../theme/theme101.xml"/><Relationship Id="rId1" Type="http://schemas.openxmlformats.org/officeDocument/2006/relationships/slideLayout" Target="../slideLayouts/slideLayout102.xml"/></Relationships>
</file>

<file path=ppt/slideMasters/_rels/slideMaster102.xml.rels><?xml version="1.0" encoding="UTF-8" standalone="yes"?>
<Relationships xmlns="http://schemas.openxmlformats.org/package/2006/relationships"><Relationship Id="rId9" Type="http://schemas.openxmlformats.org/officeDocument/2006/relationships/tags" Target="../tags/tag492.xml"/><Relationship Id="rId8" Type="http://schemas.openxmlformats.org/officeDocument/2006/relationships/tags" Target="../tags/tag491.xml"/><Relationship Id="rId7" Type="http://schemas.openxmlformats.org/officeDocument/2006/relationships/tags" Target="../tags/tag49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89.xml"/><Relationship Id="rId3" Type="http://schemas.openxmlformats.org/officeDocument/2006/relationships/tags" Target="../tags/tag488.xml"/><Relationship Id="rId2" Type="http://schemas.openxmlformats.org/officeDocument/2006/relationships/tags" Target="../tags/tag487.xml"/><Relationship Id="rId10" Type="http://schemas.openxmlformats.org/officeDocument/2006/relationships/theme" Target="../theme/theme102.xml"/><Relationship Id="rId1" Type="http://schemas.openxmlformats.org/officeDocument/2006/relationships/slideLayout" Target="../slideLayouts/slideLayout103.xml"/></Relationships>
</file>

<file path=ppt/slideMasters/_rels/slideMaster103.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0" Type="http://schemas.openxmlformats.org/officeDocument/2006/relationships/theme" Target="../theme/theme103.xml"/><Relationship Id="rId1" Type="http://schemas.openxmlformats.org/officeDocument/2006/relationships/slideLayout" Target="../slideLayouts/slideLayout104.xml"/></Relationships>
</file>

<file path=ppt/slideMasters/_rels/slideMaster104.xml.rels><?xml version="1.0" encoding="UTF-8" standalone="yes"?>
<Relationships xmlns="http://schemas.openxmlformats.org/package/2006/relationships"><Relationship Id="rId9" Type="http://schemas.openxmlformats.org/officeDocument/2006/relationships/tags" Target="../tags/tag504.xml"/><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tags" Target="../tags/tag499.xml"/><Relationship Id="rId10" Type="http://schemas.openxmlformats.org/officeDocument/2006/relationships/theme" Target="../theme/theme104.xml"/><Relationship Id="rId1" Type="http://schemas.openxmlformats.org/officeDocument/2006/relationships/slideLayout" Target="../slideLayouts/slideLayout105.xml"/></Relationships>
</file>

<file path=ppt/slideMasters/_rels/slideMaster105.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tags" Target="../tags/tag505.xml"/><Relationship Id="rId10" Type="http://schemas.openxmlformats.org/officeDocument/2006/relationships/theme" Target="../theme/theme105.xml"/><Relationship Id="rId1" Type="http://schemas.openxmlformats.org/officeDocument/2006/relationships/slideLayout" Target="../slideLayouts/slideLayout106.xml"/></Relationships>
</file>

<file path=ppt/slideMasters/_rels/slideMaster106.xml.rels><?xml version="1.0" encoding="UTF-8" standalone="yes"?>
<Relationships xmlns="http://schemas.openxmlformats.org/package/2006/relationships"><Relationship Id="rId9" Type="http://schemas.openxmlformats.org/officeDocument/2006/relationships/tags" Target="../tags/tag516.xml"/><Relationship Id="rId8" Type="http://schemas.openxmlformats.org/officeDocument/2006/relationships/tags" Target="../tags/tag515.xml"/><Relationship Id="rId7" Type="http://schemas.openxmlformats.org/officeDocument/2006/relationships/tags" Target="../tags/tag51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0" Type="http://schemas.openxmlformats.org/officeDocument/2006/relationships/theme" Target="../theme/theme106.xml"/><Relationship Id="rId1" Type="http://schemas.openxmlformats.org/officeDocument/2006/relationships/slideLayout" Target="../slideLayouts/slideLayout107.xml"/></Relationships>
</file>

<file path=ppt/slideMasters/_rels/slideMaster107.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9.xml"/><Relationship Id="rId3" Type="http://schemas.openxmlformats.org/officeDocument/2006/relationships/tags" Target="../tags/tag518.xml"/><Relationship Id="rId2" Type="http://schemas.openxmlformats.org/officeDocument/2006/relationships/tags" Target="../tags/tag517.xml"/><Relationship Id="rId10" Type="http://schemas.openxmlformats.org/officeDocument/2006/relationships/theme" Target="../theme/theme107.xml"/><Relationship Id="rId1" Type="http://schemas.openxmlformats.org/officeDocument/2006/relationships/slideLayout" Target="../slideLayouts/slideLayout108.xml"/></Relationships>
</file>

<file path=ppt/slideMasters/_rels/slideMaster108.xml.rels><?xml version="1.0" encoding="UTF-8" standalone="yes"?>
<Relationships xmlns="http://schemas.openxmlformats.org/package/2006/relationships"><Relationship Id="rId9" Type="http://schemas.openxmlformats.org/officeDocument/2006/relationships/tags" Target="../tags/tag528.xml"/><Relationship Id="rId8" Type="http://schemas.openxmlformats.org/officeDocument/2006/relationships/tags" Target="../tags/tag527.xml"/><Relationship Id="rId7" Type="http://schemas.openxmlformats.org/officeDocument/2006/relationships/tags" Target="../tags/tag52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25.xml"/><Relationship Id="rId3" Type="http://schemas.openxmlformats.org/officeDocument/2006/relationships/tags" Target="../tags/tag524.xml"/><Relationship Id="rId2" Type="http://schemas.openxmlformats.org/officeDocument/2006/relationships/tags" Target="../tags/tag523.xml"/><Relationship Id="rId10" Type="http://schemas.openxmlformats.org/officeDocument/2006/relationships/theme" Target="../theme/theme108.xml"/><Relationship Id="rId1" Type="http://schemas.openxmlformats.org/officeDocument/2006/relationships/slideLayout" Target="../slideLayouts/slideLayout109.xml"/></Relationships>
</file>

<file path=ppt/slideMasters/_rels/slideMaster109.xml.rels><?xml version="1.0" encoding="UTF-8" standalone="yes"?>
<Relationships xmlns="http://schemas.openxmlformats.org/package/2006/relationships"><Relationship Id="rId9" Type="http://schemas.openxmlformats.org/officeDocument/2006/relationships/tags" Target="../tags/tag534.xml"/><Relationship Id="rId8" Type="http://schemas.openxmlformats.org/officeDocument/2006/relationships/tags" Target="../tags/tag533.xml"/><Relationship Id="rId7" Type="http://schemas.openxmlformats.org/officeDocument/2006/relationships/tags" Target="../tags/tag53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0" Type="http://schemas.openxmlformats.org/officeDocument/2006/relationships/theme" Target="../theme/theme109.xml"/><Relationship Id="rId1"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10.xml.rels><?xml version="1.0" encoding="UTF-8" standalone="yes"?>
<Relationships xmlns="http://schemas.openxmlformats.org/package/2006/relationships"><Relationship Id="rId9" Type="http://schemas.openxmlformats.org/officeDocument/2006/relationships/tags" Target="../tags/tag540.xml"/><Relationship Id="rId8" Type="http://schemas.openxmlformats.org/officeDocument/2006/relationships/tags" Target="../tags/tag539.xml"/><Relationship Id="rId7" Type="http://schemas.openxmlformats.org/officeDocument/2006/relationships/tags" Target="../tags/tag53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37.xml"/><Relationship Id="rId3" Type="http://schemas.openxmlformats.org/officeDocument/2006/relationships/tags" Target="../tags/tag536.xml"/><Relationship Id="rId2" Type="http://schemas.openxmlformats.org/officeDocument/2006/relationships/tags" Target="../tags/tag535.xml"/><Relationship Id="rId10" Type="http://schemas.openxmlformats.org/officeDocument/2006/relationships/theme" Target="../theme/theme110.xml"/><Relationship Id="rId1" Type="http://schemas.openxmlformats.org/officeDocument/2006/relationships/slideLayout" Target="../slideLayouts/slideLayout111.xml"/></Relationships>
</file>

<file path=ppt/slideMasters/_rels/slideMaster111.xml.rels><?xml version="1.0" encoding="UTF-8" standalone="yes"?>
<Relationships xmlns="http://schemas.openxmlformats.org/package/2006/relationships"><Relationship Id="rId9" Type="http://schemas.openxmlformats.org/officeDocument/2006/relationships/tags" Target="../tags/tag546.xml"/><Relationship Id="rId8" Type="http://schemas.openxmlformats.org/officeDocument/2006/relationships/tags" Target="../tags/tag545.xml"/><Relationship Id="rId7" Type="http://schemas.openxmlformats.org/officeDocument/2006/relationships/tags" Target="../tags/tag54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43.xml"/><Relationship Id="rId3" Type="http://schemas.openxmlformats.org/officeDocument/2006/relationships/tags" Target="../tags/tag542.xml"/><Relationship Id="rId2" Type="http://schemas.openxmlformats.org/officeDocument/2006/relationships/tags" Target="../tags/tag541.xml"/><Relationship Id="rId10" Type="http://schemas.openxmlformats.org/officeDocument/2006/relationships/theme" Target="../theme/theme111.xml"/><Relationship Id="rId1" Type="http://schemas.openxmlformats.org/officeDocument/2006/relationships/slideLayout" Target="../slideLayouts/slideLayout112.xml"/></Relationships>
</file>

<file path=ppt/slideMasters/_rels/slideMaster112.xml.rels><?xml version="1.0" encoding="UTF-8" standalone="yes"?>
<Relationships xmlns="http://schemas.openxmlformats.org/package/2006/relationships"><Relationship Id="rId9" Type="http://schemas.openxmlformats.org/officeDocument/2006/relationships/tags" Target="../tags/tag552.xml"/><Relationship Id="rId8" Type="http://schemas.openxmlformats.org/officeDocument/2006/relationships/tags" Target="../tags/tag551.xml"/><Relationship Id="rId7" Type="http://schemas.openxmlformats.org/officeDocument/2006/relationships/tags" Target="../tags/tag55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tags" Target="../tags/tag547.xml"/><Relationship Id="rId10" Type="http://schemas.openxmlformats.org/officeDocument/2006/relationships/theme" Target="../theme/theme112.xml"/><Relationship Id="rId1" Type="http://schemas.openxmlformats.org/officeDocument/2006/relationships/slideLayout" Target="../slideLayouts/slideLayout113.xml"/></Relationships>
</file>

<file path=ppt/slideMasters/_rels/slideMaster113.xml.rels><?xml version="1.0" encoding="UTF-8" standalone="yes"?>
<Relationships xmlns="http://schemas.openxmlformats.org/package/2006/relationships"><Relationship Id="rId9" Type="http://schemas.openxmlformats.org/officeDocument/2006/relationships/tags" Target="../tags/tag558.xml"/><Relationship Id="rId8" Type="http://schemas.openxmlformats.org/officeDocument/2006/relationships/tags" Target="../tags/tag557.xml"/><Relationship Id="rId7" Type="http://schemas.openxmlformats.org/officeDocument/2006/relationships/tags" Target="../tags/tag55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55.xml"/><Relationship Id="rId3" Type="http://schemas.openxmlformats.org/officeDocument/2006/relationships/tags" Target="../tags/tag554.xml"/><Relationship Id="rId2" Type="http://schemas.openxmlformats.org/officeDocument/2006/relationships/tags" Target="../tags/tag553.xml"/><Relationship Id="rId10" Type="http://schemas.openxmlformats.org/officeDocument/2006/relationships/theme" Target="../theme/theme113.xml"/><Relationship Id="rId1" Type="http://schemas.openxmlformats.org/officeDocument/2006/relationships/slideLayout" Target="../slideLayouts/slideLayout114.xml"/></Relationships>
</file>

<file path=ppt/slideMasters/_rels/slideMaster114.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tags" Target="../tags/tag563.xml"/><Relationship Id="rId7" Type="http://schemas.openxmlformats.org/officeDocument/2006/relationships/tags" Target="../tags/tag56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tags" Target="../tags/tag559.xml"/><Relationship Id="rId10" Type="http://schemas.openxmlformats.org/officeDocument/2006/relationships/theme" Target="../theme/theme114.xml"/><Relationship Id="rId1" Type="http://schemas.openxmlformats.org/officeDocument/2006/relationships/slideLayout" Target="../slideLayouts/slideLayout115.xml"/></Relationships>
</file>

<file path=ppt/slideMasters/_rels/slideMaster115.xml.rels><?xml version="1.0" encoding="UTF-8" standalone="yes"?>
<Relationships xmlns="http://schemas.openxmlformats.org/package/2006/relationships"><Relationship Id="rId9" Type="http://schemas.openxmlformats.org/officeDocument/2006/relationships/tags" Target="../tags/tag570.xml"/><Relationship Id="rId8" Type="http://schemas.openxmlformats.org/officeDocument/2006/relationships/tags" Target="../tags/tag569.xml"/><Relationship Id="rId7" Type="http://schemas.openxmlformats.org/officeDocument/2006/relationships/tags" Target="../tags/tag56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tags" Target="../tags/tag565.xml"/><Relationship Id="rId10" Type="http://schemas.openxmlformats.org/officeDocument/2006/relationships/theme" Target="../theme/theme115.xml"/><Relationship Id="rId1" Type="http://schemas.openxmlformats.org/officeDocument/2006/relationships/slideLayout" Target="../slideLayouts/slideLayout116.xml"/></Relationships>
</file>

<file path=ppt/slideMasters/_rels/slideMaster116.xml.rels><?xml version="1.0" encoding="UTF-8" standalone="yes"?>
<Relationships xmlns="http://schemas.openxmlformats.org/package/2006/relationships"><Relationship Id="rId9" Type="http://schemas.openxmlformats.org/officeDocument/2006/relationships/tags" Target="../tags/tag576.xml"/><Relationship Id="rId8" Type="http://schemas.openxmlformats.org/officeDocument/2006/relationships/tags" Target="../tags/tag575.xml"/><Relationship Id="rId7" Type="http://schemas.openxmlformats.org/officeDocument/2006/relationships/tags" Target="../tags/tag57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3.xml"/><Relationship Id="rId3" Type="http://schemas.openxmlformats.org/officeDocument/2006/relationships/tags" Target="../tags/tag572.xml"/><Relationship Id="rId2" Type="http://schemas.openxmlformats.org/officeDocument/2006/relationships/tags" Target="../tags/tag571.xml"/><Relationship Id="rId10" Type="http://schemas.openxmlformats.org/officeDocument/2006/relationships/theme" Target="../theme/theme116.xml"/><Relationship Id="rId1" Type="http://schemas.openxmlformats.org/officeDocument/2006/relationships/slideLayout" Target="../slideLayouts/slideLayout117.xml"/></Relationships>
</file>

<file path=ppt/slideMasters/_rels/slideMaster117.xml.rels><?xml version="1.0" encoding="UTF-8" standalone="yes"?>
<Relationships xmlns="http://schemas.openxmlformats.org/package/2006/relationships"><Relationship Id="rId9" Type="http://schemas.openxmlformats.org/officeDocument/2006/relationships/tags" Target="../tags/tag582.xml"/><Relationship Id="rId8" Type="http://schemas.openxmlformats.org/officeDocument/2006/relationships/tags" Target="../tags/tag581.xml"/><Relationship Id="rId7" Type="http://schemas.openxmlformats.org/officeDocument/2006/relationships/tags" Target="../tags/tag58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tags" Target="../tags/tag577.xml"/><Relationship Id="rId10" Type="http://schemas.openxmlformats.org/officeDocument/2006/relationships/theme" Target="../theme/theme117.xml"/><Relationship Id="rId1" Type="http://schemas.openxmlformats.org/officeDocument/2006/relationships/slideLayout" Target="../slideLayouts/slideLayout118.xml"/></Relationships>
</file>

<file path=ppt/slideMasters/_rels/slideMaster118.xml.rels><?xml version="1.0" encoding="UTF-8" standalone="yes"?>
<Relationships xmlns="http://schemas.openxmlformats.org/package/2006/relationships"><Relationship Id="rId9" Type="http://schemas.openxmlformats.org/officeDocument/2006/relationships/tags" Target="../tags/tag588.xml"/><Relationship Id="rId8" Type="http://schemas.openxmlformats.org/officeDocument/2006/relationships/tags" Target="../tags/tag587.xml"/><Relationship Id="rId7" Type="http://schemas.openxmlformats.org/officeDocument/2006/relationships/tags" Target="../tags/tag58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85.xml"/><Relationship Id="rId3" Type="http://schemas.openxmlformats.org/officeDocument/2006/relationships/tags" Target="../tags/tag584.xml"/><Relationship Id="rId2" Type="http://schemas.openxmlformats.org/officeDocument/2006/relationships/tags" Target="../tags/tag583.xml"/><Relationship Id="rId10" Type="http://schemas.openxmlformats.org/officeDocument/2006/relationships/theme" Target="../theme/theme118.xml"/><Relationship Id="rId1" Type="http://schemas.openxmlformats.org/officeDocument/2006/relationships/slideLayout" Target="../slideLayouts/slideLayout119.xml"/></Relationships>
</file>

<file path=ppt/slideMasters/_rels/slideMaster119.xml.rels><?xml version="1.0" encoding="UTF-8" standalone="yes"?>
<Relationships xmlns="http://schemas.openxmlformats.org/package/2006/relationships"><Relationship Id="rId9" Type="http://schemas.openxmlformats.org/officeDocument/2006/relationships/tags" Target="../tags/tag594.xml"/><Relationship Id="rId8" Type="http://schemas.openxmlformats.org/officeDocument/2006/relationships/tags" Target="../tags/tag593.xml"/><Relationship Id="rId7" Type="http://schemas.openxmlformats.org/officeDocument/2006/relationships/tags" Target="../tags/tag59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91.xml"/><Relationship Id="rId3" Type="http://schemas.openxmlformats.org/officeDocument/2006/relationships/tags" Target="../tags/tag590.xml"/><Relationship Id="rId2" Type="http://schemas.openxmlformats.org/officeDocument/2006/relationships/tags" Target="../tags/tag589.xml"/><Relationship Id="rId10" Type="http://schemas.openxmlformats.org/officeDocument/2006/relationships/theme" Target="../theme/theme119.xml"/><Relationship Id="rId1"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20.xml.rels><?xml version="1.0" encoding="UTF-8" standalone="yes"?>
<Relationships xmlns="http://schemas.openxmlformats.org/package/2006/relationships"><Relationship Id="rId9" Type="http://schemas.openxmlformats.org/officeDocument/2006/relationships/tags" Target="../tags/tag600.xml"/><Relationship Id="rId8" Type="http://schemas.openxmlformats.org/officeDocument/2006/relationships/tags" Target="../tags/tag599.xml"/><Relationship Id="rId7" Type="http://schemas.openxmlformats.org/officeDocument/2006/relationships/tags" Target="../tags/tag59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tags" Target="../tags/tag595.xml"/><Relationship Id="rId10" Type="http://schemas.openxmlformats.org/officeDocument/2006/relationships/theme" Target="../theme/theme120.xml"/><Relationship Id="rId1" Type="http://schemas.openxmlformats.org/officeDocument/2006/relationships/slideLayout" Target="../slideLayouts/slideLayout121.xml"/></Relationships>
</file>

<file path=ppt/slideMasters/_rels/slideMaster121.xml.rels><?xml version="1.0" encoding="UTF-8" standalone="yes"?>
<Relationships xmlns="http://schemas.openxmlformats.org/package/2006/relationships"><Relationship Id="rId9" Type="http://schemas.openxmlformats.org/officeDocument/2006/relationships/tags" Target="../tags/tag606.xml"/><Relationship Id="rId8" Type="http://schemas.openxmlformats.org/officeDocument/2006/relationships/tags" Target="../tags/tag605.xml"/><Relationship Id="rId7" Type="http://schemas.openxmlformats.org/officeDocument/2006/relationships/tags" Target="../tags/tag60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03.xml"/><Relationship Id="rId3" Type="http://schemas.openxmlformats.org/officeDocument/2006/relationships/tags" Target="../tags/tag602.xml"/><Relationship Id="rId2" Type="http://schemas.openxmlformats.org/officeDocument/2006/relationships/tags" Target="../tags/tag601.xml"/><Relationship Id="rId10" Type="http://schemas.openxmlformats.org/officeDocument/2006/relationships/theme" Target="../theme/theme121.xml"/><Relationship Id="rId1" Type="http://schemas.openxmlformats.org/officeDocument/2006/relationships/slideLayout" Target="../slideLayouts/slideLayout122.xml"/></Relationships>
</file>

<file path=ppt/slideMasters/_rels/slideMaster122.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tags" Target="../tags/tag611.xml"/><Relationship Id="rId7" Type="http://schemas.openxmlformats.org/officeDocument/2006/relationships/tags" Target="../tags/tag61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09.xml"/><Relationship Id="rId3" Type="http://schemas.openxmlformats.org/officeDocument/2006/relationships/tags" Target="../tags/tag608.xml"/><Relationship Id="rId2" Type="http://schemas.openxmlformats.org/officeDocument/2006/relationships/tags" Target="../tags/tag607.xml"/><Relationship Id="rId10" Type="http://schemas.openxmlformats.org/officeDocument/2006/relationships/theme" Target="../theme/theme12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0" Type="http://schemas.openxmlformats.org/officeDocument/2006/relationships/theme" Target="../theme/theme46.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0" Type="http://schemas.openxmlformats.org/officeDocument/2006/relationships/theme" Target="../theme/theme47.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0" Type="http://schemas.openxmlformats.org/officeDocument/2006/relationships/theme" Target="../theme/theme48.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0" Type="http://schemas.openxmlformats.org/officeDocument/2006/relationships/theme" Target="../theme/theme4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7" Type="http://schemas.openxmlformats.org/officeDocument/2006/relationships/tags" Target="../tags/tag25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7" Type="http://schemas.openxmlformats.org/officeDocument/2006/relationships/tags" Target="../tags/tag2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7" Type="http://schemas.openxmlformats.org/officeDocument/2006/relationships/tags" Target="../tags/tag2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7" Type="http://schemas.openxmlformats.org/officeDocument/2006/relationships/tags" Target="../tags/tag2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7" Type="http://schemas.openxmlformats.org/officeDocument/2006/relationships/tags" Target="../tags/tag2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7" Type="http://schemas.openxmlformats.org/officeDocument/2006/relationships/tags" Target="../tags/tag2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7" Type="http://schemas.openxmlformats.org/officeDocument/2006/relationships/tags" Target="../tags/tag2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7" Type="http://schemas.openxmlformats.org/officeDocument/2006/relationships/tags" Target="../tags/tag2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8" Type="http://schemas.openxmlformats.org/officeDocument/2006/relationships/theme" Target="../theme/theme58.xml"/><Relationship Id="rId7" Type="http://schemas.openxmlformats.org/officeDocument/2006/relationships/tags" Target="../tags/tag2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7" Type="http://schemas.openxmlformats.org/officeDocument/2006/relationships/tags" Target="../tags/tag2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8" Type="http://schemas.openxmlformats.org/officeDocument/2006/relationships/theme" Target="../theme/theme60.xml"/><Relationship Id="rId7" Type="http://schemas.openxmlformats.org/officeDocument/2006/relationships/tags" Target="../tags/tag2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8" Type="http://schemas.openxmlformats.org/officeDocument/2006/relationships/theme" Target="../theme/theme61.xml"/><Relationship Id="rId7" Type="http://schemas.openxmlformats.org/officeDocument/2006/relationships/tags" Target="../tags/tag2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slideLayout" Target="../slideLayouts/slideLayout62.xml"/></Relationships>
</file>

<file path=ppt/slideMasters/_rels/slideMaster62.xml.rels><?xml version="1.0" encoding="UTF-8" standalone="yes"?>
<Relationships xmlns="http://schemas.openxmlformats.org/package/2006/relationships"><Relationship Id="rId8" Type="http://schemas.openxmlformats.org/officeDocument/2006/relationships/theme" Target="../theme/theme62.xml"/><Relationship Id="rId7" Type="http://schemas.openxmlformats.org/officeDocument/2006/relationships/tags" Target="../tags/tag3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Layout" Target="../slideLayouts/slideLayout63.xml"/></Relationships>
</file>

<file path=ppt/slideMasters/_rels/slideMaster63.xml.rels><?xml version="1.0" encoding="UTF-8" standalone="yes"?>
<Relationships xmlns="http://schemas.openxmlformats.org/package/2006/relationships"><Relationship Id="rId8" Type="http://schemas.openxmlformats.org/officeDocument/2006/relationships/theme" Target="../theme/theme63.xml"/><Relationship Id="rId7" Type="http://schemas.openxmlformats.org/officeDocument/2006/relationships/tags" Target="../tags/tag3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Layout" Target="../slideLayouts/slideLayout64.xml"/></Relationships>
</file>

<file path=ppt/slideMasters/_rels/slideMaster64.xml.rels><?xml version="1.0" encoding="UTF-8" standalone="yes"?>
<Relationships xmlns="http://schemas.openxmlformats.org/package/2006/relationships"><Relationship Id="rId8" Type="http://schemas.openxmlformats.org/officeDocument/2006/relationships/theme" Target="../theme/theme64.xml"/><Relationship Id="rId7" Type="http://schemas.openxmlformats.org/officeDocument/2006/relationships/tags" Target="../tags/tag3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Layout" Target="../slideLayouts/slideLayout65.xml"/></Relationships>
</file>

<file path=ppt/slideMasters/_rels/slideMaster65.xml.rels><?xml version="1.0" encoding="UTF-8" standalone="yes"?>
<Relationships xmlns="http://schemas.openxmlformats.org/package/2006/relationships"><Relationship Id="rId8" Type="http://schemas.openxmlformats.org/officeDocument/2006/relationships/theme" Target="../theme/theme65.xml"/><Relationship Id="rId7" Type="http://schemas.openxmlformats.org/officeDocument/2006/relationships/tags" Target="../tags/tag3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Layout" Target="../slideLayouts/slideLayout66.xml"/></Relationships>
</file>

<file path=ppt/slideMasters/_rels/slideMaster66.xml.rels><?xml version="1.0" encoding="UTF-8" standalone="yes"?>
<Relationships xmlns="http://schemas.openxmlformats.org/package/2006/relationships"><Relationship Id="rId8" Type="http://schemas.openxmlformats.org/officeDocument/2006/relationships/theme" Target="../theme/theme66.xml"/><Relationship Id="rId7" Type="http://schemas.openxmlformats.org/officeDocument/2006/relationships/tags" Target="../tags/tag3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Layout" Target="../slideLayouts/slideLayout67.xml"/></Relationships>
</file>

<file path=ppt/slideMasters/_rels/slideMaster67.xml.rels><?xml version="1.0" encoding="UTF-8" standalone="yes"?>
<Relationships xmlns="http://schemas.openxmlformats.org/package/2006/relationships"><Relationship Id="rId8" Type="http://schemas.openxmlformats.org/officeDocument/2006/relationships/theme" Target="../theme/theme67.xml"/><Relationship Id="rId7" Type="http://schemas.openxmlformats.org/officeDocument/2006/relationships/tags" Target="../tags/tag3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slideLayout" Target="../slideLayouts/slideLayout68.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7" Type="http://schemas.openxmlformats.org/officeDocument/2006/relationships/tags" Target="../tags/tag32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slideLayout" Target="../slideLayouts/slideLayout69.xml"/></Relationships>
</file>

<file path=ppt/slideMasters/_rels/slideMaster69.xml.rels><?xml version="1.0" encoding="UTF-8" standalone="yes"?>
<Relationships xmlns="http://schemas.openxmlformats.org/package/2006/relationships"><Relationship Id="rId8" Type="http://schemas.openxmlformats.org/officeDocument/2006/relationships/theme" Target="../theme/theme69.xml"/><Relationship Id="rId7" Type="http://schemas.openxmlformats.org/officeDocument/2006/relationships/tags" Target="../tags/tag33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70.xml.rels><?xml version="1.0" encoding="UTF-8" standalone="yes"?>
<Relationships xmlns="http://schemas.openxmlformats.org/package/2006/relationships"><Relationship Id="rId8" Type="http://schemas.openxmlformats.org/officeDocument/2006/relationships/theme" Target="../theme/theme70.xml"/><Relationship Id="rId7" Type="http://schemas.openxmlformats.org/officeDocument/2006/relationships/tags" Target="../tags/tag33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slideLayout" Target="../slideLayouts/slideLayout71.xml"/></Relationships>
</file>

<file path=ppt/slideMasters/_rels/slideMaster71.xml.rels><?xml version="1.0" encoding="UTF-8" standalone="yes"?>
<Relationships xmlns="http://schemas.openxmlformats.org/package/2006/relationships"><Relationship Id="rId8" Type="http://schemas.openxmlformats.org/officeDocument/2006/relationships/theme" Target="../theme/theme71.xml"/><Relationship Id="rId7" Type="http://schemas.openxmlformats.org/officeDocument/2006/relationships/tags" Target="../tags/tag33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slideLayout" Target="../slideLayouts/slideLayout72.xml"/></Relationships>
</file>

<file path=ppt/slideMasters/_rels/slideMaster72.xml.rels><?xml version="1.0" encoding="UTF-8" standalone="yes"?>
<Relationships xmlns="http://schemas.openxmlformats.org/package/2006/relationships"><Relationship Id="rId8" Type="http://schemas.openxmlformats.org/officeDocument/2006/relationships/theme" Target="../theme/theme72.xml"/><Relationship Id="rId7" Type="http://schemas.openxmlformats.org/officeDocument/2006/relationships/tags" Target="../tags/tag34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slideLayout" Target="../slideLayouts/slideLayout73.xml"/></Relationships>
</file>

<file path=ppt/slideMasters/_rels/slideMaster73.xml.rels><?xml version="1.0" encoding="UTF-8" standalone="yes"?>
<Relationships xmlns="http://schemas.openxmlformats.org/package/2006/relationships"><Relationship Id="rId8" Type="http://schemas.openxmlformats.org/officeDocument/2006/relationships/theme" Target="../theme/theme73.xml"/><Relationship Id="rId7" Type="http://schemas.openxmlformats.org/officeDocument/2006/relationships/tags" Target="../tags/tag34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slideLayout" Target="../slideLayouts/slideLayout74.xml"/></Relationships>
</file>

<file path=ppt/slideMasters/_rels/slideMaster74.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0" Type="http://schemas.openxmlformats.org/officeDocument/2006/relationships/theme" Target="../theme/theme74.xml"/><Relationship Id="rId1" Type="http://schemas.openxmlformats.org/officeDocument/2006/relationships/slideLayout" Target="../slideLayouts/slideLayout75.xml"/></Relationships>
</file>

<file path=ppt/slideMasters/_rels/slideMaster75.xml.rels><?xml version="1.0" encoding="UTF-8" standalone="yes"?>
<Relationships xmlns="http://schemas.openxmlformats.org/package/2006/relationships"><Relationship Id="rId9" Type="http://schemas.openxmlformats.org/officeDocument/2006/relationships/tags" Target="../tags/tag358.xml"/><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0" Type="http://schemas.openxmlformats.org/officeDocument/2006/relationships/theme" Target="../theme/theme75.xml"/><Relationship Id="rId1" Type="http://schemas.openxmlformats.org/officeDocument/2006/relationships/slideLayout" Target="../slideLayouts/slideLayout76.xml"/></Relationships>
</file>

<file path=ppt/slideMasters/_rels/slideMaster76.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0" Type="http://schemas.openxmlformats.org/officeDocument/2006/relationships/theme" Target="../theme/theme76.xml"/><Relationship Id="rId1" Type="http://schemas.openxmlformats.org/officeDocument/2006/relationships/slideLayout" Target="../slideLayouts/slideLayout77.xml"/></Relationships>
</file>

<file path=ppt/slideMasters/_rels/slideMaster77.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0" Type="http://schemas.openxmlformats.org/officeDocument/2006/relationships/theme" Target="../theme/theme77.xml"/><Relationship Id="rId1" Type="http://schemas.openxmlformats.org/officeDocument/2006/relationships/slideLayout" Target="../slideLayouts/slideLayout78.xml"/></Relationships>
</file>

<file path=ppt/slideMasters/_rels/slideMaster78.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0" Type="http://schemas.openxmlformats.org/officeDocument/2006/relationships/theme" Target="../theme/theme78.xml"/><Relationship Id="rId1" Type="http://schemas.openxmlformats.org/officeDocument/2006/relationships/slideLayout" Target="../slideLayouts/slideLayout79.xml"/></Relationships>
</file>

<file path=ppt/slideMasters/_rels/slideMaster7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0" Type="http://schemas.openxmlformats.org/officeDocument/2006/relationships/theme" Target="../theme/theme79.xml"/><Relationship Id="rId1"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80.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85.xml"/><Relationship Id="rId3" Type="http://schemas.openxmlformats.org/officeDocument/2006/relationships/tags" Target="../tags/tag384.xml"/><Relationship Id="rId2" Type="http://schemas.openxmlformats.org/officeDocument/2006/relationships/tags" Target="../tags/tag383.xml"/><Relationship Id="rId10" Type="http://schemas.openxmlformats.org/officeDocument/2006/relationships/theme" Target="../theme/theme80.xml"/><Relationship Id="rId1" Type="http://schemas.openxmlformats.org/officeDocument/2006/relationships/slideLayout" Target="../slideLayouts/slideLayout81.xml"/></Relationships>
</file>

<file path=ppt/slideMasters/_rels/slideMaster81.xml.rels><?xml version="1.0" encoding="UTF-8" standalone="yes"?>
<Relationships xmlns="http://schemas.openxmlformats.org/package/2006/relationships"><Relationship Id="rId9" Type="http://schemas.openxmlformats.org/officeDocument/2006/relationships/tags" Target="../tags/tag394.xml"/><Relationship Id="rId8" Type="http://schemas.openxmlformats.org/officeDocument/2006/relationships/tags" Target="../tags/tag393.xml"/><Relationship Id="rId7" Type="http://schemas.openxmlformats.org/officeDocument/2006/relationships/tags" Target="../tags/tag39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0" Type="http://schemas.openxmlformats.org/officeDocument/2006/relationships/theme" Target="../theme/theme81.xml"/><Relationship Id="rId1" Type="http://schemas.openxmlformats.org/officeDocument/2006/relationships/slideLayout" Target="../slideLayouts/slideLayout82.xml"/></Relationships>
</file>

<file path=ppt/slideMasters/_rels/slideMaster82.xml.rels><?xml version="1.0" encoding="UTF-8" standalone="yes"?>
<Relationships xmlns="http://schemas.openxmlformats.org/package/2006/relationships"><Relationship Id="rId8" Type="http://schemas.openxmlformats.org/officeDocument/2006/relationships/theme" Target="../theme/theme82.xml"/><Relationship Id="rId7" Type="http://schemas.openxmlformats.org/officeDocument/2006/relationships/tags" Target="../tags/tag3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slideLayout" Target="../slideLayouts/slideLayout83.xml"/></Relationships>
</file>

<file path=ppt/slideMasters/_rels/slideMaster83.xml.rels><?xml version="1.0" encoding="UTF-8" standalone="yes"?>
<Relationships xmlns="http://schemas.openxmlformats.org/package/2006/relationships"><Relationship Id="rId8" Type="http://schemas.openxmlformats.org/officeDocument/2006/relationships/theme" Target="../theme/theme83.xml"/><Relationship Id="rId7" Type="http://schemas.openxmlformats.org/officeDocument/2006/relationships/tags" Target="../tags/tag4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slideLayout" Target="../slideLayouts/slideLayout84.xml"/></Relationships>
</file>

<file path=ppt/slideMasters/_rels/slideMaster84.xml.rels><?xml version="1.0" encoding="UTF-8" standalone="yes"?>
<Relationships xmlns="http://schemas.openxmlformats.org/package/2006/relationships"><Relationship Id="rId8" Type="http://schemas.openxmlformats.org/officeDocument/2006/relationships/theme" Target="../theme/theme84.xml"/><Relationship Id="rId7" Type="http://schemas.openxmlformats.org/officeDocument/2006/relationships/tags" Target="../tags/tag4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05.xml"/><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slideLayout" Target="../slideLayouts/slideLayout85.xml"/></Relationships>
</file>

<file path=ppt/slideMasters/_rels/slideMaster85.xml.rels><?xml version="1.0" encoding="UTF-8" standalone="yes"?>
<Relationships xmlns="http://schemas.openxmlformats.org/package/2006/relationships"><Relationship Id="rId8" Type="http://schemas.openxmlformats.org/officeDocument/2006/relationships/theme" Target="../theme/theme85.xml"/><Relationship Id="rId7" Type="http://schemas.openxmlformats.org/officeDocument/2006/relationships/tags" Target="../tags/tag4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slideLayout" Target="../slideLayouts/slideLayout86.xml"/></Relationships>
</file>

<file path=ppt/slideMasters/_rels/slideMaster86.xml.rels><?xml version="1.0" encoding="UTF-8" standalone="yes"?>
<Relationships xmlns="http://schemas.openxmlformats.org/package/2006/relationships"><Relationship Id="rId8" Type="http://schemas.openxmlformats.org/officeDocument/2006/relationships/theme" Target="../theme/theme86.xml"/><Relationship Id="rId7" Type="http://schemas.openxmlformats.org/officeDocument/2006/relationships/tags" Target="../tags/tag4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slideLayout" Target="../slideLayouts/slideLayout87.xml"/></Relationships>
</file>

<file path=ppt/slideMasters/_rels/slideMaster87.xml.rels><?xml version="1.0" encoding="UTF-8" standalone="yes"?>
<Relationships xmlns="http://schemas.openxmlformats.org/package/2006/relationships"><Relationship Id="rId8" Type="http://schemas.openxmlformats.org/officeDocument/2006/relationships/theme" Target="../theme/theme87.xml"/><Relationship Id="rId7" Type="http://schemas.openxmlformats.org/officeDocument/2006/relationships/tags" Target="../tags/tag41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slideLayout" Target="../slideLayouts/slideLayout88.xml"/></Relationships>
</file>

<file path=ppt/slideMasters/_rels/slideMaster88.xml.rels><?xml version="1.0" encoding="UTF-8" standalone="yes"?>
<Relationships xmlns="http://schemas.openxmlformats.org/package/2006/relationships"><Relationship Id="rId8" Type="http://schemas.openxmlformats.org/officeDocument/2006/relationships/theme" Target="../theme/theme88.xml"/><Relationship Id="rId7" Type="http://schemas.openxmlformats.org/officeDocument/2006/relationships/tags" Target="../tags/tag4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slideLayout" Target="../slideLayouts/slideLayout89.xml"/></Relationships>
</file>

<file path=ppt/slideMasters/_rels/slideMaster89.xml.rels><?xml version="1.0" encoding="UTF-8" standalone="yes"?>
<Relationships xmlns="http://schemas.openxmlformats.org/package/2006/relationships"><Relationship Id="rId8" Type="http://schemas.openxmlformats.org/officeDocument/2006/relationships/theme" Target="../theme/theme89.xml"/><Relationship Id="rId7" Type="http://schemas.openxmlformats.org/officeDocument/2006/relationships/tags" Target="../tags/tag42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_rels/slideMaster90.xml.rels><?xml version="1.0" encoding="UTF-8" standalone="yes"?>
<Relationships xmlns="http://schemas.openxmlformats.org/package/2006/relationships"><Relationship Id="rId8" Type="http://schemas.openxmlformats.org/officeDocument/2006/relationships/theme" Target="../theme/theme90.xml"/><Relationship Id="rId7" Type="http://schemas.openxmlformats.org/officeDocument/2006/relationships/tags" Target="../tags/tag43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slideLayout" Target="../slideLayouts/slideLayout91.xml"/></Relationships>
</file>

<file path=ppt/slideMasters/_rels/slideMaster91.xml.rels><?xml version="1.0" encoding="UTF-8" standalone="yes"?>
<Relationships xmlns="http://schemas.openxmlformats.org/package/2006/relationships"><Relationship Id="rId8" Type="http://schemas.openxmlformats.org/officeDocument/2006/relationships/theme" Target="../theme/theme91.xml"/><Relationship Id="rId7" Type="http://schemas.openxmlformats.org/officeDocument/2006/relationships/tags" Target="../tags/tag43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slideLayout" Target="../slideLayouts/slideLayout92.xml"/></Relationships>
</file>

<file path=ppt/slideMasters/_rels/slideMaster92.xml.rels><?xml version="1.0" encoding="UTF-8" standalone="yes"?>
<Relationships xmlns="http://schemas.openxmlformats.org/package/2006/relationships"><Relationship Id="rId8" Type="http://schemas.openxmlformats.org/officeDocument/2006/relationships/theme" Target="../theme/theme92.xml"/><Relationship Id="rId7" Type="http://schemas.openxmlformats.org/officeDocument/2006/relationships/tags" Target="../tags/tag43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slideLayout" Target="../slideLayouts/slideLayout93.xml"/></Relationships>
</file>

<file path=ppt/slideMasters/_rels/slideMaster93.xml.rels><?xml version="1.0" encoding="UTF-8" standalone="yes"?>
<Relationships xmlns="http://schemas.openxmlformats.org/package/2006/relationships"><Relationship Id="rId8" Type="http://schemas.openxmlformats.org/officeDocument/2006/relationships/theme" Target="../theme/theme93.xml"/><Relationship Id="rId7" Type="http://schemas.openxmlformats.org/officeDocument/2006/relationships/tags" Target="../tags/tag44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41.xml"/><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slideLayout" Target="../slideLayouts/slideLayout94.xml"/></Relationships>
</file>

<file path=ppt/slideMasters/_rels/slideMaster94.xml.rels><?xml version="1.0" encoding="UTF-8" standalone="yes"?>
<Relationships xmlns="http://schemas.openxmlformats.org/package/2006/relationships"><Relationship Id="rId8" Type="http://schemas.openxmlformats.org/officeDocument/2006/relationships/theme" Target="../theme/theme94.xml"/><Relationship Id="rId7" Type="http://schemas.openxmlformats.org/officeDocument/2006/relationships/tags" Target="../tags/tag44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slideLayout" Target="../slideLayouts/slideLayout95.xml"/></Relationships>
</file>

<file path=ppt/slideMasters/_rels/slideMaster95.xml.rels><?xml version="1.0" encoding="UTF-8" standalone="yes"?>
<Relationships xmlns="http://schemas.openxmlformats.org/package/2006/relationships"><Relationship Id="rId8" Type="http://schemas.openxmlformats.org/officeDocument/2006/relationships/theme" Target="../theme/theme95.xml"/><Relationship Id="rId7" Type="http://schemas.openxmlformats.org/officeDocument/2006/relationships/tags" Target="../tags/tag45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slideLayout" Target="../slideLayouts/slideLayout96.xml"/></Relationships>
</file>

<file path=ppt/slideMasters/_rels/slideMaster96.xml.rels><?xml version="1.0" encoding="UTF-8" standalone="yes"?>
<Relationships xmlns="http://schemas.openxmlformats.org/package/2006/relationships"><Relationship Id="rId9" Type="http://schemas.openxmlformats.org/officeDocument/2006/relationships/tags" Target="../tags/tag45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3.xml"/><Relationship Id="rId3" Type="http://schemas.openxmlformats.org/officeDocument/2006/relationships/tags" Target="../tags/tag452.xml"/><Relationship Id="rId2" Type="http://schemas.openxmlformats.org/officeDocument/2006/relationships/tags" Target="../tags/tag451.xml"/><Relationship Id="rId10" Type="http://schemas.openxmlformats.org/officeDocument/2006/relationships/theme" Target="../theme/theme96.xml"/><Relationship Id="rId1" Type="http://schemas.openxmlformats.org/officeDocument/2006/relationships/slideLayout" Target="../slideLayouts/slideLayout97.xml"/></Relationships>
</file>

<file path=ppt/slideMasters/_rels/slideMaster97.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9.xml"/><Relationship Id="rId3" Type="http://schemas.openxmlformats.org/officeDocument/2006/relationships/tags" Target="../tags/tag458.xml"/><Relationship Id="rId2" Type="http://schemas.openxmlformats.org/officeDocument/2006/relationships/tags" Target="../tags/tag457.xml"/><Relationship Id="rId10" Type="http://schemas.openxmlformats.org/officeDocument/2006/relationships/theme" Target="../theme/theme97.xml"/><Relationship Id="rId1" Type="http://schemas.openxmlformats.org/officeDocument/2006/relationships/slideLayout" Target="../slideLayouts/slideLayout98.xml"/></Relationships>
</file>

<file path=ppt/slideMasters/_rels/slideMaster98.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tags" Target="../tags/tag463.xml"/><Relationship Id="rId10" Type="http://schemas.openxmlformats.org/officeDocument/2006/relationships/theme" Target="../theme/theme98.xml"/><Relationship Id="rId1" Type="http://schemas.openxmlformats.org/officeDocument/2006/relationships/slideLayout" Target="../slideLayouts/slideLayout99.xml"/></Relationships>
</file>

<file path=ppt/slideMasters/_rels/slideMaster99.xml.rels><?xml version="1.0" encoding="UTF-8" standalone="yes"?>
<Relationships xmlns="http://schemas.openxmlformats.org/package/2006/relationships"><Relationship Id="rId9" Type="http://schemas.openxmlformats.org/officeDocument/2006/relationships/tags" Target="../tags/tag474.xml"/><Relationship Id="rId8" Type="http://schemas.openxmlformats.org/officeDocument/2006/relationships/tags" Target="../tags/tag473.xml"/><Relationship Id="rId7" Type="http://schemas.openxmlformats.org/officeDocument/2006/relationships/tags" Target="../tags/tag47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71.xml"/><Relationship Id="rId3" Type="http://schemas.openxmlformats.org/officeDocument/2006/relationships/tags" Target="../tags/tag470.xml"/><Relationship Id="rId2" Type="http://schemas.openxmlformats.org/officeDocument/2006/relationships/tags" Target="../tags/tag469.xml"/><Relationship Id="rId10" Type="http://schemas.openxmlformats.org/officeDocument/2006/relationships/theme" Target="../theme/theme99.xml"/><Relationship Id="rId1"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4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5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5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5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5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5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4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4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4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4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17.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image" Target="../media/image5.png"/><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01.xml"/><Relationship Id="rId6" Type="http://schemas.openxmlformats.org/officeDocument/2006/relationships/image" Target="../media/image4.svg"/><Relationship Id="rId5" Type="http://schemas.openxmlformats.org/officeDocument/2006/relationships/image" Target="../media/image15.png"/><Relationship Id="rId4" Type="http://schemas.openxmlformats.org/officeDocument/2006/relationships/tags" Target="../tags/tag653.xml"/><Relationship Id="rId3" Type="http://schemas.openxmlformats.org/officeDocument/2006/relationships/image" Target="../media/image8.png"/><Relationship Id="rId2" Type="http://schemas.openxmlformats.org/officeDocument/2006/relationships/tags" Target="../tags/tag652.xml"/><Relationship Id="rId1" Type="http://schemas.openxmlformats.org/officeDocument/2006/relationships/tags" Target="../tags/tag651.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02.xml"/><Relationship Id="rId5" Type="http://schemas.openxmlformats.org/officeDocument/2006/relationships/image" Target="../media/image16.png"/><Relationship Id="rId4" Type="http://schemas.openxmlformats.org/officeDocument/2006/relationships/tags" Target="../tags/tag656.xml"/><Relationship Id="rId3" Type="http://schemas.openxmlformats.org/officeDocument/2006/relationships/image" Target="../media/image8.png"/><Relationship Id="rId2" Type="http://schemas.openxmlformats.org/officeDocument/2006/relationships/tags" Target="../tags/tag655.xml"/><Relationship Id="rId1" Type="http://schemas.openxmlformats.org/officeDocument/2006/relationships/tags" Target="../tags/tag654.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03.xml"/><Relationship Id="rId3" Type="http://schemas.openxmlformats.org/officeDocument/2006/relationships/image" Target="../media/image17.png"/><Relationship Id="rId2" Type="http://schemas.openxmlformats.org/officeDocument/2006/relationships/tags" Target="../tags/tag658.xml"/><Relationship Id="rId1" Type="http://schemas.openxmlformats.org/officeDocument/2006/relationships/tags" Target="../tags/tag65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04.xml"/><Relationship Id="rId3" Type="http://schemas.openxmlformats.org/officeDocument/2006/relationships/image" Target="../media/image18.png"/><Relationship Id="rId2" Type="http://schemas.openxmlformats.org/officeDocument/2006/relationships/tags" Target="../tags/tag660.xml"/><Relationship Id="rId1" Type="http://schemas.openxmlformats.org/officeDocument/2006/relationships/tags" Target="../tags/tag65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05.xml"/><Relationship Id="rId3" Type="http://schemas.openxmlformats.org/officeDocument/2006/relationships/image" Target="../media/image19.png"/><Relationship Id="rId2" Type="http://schemas.openxmlformats.org/officeDocument/2006/relationships/tags" Target="../tags/tag662.xml"/><Relationship Id="rId1" Type="http://schemas.openxmlformats.org/officeDocument/2006/relationships/tags" Target="../tags/tag66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06.xml"/><Relationship Id="rId3" Type="http://schemas.openxmlformats.org/officeDocument/2006/relationships/tags" Target="../tags/tag665.xml"/><Relationship Id="rId2" Type="http://schemas.openxmlformats.org/officeDocument/2006/relationships/tags" Target="../tags/tag664.xml"/><Relationship Id="rId1" Type="http://schemas.openxmlformats.org/officeDocument/2006/relationships/tags" Target="../tags/tag66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tags" Target="../tags/tag667.xml"/><Relationship Id="rId1" Type="http://schemas.openxmlformats.org/officeDocument/2006/relationships/tags" Target="../tags/tag66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tags" Target="../tags/tag669.xml"/><Relationship Id="rId1" Type="http://schemas.openxmlformats.org/officeDocument/2006/relationships/tags" Target="../tags/tag66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671.xml"/><Relationship Id="rId1" Type="http://schemas.openxmlformats.org/officeDocument/2006/relationships/tags" Target="../tags/tag670.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10.xml"/><Relationship Id="rId3" Type="http://schemas.openxmlformats.org/officeDocument/2006/relationships/image" Target="../media/image20.emf"/><Relationship Id="rId2" Type="http://schemas.openxmlformats.org/officeDocument/2006/relationships/tags" Target="../tags/tag673.xml"/><Relationship Id="rId1" Type="http://schemas.openxmlformats.org/officeDocument/2006/relationships/tags" Target="../tags/tag672.xml"/></Relationships>
</file>

<file path=ppt/slides/_rels/slide2.xml.rels><?xml version="1.0" encoding="UTF-8" standalone="yes"?>
<Relationships xmlns="http://schemas.openxmlformats.org/package/2006/relationships"><Relationship Id="rId9" Type="http://schemas.openxmlformats.org/officeDocument/2006/relationships/tags" Target="../tags/tag625.xml"/><Relationship Id="rId8" Type="http://schemas.openxmlformats.org/officeDocument/2006/relationships/tags" Target="../tags/tag624.xml"/><Relationship Id="rId7" Type="http://schemas.openxmlformats.org/officeDocument/2006/relationships/tags" Target="../tags/tag623.xml"/><Relationship Id="rId6" Type="http://schemas.openxmlformats.org/officeDocument/2006/relationships/tags" Target="../tags/tag622.xml"/><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image" Target="../media/image6.jpeg"/><Relationship Id="rId14" Type="http://schemas.openxmlformats.org/officeDocument/2006/relationships/slideLayout" Target="../slideLayouts/slideLayout74.xml"/><Relationship Id="rId13" Type="http://schemas.openxmlformats.org/officeDocument/2006/relationships/tags" Target="../tags/tag629.xml"/><Relationship Id="rId12" Type="http://schemas.openxmlformats.org/officeDocument/2006/relationships/tags" Target="../tags/tag628.xml"/><Relationship Id="rId11" Type="http://schemas.openxmlformats.org/officeDocument/2006/relationships/tags" Target="../tags/tag627.xml"/><Relationship Id="rId10" Type="http://schemas.openxmlformats.org/officeDocument/2006/relationships/tags" Target="../tags/tag626.xml"/><Relationship Id="rId1" Type="http://schemas.openxmlformats.org/officeDocument/2006/relationships/tags" Target="../tags/tag61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23.xml"/><Relationship Id="rId3" Type="http://schemas.openxmlformats.org/officeDocument/2006/relationships/image" Target="../media/image21.emf"/><Relationship Id="rId2" Type="http://schemas.openxmlformats.org/officeDocument/2006/relationships/tags" Target="../tags/tag675.xml"/><Relationship Id="rId1" Type="http://schemas.openxmlformats.org/officeDocument/2006/relationships/tags" Target="../tags/tag67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8.png"/><Relationship Id="rId2" Type="http://schemas.openxmlformats.org/officeDocument/2006/relationships/tags" Target="../tags/tag677.xml"/><Relationship Id="rId1" Type="http://schemas.openxmlformats.org/officeDocument/2006/relationships/tags" Target="../tags/tag676.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15.xml"/><Relationship Id="rId5" Type="http://schemas.openxmlformats.org/officeDocument/2006/relationships/image" Target="../media/image23.png"/><Relationship Id="rId4" Type="http://schemas.openxmlformats.org/officeDocument/2006/relationships/tags" Target="../tags/tag680.xml"/><Relationship Id="rId3" Type="http://schemas.openxmlformats.org/officeDocument/2006/relationships/image" Target="../media/image22.png"/><Relationship Id="rId2" Type="http://schemas.openxmlformats.org/officeDocument/2006/relationships/tags" Target="../tags/tag679.xml"/><Relationship Id="rId1" Type="http://schemas.openxmlformats.org/officeDocument/2006/relationships/tags" Target="../tags/tag67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16.xml"/><Relationship Id="rId3" Type="http://schemas.openxmlformats.org/officeDocument/2006/relationships/image" Target="../media/image24.png"/><Relationship Id="rId2" Type="http://schemas.openxmlformats.org/officeDocument/2006/relationships/tags" Target="../tags/tag682.xml"/><Relationship Id="rId1" Type="http://schemas.openxmlformats.org/officeDocument/2006/relationships/tags" Target="../tags/tag68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17.xml"/><Relationship Id="rId3" Type="http://schemas.openxmlformats.org/officeDocument/2006/relationships/image" Target="../media/image25.png"/><Relationship Id="rId2" Type="http://schemas.openxmlformats.org/officeDocument/2006/relationships/tags" Target="../tags/tag684.xml"/><Relationship Id="rId1" Type="http://schemas.openxmlformats.org/officeDocument/2006/relationships/tags" Target="../tags/tag68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18.xml"/><Relationship Id="rId4" Type="http://schemas.openxmlformats.org/officeDocument/2006/relationships/tags" Target="../tags/tag688.xml"/><Relationship Id="rId3" Type="http://schemas.openxmlformats.org/officeDocument/2006/relationships/tags" Target="../tags/tag687.xml"/><Relationship Id="rId2" Type="http://schemas.openxmlformats.org/officeDocument/2006/relationships/tags" Target="../tags/tag686.xml"/><Relationship Id="rId1" Type="http://schemas.openxmlformats.org/officeDocument/2006/relationships/tags" Target="../tags/tag685.xml"/></Relationships>
</file>

<file path=ppt/slides/_rels/slide26.xml.rels><?xml version="1.0" encoding="UTF-8" standalone="yes"?>
<Relationships xmlns="http://schemas.openxmlformats.org/package/2006/relationships"><Relationship Id="rId9" Type="http://schemas.openxmlformats.org/officeDocument/2006/relationships/tags" Target="../tags/tag696.xml"/><Relationship Id="rId8" Type="http://schemas.openxmlformats.org/officeDocument/2006/relationships/tags" Target="../tags/tag695.xml"/><Relationship Id="rId7" Type="http://schemas.openxmlformats.org/officeDocument/2006/relationships/tags" Target="../tags/tag694.xml"/><Relationship Id="rId6" Type="http://schemas.openxmlformats.org/officeDocument/2006/relationships/tags" Target="../tags/tag693.xml"/><Relationship Id="rId5" Type="http://schemas.openxmlformats.org/officeDocument/2006/relationships/tags" Target="../tags/tag692.xml"/><Relationship Id="rId4" Type="http://schemas.openxmlformats.org/officeDocument/2006/relationships/image" Target="../media/image26.png"/><Relationship Id="rId3" Type="http://schemas.openxmlformats.org/officeDocument/2006/relationships/tags" Target="../tags/tag691.xml"/><Relationship Id="rId2" Type="http://schemas.openxmlformats.org/officeDocument/2006/relationships/tags" Target="../tags/tag690.xml"/><Relationship Id="rId18" Type="http://schemas.openxmlformats.org/officeDocument/2006/relationships/slideLayout" Target="../slideLayouts/slideLayout119.xml"/><Relationship Id="rId17" Type="http://schemas.openxmlformats.org/officeDocument/2006/relationships/tags" Target="../tags/tag704.xml"/><Relationship Id="rId16" Type="http://schemas.openxmlformats.org/officeDocument/2006/relationships/tags" Target="../tags/tag703.xml"/><Relationship Id="rId15" Type="http://schemas.openxmlformats.org/officeDocument/2006/relationships/tags" Target="../tags/tag702.xml"/><Relationship Id="rId14" Type="http://schemas.openxmlformats.org/officeDocument/2006/relationships/tags" Target="../tags/tag701.xml"/><Relationship Id="rId13" Type="http://schemas.openxmlformats.org/officeDocument/2006/relationships/tags" Target="../tags/tag700.xml"/><Relationship Id="rId12" Type="http://schemas.openxmlformats.org/officeDocument/2006/relationships/tags" Target="../tags/tag699.xml"/><Relationship Id="rId11" Type="http://schemas.openxmlformats.org/officeDocument/2006/relationships/tags" Target="../tags/tag698.xml"/><Relationship Id="rId10" Type="http://schemas.openxmlformats.org/officeDocument/2006/relationships/tags" Target="../tags/tag697.xml"/><Relationship Id="rId1" Type="http://schemas.openxmlformats.org/officeDocument/2006/relationships/tags" Target="../tags/tag689.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20.xml"/><Relationship Id="rId5" Type="http://schemas.openxmlformats.org/officeDocument/2006/relationships/image" Target="../media/image28.png"/><Relationship Id="rId4" Type="http://schemas.openxmlformats.org/officeDocument/2006/relationships/tags" Target="../tags/tag707.xml"/><Relationship Id="rId3" Type="http://schemas.openxmlformats.org/officeDocument/2006/relationships/image" Target="../media/image27.png"/><Relationship Id="rId2" Type="http://schemas.openxmlformats.org/officeDocument/2006/relationships/tags" Target="../tags/tag706.xml"/><Relationship Id="rId1" Type="http://schemas.openxmlformats.org/officeDocument/2006/relationships/tags" Target="../tags/tag705.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21.xml"/><Relationship Id="rId5" Type="http://schemas.openxmlformats.org/officeDocument/2006/relationships/image" Target="../media/image30.png"/><Relationship Id="rId4" Type="http://schemas.openxmlformats.org/officeDocument/2006/relationships/tags" Target="../tags/tag710.xml"/><Relationship Id="rId3" Type="http://schemas.openxmlformats.org/officeDocument/2006/relationships/image" Target="../media/image29.png"/><Relationship Id="rId2" Type="http://schemas.openxmlformats.org/officeDocument/2006/relationships/tags" Target="../tags/tag709.xml"/><Relationship Id="rId1" Type="http://schemas.openxmlformats.org/officeDocument/2006/relationships/tags" Target="../tags/tag708.xml"/></Relationships>
</file>

<file path=ppt/slides/_rels/slide29.xml.rels><?xml version="1.0" encoding="UTF-8" standalone="yes"?>
<Relationships xmlns="http://schemas.openxmlformats.org/package/2006/relationships"><Relationship Id="rId9" Type="http://schemas.openxmlformats.org/officeDocument/2006/relationships/tags" Target="../tags/tag718.xml"/><Relationship Id="rId8" Type="http://schemas.openxmlformats.org/officeDocument/2006/relationships/tags" Target="../tags/tag717.xml"/><Relationship Id="rId7" Type="http://schemas.openxmlformats.org/officeDocument/2006/relationships/tags" Target="../tags/tag716.xml"/><Relationship Id="rId6" Type="http://schemas.openxmlformats.org/officeDocument/2006/relationships/tags" Target="../tags/tag715.xml"/><Relationship Id="rId5" Type="http://schemas.openxmlformats.org/officeDocument/2006/relationships/tags" Target="../tags/tag714.xml"/><Relationship Id="rId4" Type="http://schemas.openxmlformats.org/officeDocument/2006/relationships/tags" Target="../tags/tag713.xml"/><Relationship Id="rId3" Type="http://schemas.openxmlformats.org/officeDocument/2006/relationships/tags" Target="../tags/tag712.xml"/><Relationship Id="rId2" Type="http://schemas.openxmlformats.org/officeDocument/2006/relationships/tags" Target="../tags/tag711.xml"/><Relationship Id="rId15" Type="http://schemas.openxmlformats.org/officeDocument/2006/relationships/notesSlide" Target="../notesSlides/notesSlide1.xml"/><Relationship Id="rId14" Type="http://schemas.openxmlformats.org/officeDocument/2006/relationships/slideLayout" Target="../slideLayouts/slideLayout5.xml"/><Relationship Id="rId13" Type="http://schemas.openxmlformats.org/officeDocument/2006/relationships/tags" Target="../tags/tag721.xml"/><Relationship Id="rId12" Type="http://schemas.openxmlformats.org/officeDocument/2006/relationships/image" Target="../media/image5.png"/><Relationship Id="rId11" Type="http://schemas.openxmlformats.org/officeDocument/2006/relationships/tags" Target="../tags/tag720.xml"/><Relationship Id="rId10" Type="http://schemas.openxmlformats.org/officeDocument/2006/relationships/tags" Target="../tags/tag719.xml"/><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5.xml"/><Relationship Id="rId5" Type="http://schemas.openxmlformats.org/officeDocument/2006/relationships/image" Target="../media/image8.png"/><Relationship Id="rId4" Type="http://schemas.openxmlformats.org/officeDocument/2006/relationships/tags" Target="../tags/tag632.xml"/><Relationship Id="rId3" Type="http://schemas.openxmlformats.org/officeDocument/2006/relationships/tags" Target="../tags/tag631.xml"/><Relationship Id="rId2" Type="http://schemas.openxmlformats.org/officeDocument/2006/relationships/image" Target="../media/image7.png"/><Relationship Id="rId1" Type="http://schemas.openxmlformats.org/officeDocument/2006/relationships/tags" Target="../tags/tag630.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5.xml"/><Relationship Id="rId6" Type="http://schemas.openxmlformats.org/officeDocument/2006/relationships/image" Target="../media/image9.png"/><Relationship Id="rId5" Type="http://schemas.openxmlformats.org/officeDocument/2006/relationships/tags" Target="../tags/tag637.xml"/><Relationship Id="rId4" Type="http://schemas.openxmlformats.org/officeDocument/2006/relationships/tags" Target="../tags/tag636.xml"/><Relationship Id="rId3" Type="http://schemas.openxmlformats.org/officeDocument/2006/relationships/tags" Target="../tags/tag635.xml"/><Relationship Id="rId2" Type="http://schemas.openxmlformats.org/officeDocument/2006/relationships/tags" Target="../tags/tag634.xml"/><Relationship Id="rId1" Type="http://schemas.openxmlformats.org/officeDocument/2006/relationships/tags" Target="../tags/tag63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6.xml"/><Relationship Id="rId3" Type="http://schemas.openxmlformats.org/officeDocument/2006/relationships/image" Target="../media/image10.png"/><Relationship Id="rId2" Type="http://schemas.openxmlformats.org/officeDocument/2006/relationships/tags" Target="../tags/tag639.xml"/><Relationship Id="rId1" Type="http://schemas.openxmlformats.org/officeDocument/2006/relationships/tags" Target="../tags/tag638.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97.xml"/><Relationship Id="rId3" Type="http://schemas.openxmlformats.org/officeDocument/2006/relationships/image" Target="../media/image11.png"/><Relationship Id="rId2" Type="http://schemas.openxmlformats.org/officeDocument/2006/relationships/tags" Target="../tags/tag641.xml"/><Relationship Id="rId1" Type="http://schemas.openxmlformats.org/officeDocument/2006/relationships/tags" Target="../tags/tag640.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98.xml"/><Relationship Id="rId5" Type="http://schemas.openxmlformats.org/officeDocument/2006/relationships/image" Target="../media/image8.png"/><Relationship Id="rId4" Type="http://schemas.openxmlformats.org/officeDocument/2006/relationships/tags" Target="../tags/tag644.xml"/><Relationship Id="rId3" Type="http://schemas.openxmlformats.org/officeDocument/2006/relationships/tags" Target="../tags/tag643.xml"/><Relationship Id="rId2" Type="http://schemas.openxmlformats.org/officeDocument/2006/relationships/image" Target="../media/image12.png"/><Relationship Id="rId1" Type="http://schemas.openxmlformats.org/officeDocument/2006/relationships/tags" Target="../tags/tag64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99.xml"/><Relationship Id="rId5" Type="http://schemas.openxmlformats.org/officeDocument/2006/relationships/image" Target="../media/image13.png"/><Relationship Id="rId4" Type="http://schemas.openxmlformats.org/officeDocument/2006/relationships/tags" Target="../tags/tag647.xml"/><Relationship Id="rId3" Type="http://schemas.openxmlformats.org/officeDocument/2006/relationships/image" Target="../media/image8.png"/><Relationship Id="rId2" Type="http://schemas.openxmlformats.org/officeDocument/2006/relationships/tags" Target="../tags/tag646.xml"/><Relationship Id="rId1" Type="http://schemas.openxmlformats.org/officeDocument/2006/relationships/tags" Target="../tags/tag64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00.xml"/><Relationship Id="rId5" Type="http://schemas.openxmlformats.org/officeDocument/2006/relationships/image" Target="../media/image8.png"/><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image" Target="../media/image14.png"/><Relationship Id="rId1" Type="http://schemas.openxmlformats.org/officeDocument/2006/relationships/tags" Target="../tags/tag64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pic>
        <p:nvPicPr>
          <p:cNvPr id="3" name="图片 2"/>
          <p:cNvPicPr>
            <a:picLocks noChangeAspect="1"/>
          </p:cNvPicPr>
          <p:nvPr/>
        </p:nvPicPr>
        <p:blipFill>
          <a:blip r:embed="rId1"/>
          <a:stretch>
            <a:fillRect/>
          </a:stretch>
        </p:blipFill>
        <p:spPr>
          <a:xfrm>
            <a:off x="11677571" y="6016506"/>
            <a:ext cx="247650" cy="390525"/>
          </a:xfrm>
          <a:prstGeom prst="rect">
            <a:avLst/>
          </a:prstGeom>
        </p:spPr>
      </p:pic>
      <p:sp>
        <p:nvSpPr>
          <p:cNvPr id="2" name="Google Shape;54;p15"/>
          <p:cNvSpPr txBox="1"/>
          <p:nvPr>
            <p:custDataLst>
              <p:tags r:id="rId2"/>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3"/>
            </p:custDataLst>
          </p:nvPr>
        </p:nvPicPr>
        <p:blipFill>
          <a:blip r:embed="rId4"/>
          <a:stretch>
            <a:fillRect/>
          </a:stretch>
        </p:blipFill>
        <p:spPr>
          <a:xfrm>
            <a:off x="299085" y="109855"/>
            <a:ext cx="1848142" cy="1296000"/>
          </a:xfrm>
          <a:prstGeom prst="rect">
            <a:avLst/>
          </a:prstGeom>
          <a:noFill/>
          <a:ln w="9525">
            <a:noFill/>
          </a:ln>
        </p:spPr>
      </p:pic>
      <p:sp>
        <p:nvSpPr>
          <p:cNvPr id="5" name="Google Shape;55;p15"/>
          <p:cNvSpPr txBox="1"/>
          <p:nvPr>
            <p:custDataLst>
              <p:tags r:id="rId5"/>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6"/>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7" name="矩形 6"/>
          <p:cNvSpPr/>
          <p:nvPr>
            <p:custDataLst>
              <p:tags r:id="rId7"/>
            </p:custDataLst>
          </p:nvPr>
        </p:nvSpPr>
        <p:spPr>
          <a:xfrm>
            <a:off x="9970770" y="109855"/>
            <a:ext cx="1960245" cy="553085"/>
          </a:xfrm>
          <a:prstGeom prst="rect">
            <a:avLst/>
          </a:prstGeom>
        </p:spPr>
        <p:txBody>
          <a:bodyPr wrap="square">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2023.11.30</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Nearly Exact Identification</a:t>
            </a:r>
            <a:endParaRPr lang="en-US" altLang="zh-CN" dirty="0"/>
          </a:p>
        </p:txBody>
      </p:sp>
      <p:sp>
        <p:nvSpPr>
          <p:cNvPr id="4"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805920" cy="35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500"/>
              </a:lnSpc>
              <a:spcBef>
                <a:spcPts val="1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To perform nearly exact identification, analysts typically use techniques such as binary diffing, code comparison, or file comparison. </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7" name="图片 6" descr="templates\docerresourceshop\icons\\303b32313539373930373bbbfac6f7c8cb"/>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36220" y="5057140"/>
            <a:ext cx="1440000" cy="1440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sp>
        <p:nvSpPr>
          <p:cNvPr id="5"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805920" cy="125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000"/>
              </a:lnSpc>
              <a:spcBef>
                <a:spcPts val="1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BinDiff uses a unique graph-theoretical approach to compare executables by identifying identical and similar functions.</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6" name="Picture 1"/>
          <p:cNvPicPr>
            <a:picLocks noChangeAspect="1"/>
          </p:cNvPicPr>
          <p:nvPr>
            <p:custDataLst>
              <p:tags r:id="rId4"/>
            </p:custDataLst>
          </p:nvPr>
        </p:nvPicPr>
        <p:blipFill>
          <a:blip r:embed="rId5"/>
          <a:srcRect b="39650"/>
          <a:stretch>
            <a:fillRect/>
          </a:stretch>
        </p:blipFill>
        <p:spPr>
          <a:xfrm>
            <a:off x="2176463" y="2346325"/>
            <a:ext cx="7839075" cy="39433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pic>
        <p:nvPicPr>
          <p:cNvPr id="2" name="Picture 1"/>
          <p:cNvPicPr>
            <a:picLocks noChangeAspect="1"/>
          </p:cNvPicPr>
          <p:nvPr>
            <p:custDataLst>
              <p:tags r:id="rId2"/>
            </p:custDataLst>
          </p:nvPr>
        </p:nvPicPr>
        <p:blipFill>
          <a:blip r:embed="rId3"/>
          <a:stretch>
            <a:fillRect/>
          </a:stretch>
        </p:blipFill>
        <p:spPr>
          <a:xfrm>
            <a:off x="426000" y="2155825"/>
            <a:ext cx="11340000" cy="307290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pic>
        <p:nvPicPr>
          <p:cNvPr id="6" name="Picture 1"/>
          <p:cNvPicPr>
            <a:picLocks noChangeAspect="1"/>
          </p:cNvPicPr>
          <p:nvPr>
            <p:custDataLst>
              <p:tags r:id="rId2"/>
            </p:custDataLst>
          </p:nvPr>
        </p:nvPicPr>
        <p:blipFill>
          <a:blip r:embed="rId3"/>
          <a:stretch>
            <a:fillRect/>
          </a:stretch>
        </p:blipFill>
        <p:spPr>
          <a:xfrm>
            <a:off x="426000" y="1789113"/>
            <a:ext cx="11340000" cy="397533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pic>
        <p:nvPicPr>
          <p:cNvPr id="4" name="Picture 1"/>
          <p:cNvPicPr>
            <a:picLocks noChangeAspect="1"/>
          </p:cNvPicPr>
          <p:nvPr>
            <p:custDataLst>
              <p:tags r:id="rId2"/>
            </p:custDataLst>
          </p:nvPr>
        </p:nvPicPr>
        <p:blipFill>
          <a:blip r:embed="rId3"/>
          <a:stretch>
            <a:fillRect/>
          </a:stretch>
        </p:blipFill>
        <p:spPr>
          <a:xfrm>
            <a:off x="2137410" y="824230"/>
            <a:ext cx="9237980" cy="56438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9725" y="6370955"/>
            <a:ext cx="12743180" cy="56515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sp>
        <p:nvSpPr>
          <p:cNvPr id="6" name="Text Box 5"/>
          <p:cNvSpPr txBox="1"/>
          <p:nvPr>
            <p:custDataLst>
              <p:tags r:id="rId2"/>
            </p:custDataLst>
          </p:nvPr>
        </p:nvSpPr>
        <p:spPr>
          <a:xfrm>
            <a:off x="992505" y="1088390"/>
            <a:ext cx="2797175" cy="5285105"/>
          </a:xfrm>
          <a:prstGeom prst="rect">
            <a:avLst/>
          </a:prstGeom>
          <a:solidFill>
            <a:srgbClr val="FBF4FC"/>
          </a:solidFill>
          <a:ln>
            <a:solidFill>
              <a:srgbClr val="A728BE"/>
            </a:solidFill>
          </a:ln>
        </p:spPr>
        <p:txBody>
          <a:bodyPr wrap="square" rtlCol="0">
            <a:spAutoFit/>
          </a:bodyPr>
          <a:p>
            <a:pPr indent="0" fontAlgn="auto">
              <a:lnSpc>
                <a:spcPct val="75000"/>
              </a:lnSpc>
            </a:pPr>
            <a:r>
              <a:rPr lang="en-US" sz="1500">
                <a:latin typeface="Times New Roman" panose="02020603050405020304" charset="0"/>
                <a:cs typeface="Times New Roman" panose="02020603050405020304" charset="0"/>
              </a:rPr>
              <a:t>#include &lt;stdio.h&gt;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#include &lt;stdlib.h&gt;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#include &lt;string.h&gt;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get_num();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print_bad();</a:t>
            </a:r>
            <a:endParaRPr lang="en-US" sz="1500">
              <a:latin typeface="Times New Roman" panose="02020603050405020304" charset="0"/>
              <a:cs typeface="Times New Roman" panose="02020603050405020304" charset="0"/>
            </a:endParaRPr>
          </a:p>
          <a:p>
            <a:pPr indent="0" fontAlgn="auto">
              <a:lnSpc>
                <a:spcPct val="75000"/>
              </a:lnSpc>
            </a:pP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main()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int 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while(1)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num = get_num();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if (num == 1337)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printf("Accepted!\n");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else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print_bad();</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return 0;</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fontAlgn="auto">
              <a:lnSpc>
                <a:spcPct val="75000"/>
              </a:lnSpc>
            </a:pP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get_num()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char buf[16];</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printf("Enter secret number :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fgets(buf, 16, stdin);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return atoi(buf);</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fontAlgn="auto">
              <a:lnSpc>
                <a:spcPct val="75000"/>
              </a:lnSpc>
            </a:pP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print_bad()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printf("Nope!\n");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p:txBody>
      </p:sp>
      <p:sp>
        <p:nvSpPr>
          <p:cNvPr id="7" name="Text Box 6"/>
          <p:cNvSpPr txBox="1"/>
          <p:nvPr>
            <p:custDataLst>
              <p:tags r:id="rId3"/>
            </p:custDataLst>
          </p:nvPr>
        </p:nvSpPr>
        <p:spPr>
          <a:xfrm>
            <a:off x="4999355" y="756920"/>
            <a:ext cx="6200775" cy="5804535"/>
          </a:xfrm>
          <a:prstGeom prst="rect">
            <a:avLst/>
          </a:prstGeom>
          <a:solidFill>
            <a:srgbClr val="FBF4FC"/>
          </a:solidFill>
          <a:ln>
            <a:solidFill>
              <a:srgbClr val="A728BE"/>
            </a:solidFill>
          </a:ln>
        </p:spPr>
        <p:txBody>
          <a:bodyPr wrap="square" rtlCol="0">
            <a:spAutoFit/>
          </a:bodyPr>
          <a:p>
            <a:pPr indent="0" fontAlgn="auto">
              <a:lnSpc>
                <a:spcPct val="75000"/>
              </a:lnSpc>
            </a:pPr>
            <a:r>
              <a:rPr lang="en-US" sz="1500">
                <a:latin typeface="Times New Roman" panose="02020603050405020304" charset="0"/>
                <a:cs typeface="Times New Roman" panose="02020603050405020304" charset="0"/>
              </a:rPr>
              <a:t>#include &lt;stdio.h&gt;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#include &lt;stdlib.h&gt;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#include &lt;string.h&gt;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get_num();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print_good();</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print_bad();</a:t>
            </a:r>
            <a:endParaRPr lang="en-US" sz="1500">
              <a:latin typeface="Times New Roman" panose="02020603050405020304" charset="0"/>
              <a:cs typeface="Times New Roman" panose="02020603050405020304" charset="0"/>
            </a:endParaRPr>
          </a:p>
          <a:p>
            <a:pPr indent="0" fontAlgn="auto">
              <a:lnSpc>
                <a:spcPct val="75000"/>
              </a:lnSpc>
            </a:pP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main()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int 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while(1)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num = get_num();</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if (num == 1337 || num == 7331 || ((num*3+3321)*2 + 7331)/3 == 7333)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print_good();</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else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print_bad();</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return 0;</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int get_num()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char buf[16];</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printf("Enter secret number :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fgets(buf, 16, stdin);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return atoi(buf);</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print_good()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printf("Accepted!\n");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fontAlgn="auto">
              <a:lnSpc>
                <a:spcPct val="75000"/>
              </a:lnSpc>
            </a:pP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void print_bad() {</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  printf("Nope!\n");</a:t>
            </a:r>
            <a:endParaRPr lang="en-US" sz="1500">
              <a:latin typeface="Times New Roman" panose="02020603050405020304" charset="0"/>
              <a:cs typeface="Times New Roman" panose="02020603050405020304" charset="0"/>
            </a:endParaRPr>
          </a:p>
          <a:p>
            <a:pPr indent="0"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BinDiff-function</a:t>
            </a:r>
            <a:endParaRPr lang="en-US" altLang="zh-CN" dirty="0"/>
          </a:p>
        </p:txBody>
      </p:sp>
      <p:sp>
        <p:nvSpPr>
          <p:cNvPr id="4" name="Text Box 2"/>
          <p:cNvSpPr txBox="1"/>
          <p:nvPr>
            <p:custDataLst>
              <p:tags r:id="rId2"/>
            </p:custDataLst>
          </p:nvPr>
        </p:nvSpPr>
        <p:spPr>
          <a:xfrm>
            <a:off x="1548765" y="1292860"/>
            <a:ext cx="9094470" cy="4831080"/>
          </a:xfrm>
          <a:prstGeom prst="rect">
            <a:avLst/>
          </a:prstGeom>
          <a:solidFill>
            <a:srgbClr val="FBF4FC"/>
          </a:solidFill>
          <a:ln>
            <a:solidFill>
              <a:srgbClr val="A728BE"/>
            </a:solidFill>
          </a:ln>
        </p:spPr>
        <p:txBody>
          <a:bodyPr wrap="square" rtlCol="0">
            <a:spAutoFit/>
          </a:bodyPr>
          <a:p>
            <a:pPr>
              <a:lnSpc>
                <a:spcPct val="110000"/>
              </a:lnSpc>
            </a:pPr>
            <a:r>
              <a:rPr lang="en-US" sz="2000">
                <a:latin typeface="Times New Roman" panose="02020603050405020304" charset="0"/>
                <a:cs typeface="Times New Roman" panose="02020603050405020304" charset="0"/>
              </a:rPr>
              <a:t>proj = angr.Project('bindiff_a', auto_load_libs=False)</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cfg = proj.analyses.CFGFast()</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proj2 = angr.Project('bindiff_b', auto_load_libs=False)</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cfg2 = proj2.analyses.CFGFast()</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anaz = proj.analyses.BinDiff(proj2, cfg_a=cfg, cfg_b=cfg2)</a:t>
            </a:r>
            <a:endParaRPr lang="en-US" sz="2000">
              <a:latin typeface="Times New Roman" panose="02020603050405020304" charset="0"/>
              <a:cs typeface="Times New Roman" panose="02020603050405020304" charset="0"/>
            </a:endParaRPr>
          </a:p>
          <a:p>
            <a:pPr>
              <a:lnSpc>
                <a:spcPct val="110000"/>
              </a:lnSpc>
            </a:pPr>
            <a:endParaRPr lang="en-US" sz="2000">
              <a:latin typeface="Times New Roman" panose="02020603050405020304" charset="0"/>
              <a:cs typeface="Times New Roman" panose="02020603050405020304" charset="0"/>
            </a:endParaRPr>
          </a:p>
          <a:p>
            <a:pPr>
              <a:lnSpc>
                <a:spcPct val="110000"/>
              </a:lnSpc>
            </a:pP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for func_addrs in anaz.differing_functions:</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    addr1 = func_addrs[0]</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    addr2 = func_addrs[1]</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    print(cfg.kb.functions[addr1].name, cfg2.kb.functions[addr2].name)</a:t>
            </a:r>
            <a:endParaRPr lang="en-US" sz="2000">
              <a:latin typeface="Times New Roman" panose="02020603050405020304" charset="0"/>
              <a:cs typeface="Times New Roman" panose="02020603050405020304" charset="0"/>
            </a:endParaRPr>
          </a:p>
          <a:p>
            <a:pPr>
              <a:lnSpc>
                <a:spcPct val="110000"/>
              </a:lnSpc>
            </a:pP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for func_pair in anaz.identical_functions:</a:t>
            </a:r>
            <a:endParaRPr lang="en-US" sz="2000">
              <a:latin typeface="Times New Roman" panose="02020603050405020304" charset="0"/>
              <a:cs typeface="Times New Roman" panose="02020603050405020304" charset="0"/>
            </a:endParaRPr>
          </a:p>
          <a:p>
            <a:pPr>
              <a:lnSpc>
                <a:spcPct val="110000"/>
              </a:lnSpc>
            </a:pPr>
            <a:r>
              <a:rPr lang="en-US" sz="2000">
                <a:latin typeface="Times New Roman" panose="02020603050405020304" charset="0"/>
                <a:cs typeface="Times New Roman" panose="02020603050405020304" charset="0"/>
              </a:rPr>
              <a:t>    print(proj.kb.functions[func_pair[0]].name, proj2.kb.functions[func_pair[1]].name)</a:t>
            </a:r>
            <a:endParaRPr lang="en-US" sz="20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BinDiff-block</a:t>
            </a:r>
            <a:endParaRPr lang="en-US" altLang="zh-CN" dirty="0"/>
          </a:p>
        </p:txBody>
      </p:sp>
      <p:sp>
        <p:nvSpPr>
          <p:cNvPr id="3" name="Text Box 2"/>
          <p:cNvSpPr txBox="1"/>
          <p:nvPr>
            <p:custDataLst>
              <p:tags r:id="rId2"/>
            </p:custDataLst>
          </p:nvPr>
        </p:nvSpPr>
        <p:spPr>
          <a:xfrm>
            <a:off x="2605405" y="1832610"/>
            <a:ext cx="6981190" cy="3192145"/>
          </a:xfrm>
          <a:prstGeom prst="rect">
            <a:avLst/>
          </a:prstGeom>
          <a:solidFill>
            <a:srgbClr val="FBF4FC"/>
          </a:solidFill>
          <a:ln>
            <a:solidFill>
              <a:srgbClr val="A728BE"/>
            </a:solidFill>
          </a:ln>
        </p:spPr>
        <p:txBody>
          <a:bodyPr wrap="square" rtlCol="0">
            <a:spAutoFit/>
          </a:bodyPr>
          <a:p>
            <a:pPr>
              <a:lnSpc>
                <a:spcPct val="120000"/>
              </a:lnSpc>
            </a:pPr>
            <a:r>
              <a:rPr lang="en-US" sz="2800">
                <a:latin typeface="Times New Roman" panose="02020603050405020304" charset="0"/>
                <a:cs typeface="Times New Roman" panose="02020603050405020304" charset="0"/>
              </a:rPr>
              <a:t>for blocks in anaz.differing_blocks:</a:t>
            </a:r>
            <a:endParaRPr lang="en-US" sz="2800">
              <a:latin typeface="Times New Roman" panose="02020603050405020304" charset="0"/>
              <a:cs typeface="Times New Roman" panose="02020603050405020304" charset="0"/>
            </a:endParaRPr>
          </a:p>
          <a:p>
            <a:pPr>
              <a:lnSpc>
                <a:spcPct val="120000"/>
              </a:lnSpc>
            </a:pPr>
            <a:r>
              <a:rPr lang="en-US" sz="2800">
                <a:latin typeface="Times New Roman" panose="02020603050405020304" charset="0"/>
                <a:cs typeface="Times New Roman" panose="02020603050405020304" charset="0"/>
              </a:rPr>
              <a:t>    block1, block2 = blocks</a:t>
            </a:r>
            <a:endParaRPr lang="en-US" sz="2800">
              <a:latin typeface="Times New Roman" panose="02020603050405020304" charset="0"/>
              <a:cs typeface="Times New Roman" panose="02020603050405020304" charset="0"/>
            </a:endParaRPr>
          </a:p>
          <a:p>
            <a:pPr>
              <a:lnSpc>
                <a:spcPct val="120000"/>
              </a:lnSpc>
            </a:pPr>
            <a:r>
              <a:rPr lang="en-US" sz="2800">
                <a:latin typeface="Times New Roman" panose="02020603050405020304" charset="0"/>
                <a:cs typeface="Times New Roman" panose="02020603050405020304" charset="0"/>
              </a:rPr>
              <a:t>    print(hex(block1.addr))</a:t>
            </a:r>
            <a:endParaRPr lang="en-US" sz="2800">
              <a:latin typeface="Times New Roman" panose="02020603050405020304" charset="0"/>
              <a:cs typeface="Times New Roman" panose="02020603050405020304" charset="0"/>
            </a:endParaRPr>
          </a:p>
          <a:p>
            <a:pPr>
              <a:lnSpc>
                <a:spcPct val="120000"/>
              </a:lnSpc>
            </a:pPr>
            <a:r>
              <a:rPr lang="en-US" sz="2800">
                <a:latin typeface="Times New Roman" panose="02020603050405020304" charset="0"/>
                <a:cs typeface="Times New Roman" panose="02020603050405020304" charset="0"/>
              </a:rPr>
              <a:t>    print(hex(block2.addr))</a:t>
            </a:r>
            <a:endParaRPr lang="en-US" sz="2800">
              <a:latin typeface="Times New Roman" panose="02020603050405020304" charset="0"/>
              <a:cs typeface="Times New Roman" panose="02020603050405020304" charset="0"/>
            </a:endParaRPr>
          </a:p>
          <a:p>
            <a:pPr>
              <a:lnSpc>
                <a:spcPct val="120000"/>
              </a:lnSpc>
            </a:pPr>
            <a:r>
              <a:rPr lang="en-US" sz="2800">
                <a:latin typeface="Times New Roman" panose="02020603050405020304" charset="0"/>
                <a:cs typeface="Times New Roman" panose="02020603050405020304" charset="0"/>
              </a:rPr>
              <a:t>    print(proj.factory.block(block1.addr).pp())</a:t>
            </a:r>
            <a:endParaRPr lang="en-US" sz="2800">
              <a:latin typeface="Times New Roman" panose="02020603050405020304" charset="0"/>
              <a:cs typeface="Times New Roman" panose="02020603050405020304" charset="0"/>
            </a:endParaRPr>
          </a:p>
          <a:p>
            <a:pPr>
              <a:lnSpc>
                <a:spcPct val="120000"/>
              </a:lnSpc>
            </a:pPr>
            <a:r>
              <a:rPr lang="en-US" sz="2800">
                <a:latin typeface="Times New Roman" panose="02020603050405020304" charset="0"/>
                <a:cs typeface="Times New Roman" panose="02020603050405020304" charset="0"/>
              </a:rPr>
              <a:t>    print(proj2.factory.block(block2.addr).pp())</a:t>
            </a:r>
            <a:endParaRPr lang="en-US" sz="28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BinDiff-block</a:t>
            </a:r>
            <a:endParaRPr lang="en-US" altLang="zh-CN" dirty="0"/>
          </a:p>
        </p:txBody>
      </p:sp>
      <p:sp>
        <p:nvSpPr>
          <p:cNvPr id="3" name="Text Box 2"/>
          <p:cNvSpPr txBox="1"/>
          <p:nvPr>
            <p:custDataLst>
              <p:tags r:id="rId2"/>
            </p:custDataLst>
          </p:nvPr>
        </p:nvSpPr>
        <p:spPr>
          <a:xfrm>
            <a:off x="616268" y="1561465"/>
            <a:ext cx="10959465" cy="3415030"/>
          </a:xfrm>
          <a:prstGeom prst="rect">
            <a:avLst/>
          </a:prstGeom>
          <a:solidFill>
            <a:srgbClr val="FBF4FC"/>
          </a:solidFill>
          <a:ln>
            <a:solidFill>
              <a:srgbClr val="A728BE"/>
            </a:solidFill>
          </a:ln>
        </p:spPr>
        <p:txBody>
          <a:bodyPr wrap="square" rtlCol="0">
            <a:spAutoFit/>
          </a:bodyPr>
          <a:p>
            <a:pPr>
              <a:lnSpc>
                <a:spcPct val="150000"/>
              </a:lnSpc>
            </a:pPr>
            <a:r>
              <a:rPr lang="en-US">
                <a:latin typeface="Times New Roman" panose="02020603050405020304" charset="0"/>
                <a:cs typeface="Times New Roman" panose="02020603050405020304" charset="0"/>
              </a:rPr>
              <a:t>def analyze(b, name):</a:t>
            </a:r>
            <a:endParaRPr lang="en-US">
              <a:latin typeface="Times New Roman" panose="02020603050405020304" charset="0"/>
              <a:cs typeface="Times New Roman" panose="02020603050405020304" charset="0"/>
            </a:endParaRPr>
          </a:p>
          <a:p>
            <a:pPr>
              <a:lnSpc>
                <a:spcPct val="150000"/>
              </a:lnSpc>
            </a:pPr>
            <a:r>
              <a:rPr lang="en-US">
                <a:latin typeface="Times New Roman" panose="02020603050405020304" charset="0"/>
                <a:cs typeface="Times New Roman" panose="02020603050405020304" charset="0"/>
              </a:rPr>
              <a:t>    for func in b.kb.functions.values():</a:t>
            </a:r>
            <a:endParaRPr lang="en-US">
              <a:latin typeface="Times New Roman" panose="02020603050405020304" charset="0"/>
              <a:cs typeface="Times New Roman" panose="02020603050405020304" charset="0"/>
            </a:endParaRPr>
          </a:p>
          <a:p>
            <a:pPr>
              <a:lnSpc>
                <a:spcPct val="150000"/>
              </a:lnSpc>
            </a:pPr>
            <a:r>
              <a:rPr lang="en-US">
                <a:latin typeface="Times New Roman" panose="02020603050405020304" charset="0"/>
                <a:cs typeface="Times New Roman" panose="02020603050405020304" charset="0"/>
              </a:rPr>
              <a:t>        if func.name.find(name) == 0:</a:t>
            </a:r>
            <a:endParaRPr lang="en-US">
              <a:latin typeface="Times New Roman" panose="02020603050405020304" charset="0"/>
              <a:cs typeface="Times New Roman" panose="02020603050405020304" charset="0"/>
            </a:endParaRPr>
          </a:p>
          <a:p>
            <a:pPr>
              <a:lnSpc>
                <a:spcPct val="150000"/>
              </a:lnSpc>
            </a:pPr>
            <a:r>
              <a:rPr lang="en-US">
                <a:latin typeface="Times New Roman" panose="02020603050405020304" charset="0"/>
                <a:cs typeface="Times New Roman" panose="02020603050405020304" charset="0"/>
              </a:rPr>
              <a:t>            plot_func_graph(b, func.transition_graph, "%s_%s_cfg" % (name, b.filename), asminst=True, vexinst=False)</a:t>
            </a:r>
            <a:endParaRPr lang="en-US">
              <a:latin typeface="Times New Roman" panose="02020603050405020304" charset="0"/>
              <a:cs typeface="Times New Roman" panose="02020603050405020304" charset="0"/>
            </a:endParaRPr>
          </a:p>
          <a:p>
            <a:pPr>
              <a:lnSpc>
                <a:spcPct val="150000"/>
              </a:lnSpc>
            </a:pPr>
            <a:endParaRPr lang="en-US">
              <a:latin typeface="Times New Roman" panose="02020603050405020304" charset="0"/>
              <a:cs typeface="Times New Roman" panose="02020603050405020304" charset="0"/>
            </a:endParaRPr>
          </a:p>
          <a:p>
            <a:pPr>
              <a:lnSpc>
                <a:spcPct val="150000"/>
              </a:lnSpc>
            </a:pPr>
            <a:endParaRPr lang="en-US">
              <a:latin typeface="Times New Roman" panose="02020603050405020304" charset="0"/>
              <a:cs typeface="Times New Roman" panose="02020603050405020304" charset="0"/>
            </a:endParaRPr>
          </a:p>
          <a:p>
            <a:pPr>
              <a:lnSpc>
                <a:spcPct val="150000"/>
              </a:lnSpc>
            </a:pPr>
            <a:r>
              <a:rPr lang="en-US">
                <a:latin typeface="Times New Roman" panose="02020603050405020304" charset="0"/>
                <a:cs typeface="Times New Roman" panose="02020603050405020304" charset="0"/>
              </a:rPr>
              <a:t>analyze(proj, "main")</a:t>
            </a:r>
            <a:endParaRPr lang="en-US">
              <a:latin typeface="Times New Roman" panose="02020603050405020304" charset="0"/>
              <a:cs typeface="Times New Roman" panose="02020603050405020304" charset="0"/>
            </a:endParaRPr>
          </a:p>
          <a:p>
            <a:pPr>
              <a:lnSpc>
                <a:spcPct val="150000"/>
              </a:lnSpc>
            </a:pPr>
            <a:r>
              <a:rPr lang="en-US">
                <a:latin typeface="Times New Roman" panose="02020603050405020304" charset="0"/>
                <a:cs typeface="Times New Roman" panose="02020603050405020304" charset="0"/>
              </a:rPr>
              <a:t>analyze(proj2, "main")</a:t>
            </a:r>
            <a:endParaRPr lang="en-US">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pic>
        <p:nvPicPr>
          <p:cNvPr id="4" name="Content Placeholder 7"/>
          <p:cNvPicPr>
            <a:picLocks noChangeAspect="1"/>
          </p:cNvPicPr>
          <p:nvPr>
            <p:custDataLst>
              <p:tags r:id="rId2"/>
            </p:custDataLst>
          </p:nvPr>
        </p:nvPicPr>
        <p:blipFill>
          <a:blip r:embed="rId3"/>
          <a:stretch>
            <a:fillRect/>
          </a:stretch>
        </p:blipFill>
        <p:spPr>
          <a:xfrm>
            <a:off x="2719070" y="267970"/>
            <a:ext cx="7338060" cy="8394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40625 -0.509167 " pathEditMode="relative" rAng="0" ptsTypes="">
                                      <p:cBhvr>
                                        <p:cTn id="6" dur="2000" fill="hold"/>
                                        <p:tgtEl>
                                          <p:spTgt spid="4"/>
                                        </p:tgtEl>
                                        <p:attrNameLst>
                                          <p:attrName>ppt_x</p:attrName>
                                          <p:attrName>ppt_y</p:attrName>
                                        </p:attrNameLst>
                                      </p:cBhvr>
                                      <p:rCtr x="1" y="-3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4264025" y="2486343"/>
            <a:ext cx="7921625" cy="1885315"/>
          </a:xfrm>
          <a:prstGeom prst="rect">
            <a:avLst/>
          </a:prstGeom>
          <a:noFill/>
        </p:spPr>
        <p:txBody>
          <a:bodyPr wrap="square" rtlCol="0" anchor="ctr" anchorCtr="0">
            <a:no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lang="en-US"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rPr>
              <a:t>Static Malware Analysis II</a:t>
            </a:r>
            <a:endParaRPr kumimoji="0" lang="en-US"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endParaRPr>
          </a:p>
        </p:txBody>
      </p:sp>
      <p:sp>
        <p:nvSpPr>
          <p:cNvPr id="5" name="矩形 4"/>
          <p:cNvSpPr/>
          <p:nvPr userDrawn="1">
            <p:custDataLst>
              <p:tags r:id="rId5"/>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占位符 31"/>
          <p:cNvSpPr>
            <a:spLocks noGrp="1"/>
          </p:cNvSpPr>
          <p:nvPr>
            <p:custDataLst>
              <p:tags r:id="rId6"/>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01</a:t>
            </a:r>
            <a:endParaRPr kumimoji="0" lang="zh-CN" altLang="en-US"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占位符 31"/>
          <p:cNvSpPr>
            <a:spLocks noGrp="1"/>
          </p:cNvSpPr>
          <p:nvPr>
            <p:custDataLst>
              <p:tags r:id="rId7"/>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8"/>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8" name="L 形 697"/>
            <p:cNvSpPr/>
            <p:nvPr userDrawn="1">
              <p:custDataLst>
                <p:tags r:id="rId9"/>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0" name="L 形 699"/>
            <p:cNvSpPr/>
            <p:nvPr userDrawn="1">
              <p:custDataLst>
                <p:tags r:id="rId10"/>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2" name="直角三角形 701"/>
            <p:cNvSpPr/>
            <p:nvPr userDrawn="1">
              <p:custDataLst>
                <p:tags r:id="rId11"/>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704" name="矩形 703"/>
          <p:cNvSpPr/>
          <p:nvPr userDrawn="1">
            <p:custDataLst>
              <p:tags r:id="rId12"/>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5" name="矩形 704"/>
          <p:cNvSpPr/>
          <p:nvPr userDrawn="1">
            <p:custDataLst>
              <p:tags r:id="rId13"/>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BinDiff</a:t>
            </a:r>
            <a:endParaRPr lang="en-US" altLang="zh-CN" dirty="0"/>
          </a:p>
        </p:txBody>
      </p:sp>
      <p:pic>
        <p:nvPicPr>
          <p:cNvPr id="5" name="Content Placeholder 10"/>
          <p:cNvPicPr>
            <a:picLocks noChangeAspect="1"/>
          </p:cNvPicPr>
          <p:nvPr>
            <p:custDataLst>
              <p:tags r:id="rId2"/>
            </p:custDataLst>
          </p:nvPr>
        </p:nvPicPr>
        <p:blipFill>
          <a:blip r:embed="rId3"/>
          <a:stretch>
            <a:fillRect/>
          </a:stretch>
        </p:blipFill>
        <p:spPr>
          <a:xfrm>
            <a:off x="3044190" y="121920"/>
            <a:ext cx="7442835" cy="11894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04167 -0.8075 " pathEditMode="relative" rAng="0" ptsTypes="">
                                      <p:cBhvr>
                                        <p:cTn id="6" dur="2000" fill="hold"/>
                                        <p:tgtEl>
                                          <p:spTgt spid="5"/>
                                        </p:tgtEl>
                                        <p:attrNameLst>
                                          <p:attrName>ppt_x</p:attrName>
                                          <p:attrName>ppt_y</p:attrName>
                                        </p:attrNameLst>
                                      </p:cBhvr>
                                      <p:rCtr x="1" y="-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Static Decryptor Detection</a:t>
            </a:r>
            <a:endParaRPr lang="en-US" altLang="zh-CN" dirty="0"/>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805920" cy="503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200"/>
              </a:lnSpc>
              <a:spcBef>
                <a:spcPts val="8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Static decryptor detection analyzes the behavior of malware that uses encryption or obfuscation to conceal its functionality. This technique involves analyzing the malware sample's static attributes, such as its code or file structure, to detect the presence of encryption or obfuscation routines, and then using these routines to decrypt or deobfuscate the malware's code.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200"/>
              </a:lnSpc>
              <a:spcBef>
                <a:spcPts val="8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a:t>
            </a:r>
            <a:r>
              <a:rPr lang="en-US" altLang="zh-CN" sz="2600" b="0" dirty="0">
                <a:latin typeface="Arial" panose="020B0604020202020204" pitchFamily="34" charset="0"/>
                <a:cs typeface="Arial" panose="020B0604020202020204" pitchFamily="34" charset="0"/>
                <a:sym typeface="微软雅黑 Light" panose="020B0502040204020203" charset="-122"/>
              </a:rPr>
              <a:t>ts goal is to uncover the true behavior and capabilities of a malware sample that has been obscured through encryption or obfuscation. By identifying and understanding the decryption or deobfuscation routines used by the malware, analysts can gain insight into the malware's behavior and develop effective countermeasures to detect and mitigate its effects.</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Static Decryptor Detection</a:t>
            </a:r>
            <a:endParaRPr lang="en-US" altLang="zh-CN" dirty="0"/>
          </a:p>
        </p:txBody>
      </p:sp>
      <p:grpSp>
        <p:nvGrpSpPr>
          <p:cNvPr id="4" name="组合 3"/>
          <p:cNvGrpSpPr/>
          <p:nvPr/>
        </p:nvGrpSpPr>
        <p:grpSpPr>
          <a:xfrm>
            <a:off x="474980" y="2184400"/>
            <a:ext cx="11242040" cy="3068320"/>
            <a:chOff x="552" y="4340"/>
            <a:chExt cx="17704" cy="4832"/>
          </a:xfrm>
        </p:grpSpPr>
        <p:pic>
          <p:nvPicPr>
            <p:cNvPr id="2" name="Picture 1"/>
            <p:cNvPicPr>
              <a:picLocks noChangeAspect="1"/>
            </p:cNvPicPr>
            <p:nvPr>
              <p:custDataLst>
                <p:tags r:id="rId2"/>
              </p:custDataLst>
            </p:nvPr>
          </p:nvPicPr>
          <p:blipFill>
            <a:blip r:embed="rId3"/>
            <a:stretch>
              <a:fillRect/>
            </a:stretch>
          </p:blipFill>
          <p:spPr>
            <a:xfrm>
              <a:off x="552" y="4340"/>
              <a:ext cx="8504" cy="483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3" name="Picture 2"/>
            <p:cNvPicPr>
              <a:picLocks noChangeAspect="1"/>
            </p:cNvPicPr>
            <p:nvPr>
              <p:custDataLst>
                <p:tags r:id="rId4"/>
              </p:custDataLst>
            </p:nvPr>
          </p:nvPicPr>
          <p:blipFill>
            <a:blip r:embed="rId5"/>
            <a:stretch>
              <a:fillRect/>
            </a:stretch>
          </p:blipFill>
          <p:spPr>
            <a:xfrm>
              <a:off x="9752" y="4340"/>
              <a:ext cx="8504" cy="4832"/>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Static Decryptor Detection</a:t>
            </a:r>
            <a:endParaRPr lang="en-US" altLang="zh-CN" dirty="0"/>
          </a:p>
        </p:txBody>
      </p:sp>
      <p:pic>
        <p:nvPicPr>
          <p:cNvPr id="4" name="Picture 3"/>
          <p:cNvPicPr>
            <a:picLocks noChangeAspect="1"/>
          </p:cNvPicPr>
          <p:nvPr>
            <p:custDataLst>
              <p:tags r:id="rId2"/>
            </p:custDataLst>
          </p:nvPr>
        </p:nvPicPr>
        <p:blipFill>
          <a:blip r:embed="rId3"/>
          <a:srcRect/>
          <a:stretch>
            <a:fillRect/>
          </a:stretch>
        </p:blipFill>
        <p:spPr>
          <a:xfrm>
            <a:off x="606000" y="1014730"/>
            <a:ext cx="10980000" cy="555997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Static Decryptor Detection</a:t>
            </a:r>
            <a:endParaRPr lang="en-US" altLang="zh-CN" dirty="0"/>
          </a:p>
        </p:txBody>
      </p:sp>
      <p:pic>
        <p:nvPicPr>
          <p:cNvPr id="2" name="Picture 1"/>
          <p:cNvPicPr>
            <a:picLocks noChangeAspect="1"/>
          </p:cNvPicPr>
          <p:nvPr>
            <p:custDataLst>
              <p:tags r:id="rId2"/>
            </p:custDataLst>
          </p:nvPr>
        </p:nvPicPr>
        <p:blipFill>
          <a:blip r:embed="rId3"/>
          <a:stretch>
            <a:fillRect/>
          </a:stretch>
        </p:blipFill>
        <p:spPr>
          <a:xfrm>
            <a:off x="1448710" y="875030"/>
            <a:ext cx="9294579" cy="5832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Image Based Method</a:t>
            </a:r>
            <a:endParaRPr lang="en-US" altLang="zh-CN" dirty="0"/>
          </a:p>
        </p:txBody>
      </p:sp>
      <p:grpSp>
        <p:nvGrpSpPr>
          <p:cNvPr id="9" name="组合 8"/>
          <p:cNvGrpSpPr/>
          <p:nvPr/>
        </p:nvGrpSpPr>
        <p:grpSpPr>
          <a:xfrm>
            <a:off x="1242060" y="1957705"/>
            <a:ext cx="9707880" cy="3500120"/>
            <a:chOff x="2295" y="3083"/>
            <a:chExt cx="15288" cy="5512"/>
          </a:xfrm>
        </p:grpSpPr>
        <p:sp>
          <p:nvSpPr>
            <p:cNvPr id="2" name="矩形 1"/>
            <p:cNvSpPr/>
            <p:nvPr>
              <p:custDataLst>
                <p:tags r:id="rId2"/>
              </p:custDataLst>
            </p:nvPr>
          </p:nvSpPr>
          <p:spPr>
            <a:xfrm>
              <a:off x="2295" y="3083"/>
              <a:ext cx="15288" cy="5513"/>
            </a:xfrm>
            <a:prstGeom prst="rect">
              <a:avLst/>
            </a:prstGeom>
            <a:solidFill>
              <a:srgbClr val="C251DB"/>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4" name="矩形 3"/>
            <p:cNvSpPr/>
            <p:nvPr>
              <p:custDataLst>
                <p:tags r:id="rId3"/>
              </p:custDataLst>
            </p:nvPr>
          </p:nvSpPr>
          <p:spPr>
            <a:xfrm>
              <a:off x="2438" y="3148"/>
              <a:ext cx="14954" cy="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7" name="矩形 6"/>
            <p:cNvSpPr/>
            <p:nvPr>
              <p:custDataLst>
                <p:tags r:id="rId4"/>
              </p:custDataLst>
            </p:nvPr>
          </p:nvSpPr>
          <p:spPr>
            <a:xfrm>
              <a:off x="2628" y="3408"/>
              <a:ext cx="14663" cy="4890"/>
            </a:xfrm>
            <a:prstGeom prst="rect">
              <a:avLst/>
            </a:prstGeom>
            <a:noFill/>
            <a:ln w="9525">
              <a:noFill/>
            </a:ln>
          </p:spPr>
          <p:txBody>
            <a:bodyPr lIns="92075" tIns="46038" rIns="92075" bIns="46038"/>
            <a:lstStyle>
              <a:lvl1pPr marL="342900" lvl="0" indent="-342900" algn="l" defTabSz="914400" rtl="0" eaLnBrk="0" fontAlgn="base" latinLnBrk="0" hangingPunct="0">
                <a:lnSpc>
                  <a:spcPct val="100000"/>
                </a:lnSpc>
                <a:spcBef>
                  <a:spcPct val="20000"/>
                </a:spcBef>
                <a:spcAft>
                  <a:spcPct val="0"/>
                </a:spcAft>
                <a:buChar char="•"/>
                <a:defRPr sz="3200" u="none" kern="1200" baseline="0">
                  <a:solidFill>
                    <a:schemeClr val="tx1"/>
                  </a:solidFill>
                  <a:latin typeface="Times New Roman" panose="02020603050405020304" charset="0"/>
                </a:defRPr>
              </a:lvl1pPr>
              <a:lvl2pPr marL="742950" lvl="1" indent="-285750" algn="l" defTabSz="914400" rtl="0" eaLnBrk="0" fontAlgn="base" latinLnBrk="0" hangingPunct="0">
                <a:lnSpc>
                  <a:spcPct val="100000"/>
                </a:lnSpc>
                <a:spcBef>
                  <a:spcPct val="20000"/>
                </a:spcBef>
                <a:spcAft>
                  <a:spcPct val="0"/>
                </a:spcAft>
                <a:buChar char="–"/>
                <a:defRPr sz="2800" b="0" i="0" u="none" kern="1200" baseline="0">
                  <a:solidFill>
                    <a:schemeClr val="tx1"/>
                  </a:solidFill>
                  <a:latin typeface="Times New Roman" panose="02020603050405020304" charset="0"/>
                </a:defRPr>
              </a:lvl2pPr>
              <a:lvl3pPr marL="1143000" lvl="2" indent="-22860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Times New Roman" panose="02020603050405020304" charset="0"/>
                </a:defRPr>
              </a:lvl3pPr>
              <a:lvl4pPr marL="1600200" lvl="3"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Times New Roman" panose="02020603050405020304" charset="0"/>
                </a:defRPr>
              </a:lvl4pPr>
              <a:lvl5pPr marL="2057400" lvl="4"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Times New Roman" panose="02020603050405020304" charset="0"/>
                </a:defRPr>
              </a:lvl5pPr>
            </a:lstStyle>
            <a:p>
              <a:pPr marL="571500" lvl="0" indent="-571500">
                <a:lnSpc>
                  <a:spcPts val="4600"/>
                </a:lnSpc>
                <a:spcBef>
                  <a:spcPts val="0"/>
                </a:spcBef>
                <a:buSzPct val="100000"/>
                <a:buFont typeface="Wingdings" panose="05000000000000000000" charset="0"/>
                <a:buChar char="q"/>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solidFill>
                    <a:schemeClr val="tx1"/>
                  </a:solidFill>
                  <a:latin typeface="Arial" panose="020B0604020202020204" pitchFamily="34" charset="0"/>
                  <a:cs typeface="Arial" panose="020B0604020202020204" pitchFamily="34" charset="0"/>
                </a:rPr>
                <a:t>Image-based malware detection is a technique used to identify malware  as an image file. This technique involves analyzing the contents of the image file to detect any embedded malicious code or hidden payloads.</a:t>
              </a:r>
              <a:endParaRPr lang="en-US" altLang="zh-CN" sz="3000" dirty="0">
                <a:solidFill>
                  <a:schemeClr val="tx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Malware Samples to Images</a:t>
            </a:r>
            <a:endParaRPr lang="en-US" altLang="zh-CN" dirty="0"/>
          </a:p>
        </p:txBody>
      </p:sp>
      <p:sp>
        <p:nvSpPr>
          <p:cNvPr id="77" name="空心弧 76"/>
          <p:cNvSpPr/>
          <p:nvPr>
            <p:custDataLst>
              <p:tags r:id="rId2"/>
            </p:custDataLst>
          </p:nvPr>
        </p:nvSpPr>
        <p:spPr>
          <a:xfrm rot="5400000">
            <a:off x="3350895" y="2373630"/>
            <a:ext cx="4131310" cy="3348990"/>
          </a:xfrm>
          <a:prstGeom prst="blockArc">
            <a:avLst>
              <a:gd name="adj1" fmla="val 12090963"/>
              <a:gd name="adj2" fmla="val 20371690"/>
              <a:gd name="adj3" fmla="val 104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fontAlgn="auto">
              <a:spcBef>
                <a:spcPts val="0"/>
              </a:spcBef>
              <a:spcAft>
                <a:spcPts val="0"/>
              </a:spcAft>
              <a:defRPr/>
            </a:pPr>
            <a:endParaRPr lang="zh-CN" altLang="en-US" sz="2490">
              <a:solidFill>
                <a:schemeClr val="tx1"/>
              </a:solidFill>
              <a:cs typeface="+mn-ea"/>
              <a:sym typeface="+mn-lt"/>
            </a:endParaRPr>
          </a:p>
        </p:txBody>
      </p:sp>
      <p:grpSp>
        <p:nvGrpSpPr>
          <p:cNvPr id="2" name="组合 1"/>
          <p:cNvGrpSpPr/>
          <p:nvPr/>
        </p:nvGrpSpPr>
        <p:grpSpPr>
          <a:xfrm>
            <a:off x="291783" y="1493520"/>
            <a:ext cx="11608435" cy="4297680"/>
            <a:chOff x="239" y="2352"/>
            <a:chExt cx="18281" cy="6768"/>
          </a:xfrm>
        </p:grpSpPr>
        <p:pic>
          <p:nvPicPr>
            <p:cNvPr id="3" name="table"/>
            <p:cNvPicPr>
              <a:picLocks noChangeAspect="1"/>
            </p:cNvPicPr>
            <p:nvPr>
              <p:custDataLst>
                <p:tags r:id="rId3"/>
              </p:custDataLst>
            </p:nvPr>
          </p:nvPicPr>
          <p:blipFill>
            <a:blip r:embed="rId4"/>
            <a:stretch>
              <a:fillRect/>
            </a:stretch>
          </p:blipFill>
          <p:spPr>
            <a:xfrm>
              <a:off x="239" y="3630"/>
              <a:ext cx="9528" cy="5490"/>
            </a:xfrm>
            <a:prstGeom prst="rect">
              <a:avLst/>
            </a:prstGeom>
          </p:spPr>
        </p:pic>
        <p:sp>
          <p:nvSpPr>
            <p:cNvPr id="5" name="文本框 4"/>
            <p:cNvSpPr txBox="1"/>
            <p:nvPr>
              <p:custDataLst>
                <p:tags r:id="rId5"/>
              </p:custDataLst>
            </p:nvPr>
          </p:nvSpPr>
          <p:spPr>
            <a:xfrm>
              <a:off x="240" y="2352"/>
              <a:ext cx="9528" cy="11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b="1" dirty="0">
                  <a:latin typeface="Arial" panose="020B0604020202020204" pitchFamily="34" charset="0"/>
                  <a:cs typeface="Arial" panose="020B0604020202020204" pitchFamily="34" charset="0"/>
                </a:rPr>
                <a:t>Correspondence between the malware sample file size and the converted imaged width</a:t>
              </a:r>
              <a:endParaRPr lang="en-US" altLang="zh-CN" sz="2000" b="1" dirty="0">
                <a:latin typeface="Arial" panose="020B0604020202020204" pitchFamily="34" charset="0"/>
                <a:cs typeface="Arial" panose="020B0604020202020204" pitchFamily="34" charset="0"/>
              </a:endParaRPr>
            </a:p>
          </p:txBody>
        </p:sp>
        <p:sp>
          <p:nvSpPr>
            <p:cNvPr id="89" name="椭圆 88"/>
            <p:cNvSpPr/>
            <p:nvPr>
              <p:custDataLst>
                <p:tags r:id="rId6"/>
              </p:custDataLst>
            </p:nvPr>
          </p:nvSpPr>
          <p:spPr>
            <a:xfrm rot="5400000">
              <a:off x="10424" y="4404"/>
              <a:ext cx="771" cy="771"/>
            </a:xfrm>
            <a:prstGeom prst="ellipse">
              <a:avLst/>
            </a:prstGeom>
            <a:solidFill>
              <a:srgbClr val="F89406">
                <a:alpha val="66000"/>
              </a:srgbClr>
            </a:solidFill>
            <a:ln>
              <a:noFill/>
            </a:ln>
            <a:effectLst>
              <a:softEdge rad="0"/>
            </a:effectLst>
          </p:spPr>
          <p:style>
            <a:lnRef idx="2">
              <a:srgbClr val="6699FF">
                <a:shade val="50000"/>
              </a:srgbClr>
            </a:lnRef>
            <a:fillRef idx="1">
              <a:srgbClr val="6699FF"/>
            </a:fillRef>
            <a:effectRef idx="0">
              <a:srgbClr val="6699FF"/>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sp>
          <p:nvSpPr>
            <p:cNvPr id="90" name="椭圆 89"/>
            <p:cNvSpPr/>
            <p:nvPr>
              <p:custDataLst>
                <p:tags r:id="rId7"/>
              </p:custDataLst>
            </p:nvPr>
          </p:nvSpPr>
          <p:spPr>
            <a:xfrm rot="5400000">
              <a:off x="10560" y="4540"/>
              <a:ext cx="498" cy="498"/>
            </a:xfrm>
            <a:prstGeom prst="ellipse">
              <a:avLst/>
            </a:prstGeom>
            <a:solidFill>
              <a:srgbClr val="F89406"/>
            </a:solidFill>
            <a:ln>
              <a:noFill/>
            </a:ln>
          </p:spPr>
          <p:style>
            <a:lnRef idx="2">
              <a:srgbClr val="6699FF">
                <a:shade val="50000"/>
              </a:srgbClr>
            </a:lnRef>
            <a:fillRef idx="1">
              <a:srgbClr val="6699FF"/>
            </a:fillRef>
            <a:effectRef idx="0">
              <a:srgbClr val="6699FF"/>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cxnSp>
          <p:nvCxnSpPr>
            <p:cNvPr id="91" name="直接连接符 90"/>
            <p:cNvCxnSpPr/>
            <p:nvPr>
              <p:custDataLst>
                <p:tags r:id="rId8"/>
              </p:custDataLst>
            </p:nvPr>
          </p:nvCxnSpPr>
          <p:spPr>
            <a:xfrm rot="5400000">
              <a:off x="12108" y="3883"/>
              <a:ext cx="0" cy="1814"/>
            </a:xfrm>
            <a:prstGeom prst="line">
              <a:avLst/>
            </a:prstGeom>
            <a:ln w="19050">
              <a:solidFill>
                <a:srgbClr val="F89406"/>
              </a:solidFill>
            </a:ln>
          </p:spPr>
          <p:style>
            <a:lnRef idx="1">
              <a:srgbClr val="6699FF"/>
            </a:lnRef>
            <a:fillRef idx="0">
              <a:srgbClr val="6699FF"/>
            </a:fillRef>
            <a:effectRef idx="0">
              <a:srgbClr val="6699FF"/>
            </a:effectRef>
            <a:fontRef idx="minor">
              <a:srgbClr val="2F2F2F"/>
            </a:fontRef>
          </p:style>
        </p:cxnSp>
        <p:sp>
          <p:nvSpPr>
            <p:cNvPr id="105" name="椭圆 104"/>
            <p:cNvSpPr/>
            <p:nvPr>
              <p:custDataLst>
                <p:tags r:id="rId9"/>
              </p:custDataLst>
            </p:nvPr>
          </p:nvSpPr>
          <p:spPr>
            <a:xfrm rot="5400000">
              <a:off x="10510" y="7364"/>
              <a:ext cx="771" cy="771"/>
            </a:xfrm>
            <a:prstGeom prst="ellipse">
              <a:avLst/>
            </a:prstGeom>
            <a:solidFill>
              <a:srgbClr val="FA4A3C">
                <a:alpha val="66000"/>
              </a:srgbClr>
            </a:solidFill>
            <a:ln>
              <a:noFill/>
            </a:ln>
            <a:effectLst>
              <a:softEdge rad="0"/>
            </a:effectLst>
          </p:spPr>
          <p:style>
            <a:lnRef idx="2">
              <a:srgbClr val="6699FF">
                <a:shade val="50000"/>
              </a:srgbClr>
            </a:lnRef>
            <a:fillRef idx="1">
              <a:srgbClr val="6699FF"/>
            </a:fillRef>
            <a:effectRef idx="0">
              <a:srgbClr val="6699FF"/>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sp>
          <p:nvSpPr>
            <p:cNvPr id="106" name="椭圆 105"/>
            <p:cNvSpPr/>
            <p:nvPr>
              <p:custDataLst>
                <p:tags r:id="rId10"/>
              </p:custDataLst>
            </p:nvPr>
          </p:nvSpPr>
          <p:spPr>
            <a:xfrm rot="5400000">
              <a:off x="10646" y="7500"/>
              <a:ext cx="498" cy="498"/>
            </a:xfrm>
            <a:prstGeom prst="ellipse">
              <a:avLst/>
            </a:prstGeom>
            <a:solidFill>
              <a:srgbClr val="FA4A3C"/>
            </a:solidFill>
            <a:ln>
              <a:noFill/>
            </a:ln>
          </p:spPr>
          <p:style>
            <a:lnRef idx="2">
              <a:srgbClr val="6699FF">
                <a:shade val="50000"/>
              </a:srgbClr>
            </a:lnRef>
            <a:fillRef idx="1">
              <a:srgbClr val="6699FF"/>
            </a:fillRef>
            <a:effectRef idx="0">
              <a:srgbClr val="6699FF"/>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cxnSp>
          <p:nvCxnSpPr>
            <p:cNvPr id="107" name="直接连接符 106"/>
            <p:cNvCxnSpPr/>
            <p:nvPr>
              <p:custDataLst>
                <p:tags r:id="rId11"/>
              </p:custDataLst>
            </p:nvPr>
          </p:nvCxnSpPr>
          <p:spPr>
            <a:xfrm rot="5400000">
              <a:off x="12193" y="6815"/>
              <a:ext cx="0" cy="1871"/>
            </a:xfrm>
            <a:prstGeom prst="line">
              <a:avLst/>
            </a:prstGeom>
            <a:ln w="19050">
              <a:solidFill>
                <a:srgbClr val="FA4A3C"/>
              </a:solidFill>
            </a:ln>
          </p:spPr>
          <p:style>
            <a:lnRef idx="1">
              <a:srgbClr val="6699FF"/>
            </a:lnRef>
            <a:fillRef idx="0">
              <a:srgbClr val="6699FF"/>
            </a:fillRef>
            <a:effectRef idx="0">
              <a:srgbClr val="6699FF"/>
            </a:effectRef>
            <a:fontRef idx="minor">
              <a:srgbClr val="2F2F2F"/>
            </a:fontRef>
          </p:style>
        </p:cxnSp>
        <p:grpSp>
          <p:nvGrpSpPr>
            <p:cNvPr id="410" name="组合 409"/>
            <p:cNvGrpSpPr/>
            <p:nvPr/>
          </p:nvGrpSpPr>
          <p:grpSpPr>
            <a:xfrm>
              <a:off x="12994" y="3630"/>
              <a:ext cx="5526" cy="2222"/>
              <a:chOff x="13290" y="3720"/>
              <a:chExt cx="5526" cy="2222"/>
            </a:xfrm>
          </p:grpSpPr>
          <p:sp>
            <p:nvSpPr>
              <p:cNvPr id="401" name="矩形 400"/>
              <p:cNvSpPr/>
              <p:nvPr>
                <p:custDataLst>
                  <p:tags r:id="rId12"/>
                </p:custDataLst>
              </p:nvPr>
            </p:nvSpPr>
            <p:spPr>
              <a:xfrm>
                <a:off x="13592" y="3720"/>
                <a:ext cx="5225" cy="2223"/>
              </a:xfrm>
              <a:prstGeom prst="rect">
                <a:avLst/>
              </a:prstGeom>
              <a:solidFill>
                <a:schemeClr val="bg1"/>
              </a:solidFill>
              <a:ln w="25400">
                <a:solidFill>
                  <a:srgbClr val="F89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3" name="椭圆 402"/>
              <p:cNvSpPr/>
              <p:nvPr>
                <p:custDataLst>
                  <p:tags r:id="rId13"/>
                </p:custDataLst>
              </p:nvPr>
            </p:nvSpPr>
            <p:spPr>
              <a:xfrm>
                <a:off x="13290" y="4535"/>
                <a:ext cx="600" cy="600"/>
              </a:xfrm>
              <a:prstGeom prst="ellipse">
                <a:avLst/>
              </a:prstGeom>
              <a:solidFill>
                <a:schemeClr val="bg1"/>
              </a:solidFill>
              <a:ln w="38100">
                <a:solidFill>
                  <a:srgbClr val="F89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a:solidFill>
                      <a:schemeClr val="tx1"/>
                    </a:solidFill>
                    <a:latin typeface="Arial" panose="020B0604020202020204" pitchFamily="34" charset="0"/>
                    <a:cs typeface="Arial" panose="020B0604020202020204" pitchFamily="34" charset="0"/>
                  </a:rPr>
                  <a:t>1</a:t>
                </a:r>
                <a:endParaRPr lang="en-US" altLang="zh-CN" b="1">
                  <a:solidFill>
                    <a:schemeClr val="tx1"/>
                  </a:solidFill>
                  <a:latin typeface="Arial" panose="020B0604020202020204" pitchFamily="34" charset="0"/>
                  <a:cs typeface="Arial" panose="020B0604020202020204" pitchFamily="34" charset="0"/>
                </a:endParaRPr>
              </a:p>
            </p:txBody>
          </p:sp>
          <p:sp>
            <p:nvSpPr>
              <p:cNvPr id="118" name="文本框 117" descr="7b0a202020202262756c6c6574223a20227b5c2263617465676f727949645c223a31303031322c5c2274656d706c61746549645c223a32303233313331337d222c0a20202020227461726765744d6f64756c65223a20226b6f6e6c696e6574657874626f78220a7d0a"/>
              <p:cNvSpPr txBox="1"/>
              <p:nvPr>
                <p:custDataLst>
                  <p:tags r:id="rId14"/>
                </p:custDataLst>
              </p:nvPr>
            </p:nvSpPr>
            <p:spPr>
              <a:xfrm>
                <a:off x="13890" y="3891"/>
                <a:ext cx="4927" cy="18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buFont typeface="Wingdings" panose="05000000000000000000" charset="0"/>
                  <a:buNone/>
                </a:pPr>
                <a:r>
                  <a:rPr lang="en-US" altLang="zh-CN" dirty="0">
                    <a:latin typeface="Arial" panose="020B0604020202020204" pitchFamily="34" charset="0"/>
                    <a:ea typeface="微软雅黑 Light" panose="020B0502040204020203" charset="-122"/>
                    <a:cs typeface="Arial" panose="020B0604020202020204" pitchFamily="34" charset="0"/>
                  </a:rPr>
                  <a:t>Sequentially reads the binary data in bytes  and converts each byte into a number ranging in [0-255]</a:t>
                </a:r>
                <a:endParaRPr lang="en-US" altLang="zh-CN" dirty="0">
                  <a:latin typeface="Arial" panose="020B0604020202020204" pitchFamily="34" charset="0"/>
                  <a:ea typeface="微软雅黑 Light" panose="020B0502040204020203" charset="-122"/>
                  <a:cs typeface="Arial" panose="020B0604020202020204" pitchFamily="34" charset="0"/>
                </a:endParaRPr>
              </a:p>
            </p:txBody>
          </p:sp>
        </p:grpSp>
        <p:grpSp>
          <p:nvGrpSpPr>
            <p:cNvPr id="409" name="组合 408"/>
            <p:cNvGrpSpPr/>
            <p:nvPr/>
          </p:nvGrpSpPr>
          <p:grpSpPr>
            <a:xfrm>
              <a:off x="12994" y="6637"/>
              <a:ext cx="5527" cy="2223"/>
              <a:chOff x="13340" y="7047"/>
              <a:chExt cx="5527" cy="2223"/>
            </a:xfrm>
          </p:grpSpPr>
          <p:sp>
            <p:nvSpPr>
              <p:cNvPr id="406" name="矩形 405"/>
              <p:cNvSpPr/>
              <p:nvPr>
                <p:custDataLst>
                  <p:tags r:id="rId15"/>
                </p:custDataLst>
              </p:nvPr>
            </p:nvSpPr>
            <p:spPr>
              <a:xfrm>
                <a:off x="13642" y="7047"/>
                <a:ext cx="5225" cy="2223"/>
              </a:xfrm>
              <a:prstGeom prst="rect">
                <a:avLst/>
              </a:prstGeom>
              <a:solidFill>
                <a:schemeClr val="bg1"/>
              </a:solidFill>
              <a:ln w="25400">
                <a:solidFill>
                  <a:srgbClr val="FA4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7" name="椭圆 406"/>
              <p:cNvSpPr/>
              <p:nvPr>
                <p:custDataLst>
                  <p:tags r:id="rId16"/>
                </p:custDataLst>
              </p:nvPr>
            </p:nvSpPr>
            <p:spPr>
              <a:xfrm>
                <a:off x="13340" y="7862"/>
                <a:ext cx="600" cy="600"/>
              </a:xfrm>
              <a:prstGeom prst="ellipse">
                <a:avLst/>
              </a:prstGeom>
              <a:solidFill>
                <a:schemeClr val="bg1"/>
              </a:solidFill>
              <a:ln w="38100">
                <a:solidFill>
                  <a:srgbClr val="FA4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a:solidFill>
                      <a:schemeClr val="tx1"/>
                    </a:solidFill>
                    <a:latin typeface="Arial" panose="020B0604020202020204" pitchFamily="34" charset="0"/>
                    <a:cs typeface="Arial" panose="020B0604020202020204" pitchFamily="34" charset="0"/>
                  </a:rPr>
                  <a:t>2</a:t>
                </a:r>
                <a:endParaRPr lang="en-US" altLang="zh-CN" b="1">
                  <a:solidFill>
                    <a:schemeClr val="tx1"/>
                  </a:solidFill>
                  <a:latin typeface="Arial" panose="020B0604020202020204" pitchFamily="34" charset="0"/>
                  <a:cs typeface="Arial" panose="020B0604020202020204" pitchFamily="34" charset="0"/>
                </a:endParaRPr>
              </a:p>
            </p:txBody>
          </p:sp>
          <p:sp>
            <p:nvSpPr>
              <p:cNvPr id="408" name="文本框 407" descr="7b0a202020202262756c6c6574223a20227b5c2263617465676f727949645c223a31303031322c5c2274656d706c61746549645c223a32303233313331337d222c0a20202020227461726765744d6f64756c65223a20226b6f6e6c696e6574657874626f78220a7d0a"/>
              <p:cNvSpPr txBox="1"/>
              <p:nvPr>
                <p:custDataLst>
                  <p:tags r:id="rId17"/>
                </p:custDataLst>
              </p:nvPr>
            </p:nvSpPr>
            <p:spPr>
              <a:xfrm>
                <a:off x="13940" y="7218"/>
                <a:ext cx="4927" cy="18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a:buFont typeface="Wingdings" panose="05000000000000000000" charset="0"/>
                  <a:buNone/>
                </a:pPr>
                <a:r>
                  <a:rPr lang="en-US" altLang="zh-CN" dirty="0">
                    <a:latin typeface="Arial" panose="020B0604020202020204" pitchFamily="34" charset="0"/>
                    <a:ea typeface="微软雅黑 Light" panose="020B0502040204020203" charset="-122"/>
                    <a:cs typeface="Arial" panose="020B0604020202020204" pitchFamily="34" charset="0"/>
                  </a:rPr>
                  <a:t>Reshape the image data by following a recommended fixed width with a variable height</a:t>
                </a:r>
                <a:endParaRPr lang="en-US" altLang="zh-CN" dirty="0">
                  <a:latin typeface="Arial" panose="020B0604020202020204" pitchFamily="34" charset="0"/>
                  <a:ea typeface="微软雅黑 Light" panose="020B0502040204020203" charset="-122"/>
                  <a:cs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AdialerC7c2-AdialerC948</a:t>
            </a:r>
            <a:endParaRPr lang="en-US" altLang="zh-CN" dirty="0"/>
          </a:p>
        </p:txBody>
      </p:sp>
      <p:pic>
        <p:nvPicPr>
          <p:cNvPr id="3" name="Picture 2" descr="AdialerC7c2"/>
          <p:cNvPicPr>
            <a:picLocks noChangeAspect="1"/>
          </p:cNvPicPr>
          <p:nvPr>
            <p:custDataLst>
              <p:tags r:id="rId2"/>
            </p:custDataLst>
          </p:nvPr>
        </p:nvPicPr>
        <p:blipFill>
          <a:blip r:embed="rId3"/>
          <a:stretch>
            <a:fillRect/>
          </a:stretch>
        </p:blipFill>
        <p:spPr>
          <a:xfrm>
            <a:off x="670560" y="1717675"/>
            <a:ext cx="4876800" cy="3905250"/>
          </a:xfrm>
          <a:prstGeom prst="rect">
            <a:avLst/>
          </a:prstGeom>
        </p:spPr>
      </p:pic>
      <p:pic>
        <p:nvPicPr>
          <p:cNvPr id="4" name="Picture 3" descr="AdialerC948"/>
          <p:cNvPicPr>
            <a:picLocks noChangeAspect="1"/>
          </p:cNvPicPr>
          <p:nvPr>
            <p:custDataLst>
              <p:tags r:id="rId4"/>
            </p:custDataLst>
          </p:nvPr>
        </p:nvPicPr>
        <p:blipFill>
          <a:blip r:embed="rId5"/>
          <a:stretch>
            <a:fillRect/>
          </a:stretch>
        </p:blipFill>
        <p:spPr>
          <a:xfrm>
            <a:off x="6644640" y="1722755"/>
            <a:ext cx="4876800" cy="389572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AllapleA43ad-AllapleAf4a</a:t>
            </a:r>
            <a:endParaRPr lang="en-US" altLang="zh-CN" dirty="0"/>
          </a:p>
        </p:txBody>
      </p:sp>
      <p:pic>
        <p:nvPicPr>
          <p:cNvPr id="7" name="Picture 6" descr="AllapleA43ad"/>
          <p:cNvPicPr>
            <a:picLocks noChangeAspect="1"/>
          </p:cNvPicPr>
          <p:nvPr>
            <p:custDataLst>
              <p:tags r:id="rId2"/>
            </p:custDataLst>
          </p:nvPr>
        </p:nvPicPr>
        <p:blipFill>
          <a:blip r:embed="rId3"/>
          <a:stretch>
            <a:fillRect/>
          </a:stretch>
        </p:blipFill>
        <p:spPr>
          <a:xfrm>
            <a:off x="2282190" y="1810385"/>
            <a:ext cx="2940685" cy="3905885"/>
          </a:xfrm>
          <a:prstGeom prst="rect">
            <a:avLst/>
          </a:prstGeom>
        </p:spPr>
      </p:pic>
      <p:pic>
        <p:nvPicPr>
          <p:cNvPr id="8" name="Picture 7" descr="AllapleAf4a"/>
          <p:cNvPicPr>
            <a:picLocks noChangeAspect="1"/>
          </p:cNvPicPr>
          <p:nvPr>
            <p:custDataLst>
              <p:tags r:id="rId4"/>
            </p:custDataLst>
          </p:nvPr>
        </p:nvPicPr>
        <p:blipFill>
          <a:blip r:embed="rId5"/>
          <a:stretch>
            <a:fillRect/>
          </a:stretch>
        </p:blipFill>
        <p:spPr>
          <a:xfrm>
            <a:off x="6967855" y="1810385"/>
            <a:ext cx="2941320" cy="390588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2023.11.30</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ttp://photo-static-api.fotomore.com/creative/vcg/400/new/VCG211339768934.jpg" descr="&amp;pky00187340517_sjzg_VCG211339768934&amp;2&amp;src_rpledit_likech&amp;"/>
          <p:cNvPicPr>
            <a:picLocks noChangeAspect="1"/>
          </p:cNvPicPr>
          <p:nvPr>
            <p:custDataLst>
              <p:tags r:id="rId1"/>
            </p:custDataLst>
          </p:nvPr>
        </p:nvPicPr>
        <p:blipFill>
          <a:blip r:embed="rId2"/>
          <a:srcRect/>
          <a:stretch>
            <a:fillRect/>
          </a:stretch>
        </p:blipFill>
        <p:spPr>
          <a:xfrm flipH="1">
            <a:off x="71755" y="4890975"/>
            <a:ext cx="2112592" cy="1620000"/>
          </a:xfrm>
          <a:prstGeom prst="rect">
            <a:avLst/>
          </a:prstGeom>
        </p:spPr>
      </p:pic>
      <p:sp>
        <p:nvSpPr>
          <p:cNvPr id="10" name="内容占位符 9"/>
          <p:cNvSpPr>
            <a:spLocks noGrp="1"/>
          </p:cNvSpPr>
          <p:nvPr>
            <p:custDataLst>
              <p:tags r:id="rId3"/>
            </p:custDataLst>
          </p:nvPr>
        </p:nvSpPr>
        <p:spPr>
          <a:xfrm>
            <a:off x="975360" y="318770"/>
            <a:ext cx="10400030" cy="3022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Entry-point Scanning</a:t>
            </a:r>
            <a:endParaRPr lang="en-US" altLang="zh-CN" dirty="0"/>
          </a:p>
        </p:txBody>
      </p:sp>
      <p:sp>
        <p:nvSpPr>
          <p:cNvPr id="2"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118110" y="1113790"/>
            <a:ext cx="11805920" cy="334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000"/>
              </a:lnSpc>
              <a:spcBef>
                <a:spcPts val="1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The entry point is the address within the file where execution begins, and malware authors may attempt to modify this address to redirect execution to their own code instead of the legitimate code. Entry-point scanning involves analyzing the code at the entry point to determine whether it is behaving as expected or contains suspicious instructions.</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Fixed-point Scanning</a:t>
            </a:r>
            <a:endParaRPr lang="en-US" altLang="zh-CN" dirty="0"/>
          </a:p>
        </p:txBody>
      </p:sp>
      <p:grpSp>
        <p:nvGrpSpPr>
          <p:cNvPr id="3" name="组合 2"/>
          <p:cNvGrpSpPr/>
          <p:nvPr/>
        </p:nvGrpSpPr>
        <p:grpSpPr>
          <a:xfrm>
            <a:off x="930275" y="1261745"/>
            <a:ext cx="10331450" cy="4966970"/>
            <a:chOff x="1210" y="1907"/>
            <a:chExt cx="16270" cy="7822"/>
          </a:xfrm>
        </p:grpSpPr>
        <p:sp>
          <p:nvSpPr>
            <p:cNvPr id="6267" name="图形 6265"/>
            <p:cNvSpPr/>
            <p:nvPr>
              <p:custDataLst>
                <p:tags r:id="rId2"/>
              </p:custDataLst>
            </p:nvPr>
          </p:nvSpPr>
          <p:spPr>
            <a:xfrm>
              <a:off x="1210" y="2349"/>
              <a:ext cx="16271" cy="7381"/>
            </a:xfrm>
            <a:custGeom>
              <a:avLst/>
              <a:gdLst>
                <a:gd name="connsiteX0" fmla="*/ 5241874 w 5241873"/>
                <a:gd name="connsiteY0" fmla="*/ 2378021 h 2378020"/>
                <a:gd name="connsiteX1" fmla="*/ 0 w 5241873"/>
                <a:gd name="connsiteY1" fmla="*/ 2378021 h 2378020"/>
                <a:gd name="connsiteX2" fmla="*/ 0 w 5241873"/>
                <a:gd name="connsiteY2" fmla="*/ 151657 h 2378020"/>
                <a:gd name="connsiteX3" fmla="*/ 151657 w 5241873"/>
                <a:gd name="connsiteY3" fmla="*/ 0 h 2378020"/>
                <a:gd name="connsiteX4" fmla="*/ 5090217 w 5241873"/>
                <a:gd name="connsiteY4" fmla="*/ 0 h 2378020"/>
                <a:gd name="connsiteX5" fmla="*/ 5241874 w 5241873"/>
                <a:gd name="connsiteY5" fmla="*/ 151657 h 2378020"/>
                <a:gd name="connsiteX6" fmla="*/ 5241874 w 5241873"/>
                <a:gd name="connsiteY6" fmla="*/ 2378021 h 23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1873" h="2378020">
                  <a:moveTo>
                    <a:pt x="5241874" y="2378021"/>
                  </a:moveTo>
                  <a:lnTo>
                    <a:pt x="0" y="2378021"/>
                  </a:lnTo>
                  <a:lnTo>
                    <a:pt x="0" y="151657"/>
                  </a:lnTo>
                  <a:cubicBezTo>
                    <a:pt x="0" y="67893"/>
                    <a:pt x="67893" y="0"/>
                    <a:pt x="151657" y="0"/>
                  </a:cubicBezTo>
                  <a:lnTo>
                    <a:pt x="5090217" y="0"/>
                  </a:lnTo>
                  <a:cubicBezTo>
                    <a:pt x="5173981" y="0"/>
                    <a:pt x="5241874" y="67893"/>
                    <a:pt x="5241874" y="151657"/>
                  </a:cubicBezTo>
                  <a:lnTo>
                    <a:pt x="5241874" y="2378021"/>
                  </a:lnTo>
                  <a:close/>
                </a:path>
              </a:pathLst>
            </a:custGeom>
            <a:solidFill>
              <a:srgbClr val="A728BE">
                <a:alpha val="70000"/>
              </a:srgbClr>
            </a:solidFill>
            <a:ln w="8817" cap="flat">
              <a:noFill/>
              <a:prstDash val="solid"/>
              <a:miter/>
            </a:ln>
          </p:spPr>
          <p:txBody>
            <a:bodyPr rtlCol="0" anchor="ctr"/>
            <a:lstStyle/>
            <a:p>
              <a:endParaRPr lang="zh-CN" altLang="en-US"/>
            </a:p>
          </p:txBody>
        </p:sp>
        <p:sp>
          <p:nvSpPr>
            <p:cNvPr id="6268" name="图形 6265"/>
            <p:cNvSpPr/>
            <p:nvPr>
              <p:custDataLst>
                <p:tags r:id="rId3"/>
              </p:custDataLst>
            </p:nvPr>
          </p:nvSpPr>
          <p:spPr>
            <a:xfrm>
              <a:off x="1739" y="2051"/>
              <a:ext cx="15213" cy="7454"/>
            </a:xfrm>
            <a:custGeom>
              <a:avLst/>
              <a:gdLst>
                <a:gd name="connsiteX0" fmla="*/ 0 w 4900644"/>
                <a:gd name="connsiteY0" fmla="*/ 0 h 2401827"/>
                <a:gd name="connsiteX1" fmla="*/ 4900645 w 4900644"/>
                <a:gd name="connsiteY1" fmla="*/ 0 h 2401827"/>
                <a:gd name="connsiteX2" fmla="*/ 4900645 w 4900644"/>
                <a:gd name="connsiteY2" fmla="*/ 2401828 h 2401827"/>
                <a:gd name="connsiteX3" fmla="*/ 0 w 4900644"/>
                <a:gd name="connsiteY3" fmla="*/ 2401828 h 2401827"/>
              </a:gdLst>
              <a:ahLst/>
              <a:cxnLst>
                <a:cxn ang="0">
                  <a:pos x="connsiteX0" y="connsiteY0"/>
                </a:cxn>
                <a:cxn ang="0">
                  <a:pos x="connsiteX1" y="connsiteY1"/>
                </a:cxn>
                <a:cxn ang="0">
                  <a:pos x="connsiteX2" y="connsiteY2"/>
                </a:cxn>
                <a:cxn ang="0">
                  <a:pos x="connsiteX3" y="connsiteY3"/>
                </a:cxn>
              </a:cxnLst>
              <a:rect l="l" t="t" r="r" b="b"/>
              <a:pathLst>
                <a:path w="4900644" h="2401827">
                  <a:moveTo>
                    <a:pt x="0" y="0"/>
                  </a:moveTo>
                  <a:lnTo>
                    <a:pt x="4900645" y="0"/>
                  </a:lnTo>
                  <a:lnTo>
                    <a:pt x="4900645" y="2401828"/>
                  </a:lnTo>
                  <a:lnTo>
                    <a:pt x="0" y="2401828"/>
                  </a:lnTo>
                  <a:close/>
                </a:path>
              </a:pathLst>
            </a:custGeom>
            <a:solidFill>
              <a:srgbClr val="A728BE">
                <a:alpha val="80000"/>
              </a:srgbClr>
            </a:solidFill>
            <a:ln w="17633" cap="flat">
              <a:solidFill>
                <a:srgbClr val="A728BE"/>
              </a:solidFill>
              <a:prstDash val="solid"/>
              <a:miter/>
            </a:ln>
          </p:spPr>
          <p:txBody>
            <a:bodyPr rtlCol="0" anchor="ctr"/>
            <a:lstStyle/>
            <a:p>
              <a:endParaRPr lang="zh-CN" altLang="en-US"/>
            </a:p>
          </p:txBody>
        </p:sp>
        <p:sp>
          <p:nvSpPr>
            <p:cNvPr id="6269" name="图形 6265"/>
            <p:cNvSpPr/>
            <p:nvPr>
              <p:custDataLst>
                <p:tags r:id="rId4"/>
              </p:custDataLst>
            </p:nvPr>
          </p:nvSpPr>
          <p:spPr>
            <a:xfrm>
              <a:off x="1739" y="1907"/>
              <a:ext cx="15213" cy="7454"/>
            </a:xfrm>
            <a:custGeom>
              <a:avLst/>
              <a:gdLst>
                <a:gd name="connsiteX0" fmla="*/ 0 w 4900644"/>
                <a:gd name="connsiteY0" fmla="*/ 0 h 2401827"/>
                <a:gd name="connsiteX1" fmla="*/ 4900645 w 4900644"/>
                <a:gd name="connsiteY1" fmla="*/ 0 h 2401827"/>
                <a:gd name="connsiteX2" fmla="*/ 4900645 w 4900644"/>
                <a:gd name="connsiteY2" fmla="*/ 2401828 h 2401827"/>
                <a:gd name="connsiteX3" fmla="*/ 0 w 4900644"/>
                <a:gd name="connsiteY3" fmla="*/ 2401828 h 2401827"/>
              </a:gdLst>
              <a:ahLst/>
              <a:cxnLst>
                <a:cxn ang="0">
                  <a:pos x="connsiteX0" y="connsiteY0"/>
                </a:cxn>
                <a:cxn ang="0">
                  <a:pos x="connsiteX1" y="connsiteY1"/>
                </a:cxn>
                <a:cxn ang="0">
                  <a:pos x="connsiteX2" y="connsiteY2"/>
                </a:cxn>
                <a:cxn ang="0">
                  <a:pos x="connsiteX3" y="connsiteY3"/>
                </a:cxn>
              </a:cxnLst>
              <a:rect l="l" t="t" r="r" b="b"/>
              <a:pathLst>
                <a:path w="4900644" h="2401827">
                  <a:moveTo>
                    <a:pt x="0" y="0"/>
                  </a:moveTo>
                  <a:lnTo>
                    <a:pt x="4900645" y="0"/>
                  </a:lnTo>
                  <a:lnTo>
                    <a:pt x="4900645" y="2401828"/>
                  </a:lnTo>
                  <a:lnTo>
                    <a:pt x="0" y="2401828"/>
                  </a:lnTo>
                  <a:close/>
                </a:path>
              </a:pathLst>
            </a:custGeom>
            <a:solidFill>
              <a:srgbClr val="FFFFFF"/>
            </a:solidFill>
            <a:ln w="19050" cap="flat">
              <a:solidFill>
                <a:srgbClr val="A728BE"/>
              </a:solidFill>
              <a:prstDash val="solid"/>
              <a:miter/>
            </a:ln>
          </p:spPr>
          <p:txBody>
            <a:bodyPr rtlCol="0" anchor="ctr"/>
            <a:lstStyle/>
            <a:p>
              <a:endParaRPr lang="zh-CN" altLang="en-US" dirty="0"/>
            </a:p>
          </p:txBody>
        </p:sp>
        <p:sp>
          <p:nvSpPr>
            <p:cNvPr id="30" name="文本框 29" descr="7b0a202020202262756c6c6574223a20227b5c2263617465676f727949645c223a31303030352c5c2274656d706c61746549645c223a32303233313537347d222c0a20202020227461726765744964223a202270726f636573734f6e6c696e6542756c6c6574220a7d0a"/>
            <p:cNvSpPr txBox="1"/>
            <p:nvPr>
              <p:custDataLst>
                <p:tags r:id="rId5"/>
              </p:custDataLst>
            </p:nvPr>
          </p:nvSpPr>
          <p:spPr>
            <a:xfrm>
              <a:off x="1874" y="2351"/>
              <a:ext cx="14944" cy="6671"/>
            </a:xfrm>
            <a:prstGeom prst="rect">
              <a:avLst/>
            </a:prstGeom>
            <a:noFill/>
          </p:spPr>
          <p:txBody>
            <a:bodyPr wrap="square" rtlCol="0">
              <a:noAutofit/>
            </a:bodyPr>
            <a:lstStyle/>
            <a:p>
              <a:pPr marL="571500" indent="-571500" fontAlgn="auto">
                <a:lnSpc>
                  <a:spcPts val="4500"/>
                </a:lnSpc>
                <a:buClr>
                  <a:srgbClr val="3366FE"/>
                </a:buClr>
                <a:buSzPct val="150000"/>
                <a:buFont typeface="Wingdings" panose="05000000000000000000" charset="0"/>
                <a:buBlip>
                  <a:blip r:embed="rId6"/>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dirty="0">
                  <a:latin typeface="Arial" panose="020B0604020202020204" pitchFamily="34" charset="0"/>
                  <a:cs typeface="Arial" panose="020B0604020202020204" pitchFamily="34" charset="0"/>
                </a:rPr>
                <a:t>Fixed-point scanning involves analyzing a specific point within the file that is known to be part of the legitimate code. This could be a function or other segment of the code. By analyzing the code at this fixed point, analysts can determine whether it has been modified or replaced with malicious code. </a:t>
              </a:r>
              <a:endParaRPr lang="en-US" altLang="zh-CN" sz="3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Entry-point-Stardust</a:t>
            </a:r>
            <a:endParaRPr lang="en-US" altLang="zh-CN" dirty="0"/>
          </a:p>
        </p:txBody>
      </p:sp>
      <p:pic>
        <p:nvPicPr>
          <p:cNvPr id="3" name="Picture 3"/>
          <p:cNvPicPr>
            <a:picLocks noChangeAspect="1"/>
          </p:cNvPicPr>
          <p:nvPr>
            <p:custDataLst>
              <p:tags r:id="rId2"/>
            </p:custDataLst>
          </p:nvPr>
        </p:nvPicPr>
        <p:blipFill>
          <a:blip r:embed="rId3"/>
          <a:stretch>
            <a:fillRect/>
          </a:stretch>
        </p:blipFill>
        <p:spPr>
          <a:xfrm>
            <a:off x="1329057" y="905510"/>
            <a:ext cx="9533886" cy="586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Entry-point-compressedStardust</a:t>
            </a:r>
            <a:endParaRPr lang="en-US" altLang="zh-CN" dirty="0"/>
          </a:p>
        </p:txBody>
      </p:sp>
      <p:pic>
        <p:nvPicPr>
          <p:cNvPr id="3" name="Picture 1"/>
          <p:cNvPicPr>
            <a:picLocks noChangeAspect="1"/>
          </p:cNvPicPr>
          <p:nvPr>
            <p:custDataLst>
              <p:tags r:id="rId2"/>
            </p:custDataLst>
          </p:nvPr>
        </p:nvPicPr>
        <p:blipFill>
          <a:blip r:embed="rId3"/>
          <a:stretch>
            <a:fillRect/>
          </a:stretch>
        </p:blipFill>
        <p:spPr>
          <a:xfrm>
            <a:off x="1561167" y="875030"/>
            <a:ext cx="9069667" cy="586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2355 [转换]"/>
          <p:cNvPicPr>
            <a:picLocks noChangeAspect="1"/>
          </p:cNvPicPr>
          <p:nvPr>
            <p:custDataLst>
              <p:tags r:id="rId1"/>
            </p:custDataLst>
          </p:nvPr>
        </p:nvPicPr>
        <p:blipFill>
          <a:blip r:embed="rId2"/>
          <a:srcRect l="86129" r="-376"/>
          <a:stretch>
            <a:fillRect/>
          </a:stretch>
        </p:blipFill>
        <p:spPr>
          <a:xfrm>
            <a:off x="516722" y="4768620"/>
            <a:ext cx="1073487" cy="1908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
        <p:nvSpPr>
          <p:cNvPr id="2" name="内容占位符 9"/>
          <p:cNvSpPr>
            <a:spLocks noGrp="1"/>
          </p:cNvSpPr>
          <p:nvPr>
            <p:custDataLst>
              <p:tags r:id="rId3"/>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Skeleton Detection</a:t>
            </a:r>
            <a:endParaRPr lang="en-US" altLang="zh-CN" dirty="0"/>
          </a:p>
        </p:txBody>
      </p:sp>
      <p:sp>
        <p:nvSpPr>
          <p:cNvPr id="3"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118110" y="1113790"/>
            <a:ext cx="11805920" cy="231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000"/>
              </a:lnSpc>
              <a:spcBef>
                <a:spcPts val="1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Skeleton detection is a technique that identifies the core functionality or "skeleton" of a malware sample through its static attributes, such as its code, file structure, signature generation.</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indent="0">
              <a:lnSpc>
                <a:spcPts val="4000"/>
              </a:lnSpc>
              <a:spcBef>
                <a:spcPts val="1000"/>
              </a:spcBef>
              <a:buClrTx/>
              <a:buSzPct val="200000"/>
              <a:buFontTx/>
              <a:buNone/>
            </a:pP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Skeleton Detection-Code analysis</a:t>
            </a:r>
            <a:endParaRPr lang="en-US" altLang="zh-CN" dirty="0"/>
          </a:p>
        </p:txBody>
      </p:sp>
      <p:sp>
        <p:nvSpPr>
          <p:cNvPr id="3"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118110" y="1113790"/>
            <a:ext cx="1153922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3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It can help identify the main control flow and key functions used by the malware. This can include the identification of specific API calls or system functions used by the malware.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4" name="Picture 1"/>
          <p:cNvPicPr>
            <a:picLocks noChangeAspect="1"/>
          </p:cNvPicPr>
          <p:nvPr>
            <p:custDataLst>
              <p:tags r:id="rId4"/>
            </p:custDataLst>
          </p:nvPr>
        </p:nvPicPr>
        <p:blipFill>
          <a:blip r:embed="rId5"/>
          <a:stretch>
            <a:fillRect/>
          </a:stretch>
        </p:blipFill>
        <p:spPr>
          <a:xfrm>
            <a:off x="1032510" y="2463165"/>
            <a:ext cx="10126980" cy="395414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Users/weiqingqing/Desktop/2555 [转换].png2555 [转换]"/>
          <p:cNvPicPr>
            <a:picLocks noChangeAspect="1"/>
          </p:cNvPicPr>
          <p:nvPr>
            <p:custDataLst>
              <p:tags r:id="rId1"/>
            </p:custDataLst>
          </p:nvPr>
        </p:nvPicPr>
        <p:blipFill>
          <a:blip r:embed="rId2"/>
          <a:srcRect l="23598" r="55071" b="9740"/>
          <a:stretch>
            <a:fillRect/>
          </a:stretch>
        </p:blipFill>
        <p:spPr>
          <a:xfrm flipH="1">
            <a:off x="131445" y="5104130"/>
            <a:ext cx="1552881" cy="1440000"/>
          </a:xfrm>
          <a:prstGeom prst="rect">
            <a:avLst/>
          </a:prstGeom>
        </p:spPr>
      </p:pic>
      <p:sp>
        <p:nvSpPr>
          <p:cNvPr id="2" name="内容占位符 9"/>
          <p:cNvSpPr>
            <a:spLocks noGrp="1"/>
          </p:cNvSpPr>
          <p:nvPr>
            <p:custDataLst>
              <p:tags r:id="rId3"/>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r>
              <a:rPr lang="en-US" altLang="zh-CN" dirty="0"/>
              <a:t>Nearly Exact Identification</a:t>
            </a:r>
            <a:endParaRPr lang="en-US" altLang="zh-CN" dirty="0"/>
          </a:p>
        </p:txBody>
      </p:sp>
      <p:sp>
        <p:nvSpPr>
          <p:cNvPr id="3"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4"/>
            </p:custDataLst>
          </p:nvPr>
        </p:nvSpPr>
        <p:spPr bwMode="auto">
          <a:xfrm>
            <a:off x="0" y="1113790"/>
            <a:ext cx="11805920" cy="240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000"/>
              </a:lnSpc>
              <a:spcBef>
                <a:spcPts val="1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Nearly exact identification is a technique that identifies a specific variant or version of a malware sample. It involves comparing two or more versions of the same malware sample to identify differences between them.</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 name="KSO_WM_UNIT_PLACING_PICTURE_USER_VIEWPORT" val="{&quot;height&quot;:4831.782531738281,&quot;width&quot;:8503.936767578125}"/>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722.xml><?xml version="1.0" encoding="utf-8"?>
<p:tagLst xmlns:p="http://schemas.openxmlformats.org/presentationml/2006/main">
  <p:tag name="COMMONDATA" val="eyJoZGlkIjoiMmY5MzdhMTM4MGYwZjY3MmUyNDAwYWI5ODI4MjA4MzUifQ=="/>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9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9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9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9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10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10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10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10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10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10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10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10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10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10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1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1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1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1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1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1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1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1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1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4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4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5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5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5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5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5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5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5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6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6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6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6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6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6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6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7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7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6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7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7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7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7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7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7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7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7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8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8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8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8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8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8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8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8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8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8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9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9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9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9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9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5400</Words>
  <Application>WPS Presentation</Application>
  <PresentationFormat>宽屏</PresentationFormat>
  <Paragraphs>208</Paragraphs>
  <Slides>29</Slides>
  <Notes>11</Notes>
  <HiddenSlides>0</HiddenSlides>
  <MMClips>0</MMClips>
  <ScaleCrop>false</ScaleCrop>
  <HeadingPairs>
    <vt:vector size="6" baseType="variant">
      <vt:variant>
        <vt:lpstr>已用的字体</vt:lpstr>
      </vt:variant>
      <vt:variant>
        <vt:i4>24</vt:i4>
      </vt:variant>
      <vt:variant>
        <vt:lpstr>主题</vt:lpstr>
      </vt:variant>
      <vt:variant>
        <vt:i4>122</vt:i4>
      </vt:variant>
      <vt:variant>
        <vt:lpstr>幻灯片标题</vt:lpstr>
      </vt:variant>
      <vt:variant>
        <vt:i4>29</vt:i4>
      </vt:variant>
    </vt:vector>
  </HeadingPairs>
  <TitlesOfParts>
    <vt:vector size="175" baseType="lpstr">
      <vt:lpstr>Arial</vt:lpstr>
      <vt:lpstr>SimSun</vt:lpstr>
      <vt:lpstr>Wingdings</vt:lpstr>
      <vt:lpstr>阿里巴巴普惠体 R</vt:lpstr>
      <vt:lpstr>Wingdings</vt:lpstr>
      <vt:lpstr>Arial</vt:lpstr>
      <vt:lpstr>Arial Black</vt:lpstr>
      <vt:lpstr>Palatino Linotype</vt:lpstr>
      <vt:lpstr>苹方-简</vt:lpstr>
      <vt:lpstr>Microsoft YaHei</vt:lpstr>
      <vt:lpstr>华文楷体</vt:lpstr>
      <vt:lpstr>等线</vt:lpstr>
      <vt:lpstr>汉仪旗黑</vt:lpstr>
      <vt:lpstr>Segoe UI</vt:lpstr>
      <vt:lpstr>微软雅黑 Light</vt:lpstr>
      <vt:lpstr>黑体-简</vt:lpstr>
      <vt:lpstr>Lucida Sans</vt:lpstr>
      <vt:lpstr>Times New Roman</vt:lpstr>
      <vt:lpstr>思源黑体 CN Heavy</vt:lpstr>
      <vt:lpstr>思源黑体 CN Normal</vt:lpstr>
      <vt:lpstr>Arial Unicode MS</vt:lpstr>
      <vt:lpstr>Calibri</vt:lpstr>
      <vt:lpstr>Helvetica Neue</vt:lpstr>
      <vt:lpstr>宋体-简</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47_自定义设计方案</vt:lpstr>
      <vt:lpstr>48_自定义设计方案</vt:lpstr>
      <vt:lpstr>46_自定义设计方案</vt:lpstr>
      <vt:lpstr>49_自定义设计方案</vt:lpstr>
      <vt:lpstr>50_自定义设计方案</vt:lpstr>
      <vt:lpstr>51_自定义设计方案</vt:lpstr>
      <vt:lpstr>52_自定义设计方案</vt:lpstr>
      <vt:lpstr>53_自定义设计方案</vt:lpstr>
      <vt:lpstr>54_自定义设计方案</vt:lpstr>
      <vt:lpstr>55_自定义设计方案</vt:lpstr>
      <vt:lpstr>56_自定义设计方案</vt:lpstr>
      <vt:lpstr>57_自定义设计方案</vt:lpstr>
      <vt:lpstr>58_自定义设计方案</vt:lpstr>
      <vt:lpstr>59_自定义设计方案</vt:lpstr>
      <vt:lpstr>60_自定义设计方案</vt:lpstr>
      <vt:lpstr>61_自定义设计方案</vt:lpstr>
      <vt:lpstr>62_自定义设计方案</vt:lpstr>
      <vt:lpstr>63_自定义设计方案</vt:lpstr>
      <vt:lpstr>64_自定义设计方案</vt:lpstr>
      <vt:lpstr>65_自定义设计方案</vt:lpstr>
      <vt:lpstr>66_自定义设计方案</vt:lpstr>
      <vt:lpstr>67_自定义设计方案</vt:lpstr>
      <vt:lpstr>68_自定义设计方案</vt:lpstr>
      <vt:lpstr>70_自定义设计方案</vt:lpstr>
      <vt:lpstr>72_自定义设计方案</vt:lpstr>
      <vt:lpstr>69_自定义设计方案</vt:lpstr>
      <vt:lpstr>71_自定义设计方案</vt:lpstr>
      <vt:lpstr>74_自定义设计方案</vt:lpstr>
      <vt:lpstr>73_自定义设计方案</vt:lpstr>
      <vt:lpstr>75_自定义设计方案</vt:lpstr>
      <vt:lpstr>76_自定义设计方案</vt:lpstr>
      <vt:lpstr>77_自定义设计方案</vt:lpstr>
      <vt:lpstr>78_自定义设计方案</vt:lpstr>
      <vt:lpstr>79_自定义设计方案</vt:lpstr>
      <vt:lpstr>80_自定义设计方案</vt:lpstr>
      <vt:lpstr>81_自定义设计方案</vt:lpstr>
      <vt:lpstr>82_自定义设计方案</vt:lpstr>
      <vt:lpstr>83_自定义设计方案</vt:lpstr>
      <vt:lpstr>84_自定义设计方案</vt:lpstr>
      <vt:lpstr>85_自定义设计方案</vt:lpstr>
      <vt:lpstr>86_自定义设计方案</vt:lpstr>
      <vt:lpstr>87_自定义设计方案</vt:lpstr>
      <vt:lpstr>88_自定义设计方案</vt:lpstr>
      <vt:lpstr>89_自定义设计方案</vt:lpstr>
      <vt:lpstr>90_自定义设计方案</vt:lpstr>
      <vt:lpstr>91_自定义设计方案</vt:lpstr>
      <vt:lpstr>92_自定义设计方案</vt:lpstr>
      <vt:lpstr>93_自定义设计方案</vt:lpstr>
      <vt:lpstr>94_自定义设计方案</vt:lpstr>
      <vt:lpstr>95_自定义设计方案</vt:lpstr>
      <vt:lpstr>96_自定义设计方案</vt:lpstr>
      <vt:lpstr>97_自定义设计方案</vt:lpstr>
      <vt:lpstr>98_自定义设计方案</vt:lpstr>
      <vt:lpstr>99_自定义设计方案</vt:lpstr>
      <vt:lpstr>100_自定义设计方案</vt:lpstr>
      <vt:lpstr>101_自定义设计方案</vt:lpstr>
      <vt:lpstr>102_自定义设计方案</vt:lpstr>
      <vt:lpstr>103_自定义设计方案</vt:lpstr>
      <vt:lpstr>104_自定义设计方案</vt:lpstr>
      <vt:lpstr>105_自定义设计方案</vt:lpstr>
      <vt:lpstr>106_自定义设计方案</vt:lpstr>
      <vt:lpstr>107_自定义设计方案</vt:lpstr>
      <vt:lpstr>108_自定义设计方案</vt:lpstr>
      <vt:lpstr>109_自定义设计方案</vt:lpstr>
      <vt:lpstr>110_自定义设计方案</vt:lpstr>
      <vt:lpstr>111_自定义设计方案</vt:lpstr>
      <vt:lpstr>112_自定义设计方案</vt:lpstr>
      <vt:lpstr>113_自定义设计方案</vt:lpstr>
      <vt:lpstr>114_自定义设计方案</vt:lpstr>
      <vt:lpstr>115_自定义设计方案</vt:lpstr>
      <vt:lpstr>116_自定义设计方案</vt:lpstr>
      <vt:lpstr>117_自定义设计方案</vt:lpstr>
      <vt:lpstr>118_自定义设计方案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116</cp:revision>
  <dcterms:created xsi:type="dcterms:W3CDTF">2023-11-30T17:16:08Z</dcterms:created>
  <dcterms:modified xsi:type="dcterms:W3CDTF">2023-11-30T17:16:08Z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