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xml" ContentType="application/vnd.openxmlformats-officedocument.presentationml.slideMaster+xml"/>
  <Override PartName="/ppt/slideMasters/slideMaster80.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0" r:id="rId3"/>
    <p:sldMasterId id="2147483652" r:id="rId4"/>
    <p:sldMasterId id="2147483654" r:id="rId5"/>
    <p:sldMasterId id="2147483657" r:id="rId6"/>
    <p:sldMasterId id="2147483659" r:id="rId7"/>
    <p:sldMasterId id="2147483661" r:id="rId8"/>
    <p:sldMasterId id="2147483663" r:id="rId9"/>
    <p:sldMasterId id="2147483665" r:id="rId10"/>
    <p:sldMasterId id="2147483667" r:id="rId11"/>
    <p:sldMasterId id="2147483669" r:id="rId12"/>
    <p:sldMasterId id="2147483671" r:id="rId13"/>
    <p:sldMasterId id="2147483673" r:id="rId14"/>
    <p:sldMasterId id="2147483675" r:id="rId15"/>
    <p:sldMasterId id="2147483677" r:id="rId16"/>
    <p:sldMasterId id="2147483679" r:id="rId17"/>
    <p:sldMasterId id="2147483681" r:id="rId18"/>
    <p:sldMasterId id="2147483683" r:id="rId19"/>
    <p:sldMasterId id="2147483685" r:id="rId20"/>
    <p:sldMasterId id="2147483687" r:id="rId21"/>
    <p:sldMasterId id="2147483689" r:id="rId22"/>
    <p:sldMasterId id="2147483691" r:id="rId23"/>
    <p:sldMasterId id="2147483693" r:id="rId24"/>
    <p:sldMasterId id="2147483695" r:id="rId25"/>
    <p:sldMasterId id="2147483697" r:id="rId26"/>
    <p:sldMasterId id="2147483699" r:id="rId27"/>
    <p:sldMasterId id="2147483701" r:id="rId28"/>
    <p:sldMasterId id="2147483703" r:id="rId29"/>
    <p:sldMasterId id="2147483705" r:id="rId30"/>
    <p:sldMasterId id="2147483707" r:id="rId31"/>
    <p:sldMasterId id="2147483709" r:id="rId32"/>
    <p:sldMasterId id="2147483711" r:id="rId33"/>
    <p:sldMasterId id="2147483713" r:id="rId34"/>
    <p:sldMasterId id="2147483715" r:id="rId35"/>
    <p:sldMasterId id="2147483717" r:id="rId36"/>
    <p:sldMasterId id="2147483719" r:id="rId37"/>
    <p:sldMasterId id="2147483721" r:id="rId38"/>
    <p:sldMasterId id="2147483723" r:id="rId39"/>
    <p:sldMasterId id="2147483725" r:id="rId40"/>
    <p:sldMasterId id="2147483727" r:id="rId41"/>
    <p:sldMasterId id="2147483729" r:id="rId42"/>
    <p:sldMasterId id="2147483731" r:id="rId43"/>
    <p:sldMasterId id="2147483733" r:id="rId44"/>
    <p:sldMasterId id="2147483735" r:id="rId45"/>
    <p:sldMasterId id="2147483737" r:id="rId46"/>
    <p:sldMasterId id="2147483739" r:id="rId47"/>
    <p:sldMasterId id="2147483741" r:id="rId48"/>
    <p:sldMasterId id="2147483743" r:id="rId49"/>
    <p:sldMasterId id="2147483745" r:id="rId50"/>
    <p:sldMasterId id="2147483747" r:id="rId51"/>
    <p:sldMasterId id="2147483749" r:id="rId52"/>
    <p:sldMasterId id="2147483751" r:id="rId53"/>
    <p:sldMasterId id="2147483753" r:id="rId54"/>
    <p:sldMasterId id="2147483755" r:id="rId55"/>
    <p:sldMasterId id="2147483757" r:id="rId56"/>
    <p:sldMasterId id="2147483759" r:id="rId57"/>
    <p:sldMasterId id="2147483761" r:id="rId58"/>
    <p:sldMasterId id="2147483763" r:id="rId59"/>
    <p:sldMasterId id="2147483765" r:id="rId60"/>
    <p:sldMasterId id="2147483767" r:id="rId61"/>
    <p:sldMasterId id="2147483769" r:id="rId62"/>
    <p:sldMasterId id="2147483771" r:id="rId63"/>
    <p:sldMasterId id="2147483773" r:id="rId64"/>
    <p:sldMasterId id="2147483775" r:id="rId65"/>
    <p:sldMasterId id="2147483777" r:id="rId66"/>
    <p:sldMasterId id="2147483779" r:id="rId67"/>
    <p:sldMasterId id="2147483781" r:id="rId68"/>
    <p:sldMasterId id="2147483783" r:id="rId69"/>
    <p:sldMasterId id="2147483785" r:id="rId70"/>
    <p:sldMasterId id="2147483787" r:id="rId71"/>
    <p:sldMasterId id="2147483789" r:id="rId72"/>
    <p:sldMasterId id="2147483791" r:id="rId73"/>
    <p:sldMasterId id="2147483793" r:id="rId74"/>
    <p:sldMasterId id="2147483795" r:id="rId75"/>
    <p:sldMasterId id="2147483797" r:id="rId76"/>
    <p:sldMasterId id="2147483799" r:id="rId77"/>
    <p:sldMasterId id="2147483801" r:id="rId78"/>
    <p:sldMasterId id="2147483803" r:id="rId79"/>
    <p:sldMasterId id="2147483805" r:id="rId80"/>
    <p:sldMasterId id="2147483807" r:id="rId81"/>
  </p:sldMasterIdLst>
  <p:notesMasterIdLst>
    <p:notesMasterId r:id="rId85"/>
  </p:notesMasterIdLst>
  <p:sldIdLst>
    <p:sldId id="257" r:id="rId82"/>
    <p:sldId id="665" r:id="rId83"/>
    <p:sldId id="643" r:id="rId84"/>
    <p:sldId id="644" r:id="rId86"/>
    <p:sldId id="767" r:id="rId87"/>
    <p:sldId id="768" r:id="rId88"/>
    <p:sldId id="769" r:id="rId89"/>
    <p:sldId id="729" r:id="rId90"/>
    <p:sldId id="771" r:id="rId91"/>
    <p:sldId id="786" r:id="rId92"/>
    <p:sldId id="787" r:id="rId93"/>
    <p:sldId id="788" r:id="rId94"/>
    <p:sldId id="789" r:id="rId95"/>
    <p:sldId id="790" r:id="rId96"/>
    <p:sldId id="791" r:id="rId97"/>
    <p:sldId id="792" r:id="rId98"/>
    <p:sldId id="808" r:id="rId99"/>
    <p:sldId id="809" r:id="rId100"/>
    <p:sldId id="810" r:id="rId101"/>
    <p:sldId id="811" r:id="rId102"/>
    <p:sldId id="812" r:id="rId103"/>
    <p:sldId id="813" r:id="rId104"/>
    <p:sldId id="814" r:id="rId105"/>
    <p:sldId id="869" r:id="rId106"/>
    <p:sldId id="870" r:id="rId107"/>
    <p:sldId id="871" r:id="rId108"/>
    <p:sldId id="637" r:id="rId109"/>
  </p:sldIdLst>
  <p:sldSz cx="12192000" cy="6858000"/>
  <p:notesSz cx="6858000" cy="9144000"/>
  <p:embeddedFontLst>
    <p:embeddedFont>
      <p:font typeface="华文楷体" panose="02010600040101010101" pitchFamily="2" charset="-122"/>
      <p:regular r:id="rId114"/>
    </p:embeddedFont>
  </p:embeddedFontLst>
  <p:custDataLst>
    <p:tags r:id="rId1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刘 文杰" initials="刘" lastIdx="0" clrIdx="0"/>
  <p:cmAuthor id="8" name="姜伟光" initials="姜" lastIdx="1" clrIdx="0"/>
  <p:cmAuthor id="2" name="钟 方天" initials="钟" lastIdx="4" clrIdx="1"/>
  <p:cmAuthor id="3" name="lenovo" initials="l" lastIdx="1" clrIdx="2"/>
  <p:cmAuthor id="4" name="Administrator" initials="A" lastIdx="4"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1202F"/>
    <a:srgbClr val="07A7AF"/>
    <a:srgbClr val="A728BE"/>
    <a:srgbClr val="FADBD8"/>
    <a:srgbClr val="37BECC"/>
    <a:srgbClr val="D7F2F5"/>
    <a:srgbClr val="E74C3C"/>
    <a:srgbClr val="CA3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1" d="100"/>
          <a:sy n="71" d="100"/>
        </p:scale>
        <p:origin x="412" y="44"/>
      </p:cViewPr>
      <p:guideLst>
        <p:guide orient="horz" pos="2162"/>
        <p:guide pos="4144"/>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9" Type="http://schemas.openxmlformats.org/officeDocument/2006/relationships/slide" Target="slides/slide17.xml"/><Relationship Id="rId98" Type="http://schemas.openxmlformats.org/officeDocument/2006/relationships/slide" Target="slides/slide16.xml"/><Relationship Id="rId97" Type="http://schemas.openxmlformats.org/officeDocument/2006/relationships/slide" Target="slides/slide15.xml"/><Relationship Id="rId96" Type="http://schemas.openxmlformats.org/officeDocument/2006/relationships/slide" Target="slides/slide14.xml"/><Relationship Id="rId95" Type="http://schemas.openxmlformats.org/officeDocument/2006/relationships/slide" Target="slides/slide13.xml"/><Relationship Id="rId94" Type="http://schemas.openxmlformats.org/officeDocument/2006/relationships/slide" Target="slides/slide12.xml"/><Relationship Id="rId93" Type="http://schemas.openxmlformats.org/officeDocument/2006/relationships/slide" Target="slides/slide11.xml"/><Relationship Id="rId92" Type="http://schemas.openxmlformats.org/officeDocument/2006/relationships/slide" Target="slides/slide10.xml"/><Relationship Id="rId91" Type="http://schemas.openxmlformats.org/officeDocument/2006/relationships/slide" Target="slides/slide9.xml"/><Relationship Id="rId90" Type="http://schemas.openxmlformats.org/officeDocument/2006/relationships/slide" Target="slides/slide8.xml"/><Relationship Id="rId9" Type="http://schemas.openxmlformats.org/officeDocument/2006/relationships/slideMaster" Target="slideMasters/slideMaster8.xml"/><Relationship Id="rId89" Type="http://schemas.openxmlformats.org/officeDocument/2006/relationships/slide" Target="slides/slide7.xml"/><Relationship Id="rId88" Type="http://schemas.openxmlformats.org/officeDocument/2006/relationships/slide" Target="slides/slide6.xml"/><Relationship Id="rId87" Type="http://schemas.openxmlformats.org/officeDocument/2006/relationships/slide" Target="slides/slide5.xml"/><Relationship Id="rId86" Type="http://schemas.openxmlformats.org/officeDocument/2006/relationships/slide" Target="slides/slide4.xml"/><Relationship Id="rId85" Type="http://schemas.openxmlformats.org/officeDocument/2006/relationships/notesMaster" Target="notesMasters/notesMaster1.xml"/><Relationship Id="rId84" Type="http://schemas.openxmlformats.org/officeDocument/2006/relationships/slide" Target="slides/slide3.xml"/><Relationship Id="rId83" Type="http://schemas.openxmlformats.org/officeDocument/2006/relationships/slide" Target="slides/slide2.xml"/><Relationship Id="rId82" Type="http://schemas.openxmlformats.org/officeDocument/2006/relationships/slide" Target="slides/slide1.xml"/><Relationship Id="rId81" Type="http://schemas.openxmlformats.org/officeDocument/2006/relationships/slideMaster" Target="slideMasters/slideMaster80.xml"/><Relationship Id="rId80" Type="http://schemas.openxmlformats.org/officeDocument/2006/relationships/slideMaster" Target="slideMasters/slideMaster79.xml"/><Relationship Id="rId8" Type="http://schemas.openxmlformats.org/officeDocument/2006/relationships/slideMaster" Target="slideMasters/slideMaster7.xml"/><Relationship Id="rId79" Type="http://schemas.openxmlformats.org/officeDocument/2006/relationships/slideMaster" Target="slideMasters/slideMaster78.xml"/><Relationship Id="rId78" Type="http://schemas.openxmlformats.org/officeDocument/2006/relationships/slideMaster" Target="slideMasters/slideMaster77.xml"/><Relationship Id="rId77" Type="http://schemas.openxmlformats.org/officeDocument/2006/relationships/slideMaster" Target="slideMasters/slideMaster76.xml"/><Relationship Id="rId76" Type="http://schemas.openxmlformats.org/officeDocument/2006/relationships/slideMaster" Target="slideMasters/slideMaster75.xml"/><Relationship Id="rId75" Type="http://schemas.openxmlformats.org/officeDocument/2006/relationships/slideMaster" Target="slideMasters/slideMaster74.xml"/><Relationship Id="rId74" Type="http://schemas.openxmlformats.org/officeDocument/2006/relationships/slideMaster" Target="slideMasters/slideMaster73.xml"/><Relationship Id="rId73" Type="http://schemas.openxmlformats.org/officeDocument/2006/relationships/slideMaster" Target="slideMasters/slideMaster72.xml"/><Relationship Id="rId72" Type="http://schemas.openxmlformats.org/officeDocument/2006/relationships/slideMaster" Target="slideMasters/slideMaster71.xml"/><Relationship Id="rId71" Type="http://schemas.openxmlformats.org/officeDocument/2006/relationships/slideMaster" Target="slideMasters/slideMaster70.xml"/><Relationship Id="rId70" Type="http://schemas.openxmlformats.org/officeDocument/2006/relationships/slideMaster" Target="slideMasters/slideMaster69.xml"/><Relationship Id="rId7" Type="http://schemas.openxmlformats.org/officeDocument/2006/relationships/slideMaster" Target="slideMasters/slideMaster6.xml"/><Relationship Id="rId69" Type="http://schemas.openxmlformats.org/officeDocument/2006/relationships/slideMaster" Target="slideMasters/slideMaster68.xml"/><Relationship Id="rId68" Type="http://schemas.openxmlformats.org/officeDocument/2006/relationships/slideMaster" Target="slideMasters/slideMaster67.xml"/><Relationship Id="rId67" Type="http://schemas.openxmlformats.org/officeDocument/2006/relationships/slideMaster" Target="slideMasters/slideMaster66.xml"/><Relationship Id="rId66" Type="http://schemas.openxmlformats.org/officeDocument/2006/relationships/slideMaster" Target="slideMasters/slideMaster65.xml"/><Relationship Id="rId65" Type="http://schemas.openxmlformats.org/officeDocument/2006/relationships/slideMaster" Target="slideMasters/slideMaster64.xml"/><Relationship Id="rId64" Type="http://schemas.openxmlformats.org/officeDocument/2006/relationships/slideMaster" Target="slideMasters/slideMaster63.xml"/><Relationship Id="rId63" Type="http://schemas.openxmlformats.org/officeDocument/2006/relationships/slideMaster" Target="slideMasters/slideMaster62.xml"/><Relationship Id="rId62" Type="http://schemas.openxmlformats.org/officeDocument/2006/relationships/slideMaster" Target="slideMasters/slideMaster61.xml"/><Relationship Id="rId61" Type="http://schemas.openxmlformats.org/officeDocument/2006/relationships/slideMaster" Target="slideMasters/slideMaster60.xml"/><Relationship Id="rId60" Type="http://schemas.openxmlformats.org/officeDocument/2006/relationships/slideMaster" Target="slideMasters/slideMaster59.xml"/><Relationship Id="rId6" Type="http://schemas.openxmlformats.org/officeDocument/2006/relationships/slideMaster" Target="slideMasters/slideMaster5.xml"/><Relationship Id="rId59" Type="http://schemas.openxmlformats.org/officeDocument/2006/relationships/slideMaster" Target="slideMasters/slideMaster58.xml"/><Relationship Id="rId58" Type="http://schemas.openxmlformats.org/officeDocument/2006/relationships/slideMaster" Target="slideMasters/slideMaster57.xml"/><Relationship Id="rId57" Type="http://schemas.openxmlformats.org/officeDocument/2006/relationships/slideMaster" Target="slideMasters/slideMaster56.xml"/><Relationship Id="rId56" Type="http://schemas.openxmlformats.org/officeDocument/2006/relationships/slideMaster" Target="slideMasters/slideMaster55.xml"/><Relationship Id="rId55" Type="http://schemas.openxmlformats.org/officeDocument/2006/relationships/slideMaster" Target="slideMasters/slideMaster54.xml"/><Relationship Id="rId54" Type="http://schemas.openxmlformats.org/officeDocument/2006/relationships/slideMaster" Target="slideMasters/slideMaster53.xml"/><Relationship Id="rId53" Type="http://schemas.openxmlformats.org/officeDocument/2006/relationships/slideMaster" Target="slideMasters/slideMaster52.xml"/><Relationship Id="rId52" Type="http://schemas.openxmlformats.org/officeDocument/2006/relationships/slideMaster" Target="slideMasters/slideMaster51.xml"/><Relationship Id="rId51" Type="http://schemas.openxmlformats.org/officeDocument/2006/relationships/slideMaster" Target="slideMasters/slideMaster50.xml"/><Relationship Id="rId50" Type="http://schemas.openxmlformats.org/officeDocument/2006/relationships/slideMaster" Target="slideMasters/slideMaster49.xml"/><Relationship Id="rId5" Type="http://schemas.openxmlformats.org/officeDocument/2006/relationships/slideMaster" Target="slideMasters/slideMaster4.xml"/><Relationship Id="rId49" Type="http://schemas.openxmlformats.org/officeDocument/2006/relationships/slideMaster" Target="slideMasters/slideMaster48.xml"/><Relationship Id="rId48" Type="http://schemas.openxmlformats.org/officeDocument/2006/relationships/slideMaster" Target="slideMasters/slideMaster47.xml"/><Relationship Id="rId47" Type="http://schemas.openxmlformats.org/officeDocument/2006/relationships/slideMaster" Target="slideMasters/slideMaster46.xml"/><Relationship Id="rId46" Type="http://schemas.openxmlformats.org/officeDocument/2006/relationships/slideMaster" Target="slideMasters/slideMaster45.xml"/><Relationship Id="rId45" Type="http://schemas.openxmlformats.org/officeDocument/2006/relationships/slideMaster" Target="slideMasters/slideMaster44.xml"/><Relationship Id="rId44" Type="http://schemas.openxmlformats.org/officeDocument/2006/relationships/slideMaster" Target="slideMasters/slideMaster43.xml"/><Relationship Id="rId43" Type="http://schemas.openxmlformats.org/officeDocument/2006/relationships/slideMaster" Target="slideMasters/slideMaster42.xml"/><Relationship Id="rId42" Type="http://schemas.openxmlformats.org/officeDocument/2006/relationships/slideMaster" Target="slideMasters/slideMaster41.xml"/><Relationship Id="rId41" Type="http://schemas.openxmlformats.org/officeDocument/2006/relationships/slideMaster" Target="slideMasters/slideMaster40.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5" Type="http://schemas.openxmlformats.org/officeDocument/2006/relationships/tags" Target="tags/tag507.xml"/><Relationship Id="rId114" Type="http://schemas.openxmlformats.org/officeDocument/2006/relationships/font" Target="fonts/font1.fntdata"/><Relationship Id="rId113" Type="http://schemas.openxmlformats.org/officeDocument/2006/relationships/commentAuthors" Target="commentAuthors.xml"/><Relationship Id="rId112" Type="http://schemas.openxmlformats.org/officeDocument/2006/relationships/tableStyles" Target="tableStyles.xml"/><Relationship Id="rId111" Type="http://schemas.openxmlformats.org/officeDocument/2006/relationships/viewProps" Target="viewProps.xml"/><Relationship Id="rId110" Type="http://schemas.openxmlformats.org/officeDocument/2006/relationships/presProps" Target="presProps.xml"/><Relationship Id="rId11" Type="http://schemas.openxmlformats.org/officeDocument/2006/relationships/slideMaster" Target="slideMasters/slideMaster10.xml"/><Relationship Id="rId109" Type="http://schemas.openxmlformats.org/officeDocument/2006/relationships/slide" Target="slides/slide27.xml"/><Relationship Id="rId108" Type="http://schemas.openxmlformats.org/officeDocument/2006/relationships/slide" Target="slides/slide26.xml"/><Relationship Id="rId107" Type="http://schemas.openxmlformats.org/officeDocument/2006/relationships/slide" Target="slides/slide25.xml"/><Relationship Id="rId106" Type="http://schemas.openxmlformats.org/officeDocument/2006/relationships/slide" Target="slides/slide24.xml"/><Relationship Id="rId105" Type="http://schemas.openxmlformats.org/officeDocument/2006/relationships/slide" Target="slides/slide23.xml"/><Relationship Id="rId104" Type="http://schemas.openxmlformats.org/officeDocument/2006/relationships/slide" Target="slides/slide22.xml"/><Relationship Id="rId103" Type="http://schemas.openxmlformats.org/officeDocument/2006/relationships/slide" Target="slides/slide21.xml"/><Relationship Id="rId102" Type="http://schemas.openxmlformats.org/officeDocument/2006/relationships/slide" Target="slides/slide20.xml"/><Relationship Id="rId101" Type="http://schemas.openxmlformats.org/officeDocument/2006/relationships/slide" Target="slides/slide19.xml"/><Relationship Id="rId100" Type="http://schemas.openxmlformats.org/officeDocument/2006/relationships/slide" Target="slides/slide18.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21922-B392-49CB-98B2-D1506FCEECF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082BF-40C1-4E6C-9085-1B48E30F0BD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23020B4-C4F0-47FB-9EF6-DA1D8CA35CE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0"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0"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0"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0"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0"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0"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0"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0"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0"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tags" Target="../tags/tag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0"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0" Type="http://schemas.openxmlformats.org/officeDocument/2006/relationships/theme" Target="../theme/theme21.xml"/><Relationship Id="rId1" Type="http://schemas.openxmlformats.org/officeDocument/2006/relationships/slideLayout" Target="../slideLayouts/slideLayout22.xml"/></Relationships>
</file>

<file path=ppt/slideMasters/_rels/slideMaster22.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0" Type="http://schemas.openxmlformats.org/officeDocument/2006/relationships/theme" Target="../theme/theme22.xml"/><Relationship Id="rId1" Type="http://schemas.openxmlformats.org/officeDocument/2006/relationships/slideLayout" Target="../slideLayouts/slideLayout23.xml"/></Relationships>
</file>

<file path=ppt/slideMasters/_rels/slideMaster23.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0" Type="http://schemas.openxmlformats.org/officeDocument/2006/relationships/theme" Target="../theme/theme23.xml"/><Relationship Id="rId1" Type="http://schemas.openxmlformats.org/officeDocument/2006/relationships/slideLayout" Target="../slideLayouts/slideLayout24.xml"/></Relationships>
</file>

<file path=ppt/slideMasters/_rels/slideMaster24.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0" Type="http://schemas.openxmlformats.org/officeDocument/2006/relationships/theme" Target="../theme/theme24.xml"/><Relationship Id="rId1" Type="http://schemas.openxmlformats.org/officeDocument/2006/relationships/slideLayout" Target="../slideLayouts/slideLayout25.xml"/></Relationships>
</file>

<file path=ppt/slideMasters/_rels/slideMaster25.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0" Type="http://schemas.openxmlformats.org/officeDocument/2006/relationships/theme" Target="../theme/theme25.xml"/><Relationship Id="rId1" Type="http://schemas.openxmlformats.org/officeDocument/2006/relationships/slideLayout" Target="../slideLayouts/slideLayout26.xml"/></Relationships>
</file>

<file path=ppt/slideMasters/_rels/slideMaster26.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0" Type="http://schemas.openxmlformats.org/officeDocument/2006/relationships/theme" Target="../theme/theme26.xml"/><Relationship Id="rId1" Type="http://schemas.openxmlformats.org/officeDocument/2006/relationships/slideLayout" Target="../slideLayouts/slideLayout27.xml"/></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7" Type="http://schemas.openxmlformats.org/officeDocument/2006/relationships/tags" Target="../tags/tag15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Layout" Target="../slideLayouts/slideLayout28.xml"/></Relationships>
</file>

<file path=ppt/slideMasters/_rels/slideMaster28.xml.rels><?xml version="1.0" encoding="UTF-8" standalone="yes"?>
<Relationships xmlns="http://schemas.openxmlformats.org/package/2006/relationships"><Relationship Id="rId8" Type="http://schemas.openxmlformats.org/officeDocument/2006/relationships/theme" Target="../theme/theme28.xml"/><Relationship Id="rId7" Type="http://schemas.openxmlformats.org/officeDocument/2006/relationships/tags" Target="../tags/tag15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slideLayout" Target="../slideLayouts/slideLayout29.xml"/></Relationships>
</file>

<file path=ppt/slideMasters/_rels/slideMaster29.xml.rels><?xml version="1.0" encoding="UTF-8" standalone="yes"?>
<Relationships xmlns="http://schemas.openxmlformats.org/package/2006/relationships"><Relationship Id="rId8" Type="http://schemas.openxmlformats.org/officeDocument/2006/relationships/theme" Target="../theme/theme29.xml"/><Relationship Id="rId7" Type="http://schemas.openxmlformats.org/officeDocument/2006/relationships/tags" Target="../tags/tag16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7" Type="http://schemas.openxmlformats.org/officeDocument/2006/relationships/tags" Target="../tags/tag16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slideLayout" Target="../slideLayouts/slideLayout31.xml"/></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7" Type="http://schemas.openxmlformats.org/officeDocument/2006/relationships/tags" Target="../tags/tag17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Layout" Target="../slideLayouts/slideLayout32.xml"/></Relationships>
</file>

<file path=ppt/slideMasters/_rels/slideMaster32.xml.rels><?xml version="1.0" encoding="UTF-8" standalone="yes"?>
<Relationships xmlns="http://schemas.openxmlformats.org/package/2006/relationships"><Relationship Id="rId8" Type="http://schemas.openxmlformats.org/officeDocument/2006/relationships/theme" Target="../theme/theme32.xml"/><Relationship Id="rId7" Type="http://schemas.openxmlformats.org/officeDocument/2006/relationships/tags" Target="../tags/tag17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slideLayout" Target="../slideLayouts/slideLayout33.xml"/></Relationships>
</file>

<file path=ppt/slideMasters/_rels/slideMaster33.xml.rels><?xml version="1.0" encoding="UTF-8" standalone="yes"?>
<Relationships xmlns="http://schemas.openxmlformats.org/package/2006/relationships"><Relationship Id="rId8" Type="http://schemas.openxmlformats.org/officeDocument/2006/relationships/theme" Target="../theme/theme33.xml"/><Relationship Id="rId7" Type="http://schemas.openxmlformats.org/officeDocument/2006/relationships/tags" Target="../tags/tag17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Layout" Target="../slideLayouts/slideLayout34.xml"/></Relationships>
</file>

<file path=ppt/slideMasters/_rels/slideMaster34.xml.rels><?xml version="1.0" encoding="UTF-8" standalone="yes"?>
<Relationships xmlns="http://schemas.openxmlformats.org/package/2006/relationships"><Relationship Id="rId8" Type="http://schemas.openxmlformats.org/officeDocument/2006/relationships/theme" Target="../theme/theme34.xml"/><Relationship Id="rId7" Type="http://schemas.openxmlformats.org/officeDocument/2006/relationships/tags" Target="../tags/tag18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Layout" Target="../slideLayouts/slideLayout35.xml"/></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7" Type="http://schemas.openxmlformats.org/officeDocument/2006/relationships/tags" Target="../tags/tag18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slideLayout" Target="../slideLayouts/slideLayout36.xml"/></Relationships>
</file>

<file path=ppt/slideMasters/_rels/slideMaster36.xml.rels><?xml version="1.0" encoding="UTF-8" standalone="yes"?>
<Relationships xmlns="http://schemas.openxmlformats.org/package/2006/relationships"><Relationship Id="rId8" Type="http://schemas.openxmlformats.org/officeDocument/2006/relationships/theme" Target="../theme/theme36.xml"/><Relationship Id="rId7" Type="http://schemas.openxmlformats.org/officeDocument/2006/relationships/tags" Target="../tags/tag19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Layout" Target="../slideLayouts/slideLayout37.xml"/></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7" Type="http://schemas.openxmlformats.org/officeDocument/2006/relationships/tags" Target="../tags/tag19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Layout" Target="../slideLayouts/slideLayout38.xml"/></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7" Type="http://schemas.openxmlformats.org/officeDocument/2006/relationships/tags" Target="../tags/tag19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Layout" Target="../slideLayouts/slideLayout39.xml"/></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7" Type="http://schemas.openxmlformats.org/officeDocument/2006/relationships/tags" Target="../tags/tag20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slideLayout" Target="../slideLayouts/slideLayout5.xml"/><Relationship Id="rId11" Type="http://schemas.openxmlformats.org/officeDocument/2006/relationships/theme" Target="../theme/theme4.xml"/><Relationship Id="rId10" Type="http://schemas.openxmlformats.org/officeDocument/2006/relationships/tags" Target="../tags/tag20.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7" Type="http://schemas.openxmlformats.org/officeDocument/2006/relationships/tags" Target="../tags/tag20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slideLayout" Target="../slideLayouts/slideLayout41.xml"/></Relationships>
</file>

<file path=ppt/slideMasters/_rels/slideMaster41.xml.rels><?xml version="1.0" encoding="UTF-8" standalone="yes"?>
<Relationships xmlns="http://schemas.openxmlformats.org/package/2006/relationships"><Relationship Id="rId8" Type="http://schemas.openxmlformats.org/officeDocument/2006/relationships/theme" Target="../theme/theme41.xml"/><Relationship Id="rId7" Type="http://schemas.openxmlformats.org/officeDocument/2006/relationships/tags" Target="../tags/tag21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slideLayout" Target="../slideLayouts/slideLayout42.xml"/></Relationships>
</file>

<file path=ppt/slideMasters/_rels/slideMaster42.xml.rels><?xml version="1.0" encoding="UTF-8" standalone="yes"?>
<Relationships xmlns="http://schemas.openxmlformats.org/package/2006/relationships"><Relationship Id="rId8" Type="http://schemas.openxmlformats.org/officeDocument/2006/relationships/theme" Target="../theme/theme42.xml"/><Relationship Id="rId7" Type="http://schemas.openxmlformats.org/officeDocument/2006/relationships/tags" Target="../tags/tag21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slideLayout" Target="../slideLayouts/slideLayout43.xml"/></Relationships>
</file>

<file path=ppt/slideMasters/_rels/slideMaster43.xml.rels><?xml version="1.0" encoding="UTF-8" standalone="yes"?>
<Relationships xmlns="http://schemas.openxmlformats.org/package/2006/relationships"><Relationship Id="rId8" Type="http://schemas.openxmlformats.org/officeDocument/2006/relationships/theme" Target="../theme/theme43.xml"/><Relationship Id="rId7" Type="http://schemas.openxmlformats.org/officeDocument/2006/relationships/tags" Target="../tags/tag218.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slideLayout" Target="../slideLayouts/slideLayout44.xml"/></Relationships>
</file>

<file path=ppt/slideMasters/_rels/slideMaster44.xml.rels><?xml version="1.0" encoding="UTF-8" standalone="yes"?>
<Relationships xmlns="http://schemas.openxmlformats.org/package/2006/relationships"><Relationship Id="rId8" Type="http://schemas.openxmlformats.org/officeDocument/2006/relationships/theme" Target="../theme/theme44.xml"/><Relationship Id="rId7" Type="http://schemas.openxmlformats.org/officeDocument/2006/relationships/tags" Target="../tags/tag222.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slideLayout" Target="../slideLayouts/slideLayout45.xml"/></Relationships>
</file>

<file path=ppt/slideMasters/_rels/slideMaster45.xml.rels><?xml version="1.0" encoding="UTF-8" standalone="yes"?>
<Relationships xmlns="http://schemas.openxmlformats.org/package/2006/relationships"><Relationship Id="rId8" Type="http://schemas.openxmlformats.org/officeDocument/2006/relationships/theme" Target="../theme/theme45.xml"/><Relationship Id="rId7" Type="http://schemas.openxmlformats.org/officeDocument/2006/relationships/tags" Target="../tags/tag226.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Layout" Target="../slideLayouts/slideLayout46.xml"/></Relationships>
</file>

<file path=ppt/slideMasters/_rels/slideMaster46.xml.rels><?xml version="1.0" encoding="UTF-8" standalone="yes"?>
<Relationships xmlns="http://schemas.openxmlformats.org/package/2006/relationships"><Relationship Id="rId8" Type="http://schemas.openxmlformats.org/officeDocument/2006/relationships/theme" Target="../theme/theme46.xml"/><Relationship Id="rId7" Type="http://schemas.openxmlformats.org/officeDocument/2006/relationships/tags" Target="../tags/tag230.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slideLayout" Target="../slideLayouts/slideLayout47.xml"/></Relationships>
</file>

<file path=ppt/slideMasters/_rels/slideMaster47.xml.rels><?xml version="1.0" encoding="UTF-8" standalone="yes"?>
<Relationships xmlns="http://schemas.openxmlformats.org/package/2006/relationships"><Relationship Id="rId8" Type="http://schemas.openxmlformats.org/officeDocument/2006/relationships/theme" Target="../theme/theme47.xml"/><Relationship Id="rId7" Type="http://schemas.openxmlformats.org/officeDocument/2006/relationships/tags" Target="../tags/tag23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slideLayout" Target="../slideLayouts/slideLayout48.xml"/></Relationships>
</file>

<file path=ppt/slideMasters/_rels/slideMaster48.xml.rels><?xml version="1.0" encoding="UTF-8" standalone="yes"?>
<Relationships xmlns="http://schemas.openxmlformats.org/package/2006/relationships"><Relationship Id="rId8" Type="http://schemas.openxmlformats.org/officeDocument/2006/relationships/theme" Target="../theme/theme48.xml"/><Relationship Id="rId7" Type="http://schemas.openxmlformats.org/officeDocument/2006/relationships/tags" Target="../tags/tag238.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slideLayout" Target="../slideLayouts/slideLayout49.xml"/></Relationships>
</file>

<file path=ppt/slideMasters/_rels/slideMaster49.xml.rels><?xml version="1.0" encoding="UTF-8" standalone="yes"?>
<Relationships xmlns="http://schemas.openxmlformats.org/package/2006/relationships"><Relationship Id="rId8" Type="http://schemas.openxmlformats.org/officeDocument/2006/relationships/theme" Target="../theme/theme49.xml"/><Relationship Id="rId7" Type="http://schemas.openxmlformats.org/officeDocument/2006/relationships/tags" Target="../tags/tag242.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7" Type="http://schemas.openxmlformats.org/officeDocument/2006/relationships/tags" Target="../tags/tag2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Layout" Target="../slideLayouts/slideLayout6.xml"/></Relationships>
</file>

<file path=ppt/slideMasters/_rels/slideMaster50.xml.rels><?xml version="1.0" encoding="UTF-8" standalone="yes"?>
<Relationships xmlns="http://schemas.openxmlformats.org/package/2006/relationships"><Relationship Id="rId8" Type="http://schemas.openxmlformats.org/officeDocument/2006/relationships/theme" Target="../theme/theme50.xml"/><Relationship Id="rId7" Type="http://schemas.openxmlformats.org/officeDocument/2006/relationships/tags" Target="../tags/tag246.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slideLayout" Target="../slideLayouts/slideLayout51.xml"/></Relationships>
</file>

<file path=ppt/slideMasters/_rels/slideMaster51.xml.rels><?xml version="1.0" encoding="UTF-8" standalone="yes"?>
<Relationships xmlns="http://schemas.openxmlformats.org/package/2006/relationships"><Relationship Id="rId8" Type="http://schemas.openxmlformats.org/officeDocument/2006/relationships/theme" Target="../theme/theme51.xml"/><Relationship Id="rId7" Type="http://schemas.openxmlformats.org/officeDocument/2006/relationships/tags" Target="../tags/tag250.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slideLayout" Target="../slideLayouts/slideLayout52.xml"/></Relationships>
</file>

<file path=ppt/slideMasters/_rels/slideMaster52.xml.rels><?xml version="1.0" encoding="UTF-8" standalone="yes"?>
<Relationships xmlns="http://schemas.openxmlformats.org/package/2006/relationships"><Relationship Id="rId8" Type="http://schemas.openxmlformats.org/officeDocument/2006/relationships/theme" Target="../theme/theme52.xml"/><Relationship Id="rId7" Type="http://schemas.openxmlformats.org/officeDocument/2006/relationships/tags" Target="../tags/tag25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slideLayout" Target="../slideLayouts/slideLayout53.xml"/></Relationships>
</file>

<file path=ppt/slideMasters/_rels/slideMaster53.xml.rels><?xml version="1.0" encoding="UTF-8" standalone="yes"?>
<Relationships xmlns="http://schemas.openxmlformats.org/package/2006/relationships"><Relationship Id="rId8" Type="http://schemas.openxmlformats.org/officeDocument/2006/relationships/theme" Target="../theme/theme53.xml"/><Relationship Id="rId7" Type="http://schemas.openxmlformats.org/officeDocument/2006/relationships/tags" Target="../tags/tag258.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slideLayout" Target="../slideLayouts/slideLayout54.xml"/></Relationships>
</file>

<file path=ppt/slideMasters/_rels/slideMaster54.xml.rels><?xml version="1.0" encoding="UTF-8" standalone="yes"?>
<Relationships xmlns="http://schemas.openxmlformats.org/package/2006/relationships"><Relationship Id="rId8" Type="http://schemas.openxmlformats.org/officeDocument/2006/relationships/theme" Target="../theme/theme54.xml"/><Relationship Id="rId7" Type="http://schemas.openxmlformats.org/officeDocument/2006/relationships/tags" Target="../tags/tag262.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slideLayout" Target="../slideLayouts/slideLayout55.xml"/></Relationships>
</file>

<file path=ppt/slideMasters/_rels/slideMaster55.xml.rels><?xml version="1.0" encoding="UTF-8" standalone="yes"?>
<Relationships xmlns="http://schemas.openxmlformats.org/package/2006/relationships"><Relationship Id="rId8" Type="http://schemas.openxmlformats.org/officeDocument/2006/relationships/theme" Target="../theme/theme55.xml"/><Relationship Id="rId7" Type="http://schemas.openxmlformats.org/officeDocument/2006/relationships/tags" Target="../tags/tag26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slideLayout" Target="../slideLayouts/slideLayout56.xml"/></Relationships>
</file>

<file path=ppt/slideMasters/_rels/slideMaster56.xml.rels><?xml version="1.0" encoding="UTF-8" standalone="yes"?>
<Relationships xmlns="http://schemas.openxmlformats.org/package/2006/relationships"><Relationship Id="rId8" Type="http://schemas.openxmlformats.org/officeDocument/2006/relationships/theme" Target="../theme/theme56.xml"/><Relationship Id="rId7" Type="http://schemas.openxmlformats.org/officeDocument/2006/relationships/tags" Target="../tags/tag27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slideLayout" Target="../slideLayouts/slideLayout57.xml"/></Relationships>
</file>

<file path=ppt/slideMasters/_rels/slideMaster57.xml.rels><?xml version="1.0" encoding="UTF-8" standalone="yes"?>
<Relationships xmlns="http://schemas.openxmlformats.org/package/2006/relationships"><Relationship Id="rId8" Type="http://schemas.openxmlformats.org/officeDocument/2006/relationships/theme" Target="../theme/theme57.xml"/><Relationship Id="rId7" Type="http://schemas.openxmlformats.org/officeDocument/2006/relationships/tags" Target="../tags/tag27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slideLayout" Target="../slideLayouts/slideLayout58.xml"/></Relationships>
</file>

<file path=ppt/slideMasters/_rels/slideMaster58.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tags" Target="../tags/tag279.xml"/><Relationship Id="rId7" Type="http://schemas.openxmlformats.org/officeDocument/2006/relationships/tags" Target="../tags/tag27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0" Type="http://schemas.openxmlformats.org/officeDocument/2006/relationships/theme" Target="../theme/theme58.xml"/><Relationship Id="rId1" Type="http://schemas.openxmlformats.org/officeDocument/2006/relationships/slideLayout" Target="../slideLayouts/slideLayout59.xml"/></Relationships>
</file>

<file path=ppt/slideMasters/_rels/slideMaster59.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tags" Target="../tags/tag285.xml"/><Relationship Id="rId7" Type="http://schemas.openxmlformats.org/officeDocument/2006/relationships/tags" Target="../tags/tag28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0" Type="http://schemas.openxmlformats.org/officeDocument/2006/relationships/theme" Target="../theme/theme59.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0" Type="http://schemas.openxmlformats.org/officeDocument/2006/relationships/theme" Target="../theme/theme6.xml"/><Relationship Id="rId1" Type="http://schemas.openxmlformats.org/officeDocument/2006/relationships/slideLayout" Target="../slideLayouts/slideLayout7.xml"/></Relationships>
</file>

<file path=ppt/slideMasters/_rels/slideMaster60.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tags" Target="../tags/tag291.xml"/><Relationship Id="rId7" Type="http://schemas.openxmlformats.org/officeDocument/2006/relationships/tags" Target="../tags/tag29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289.xml"/><Relationship Id="rId3" Type="http://schemas.openxmlformats.org/officeDocument/2006/relationships/tags" Target="../tags/tag288.xml"/><Relationship Id="rId2" Type="http://schemas.openxmlformats.org/officeDocument/2006/relationships/tags" Target="../tags/tag287.xml"/><Relationship Id="rId10" Type="http://schemas.openxmlformats.org/officeDocument/2006/relationships/theme" Target="../theme/theme60.xml"/><Relationship Id="rId1" Type="http://schemas.openxmlformats.org/officeDocument/2006/relationships/slideLayout" Target="../slideLayouts/slideLayout61.xml"/></Relationships>
</file>

<file path=ppt/slideMasters/_rels/slideMaster61.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0" Type="http://schemas.openxmlformats.org/officeDocument/2006/relationships/theme" Target="../theme/theme61.xml"/><Relationship Id="rId1" Type="http://schemas.openxmlformats.org/officeDocument/2006/relationships/slideLayout" Target="../slideLayouts/slideLayout62.xml"/></Relationships>
</file>

<file path=ppt/slideMasters/_rels/slideMaster62.xml.rels><?xml version="1.0" encoding="UTF-8" standalone="yes"?>
<Relationships xmlns="http://schemas.openxmlformats.org/package/2006/relationships"><Relationship Id="rId8" Type="http://schemas.openxmlformats.org/officeDocument/2006/relationships/theme" Target="../theme/theme62.xml"/><Relationship Id="rId7" Type="http://schemas.openxmlformats.org/officeDocument/2006/relationships/tags" Target="../tags/tag302.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slideLayout" Target="../slideLayouts/slideLayout63.xml"/></Relationships>
</file>

<file path=ppt/slideMasters/_rels/slideMaster63.xml.rels><?xml version="1.0" encoding="UTF-8" standalone="yes"?>
<Relationships xmlns="http://schemas.openxmlformats.org/package/2006/relationships"><Relationship Id="rId8" Type="http://schemas.openxmlformats.org/officeDocument/2006/relationships/theme" Target="../theme/theme63.xml"/><Relationship Id="rId7" Type="http://schemas.openxmlformats.org/officeDocument/2006/relationships/tags" Target="../tags/tag306.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slideLayout" Target="../slideLayouts/slideLayout64.xml"/></Relationships>
</file>

<file path=ppt/slideMasters/_rels/slideMaster64.xml.rels><?xml version="1.0" encoding="UTF-8" standalone="yes"?>
<Relationships xmlns="http://schemas.openxmlformats.org/package/2006/relationships"><Relationship Id="rId8" Type="http://schemas.openxmlformats.org/officeDocument/2006/relationships/theme" Target="../theme/theme64.xml"/><Relationship Id="rId7" Type="http://schemas.openxmlformats.org/officeDocument/2006/relationships/tags" Target="../tags/tag310.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slideLayout" Target="../slideLayouts/slideLayout65.xml"/></Relationships>
</file>

<file path=ppt/slideMasters/_rels/slideMaster65.xml.rels><?xml version="1.0" encoding="UTF-8" standalone="yes"?>
<Relationships xmlns="http://schemas.openxmlformats.org/package/2006/relationships"><Relationship Id="rId8" Type="http://schemas.openxmlformats.org/officeDocument/2006/relationships/theme" Target="../theme/theme65.xml"/><Relationship Id="rId7" Type="http://schemas.openxmlformats.org/officeDocument/2006/relationships/tags" Target="../tags/tag31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slideLayout" Target="../slideLayouts/slideLayout66.xml"/></Relationships>
</file>

<file path=ppt/slideMasters/_rels/slideMaster66.xml.rels><?xml version="1.0" encoding="UTF-8" standalone="yes"?>
<Relationships xmlns="http://schemas.openxmlformats.org/package/2006/relationships"><Relationship Id="rId8" Type="http://schemas.openxmlformats.org/officeDocument/2006/relationships/theme" Target="../theme/theme66.xml"/><Relationship Id="rId7" Type="http://schemas.openxmlformats.org/officeDocument/2006/relationships/tags" Target="../tags/tag318.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slideLayout" Target="../slideLayouts/slideLayout67.xml"/></Relationships>
</file>

<file path=ppt/slideMasters/_rels/slideMaster67.xml.rels><?xml version="1.0" encoding="UTF-8" standalone="yes"?>
<Relationships xmlns="http://schemas.openxmlformats.org/package/2006/relationships"><Relationship Id="rId8" Type="http://schemas.openxmlformats.org/officeDocument/2006/relationships/theme" Target="../theme/theme67.xml"/><Relationship Id="rId7" Type="http://schemas.openxmlformats.org/officeDocument/2006/relationships/tags" Target="../tags/tag322.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slideLayout" Target="../slideLayouts/slideLayout68.xml"/></Relationships>
</file>

<file path=ppt/slideMasters/_rels/slideMaster68.xml.rels><?xml version="1.0" encoding="UTF-8" standalone="yes"?>
<Relationships xmlns="http://schemas.openxmlformats.org/package/2006/relationships"><Relationship Id="rId8" Type="http://schemas.openxmlformats.org/officeDocument/2006/relationships/theme" Target="../theme/theme68.xml"/><Relationship Id="rId7" Type="http://schemas.openxmlformats.org/officeDocument/2006/relationships/tags" Target="../tags/tag326.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slideLayout" Target="../slideLayouts/slideLayout69.xml"/></Relationships>
</file>

<file path=ppt/slideMasters/_rels/slideMaster69.xml.rels><?xml version="1.0" encoding="UTF-8" standalone="yes"?>
<Relationships xmlns="http://schemas.openxmlformats.org/package/2006/relationships"><Relationship Id="rId8" Type="http://schemas.openxmlformats.org/officeDocument/2006/relationships/theme" Target="../theme/theme69.xml"/><Relationship Id="rId7" Type="http://schemas.openxmlformats.org/officeDocument/2006/relationships/tags" Target="../tags/tag33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theme" Target="../theme/theme7.xml"/><Relationship Id="rId1" Type="http://schemas.openxmlformats.org/officeDocument/2006/relationships/slideLayout" Target="../slideLayouts/slideLayout8.xml"/></Relationships>
</file>

<file path=ppt/slideMasters/_rels/slideMaster70.xml.rels><?xml version="1.0" encoding="UTF-8" standalone="yes"?>
<Relationships xmlns="http://schemas.openxmlformats.org/package/2006/relationships"><Relationship Id="rId8" Type="http://schemas.openxmlformats.org/officeDocument/2006/relationships/theme" Target="../theme/theme70.xml"/><Relationship Id="rId7" Type="http://schemas.openxmlformats.org/officeDocument/2006/relationships/tags" Target="../tags/tag33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slideLayout" Target="../slideLayouts/slideLayout71.xml"/></Relationships>
</file>

<file path=ppt/slideMasters/_rels/slideMaster71.xml.rels><?xml version="1.0" encoding="UTF-8" standalone="yes"?>
<Relationships xmlns="http://schemas.openxmlformats.org/package/2006/relationships"><Relationship Id="rId8" Type="http://schemas.openxmlformats.org/officeDocument/2006/relationships/theme" Target="../theme/theme71.xml"/><Relationship Id="rId7" Type="http://schemas.openxmlformats.org/officeDocument/2006/relationships/tags" Target="../tags/tag33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slideLayout" Target="../slideLayouts/slideLayout72.xml"/></Relationships>
</file>

<file path=ppt/slideMasters/_rels/slideMaster72.xml.rels><?xml version="1.0" encoding="UTF-8" standalone="yes"?>
<Relationships xmlns="http://schemas.openxmlformats.org/package/2006/relationships"><Relationship Id="rId8" Type="http://schemas.openxmlformats.org/officeDocument/2006/relationships/theme" Target="../theme/theme72.xml"/><Relationship Id="rId7" Type="http://schemas.openxmlformats.org/officeDocument/2006/relationships/tags" Target="../tags/tag34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slideLayout" Target="../slideLayouts/slideLayout73.xml"/></Relationships>
</file>

<file path=ppt/slideMasters/_rels/slideMaster73.xml.rels><?xml version="1.0" encoding="UTF-8" standalone="yes"?>
<Relationships xmlns="http://schemas.openxmlformats.org/package/2006/relationships"><Relationship Id="rId8" Type="http://schemas.openxmlformats.org/officeDocument/2006/relationships/theme" Target="../theme/theme73.xml"/><Relationship Id="rId7" Type="http://schemas.openxmlformats.org/officeDocument/2006/relationships/tags" Target="../tags/tag34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45.xml"/><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slideLayout" Target="../slideLayouts/slideLayout74.xml"/></Relationships>
</file>

<file path=ppt/slideMasters/_rels/slideMaster74.xml.rels><?xml version="1.0" encoding="UTF-8" standalone="yes"?>
<Relationships xmlns="http://schemas.openxmlformats.org/package/2006/relationships"><Relationship Id="rId8" Type="http://schemas.openxmlformats.org/officeDocument/2006/relationships/theme" Target="../theme/theme74.xml"/><Relationship Id="rId7" Type="http://schemas.openxmlformats.org/officeDocument/2006/relationships/tags" Target="../tags/tag35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slideLayout" Target="../slideLayouts/slideLayout75.xml"/></Relationships>
</file>

<file path=ppt/slideMasters/_rels/slideMaster75.xml.rels><?xml version="1.0" encoding="UTF-8" standalone="yes"?>
<Relationships xmlns="http://schemas.openxmlformats.org/package/2006/relationships"><Relationship Id="rId8" Type="http://schemas.openxmlformats.org/officeDocument/2006/relationships/theme" Target="../theme/theme75.xml"/><Relationship Id="rId7" Type="http://schemas.openxmlformats.org/officeDocument/2006/relationships/tags" Target="../tags/tag35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slideLayout" Target="../slideLayouts/slideLayout76.xml"/></Relationships>
</file>

<file path=ppt/slideMasters/_rels/slideMaster76.xml.rels><?xml version="1.0" encoding="UTF-8" standalone="yes"?>
<Relationships xmlns="http://schemas.openxmlformats.org/package/2006/relationships"><Relationship Id="rId8" Type="http://schemas.openxmlformats.org/officeDocument/2006/relationships/theme" Target="../theme/theme76.xml"/><Relationship Id="rId7" Type="http://schemas.openxmlformats.org/officeDocument/2006/relationships/tags" Target="../tags/tag35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tags" Target="../tags/tag355.xml"/><Relationship Id="rId1" Type="http://schemas.openxmlformats.org/officeDocument/2006/relationships/slideLayout" Target="../slideLayouts/slideLayout77.xml"/></Relationships>
</file>

<file path=ppt/slideMasters/_rels/slideMaster77.xml.rels><?xml version="1.0" encoding="UTF-8" standalone="yes"?>
<Relationships xmlns="http://schemas.openxmlformats.org/package/2006/relationships"><Relationship Id="rId8" Type="http://schemas.openxmlformats.org/officeDocument/2006/relationships/theme" Target="../theme/theme77.xml"/><Relationship Id="rId7" Type="http://schemas.openxmlformats.org/officeDocument/2006/relationships/tags" Target="../tags/tag36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slideLayout" Target="../slideLayouts/slideLayout78.xml"/></Relationships>
</file>

<file path=ppt/slideMasters/_rels/slideMaster78.xml.rels><?xml version="1.0" encoding="UTF-8" standalone="yes"?>
<Relationships xmlns="http://schemas.openxmlformats.org/package/2006/relationships"><Relationship Id="rId8" Type="http://schemas.openxmlformats.org/officeDocument/2006/relationships/theme" Target="../theme/theme78.xml"/><Relationship Id="rId7" Type="http://schemas.openxmlformats.org/officeDocument/2006/relationships/tags" Target="../tags/tag366.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65.xml"/><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slideLayout" Target="../slideLayouts/slideLayout79.xml"/></Relationships>
</file>

<file path=ppt/slideMasters/_rels/slideMaster79.xml.rels><?xml version="1.0" encoding="UTF-8" standalone="yes"?>
<Relationships xmlns="http://schemas.openxmlformats.org/package/2006/relationships"><Relationship Id="rId8" Type="http://schemas.openxmlformats.org/officeDocument/2006/relationships/theme" Target="../theme/theme79.xml"/><Relationship Id="rId7" Type="http://schemas.openxmlformats.org/officeDocument/2006/relationships/tags" Target="../tags/tag370.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0" Type="http://schemas.openxmlformats.org/officeDocument/2006/relationships/theme" Target="../theme/theme8.xml"/><Relationship Id="rId1" Type="http://schemas.openxmlformats.org/officeDocument/2006/relationships/slideLayout" Target="../slideLayouts/slideLayout9.xml"/></Relationships>
</file>

<file path=ppt/slideMasters/_rels/slideMaster80.xml.rels><?xml version="1.0" encoding="UTF-8" standalone="yes"?>
<Relationships xmlns="http://schemas.openxmlformats.org/package/2006/relationships"><Relationship Id="rId8" Type="http://schemas.openxmlformats.org/officeDocument/2006/relationships/theme" Target="../theme/theme80.xml"/><Relationship Id="rId7" Type="http://schemas.openxmlformats.org/officeDocument/2006/relationships/tags" Target="../tags/tag37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73.xml"/><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0"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3"/>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4"/>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8"/>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9"/>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10"/>
    </p:custData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4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4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4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4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5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5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5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5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6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6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6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7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7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7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7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7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8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8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8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80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8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80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image" Target="../media/image5.png"/><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9.xml"/><Relationship Id="rId3" Type="http://schemas.openxmlformats.org/officeDocument/2006/relationships/image" Target="../media/image10.png"/><Relationship Id="rId2" Type="http://schemas.openxmlformats.org/officeDocument/2006/relationships/tags" Target="../tags/tag443.xml"/><Relationship Id="rId1" Type="http://schemas.openxmlformats.org/officeDocument/2006/relationships/tags" Target="../tags/tag44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50.xml"/><Relationship Id="rId3" Type="http://schemas.openxmlformats.org/officeDocument/2006/relationships/image" Target="../media/image10.png"/><Relationship Id="rId2" Type="http://schemas.openxmlformats.org/officeDocument/2006/relationships/tags" Target="../tags/tag445.xml"/><Relationship Id="rId1" Type="http://schemas.openxmlformats.org/officeDocument/2006/relationships/tags" Target="../tags/tag444.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51.xml"/><Relationship Id="rId5" Type="http://schemas.openxmlformats.org/officeDocument/2006/relationships/image" Target="../media/image13.png"/><Relationship Id="rId4" Type="http://schemas.openxmlformats.org/officeDocument/2006/relationships/tags" Target="../tags/tag448.xml"/><Relationship Id="rId3" Type="http://schemas.openxmlformats.org/officeDocument/2006/relationships/image" Target="../media/image12.png"/><Relationship Id="rId2" Type="http://schemas.openxmlformats.org/officeDocument/2006/relationships/tags" Target="../tags/tag447.xml"/><Relationship Id="rId1" Type="http://schemas.openxmlformats.org/officeDocument/2006/relationships/tags" Target="../tags/tag446.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52.xml"/><Relationship Id="rId6" Type="http://schemas.openxmlformats.org/officeDocument/2006/relationships/image" Target="../media/image14.png"/><Relationship Id="rId5" Type="http://schemas.openxmlformats.org/officeDocument/2006/relationships/tags" Target="../tags/tag452.xml"/><Relationship Id="rId4" Type="http://schemas.openxmlformats.org/officeDocument/2006/relationships/tags" Target="../tags/tag451.xml"/><Relationship Id="rId3" Type="http://schemas.openxmlformats.org/officeDocument/2006/relationships/image" Target="../media/image10.png"/><Relationship Id="rId2" Type="http://schemas.openxmlformats.org/officeDocument/2006/relationships/tags" Target="../tags/tag450.xml"/><Relationship Id="rId1" Type="http://schemas.openxmlformats.org/officeDocument/2006/relationships/tags" Target="../tags/tag449.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53.xml"/><Relationship Id="rId6" Type="http://schemas.openxmlformats.org/officeDocument/2006/relationships/image" Target="../media/image10.png"/><Relationship Id="rId5" Type="http://schemas.openxmlformats.org/officeDocument/2006/relationships/tags" Target="../tags/tag455.xml"/><Relationship Id="rId4" Type="http://schemas.openxmlformats.org/officeDocument/2006/relationships/tags" Target="../tags/tag454.xml"/><Relationship Id="rId3" Type="http://schemas.openxmlformats.org/officeDocument/2006/relationships/image" Target="../media/image7.svg"/><Relationship Id="rId2" Type="http://schemas.openxmlformats.org/officeDocument/2006/relationships/image" Target="../media/image15.png"/><Relationship Id="rId1" Type="http://schemas.openxmlformats.org/officeDocument/2006/relationships/tags" Target="../tags/tag453.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54.xml"/><Relationship Id="rId3" Type="http://schemas.openxmlformats.org/officeDocument/2006/relationships/image" Target="../media/image16.png"/><Relationship Id="rId2" Type="http://schemas.openxmlformats.org/officeDocument/2006/relationships/tags" Target="../tags/tag457.xml"/><Relationship Id="rId1" Type="http://schemas.openxmlformats.org/officeDocument/2006/relationships/tags" Target="../tags/tag456.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55.xml"/><Relationship Id="rId3" Type="http://schemas.openxmlformats.org/officeDocument/2006/relationships/image" Target="../media/image10.png"/><Relationship Id="rId2" Type="http://schemas.openxmlformats.org/officeDocument/2006/relationships/tags" Target="../tags/tag459.xml"/><Relationship Id="rId1" Type="http://schemas.openxmlformats.org/officeDocument/2006/relationships/tags" Target="../tags/tag458.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63.xml"/><Relationship Id="rId3" Type="http://schemas.openxmlformats.org/officeDocument/2006/relationships/image" Target="../media/image17.png"/><Relationship Id="rId2" Type="http://schemas.openxmlformats.org/officeDocument/2006/relationships/tags" Target="../tags/tag461.xml"/><Relationship Id="rId1" Type="http://schemas.openxmlformats.org/officeDocument/2006/relationships/tags" Target="../tags/tag460.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64.xml"/><Relationship Id="rId5" Type="http://schemas.openxmlformats.org/officeDocument/2006/relationships/tags" Target="../tags/tag465.xml"/><Relationship Id="rId4" Type="http://schemas.openxmlformats.org/officeDocument/2006/relationships/tags" Target="../tags/tag464.xml"/><Relationship Id="rId3" Type="http://schemas.openxmlformats.org/officeDocument/2006/relationships/image" Target="../media/image12.png"/><Relationship Id="rId2" Type="http://schemas.openxmlformats.org/officeDocument/2006/relationships/tags" Target="../tags/tag463.xml"/><Relationship Id="rId1" Type="http://schemas.openxmlformats.org/officeDocument/2006/relationships/tags" Target="../tags/tag462.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65.xml"/><Relationship Id="rId6" Type="http://schemas.openxmlformats.org/officeDocument/2006/relationships/image" Target="../media/image18.png"/><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image" Target="../media/image12.png"/><Relationship Id="rId2" Type="http://schemas.openxmlformats.org/officeDocument/2006/relationships/tags" Target="../tags/tag467.xml"/><Relationship Id="rId1" Type="http://schemas.openxmlformats.org/officeDocument/2006/relationships/tags" Target="../tags/tag466.xml"/></Relationships>
</file>

<file path=ppt/slides/_rels/slide2.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tags" Target="../tags/tag385.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2" Type="http://schemas.openxmlformats.org/officeDocument/2006/relationships/slideLayout" Target="../slideLayouts/slideLayout1.xml"/><Relationship Id="rId11" Type="http://schemas.openxmlformats.org/officeDocument/2006/relationships/tags" Target="../tags/tag389.xml"/><Relationship Id="rId10" Type="http://schemas.openxmlformats.org/officeDocument/2006/relationships/tags" Target="../tags/tag388.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66.xml"/><Relationship Id="rId6" Type="http://schemas.openxmlformats.org/officeDocument/2006/relationships/image" Target="../media/image19.png"/><Relationship Id="rId5" Type="http://schemas.openxmlformats.org/officeDocument/2006/relationships/tags" Target="../tags/tag473.xml"/><Relationship Id="rId4" Type="http://schemas.openxmlformats.org/officeDocument/2006/relationships/tags" Target="../tags/tag472.xml"/><Relationship Id="rId3" Type="http://schemas.openxmlformats.org/officeDocument/2006/relationships/image" Target="../media/image12.png"/><Relationship Id="rId2" Type="http://schemas.openxmlformats.org/officeDocument/2006/relationships/tags" Target="../tags/tag471.xml"/><Relationship Id="rId1" Type="http://schemas.openxmlformats.org/officeDocument/2006/relationships/tags" Target="../tags/tag470.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67.xml"/><Relationship Id="rId6" Type="http://schemas.openxmlformats.org/officeDocument/2006/relationships/image" Target="../media/image20.png"/><Relationship Id="rId5" Type="http://schemas.openxmlformats.org/officeDocument/2006/relationships/tags" Target="../tags/tag477.xml"/><Relationship Id="rId4" Type="http://schemas.openxmlformats.org/officeDocument/2006/relationships/tags" Target="../tags/tag476.xml"/><Relationship Id="rId3" Type="http://schemas.openxmlformats.org/officeDocument/2006/relationships/image" Target="../media/image12.png"/><Relationship Id="rId2" Type="http://schemas.openxmlformats.org/officeDocument/2006/relationships/tags" Target="../tags/tag475.xml"/><Relationship Id="rId1" Type="http://schemas.openxmlformats.org/officeDocument/2006/relationships/tags" Target="../tags/tag474.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68.xml"/><Relationship Id="rId4" Type="http://schemas.openxmlformats.org/officeDocument/2006/relationships/tags" Target="../tags/tag480.xml"/><Relationship Id="rId3" Type="http://schemas.openxmlformats.org/officeDocument/2006/relationships/image" Target="../media/image12.png"/><Relationship Id="rId2" Type="http://schemas.openxmlformats.org/officeDocument/2006/relationships/tags" Target="../tags/tag479.xml"/><Relationship Id="rId1" Type="http://schemas.openxmlformats.org/officeDocument/2006/relationships/tags" Target="../tags/tag478.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69.xml"/><Relationship Id="rId6" Type="http://schemas.openxmlformats.org/officeDocument/2006/relationships/image" Target="../media/image21.png"/><Relationship Id="rId5" Type="http://schemas.openxmlformats.org/officeDocument/2006/relationships/tags" Target="../tags/tag484.xml"/><Relationship Id="rId4" Type="http://schemas.openxmlformats.org/officeDocument/2006/relationships/tags" Target="../tags/tag483.xml"/><Relationship Id="rId3" Type="http://schemas.openxmlformats.org/officeDocument/2006/relationships/image" Target="../media/image12.png"/><Relationship Id="rId2" Type="http://schemas.openxmlformats.org/officeDocument/2006/relationships/tags" Target="../tags/tag482.xml"/><Relationship Id="rId1" Type="http://schemas.openxmlformats.org/officeDocument/2006/relationships/tags" Target="../tags/tag481.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79.xml"/><Relationship Id="rId6" Type="http://schemas.openxmlformats.org/officeDocument/2006/relationships/image" Target="../media/image22.png"/><Relationship Id="rId5" Type="http://schemas.openxmlformats.org/officeDocument/2006/relationships/tags" Target="../tags/tag488.xml"/><Relationship Id="rId4" Type="http://schemas.openxmlformats.org/officeDocument/2006/relationships/tags" Target="../tags/tag487.xml"/><Relationship Id="rId3" Type="http://schemas.openxmlformats.org/officeDocument/2006/relationships/image" Target="../media/image12.png"/><Relationship Id="rId2" Type="http://schemas.openxmlformats.org/officeDocument/2006/relationships/tags" Target="../tags/tag486.xml"/><Relationship Id="rId1" Type="http://schemas.openxmlformats.org/officeDocument/2006/relationships/tags" Target="../tags/tag485.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80.xml"/><Relationship Id="rId6" Type="http://schemas.openxmlformats.org/officeDocument/2006/relationships/image" Target="../media/image23.png"/><Relationship Id="rId5" Type="http://schemas.openxmlformats.org/officeDocument/2006/relationships/tags" Target="../tags/tag492.xml"/><Relationship Id="rId4" Type="http://schemas.openxmlformats.org/officeDocument/2006/relationships/tags" Target="../tags/tag491.xml"/><Relationship Id="rId3" Type="http://schemas.openxmlformats.org/officeDocument/2006/relationships/image" Target="../media/image12.png"/><Relationship Id="rId2" Type="http://schemas.openxmlformats.org/officeDocument/2006/relationships/tags" Target="../tags/tag490.xml"/><Relationship Id="rId1" Type="http://schemas.openxmlformats.org/officeDocument/2006/relationships/tags" Target="../tags/tag489.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81.xml"/><Relationship Id="rId5" Type="http://schemas.openxmlformats.org/officeDocument/2006/relationships/image" Target="../media/image24.png"/><Relationship Id="rId4" Type="http://schemas.openxmlformats.org/officeDocument/2006/relationships/tags" Target="../tags/tag495.xml"/><Relationship Id="rId3" Type="http://schemas.openxmlformats.org/officeDocument/2006/relationships/image" Target="../media/image10.png"/><Relationship Id="rId2" Type="http://schemas.openxmlformats.org/officeDocument/2006/relationships/tags" Target="../tags/tag494.xml"/><Relationship Id="rId1" Type="http://schemas.openxmlformats.org/officeDocument/2006/relationships/tags" Target="../tags/tag493.xml"/></Relationships>
</file>

<file path=ppt/slides/_rels/slide27.xml.rels><?xml version="1.0" encoding="UTF-8" standalone="yes"?>
<Relationships xmlns="http://schemas.openxmlformats.org/package/2006/relationships"><Relationship Id="rId9" Type="http://schemas.openxmlformats.org/officeDocument/2006/relationships/tags" Target="../tags/tag503.xml"/><Relationship Id="rId8" Type="http://schemas.openxmlformats.org/officeDocument/2006/relationships/tags" Target="../tags/tag502.xml"/><Relationship Id="rId7" Type="http://schemas.openxmlformats.org/officeDocument/2006/relationships/tags" Target="../tags/tag501.xml"/><Relationship Id="rId6" Type="http://schemas.openxmlformats.org/officeDocument/2006/relationships/tags" Target="../tags/tag500.xml"/><Relationship Id="rId5" Type="http://schemas.openxmlformats.org/officeDocument/2006/relationships/tags" Target="../tags/tag499.xml"/><Relationship Id="rId4" Type="http://schemas.openxmlformats.org/officeDocument/2006/relationships/tags" Target="../tags/tag498.xml"/><Relationship Id="rId3" Type="http://schemas.openxmlformats.org/officeDocument/2006/relationships/tags" Target="../tags/tag497.xml"/><Relationship Id="rId2" Type="http://schemas.openxmlformats.org/officeDocument/2006/relationships/tags" Target="../tags/tag496.xml"/><Relationship Id="rId15" Type="http://schemas.openxmlformats.org/officeDocument/2006/relationships/notesSlide" Target="../notesSlides/notesSlide25.xml"/><Relationship Id="rId14" Type="http://schemas.openxmlformats.org/officeDocument/2006/relationships/slideLayout" Target="../slideLayouts/slideLayout5.xml"/><Relationship Id="rId13" Type="http://schemas.openxmlformats.org/officeDocument/2006/relationships/tags" Target="../tags/tag506.xml"/><Relationship Id="rId12" Type="http://schemas.openxmlformats.org/officeDocument/2006/relationships/image" Target="../media/image5.png"/><Relationship Id="rId11" Type="http://schemas.openxmlformats.org/officeDocument/2006/relationships/tags" Target="../tags/tag505.xml"/><Relationship Id="rId10" Type="http://schemas.openxmlformats.org/officeDocument/2006/relationships/tags" Target="../tags/tag504.xml"/><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7.png"/><Relationship Id="rId7" Type="http://schemas.openxmlformats.org/officeDocument/2006/relationships/tags" Target="../tags/tag396.xml"/><Relationship Id="rId6" Type="http://schemas.openxmlformats.org/officeDocument/2006/relationships/tags" Target="../tags/tag395.xml"/><Relationship Id="rId5" Type="http://schemas.openxmlformats.org/officeDocument/2006/relationships/tags" Target="../tags/tag394.xml"/><Relationship Id="rId4" Type="http://schemas.openxmlformats.org/officeDocument/2006/relationships/tags" Target="../tags/tag393.xml"/><Relationship Id="rId3" Type="http://schemas.openxmlformats.org/officeDocument/2006/relationships/tags" Target="../tags/tag392.xml"/><Relationship Id="rId27" Type="http://schemas.openxmlformats.org/officeDocument/2006/relationships/notesSlide" Target="../notesSlides/notesSlide1.xml"/><Relationship Id="rId26" Type="http://schemas.openxmlformats.org/officeDocument/2006/relationships/slideLayout" Target="../slideLayouts/slideLayout1.xml"/><Relationship Id="rId25" Type="http://schemas.openxmlformats.org/officeDocument/2006/relationships/tags" Target="../tags/tag408.xml"/><Relationship Id="rId24" Type="http://schemas.openxmlformats.org/officeDocument/2006/relationships/image" Target="../media/image6.svg"/><Relationship Id="rId23" Type="http://schemas.openxmlformats.org/officeDocument/2006/relationships/image" Target="../media/image9.png"/><Relationship Id="rId22" Type="http://schemas.openxmlformats.org/officeDocument/2006/relationships/tags" Target="../tags/tag407.xml"/><Relationship Id="rId21" Type="http://schemas.openxmlformats.org/officeDocument/2006/relationships/tags" Target="../tags/tag406.xml"/><Relationship Id="rId20" Type="http://schemas.openxmlformats.org/officeDocument/2006/relationships/tags" Target="../tags/tag405.xml"/><Relationship Id="rId2" Type="http://schemas.openxmlformats.org/officeDocument/2006/relationships/tags" Target="../tags/tag391.xml"/><Relationship Id="rId19" Type="http://schemas.openxmlformats.org/officeDocument/2006/relationships/tags" Target="../tags/tag404.xml"/><Relationship Id="rId18" Type="http://schemas.openxmlformats.org/officeDocument/2006/relationships/tags" Target="../tags/tag403.xml"/><Relationship Id="rId17" Type="http://schemas.openxmlformats.org/officeDocument/2006/relationships/tags" Target="../tags/tag402.xml"/><Relationship Id="rId16" Type="http://schemas.openxmlformats.org/officeDocument/2006/relationships/tags" Target="../tags/tag401.xml"/><Relationship Id="rId15" Type="http://schemas.openxmlformats.org/officeDocument/2006/relationships/tags" Target="../tags/tag400.xml"/><Relationship Id="rId14" Type="http://schemas.openxmlformats.org/officeDocument/2006/relationships/image" Target="../media/image5.svg"/><Relationship Id="rId13" Type="http://schemas.openxmlformats.org/officeDocument/2006/relationships/image" Target="../media/image8.png"/><Relationship Id="rId12" Type="http://schemas.openxmlformats.org/officeDocument/2006/relationships/tags" Target="../tags/tag399.xml"/><Relationship Id="rId11" Type="http://schemas.openxmlformats.org/officeDocument/2006/relationships/tags" Target="../tags/tag398.xml"/><Relationship Id="rId10" Type="http://schemas.openxmlformats.org/officeDocument/2006/relationships/tags" Target="../tags/tag397.xml"/><Relationship Id="rId1" Type="http://schemas.openxmlformats.org/officeDocument/2006/relationships/tags" Target="../tags/tag390.xml"/></Relationships>
</file>

<file path=ppt/slides/_rels/slide4.xml.rels><?xml version="1.0" encoding="UTF-8" standalone="yes"?>
<Relationships xmlns="http://schemas.openxmlformats.org/package/2006/relationships"><Relationship Id="rId9" Type="http://schemas.openxmlformats.org/officeDocument/2006/relationships/tags" Target="../tags/tag417.xml"/><Relationship Id="rId8" Type="http://schemas.openxmlformats.org/officeDocument/2006/relationships/tags" Target="../tags/tag416.xml"/><Relationship Id="rId7" Type="http://schemas.openxmlformats.org/officeDocument/2006/relationships/tags" Target="../tags/tag415.xml"/><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 Id="rId3" Type="http://schemas.openxmlformats.org/officeDocument/2006/relationships/tags" Target="../tags/tag411.xml"/><Relationship Id="rId2" Type="http://schemas.openxmlformats.org/officeDocument/2006/relationships/tags" Target="../tags/tag410.xml"/><Relationship Id="rId13" Type="http://schemas.openxmlformats.org/officeDocument/2006/relationships/notesSlide" Target="../notesSlides/notesSlide2.xml"/><Relationship Id="rId12" Type="http://schemas.openxmlformats.org/officeDocument/2006/relationships/slideLayout" Target="../slideLayouts/slideLayout1.xml"/><Relationship Id="rId11" Type="http://schemas.openxmlformats.org/officeDocument/2006/relationships/tags" Target="../tags/tag419.xml"/><Relationship Id="rId10" Type="http://schemas.openxmlformats.org/officeDocument/2006/relationships/tags" Target="../tags/tag418.xml"/><Relationship Id="rId1" Type="http://schemas.openxmlformats.org/officeDocument/2006/relationships/tags" Target="../tags/tag409.xml"/></Relationships>
</file>

<file path=ppt/slides/_rels/slide5.xml.rels><?xml version="1.0" encoding="UTF-8" standalone="yes"?>
<Relationships xmlns="http://schemas.openxmlformats.org/package/2006/relationships"><Relationship Id="rId9" Type="http://schemas.openxmlformats.org/officeDocument/2006/relationships/tags" Target="../tags/tag427.xml"/><Relationship Id="rId8" Type="http://schemas.openxmlformats.org/officeDocument/2006/relationships/tags" Target="../tags/tag426.xml"/><Relationship Id="rId7" Type="http://schemas.openxmlformats.org/officeDocument/2006/relationships/tags" Target="../tags/tag425.xml"/><Relationship Id="rId6" Type="http://schemas.openxmlformats.org/officeDocument/2006/relationships/tags" Target="../tags/tag424.xml"/><Relationship Id="rId5" Type="http://schemas.openxmlformats.org/officeDocument/2006/relationships/tags" Target="../tags/tag423.xml"/><Relationship Id="rId4" Type="http://schemas.openxmlformats.org/officeDocument/2006/relationships/tags" Target="../tags/tag422.xml"/><Relationship Id="rId3" Type="http://schemas.openxmlformats.org/officeDocument/2006/relationships/image" Target="../media/image10.png"/><Relationship Id="rId2" Type="http://schemas.openxmlformats.org/officeDocument/2006/relationships/tags" Target="../tags/tag421.xml"/><Relationship Id="rId15" Type="http://schemas.openxmlformats.org/officeDocument/2006/relationships/notesSlide" Target="../notesSlides/notesSlide3.xml"/><Relationship Id="rId14" Type="http://schemas.openxmlformats.org/officeDocument/2006/relationships/slideLayout" Target="../slideLayouts/slideLayout44.xml"/><Relationship Id="rId13" Type="http://schemas.openxmlformats.org/officeDocument/2006/relationships/tags" Target="../tags/tag431.xml"/><Relationship Id="rId12" Type="http://schemas.openxmlformats.org/officeDocument/2006/relationships/tags" Target="../tags/tag430.xml"/><Relationship Id="rId11" Type="http://schemas.openxmlformats.org/officeDocument/2006/relationships/tags" Target="../tags/tag429.xml"/><Relationship Id="rId10" Type="http://schemas.openxmlformats.org/officeDocument/2006/relationships/tags" Target="../tags/tag428.xml"/><Relationship Id="rId1" Type="http://schemas.openxmlformats.org/officeDocument/2006/relationships/tags" Target="../tags/tag420.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45.xml"/><Relationship Id="rId5" Type="http://schemas.openxmlformats.org/officeDocument/2006/relationships/tags" Target="../tags/tag435.xml"/><Relationship Id="rId4" Type="http://schemas.openxmlformats.org/officeDocument/2006/relationships/tags" Target="../tags/tag434.xml"/><Relationship Id="rId3" Type="http://schemas.openxmlformats.org/officeDocument/2006/relationships/image" Target="../media/image10.png"/><Relationship Id="rId2" Type="http://schemas.openxmlformats.org/officeDocument/2006/relationships/tags" Target="../tags/tag433.xml"/><Relationship Id="rId1" Type="http://schemas.openxmlformats.org/officeDocument/2006/relationships/tags" Target="../tags/tag43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6.xml"/><Relationship Id="rId3" Type="http://schemas.openxmlformats.org/officeDocument/2006/relationships/image" Target="../media/image11.png"/><Relationship Id="rId2" Type="http://schemas.openxmlformats.org/officeDocument/2006/relationships/tags" Target="../tags/tag437.xml"/><Relationship Id="rId1" Type="http://schemas.openxmlformats.org/officeDocument/2006/relationships/tags" Target="../tags/tag436.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8.xml"/><Relationship Id="rId3" Type="http://schemas.openxmlformats.org/officeDocument/2006/relationships/image" Target="../media/image11.png"/><Relationship Id="rId2" Type="http://schemas.openxmlformats.org/officeDocument/2006/relationships/tags" Target="../tags/tag439.xml"/><Relationship Id="rId1" Type="http://schemas.openxmlformats.org/officeDocument/2006/relationships/tags" Target="../tags/tag438.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7.xml"/><Relationship Id="rId2" Type="http://schemas.openxmlformats.org/officeDocument/2006/relationships/tags" Target="../tags/tag441.xml"/><Relationship Id="rId1" Type="http://schemas.openxmlformats.org/officeDocument/2006/relationships/tags" Target="../tags/tag44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9" name="Google Shape;56;p15"/>
          <p:cNvGrpSpPr/>
          <p:nvPr/>
        </p:nvGrpSpPr>
        <p:grpSpPr>
          <a:xfrm flipH="1">
            <a:off x="10504805" y="4194810"/>
            <a:ext cx="2939415" cy="4041775"/>
            <a:chOff x="-1006072" y="1271750"/>
            <a:chExt cx="4357952" cy="5991287"/>
          </a:xfrm>
        </p:grpSpPr>
        <p:sp>
          <p:nvSpPr>
            <p:cNvPr id="90" name="Google Shape;57;p15"/>
            <p:cNvSpPr/>
            <p:nvPr/>
          </p:nvSpPr>
          <p:spPr>
            <a:xfrm>
              <a:off x="1068003" y="1271750"/>
              <a:ext cx="486039" cy="429385"/>
            </a:xfrm>
            <a:custGeom>
              <a:avLst/>
              <a:gdLst/>
              <a:ahLst/>
              <a:cxnLst/>
              <a:rect l="l" t="t" r="r" b="b"/>
              <a:pathLst>
                <a:path w="11942" h="10550" extrusionOk="0">
                  <a:moveTo>
                    <a:pt x="7370" y="0"/>
                  </a:moveTo>
                  <a:lnTo>
                    <a:pt x="0" y="10549"/>
                  </a:lnTo>
                  <a:lnTo>
                    <a:pt x="4572" y="10549"/>
                  </a:lnTo>
                  <a:lnTo>
                    <a:pt x="11942"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1" name="Google Shape;58;p15"/>
            <p:cNvSpPr/>
            <p:nvPr/>
          </p:nvSpPr>
          <p:spPr>
            <a:xfrm>
              <a:off x="1368409"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2" name="Google Shape;59;p15"/>
            <p:cNvSpPr/>
            <p:nvPr/>
          </p:nvSpPr>
          <p:spPr>
            <a:xfrm>
              <a:off x="1668856"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3" name="Google Shape;60;p15"/>
            <p:cNvSpPr/>
            <p:nvPr/>
          </p:nvSpPr>
          <p:spPr>
            <a:xfrm>
              <a:off x="1968814" y="1271750"/>
              <a:ext cx="486080" cy="429385"/>
            </a:xfrm>
            <a:custGeom>
              <a:avLst/>
              <a:gdLst/>
              <a:ahLst/>
              <a:cxnLst/>
              <a:rect l="l" t="t" r="r" b="b"/>
              <a:pathLst>
                <a:path w="11943" h="10550" extrusionOk="0">
                  <a:moveTo>
                    <a:pt x="7371" y="0"/>
                  </a:moveTo>
                  <a:lnTo>
                    <a:pt x="1" y="10549"/>
                  </a:lnTo>
                  <a:lnTo>
                    <a:pt x="4573" y="10549"/>
                  </a:lnTo>
                  <a:lnTo>
                    <a:pt x="11943"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4" name="Google Shape;61;p15"/>
            <p:cNvSpPr/>
            <p:nvPr/>
          </p:nvSpPr>
          <p:spPr>
            <a:xfrm>
              <a:off x="2269261" y="1271750"/>
              <a:ext cx="485103" cy="429385"/>
            </a:xfrm>
            <a:custGeom>
              <a:avLst/>
              <a:gdLst/>
              <a:ahLst/>
              <a:cxnLst/>
              <a:rect l="l" t="t" r="r" b="b"/>
              <a:pathLst>
                <a:path w="11919" h="10550" extrusionOk="0">
                  <a:moveTo>
                    <a:pt x="7359" y="0"/>
                  </a:moveTo>
                  <a:lnTo>
                    <a:pt x="1" y="10549"/>
                  </a:lnTo>
                  <a:lnTo>
                    <a:pt x="4573"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5" name="Google Shape;62;p15"/>
            <p:cNvSpPr/>
            <p:nvPr/>
          </p:nvSpPr>
          <p:spPr>
            <a:xfrm>
              <a:off x="2569708" y="1271750"/>
              <a:ext cx="485103" cy="429385"/>
            </a:xfrm>
            <a:custGeom>
              <a:avLst/>
              <a:gdLst/>
              <a:ahLst/>
              <a:cxnLst/>
              <a:rect l="l" t="t" r="r" b="b"/>
              <a:pathLst>
                <a:path w="11919" h="10550" extrusionOk="0">
                  <a:moveTo>
                    <a:pt x="7359" y="0"/>
                  </a:moveTo>
                  <a:lnTo>
                    <a:pt x="1" y="10549"/>
                  </a:lnTo>
                  <a:lnTo>
                    <a:pt x="4561"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6" name="Google Shape;63;p15"/>
            <p:cNvSpPr/>
            <p:nvPr/>
          </p:nvSpPr>
          <p:spPr>
            <a:xfrm>
              <a:off x="2866777" y="1271750"/>
              <a:ext cx="485103" cy="429385"/>
            </a:xfrm>
            <a:custGeom>
              <a:avLst/>
              <a:gdLst/>
              <a:ahLst/>
              <a:cxnLst/>
              <a:rect l="l" t="t" r="r" b="b"/>
              <a:pathLst>
                <a:path w="11919" h="10550" extrusionOk="0">
                  <a:moveTo>
                    <a:pt x="7346" y="0"/>
                  </a:moveTo>
                  <a:lnTo>
                    <a:pt x="0" y="10549"/>
                  </a:lnTo>
                  <a:lnTo>
                    <a:pt x="4560" y="10549"/>
                  </a:lnTo>
                  <a:lnTo>
                    <a:pt x="11918"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7" name="Google Shape;64;p15"/>
            <p:cNvSpPr/>
            <p:nvPr/>
          </p:nvSpPr>
          <p:spPr>
            <a:xfrm>
              <a:off x="1055875" y="4208223"/>
              <a:ext cx="502564" cy="182865"/>
            </a:xfrm>
            <a:custGeom>
              <a:avLst/>
              <a:gdLst/>
              <a:ahLst/>
              <a:cxnLst/>
              <a:rect l="l" t="t" r="r" b="b"/>
              <a:pathLst>
                <a:path w="12348" h="4493" extrusionOk="0">
                  <a:moveTo>
                    <a:pt x="9838" y="0"/>
                  </a:moveTo>
                  <a:cubicBezTo>
                    <a:pt x="9200" y="0"/>
                    <a:pt x="8568" y="272"/>
                    <a:pt x="8132" y="800"/>
                  </a:cubicBezTo>
                  <a:cubicBezTo>
                    <a:pt x="7799" y="1192"/>
                    <a:pt x="7620" y="1669"/>
                    <a:pt x="7608" y="2145"/>
                  </a:cubicBezTo>
                  <a:lnTo>
                    <a:pt x="2941" y="2181"/>
                  </a:lnTo>
                  <a:cubicBezTo>
                    <a:pt x="2906" y="1847"/>
                    <a:pt x="2739" y="1514"/>
                    <a:pt x="2465" y="1264"/>
                  </a:cubicBezTo>
                  <a:cubicBezTo>
                    <a:pt x="2206" y="1047"/>
                    <a:pt x="1887" y="940"/>
                    <a:pt x="1570" y="940"/>
                  </a:cubicBezTo>
                  <a:cubicBezTo>
                    <a:pt x="1173" y="940"/>
                    <a:pt x="778" y="1107"/>
                    <a:pt x="500" y="1431"/>
                  </a:cubicBezTo>
                  <a:cubicBezTo>
                    <a:pt x="0" y="2002"/>
                    <a:pt x="84" y="2883"/>
                    <a:pt x="655" y="3395"/>
                  </a:cubicBezTo>
                  <a:cubicBezTo>
                    <a:pt x="915" y="3612"/>
                    <a:pt x="1233" y="3719"/>
                    <a:pt x="1550" y="3719"/>
                  </a:cubicBezTo>
                  <a:cubicBezTo>
                    <a:pt x="1947" y="3719"/>
                    <a:pt x="2342" y="3552"/>
                    <a:pt x="2620" y="3228"/>
                  </a:cubicBezTo>
                  <a:cubicBezTo>
                    <a:pt x="2822" y="3002"/>
                    <a:pt x="2917" y="2728"/>
                    <a:pt x="2953" y="2443"/>
                  </a:cubicBezTo>
                  <a:lnTo>
                    <a:pt x="7620" y="2395"/>
                  </a:lnTo>
                  <a:cubicBezTo>
                    <a:pt x="7668" y="2978"/>
                    <a:pt x="7918" y="3562"/>
                    <a:pt x="8418" y="3955"/>
                  </a:cubicBezTo>
                  <a:cubicBezTo>
                    <a:pt x="8832" y="4316"/>
                    <a:pt x="9346" y="4492"/>
                    <a:pt x="9859" y="4492"/>
                  </a:cubicBezTo>
                  <a:cubicBezTo>
                    <a:pt x="10496" y="4492"/>
                    <a:pt x="11131" y="4220"/>
                    <a:pt x="11573" y="3693"/>
                  </a:cubicBezTo>
                  <a:cubicBezTo>
                    <a:pt x="12347" y="2752"/>
                    <a:pt x="12228" y="1335"/>
                    <a:pt x="11288" y="538"/>
                  </a:cubicBezTo>
                  <a:cubicBezTo>
                    <a:pt x="10868" y="176"/>
                    <a:pt x="10351" y="0"/>
                    <a:pt x="9838" y="0"/>
                  </a:cubicBez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8" name="Google Shape;65;p15"/>
            <p:cNvSpPr/>
            <p:nvPr/>
          </p:nvSpPr>
          <p:spPr>
            <a:xfrm>
              <a:off x="1063608" y="2410971"/>
              <a:ext cx="94546" cy="94546"/>
            </a:xfrm>
            <a:custGeom>
              <a:avLst/>
              <a:gdLst/>
              <a:ahLst/>
              <a:cxnLst/>
              <a:rect l="l" t="t" r="r" b="b"/>
              <a:pathLst>
                <a:path w="2323" h="2323" extrusionOk="0">
                  <a:moveTo>
                    <a:pt x="1168" y="1"/>
                  </a:moveTo>
                  <a:cubicBezTo>
                    <a:pt x="525" y="1"/>
                    <a:pt x="1" y="525"/>
                    <a:pt x="1" y="1167"/>
                  </a:cubicBezTo>
                  <a:cubicBezTo>
                    <a:pt x="1" y="1799"/>
                    <a:pt x="525" y="2322"/>
                    <a:pt x="1168" y="2322"/>
                  </a:cubicBezTo>
                  <a:cubicBezTo>
                    <a:pt x="1811" y="2322"/>
                    <a:pt x="2323" y="1799"/>
                    <a:pt x="2323" y="1167"/>
                  </a:cubicBezTo>
                  <a:cubicBezTo>
                    <a:pt x="2323" y="525"/>
                    <a:pt x="1811" y="1"/>
                    <a:pt x="1168"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9" name="Google Shape;66;p15"/>
            <p:cNvSpPr/>
            <p:nvPr/>
          </p:nvSpPr>
          <p:spPr>
            <a:xfrm>
              <a:off x="1063608" y="2277721"/>
              <a:ext cx="94546" cy="94546"/>
            </a:xfrm>
            <a:custGeom>
              <a:avLst/>
              <a:gdLst/>
              <a:ahLst/>
              <a:cxnLst/>
              <a:rect l="l" t="t" r="r" b="b"/>
              <a:pathLst>
                <a:path w="2323" h="2323" extrusionOk="0">
                  <a:moveTo>
                    <a:pt x="1168" y="0"/>
                  </a:moveTo>
                  <a:cubicBezTo>
                    <a:pt x="525" y="0"/>
                    <a:pt x="1" y="524"/>
                    <a:pt x="1" y="1167"/>
                  </a:cubicBezTo>
                  <a:cubicBezTo>
                    <a:pt x="1" y="1798"/>
                    <a:pt x="525" y="2322"/>
                    <a:pt x="1168" y="2322"/>
                  </a:cubicBezTo>
                  <a:cubicBezTo>
                    <a:pt x="1811" y="2322"/>
                    <a:pt x="2323" y="1798"/>
                    <a:pt x="2323" y="1167"/>
                  </a:cubicBezTo>
                  <a:cubicBezTo>
                    <a:pt x="2323" y="524"/>
                    <a:pt x="1811" y="0"/>
                    <a:pt x="1168"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0" name="Google Shape;67;p15"/>
            <p:cNvSpPr/>
            <p:nvPr/>
          </p:nvSpPr>
          <p:spPr>
            <a:xfrm>
              <a:off x="1069916" y="1822700"/>
              <a:ext cx="914936" cy="110053"/>
            </a:xfrm>
            <a:custGeom>
              <a:avLst/>
              <a:gdLst/>
              <a:ahLst/>
              <a:cxnLst/>
              <a:rect l="l" t="t" r="r" b="b"/>
              <a:pathLst>
                <a:path w="22480" h="2704" extrusionOk="0">
                  <a:moveTo>
                    <a:pt x="1" y="1"/>
                  </a:moveTo>
                  <a:lnTo>
                    <a:pt x="1" y="2703"/>
                  </a:lnTo>
                  <a:lnTo>
                    <a:pt x="22480" y="2703"/>
                  </a:lnTo>
                  <a:lnTo>
                    <a:pt x="22480"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1" name="Google Shape;68;p15"/>
            <p:cNvSpPr/>
            <p:nvPr/>
          </p:nvSpPr>
          <p:spPr>
            <a:xfrm>
              <a:off x="1069916" y="1981143"/>
              <a:ext cx="745828" cy="54335"/>
            </a:xfrm>
            <a:custGeom>
              <a:avLst/>
              <a:gdLst/>
              <a:ahLst/>
              <a:cxnLst/>
              <a:rect l="l" t="t" r="r" b="b"/>
              <a:pathLst>
                <a:path w="18325" h="1335" extrusionOk="0">
                  <a:moveTo>
                    <a:pt x="1" y="1"/>
                  </a:moveTo>
                  <a:lnTo>
                    <a:pt x="1" y="1334"/>
                  </a:lnTo>
                  <a:lnTo>
                    <a:pt x="18324" y="1334"/>
                  </a:lnTo>
                  <a:lnTo>
                    <a:pt x="18324"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2" name="Google Shape;69;p15"/>
            <p:cNvSpPr/>
            <p:nvPr/>
          </p:nvSpPr>
          <p:spPr>
            <a:xfrm>
              <a:off x="1069916" y="2069828"/>
              <a:ext cx="745828" cy="54823"/>
            </a:xfrm>
            <a:custGeom>
              <a:avLst/>
              <a:gdLst/>
              <a:ahLst/>
              <a:cxnLst/>
              <a:rect l="l" t="t" r="r" b="b"/>
              <a:pathLst>
                <a:path w="18325" h="1347" extrusionOk="0">
                  <a:moveTo>
                    <a:pt x="1" y="1"/>
                  </a:moveTo>
                  <a:lnTo>
                    <a:pt x="1" y="1346"/>
                  </a:lnTo>
                  <a:lnTo>
                    <a:pt x="18324" y="1346"/>
                  </a:lnTo>
                  <a:lnTo>
                    <a:pt x="18324"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3" name="Google Shape;70;p15"/>
            <p:cNvSpPr/>
            <p:nvPr/>
          </p:nvSpPr>
          <p:spPr>
            <a:xfrm>
              <a:off x="1069916" y="2158512"/>
              <a:ext cx="489947" cy="54335"/>
            </a:xfrm>
            <a:custGeom>
              <a:avLst/>
              <a:gdLst/>
              <a:ahLst/>
              <a:cxnLst/>
              <a:rect l="l" t="t" r="r" b="b"/>
              <a:pathLst>
                <a:path w="12038" h="1335" extrusionOk="0">
                  <a:moveTo>
                    <a:pt x="1" y="1"/>
                  </a:moveTo>
                  <a:lnTo>
                    <a:pt x="1" y="1334"/>
                  </a:lnTo>
                  <a:lnTo>
                    <a:pt x="12038" y="1334"/>
                  </a:lnTo>
                  <a:lnTo>
                    <a:pt x="12038"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4" name="Google Shape;71;p15"/>
            <p:cNvSpPr/>
            <p:nvPr/>
          </p:nvSpPr>
          <p:spPr>
            <a:xfrm>
              <a:off x="1130966" y="5001539"/>
              <a:ext cx="220065" cy="194831"/>
            </a:xfrm>
            <a:custGeom>
              <a:avLst/>
              <a:gdLst/>
              <a:ahLst/>
              <a:cxnLst/>
              <a:rect l="l" t="t" r="r" b="b"/>
              <a:pathLst>
                <a:path w="5407" h="4787" extrusionOk="0">
                  <a:moveTo>
                    <a:pt x="3335" y="0"/>
                  </a:moveTo>
                  <a:lnTo>
                    <a:pt x="1" y="4787"/>
                  </a:lnTo>
                  <a:lnTo>
                    <a:pt x="2073"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5" name="Google Shape;72;p15"/>
            <p:cNvSpPr/>
            <p:nvPr/>
          </p:nvSpPr>
          <p:spPr>
            <a:xfrm>
              <a:off x="1267636" y="5001539"/>
              <a:ext cx="219536" cy="194831"/>
            </a:xfrm>
            <a:custGeom>
              <a:avLst/>
              <a:gdLst/>
              <a:ahLst/>
              <a:cxnLst/>
              <a:rect l="l" t="t" r="r" b="b"/>
              <a:pathLst>
                <a:path w="5394" h="4787" extrusionOk="0">
                  <a:moveTo>
                    <a:pt x="3334" y="0"/>
                  </a:moveTo>
                  <a:lnTo>
                    <a:pt x="0" y="4787"/>
                  </a:lnTo>
                  <a:lnTo>
                    <a:pt x="2060" y="4787"/>
                  </a:lnTo>
                  <a:lnTo>
                    <a:pt x="5394"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6" name="Google Shape;73;p15"/>
            <p:cNvSpPr/>
            <p:nvPr/>
          </p:nvSpPr>
          <p:spPr>
            <a:xfrm>
              <a:off x="1403330" y="5001539"/>
              <a:ext cx="220513" cy="194831"/>
            </a:xfrm>
            <a:custGeom>
              <a:avLst/>
              <a:gdLst/>
              <a:ahLst/>
              <a:cxnLst/>
              <a:rect l="l" t="t" r="r" b="b"/>
              <a:pathLst>
                <a:path w="5418" h="4787" extrusionOk="0">
                  <a:moveTo>
                    <a:pt x="3346" y="0"/>
                  </a:moveTo>
                  <a:lnTo>
                    <a:pt x="0" y="4787"/>
                  </a:lnTo>
                  <a:lnTo>
                    <a:pt x="2084" y="4787"/>
                  </a:lnTo>
                  <a:lnTo>
                    <a:pt x="5418"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7" name="Google Shape;74;p15"/>
            <p:cNvSpPr/>
            <p:nvPr/>
          </p:nvSpPr>
          <p:spPr>
            <a:xfrm>
              <a:off x="1539471" y="5001539"/>
              <a:ext cx="220065" cy="194831"/>
            </a:xfrm>
            <a:custGeom>
              <a:avLst/>
              <a:gdLst/>
              <a:ahLst/>
              <a:cxnLst/>
              <a:rect l="l" t="t" r="r" b="b"/>
              <a:pathLst>
                <a:path w="5407" h="4787" extrusionOk="0">
                  <a:moveTo>
                    <a:pt x="3335" y="0"/>
                  </a:moveTo>
                  <a:lnTo>
                    <a:pt x="1" y="4787"/>
                  </a:lnTo>
                  <a:lnTo>
                    <a:pt x="2073"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8" name="Google Shape;75;p15"/>
            <p:cNvSpPr/>
            <p:nvPr/>
          </p:nvSpPr>
          <p:spPr>
            <a:xfrm>
              <a:off x="1675653" y="5001539"/>
              <a:ext cx="220024" cy="194831"/>
            </a:xfrm>
            <a:custGeom>
              <a:avLst/>
              <a:gdLst/>
              <a:ahLst/>
              <a:cxnLst/>
              <a:rect l="l" t="t" r="r" b="b"/>
              <a:pathLst>
                <a:path w="5406" h="4787" extrusionOk="0">
                  <a:moveTo>
                    <a:pt x="3334" y="0"/>
                  </a:moveTo>
                  <a:lnTo>
                    <a:pt x="0" y="4787"/>
                  </a:lnTo>
                  <a:lnTo>
                    <a:pt x="2072"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9" name="Google Shape;76;p15"/>
            <p:cNvSpPr/>
            <p:nvPr/>
          </p:nvSpPr>
          <p:spPr>
            <a:xfrm>
              <a:off x="1811835" y="5001539"/>
              <a:ext cx="220024" cy="194831"/>
            </a:xfrm>
            <a:custGeom>
              <a:avLst/>
              <a:gdLst/>
              <a:ahLst/>
              <a:cxnLst/>
              <a:rect l="l" t="t" r="r" b="b"/>
              <a:pathLst>
                <a:path w="5406" h="4787" extrusionOk="0">
                  <a:moveTo>
                    <a:pt x="3334" y="0"/>
                  </a:moveTo>
                  <a:lnTo>
                    <a:pt x="0" y="4787"/>
                  </a:lnTo>
                  <a:lnTo>
                    <a:pt x="2072"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0" name="Google Shape;77;p15"/>
            <p:cNvSpPr/>
            <p:nvPr/>
          </p:nvSpPr>
          <p:spPr>
            <a:xfrm>
              <a:off x="1598120" y="4774272"/>
              <a:ext cx="1247862" cy="2488764"/>
            </a:xfrm>
            <a:custGeom>
              <a:avLst/>
              <a:gdLst/>
              <a:ahLst/>
              <a:cxnLst/>
              <a:rect l="l" t="t" r="r" b="b"/>
              <a:pathLst>
                <a:path w="30660" h="61149" extrusionOk="0">
                  <a:moveTo>
                    <a:pt x="727" y="0"/>
                  </a:moveTo>
                  <a:cubicBezTo>
                    <a:pt x="0" y="11014"/>
                    <a:pt x="3072" y="44744"/>
                    <a:pt x="4144" y="56293"/>
                  </a:cubicBezTo>
                  <a:cubicBezTo>
                    <a:pt x="4168" y="56603"/>
                    <a:pt x="4453" y="56960"/>
                    <a:pt x="4477" y="57245"/>
                  </a:cubicBezTo>
                  <a:cubicBezTo>
                    <a:pt x="4644" y="59019"/>
                    <a:pt x="4751" y="60091"/>
                    <a:pt x="4751" y="60258"/>
                  </a:cubicBezTo>
                  <a:cubicBezTo>
                    <a:pt x="4779" y="60847"/>
                    <a:pt x="6567" y="61148"/>
                    <a:pt x="8454" y="61148"/>
                  </a:cubicBezTo>
                  <a:cubicBezTo>
                    <a:pt x="10570" y="61148"/>
                    <a:pt x="12810" y="60770"/>
                    <a:pt x="12835" y="59996"/>
                  </a:cubicBezTo>
                  <a:lnTo>
                    <a:pt x="12871" y="57055"/>
                  </a:lnTo>
                  <a:lnTo>
                    <a:pt x="13276" y="56186"/>
                  </a:lnTo>
                  <a:lnTo>
                    <a:pt x="15633" y="14514"/>
                  </a:lnTo>
                  <a:cubicBezTo>
                    <a:pt x="15615" y="14003"/>
                    <a:pt x="15763" y="13674"/>
                    <a:pt x="15908" y="13674"/>
                  </a:cubicBezTo>
                  <a:cubicBezTo>
                    <a:pt x="16040" y="13674"/>
                    <a:pt x="16169" y="13945"/>
                    <a:pt x="16169" y="14597"/>
                  </a:cubicBezTo>
                  <a:cubicBezTo>
                    <a:pt x="16122" y="24872"/>
                    <a:pt x="18622" y="46697"/>
                    <a:pt x="19003" y="55733"/>
                  </a:cubicBezTo>
                  <a:cubicBezTo>
                    <a:pt x="19027" y="55948"/>
                    <a:pt x="19348" y="56162"/>
                    <a:pt x="19348" y="56364"/>
                  </a:cubicBezTo>
                  <a:cubicBezTo>
                    <a:pt x="19455" y="58567"/>
                    <a:pt x="19527" y="59936"/>
                    <a:pt x="19539" y="60079"/>
                  </a:cubicBezTo>
                  <a:cubicBezTo>
                    <a:pt x="19635" y="60525"/>
                    <a:pt x="21296" y="60734"/>
                    <a:pt x="23092" y="60734"/>
                  </a:cubicBezTo>
                  <a:cubicBezTo>
                    <a:pt x="25274" y="60734"/>
                    <a:pt x="27656" y="60426"/>
                    <a:pt x="27683" y="59865"/>
                  </a:cubicBezTo>
                  <a:cubicBezTo>
                    <a:pt x="27683" y="59734"/>
                    <a:pt x="27790" y="58424"/>
                    <a:pt x="27921" y="56257"/>
                  </a:cubicBezTo>
                  <a:cubicBezTo>
                    <a:pt x="27933" y="56007"/>
                    <a:pt x="28171" y="55733"/>
                    <a:pt x="28194" y="55448"/>
                  </a:cubicBezTo>
                  <a:cubicBezTo>
                    <a:pt x="28921" y="44041"/>
                    <a:pt x="30659" y="13573"/>
                    <a:pt x="29385" y="48"/>
                  </a:cubicBezTo>
                  <a:cubicBezTo>
                    <a:pt x="29385" y="48"/>
                    <a:pt x="15360" y="0"/>
                    <a:pt x="727"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1" name="Google Shape;78;p15"/>
            <p:cNvSpPr/>
            <p:nvPr/>
          </p:nvSpPr>
          <p:spPr>
            <a:xfrm>
              <a:off x="1615091" y="4944844"/>
              <a:ext cx="1192103" cy="155596"/>
            </a:xfrm>
            <a:custGeom>
              <a:avLst/>
              <a:gdLst/>
              <a:ahLst/>
              <a:cxnLst/>
              <a:rect l="l" t="t" r="r" b="b"/>
              <a:pathLst>
                <a:path w="29290" h="3823" extrusionOk="0">
                  <a:moveTo>
                    <a:pt x="16252" y="0"/>
                  </a:moveTo>
                  <a:lnTo>
                    <a:pt x="0" y="1310"/>
                  </a:lnTo>
                  <a:cubicBezTo>
                    <a:pt x="0" y="1310"/>
                    <a:pt x="5668" y="3822"/>
                    <a:pt x="15443" y="3822"/>
                  </a:cubicBezTo>
                  <a:cubicBezTo>
                    <a:pt x="25230" y="3822"/>
                    <a:pt x="29290" y="1310"/>
                    <a:pt x="29290" y="1310"/>
                  </a:cubicBezTo>
                  <a:lnTo>
                    <a:pt x="16252" y="0"/>
                  </a:ln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2" name="Google Shape;79;p15"/>
            <p:cNvSpPr/>
            <p:nvPr/>
          </p:nvSpPr>
          <p:spPr>
            <a:xfrm>
              <a:off x="1944598" y="1693805"/>
              <a:ext cx="632885" cy="1078224"/>
            </a:xfrm>
            <a:custGeom>
              <a:avLst/>
              <a:gdLst/>
              <a:ahLst/>
              <a:cxnLst/>
              <a:rect l="l" t="t" r="r" b="b"/>
              <a:pathLst>
                <a:path w="15550" h="26492" extrusionOk="0">
                  <a:moveTo>
                    <a:pt x="7870" y="0"/>
                  </a:moveTo>
                  <a:cubicBezTo>
                    <a:pt x="7870" y="0"/>
                    <a:pt x="131" y="3787"/>
                    <a:pt x="131" y="7335"/>
                  </a:cubicBezTo>
                  <a:cubicBezTo>
                    <a:pt x="131" y="10907"/>
                    <a:pt x="0" y="21860"/>
                    <a:pt x="1977" y="26492"/>
                  </a:cubicBezTo>
                  <a:lnTo>
                    <a:pt x="13657" y="26492"/>
                  </a:lnTo>
                  <a:cubicBezTo>
                    <a:pt x="15348" y="23587"/>
                    <a:pt x="15550" y="10918"/>
                    <a:pt x="15550" y="7370"/>
                  </a:cubicBezTo>
                  <a:cubicBezTo>
                    <a:pt x="15550" y="3822"/>
                    <a:pt x="7870" y="0"/>
                    <a:pt x="7870" y="0"/>
                  </a:cubicBezTo>
                  <a:close/>
                </a:path>
              </a:pathLst>
            </a:custGeom>
            <a:solidFill>
              <a:srgbClr val="03172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3" name="Google Shape;80;p15"/>
            <p:cNvSpPr/>
            <p:nvPr/>
          </p:nvSpPr>
          <p:spPr>
            <a:xfrm>
              <a:off x="2657416" y="3209578"/>
              <a:ext cx="399348" cy="940170"/>
            </a:xfrm>
            <a:custGeom>
              <a:avLst/>
              <a:gdLst/>
              <a:ahLst/>
              <a:cxnLst/>
              <a:rect l="l" t="t" r="r" b="b"/>
              <a:pathLst>
                <a:path w="9812" h="23100" extrusionOk="0">
                  <a:moveTo>
                    <a:pt x="7287" y="0"/>
                  </a:moveTo>
                  <a:lnTo>
                    <a:pt x="310" y="5215"/>
                  </a:lnTo>
                  <a:lnTo>
                    <a:pt x="4287" y="15097"/>
                  </a:lnTo>
                  <a:lnTo>
                    <a:pt x="1" y="20014"/>
                  </a:lnTo>
                  <a:cubicBezTo>
                    <a:pt x="1" y="20014"/>
                    <a:pt x="897" y="23099"/>
                    <a:pt x="1032" y="23099"/>
                  </a:cubicBezTo>
                  <a:cubicBezTo>
                    <a:pt x="1034" y="23099"/>
                    <a:pt x="1035" y="23099"/>
                    <a:pt x="1036" y="23098"/>
                  </a:cubicBezTo>
                  <a:cubicBezTo>
                    <a:pt x="1155" y="23039"/>
                    <a:pt x="8978" y="18074"/>
                    <a:pt x="9395" y="16038"/>
                  </a:cubicBezTo>
                  <a:cubicBezTo>
                    <a:pt x="9811" y="14002"/>
                    <a:pt x="7287" y="0"/>
                    <a:pt x="7287" y="0"/>
                  </a:cubicBezTo>
                  <a:close/>
                </a:path>
              </a:pathLst>
            </a:custGeom>
            <a:solidFill>
              <a:srgbClr val="0E263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4" name="Google Shape;81;p15"/>
            <p:cNvSpPr/>
            <p:nvPr/>
          </p:nvSpPr>
          <p:spPr>
            <a:xfrm>
              <a:off x="1425104" y="3226997"/>
              <a:ext cx="400814" cy="942124"/>
            </a:xfrm>
            <a:custGeom>
              <a:avLst/>
              <a:gdLst/>
              <a:ahLst/>
              <a:cxnLst/>
              <a:rect l="l" t="t" r="r" b="b"/>
              <a:pathLst>
                <a:path w="9848" h="23148" extrusionOk="0">
                  <a:moveTo>
                    <a:pt x="2835" y="1"/>
                  </a:moveTo>
                  <a:cubicBezTo>
                    <a:pt x="2835" y="1"/>
                    <a:pt x="1" y="13538"/>
                    <a:pt x="418" y="15562"/>
                  </a:cubicBezTo>
                  <a:cubicBezTo>
                    <a:pt x="834" y="17610"/>
                    <a:pt x="8704" y="23087"/>
                    <a:pt x="8823" y="23146"/>
                  </a:cubicBezTo>
                  <a:cubicBezTo>
                    <a:pt x="8825" y="23147"/>
                    <a:pt x="8826" y="23148"/>
                    <a:pt x="8828" y="23148"/>
                  </a:cubicBezTo>
                  <a:cubicBezTo>
                    <a:pt x="8963" y="23148"/>
                    <a:pt x="9847" y="20063"/>
                    <a:pt x="9847" y="20063"/>
                  </a:cubicBezTo>
                  <a:lnTo>
                    <a:pt x="5561" y="15145"/>
                  </a:lnTo>
                  <a:lnTo>
                    <a:pt x="9538" y="5263"/>
                  </a:lnTo>
                  <a:lnTo>
                    <a:pt x="2835" y="1"/>
                  </a:lnTo>
                  <a:close/>
                </a:path>
              </a:pathLst>
            </a:custGeom>
            <a:solidFill>
              <a:srgbClr val="0E263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5" name="Google Shape;82;p15"/>
            <p:cNvSpPr/>
            <p:nvPr/>
          </p:nvSpPr>
          <p:spPr>
            <a:xfrm>
              <a:off x="1367473" y="2660053"/>
              <a:ext cx="1682009" cy="2371589"/>
            </a:xfrm>
            <a:custGeom>
              <a:avLst/>
              <a:gdLst/>
              <a:ahLst/>
              <a:cxnLst/>
              <a:rect l="l" t="t" r="r" b="b"/>
              <a:pathLst>
                <a:path w="41327" h="58270" extrusionOk="0">
                  <a:moveTo>
                    <a:pt x="17026" y="0"/>
                  </a:moveTo>
                  <a:cubicBezTo>
                    <a:pt x="17026" y="0"/>
                    <a:pt x="9489" y="2917"/>
                    <a:pt x="6930" y="4656"/>
                  </a:cubicBezTo>
                  <a:cubicBezTo>
                    <a:pt x="3524" y="6966"/>
                    <a:pt x="107" y="15717"/>
                    <a:pt x="0" y="18515"/>
                  </a:cubicBezTo>
                  <a:cubicBezTo>
                    <a:pt x="0" y="18515"/>
                    <a:pt x="4929" y="19693"/>
                    <a:pt x="9156" y="20836"/>
                  </a:cubicBezTo>
                  <a:cubicBezTo>
                    <a:pt x="9275" y="22872"/>
                    <a:pt x="9192" y="25194"/>
                    <a:pt x="8799" y="27873"/>
                  </a:cubicBezTo>
                  <a:cubicBezTo>
                    <a:pt x="8585" y="29230"/>
                    <a:pt x="6179" y="44482"/>
                    <a:pt x="5298" y="52090"/>
                  </a:cubicBezTo>
                  <a:cubicBezTo>
                    <a:pt x="5239" y="52566"/>
                    <a:pt x="6358" y="53614"/>
                    <a:pt x="6299" y="54067"/>
                  </a:cubicBezTo>
                  <a:cubicBezTo>
                    <a:pt x="6120" y="55543"/>
                    <a:pt x="5906" y="57150"/>
                    <a:pt x="6096" y="57436"/>
                  </a:cubicBezTo>
                  <a:cubicBezTo>
                    <a:pt x="6346" y="57817"/>
                    <a:pt x="13299" y="58270"/>
                    <a:pt x="21443" y="58270"/>
                  </a:cubicBezTo>
                  <a:cubicBezTo>
                    <a:pt x="28730" y="58270"/>
                    <a:pt x="35147" y="57615"/>
                    <a:pt x="35421" y="57353"/>
                  </a:cubicBezTo>
                  <a:cubicBezTo>
                    <a:pt x="35671" y="57162"/>
                    <a:pt x="35445" y="56210"/>
                    <a:pt x="35338" y="54531"/>
                  </a:cubicBezTo>
                  <a:cubicBezTo>
                    <a:pt x="35326" y="54186"/>
                    <a:pt x="36445" y="53305"/>
                    <a:pt x="36409" y="52924"/>
                  </a:cubicBezTo>
                  <a:cubicBezTo>
                    <a:pt x="36017" y="46613"/>
                    <a:pt x="33873" y="32183"/>
                    <a:pt x="33814" y="31326"/>
                  </a:cubicBezTo>
                  <a:cubicBezTo>
                    <a:pt x="33552" y="27218"/>
                    <a:pt x="33683" y="23813"/>
                    <a:pt x="33992" y="20967"/>
                  </a:cubicBezTo>
                  <a:cubicBezTo>
                    <a:pt x="38576" y="20265"/>
                    <a:pt x="41327" y="15955"/>
                    <a:pt x="41327" y="15955"/>
                  </a:cubicBezTo>
                  <a:cubicBezTo>
                    <a:pt x="41208" y="12633"/>
                    <a:pt x="39803" y="7489"/>
                    <a:pt x="37005" y="5715"/>
                  </a:cubicBezTo>
                  <a:cubicBezTo>
                    <a:pt x="35135" y="4037"/>
                    <a:pt x="28349" y="1263"/>
                    <a:pt x="26480" y="715"/>
                  </a:cubicBezTo>
                  <a:cubicBezTo>
                    <a:pt x="25721" y="492"/>
                    <a:pt x="25006" y="422"/>
                    <a:pt x="24298" y="422"/>
                  </a:cubicBezTo>
                  <a:cubicBezTo>
                    <a:pt x="23141" y="422"/>
                    <a:pt x="22001" y="607"/>
                    <a:pt x="20706" y="607"/>
                  </a:cubicBezTo>
                  <a:cubicBezTo>
                    <a:pt x="19621" y="607"/>
                    <a:pt x="18427" y="477"/>
                    <a:pt x="17026"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6" name="Google Shape;83;p15"/>
            <p:cNvSpPr/>
            <p:nvPr/>
          </p:nvSpPr>
          <p:spPr>
            <a:xfrm>
              <a:off x="2053022" y="2400797"/>
              <a:ext cx="384615" cy="318925"/>
            </a:xfrm>
            <a:custGeom>
              <a:avLst/>
              <a:gdLst/>
              <a:ahLst/>
              <a:cxnLst/>
              <a:rect l="l" t="t" r="r" b="b"/>
              <a:pathLst>
                <a:path w="9450" h="7836" extrusionOk="0">
                  <a:moveTo>
                    <a:pt x="587" y="1"/>
                  </a:moveTo>
                  <a:lnTo>
                    <a:pt x="587" y="1"/>
                  </a:lnTo>
                  <a:cubicBezTo>
                    <a:pt x="599" y="1477"/>
                    <a:pt x="492" y="4513"/>
                    <a:pt x="182" y="6370"/>
                  </a:cubicBezTo>
                  <a:cubicBezTo>
                    <a:pt x="0" y="7389"/>
                    <a:pt x="2797" y="7835"/>
                    <a:pt x="5353" y="7835"/>
                  </a:cubicBezTo>
                  <a:cubicBezTo>
                    <a:pt x="7485" y="7835"/>
                    <a:pt x="9449" y="7525"/>
                    <a:pt x="9374" y="6978"/>
                  </a:cubicBezTo>
                  <a:cubicBezTo>
                    <a:pt x="9255" y="6644"/>
                    <a:pt x="8909" y="2549"/>
                    <a:pt x="9016" y="382"/>
                  </a:cubicBezTo>
                  <a:lnTo>
                    <a:pt x="587"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7" name="Google Shape;84;p15"/>
            <p:cNvSpPr/>
            <p:nvPr/>
          </p:nvSpPr>
          <p:spPr>
            <a:xfrm>
              <a:off x="2076873" y="2363963"/>
              <a:ext cx="343142" cy="217135"/>
            </a:xfrm>
            <a:custGeom>
              <a:avLst/>
              <a:gdLst/>
              <a:ahLst/>
              <a:cxnLst/>
              <a:rect l="l" t="t" r="r" b="b"/>
              <a:pathLst>
                <a:path w="8431" h="5335" extrusionOk="0">
                  <a:moveTo>
                    <a:pt x="8430" y="1"/>
                  </a:moveTo>
                  <a:lnTo>
                    <a:pt x="1" y="906"/>
                  </a:lnTo>
                  <a:cubicBezTo>
                    <a:pt x="1" y="906"/>
                    <a:pt x="72" y="1441"/>
                    <a:pt x="13" y="2382"/>
                  </a:cubicBezTo>
                  <a:cubicBezTo>
                    <a:pt x="13" y="2382"/>
                    <a:pt x="2525" y="5335"/>
                    <a:pt x="4311" y="5335"/>
                  </a:cubicBezTo>
                  <a:cubicBezTo>
                    <a:pt x="6097" y="5335"/>
                    <a:pt x="8395" y="2596"/>
                    <a:pt x="8395" y="2596"/>
                  </a:cubicBezTo>
                  <a:cubicBezTo>
                    <a:pt x="8395" y="2596"/>
                    <a:pt x="8347" y="775"/>
                    <a:pt x="8430" y="1"/>
                  </a:cubicBez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8" name="Google Shape;85;p15"/>
            <p:cNvSpPr/>
            <p:nvPr/>
          </p:nvSpPr>
          <p:spPr>
            <a:xfrm>
              <a:off x="2493640" y="1956032"/>
              <a:ext cx="179528" cy="223443"/>
            </a:xfrm>
            <a:custGeom>
              <a:avLst/>
              <a:gdLst/>
              <a:ahLst/>
              <a:cxnLst/>
              <a:rect l="l" t="t" r="r" b="b"/>
              <a:pathLst>
                <a:path w="4411" h="5490" extrusionOk="0">
                  <a:moveTo>
                    <a:pt x="2769" y="0"/>
                  </a:moveTo>
                  <a:cubicBezTo>
                    <a:pt x="2657" y="0"/>
                    <a:pt x="2540" y="11"/>
                    <a:pt x="2417" y="34"/>
                  </a:cubicBezTo>
                  <a:cubicBezTo>
                    <a:pt x="1215" y="273"/>
                    <a:pt x="405" y="1035"/>
                    <a:pt x="203" y="2559"/>
                  </a:cubicBezTo>
                  <a:cubicBezTo>
                    <a:pt x="0" y="4094"/>
                    <a:pt x="762" y="4904"/>
                    <a:pt x="1691" y="5380"/>
                  </a:cubicBezTo>
                  <a:cubicBezTo>
                    <a:pt x="1833" y="5455"/>
                    <a:pt x="1976" y="5489"/>
                    <a:pt x="2117" y="5489"/>
                  </a:cubicBezTo>
                  <a:cubicBezTo>
                    <a:pt x="3105" y="5489"/>
                    <a:pt x="4040" y="3818"/>
                    <a:pt x="4227" y="2475"/>
                  </a:cubicBezTo>
                  <a:cubicBezTo>
                    <a:pt x="4411" y="1081"/>
                    <a:pt x="3868" y="0"/>
                    <a:pt x="2769"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9" name="Google Shape;86;p15"/>
            <p:cNvSpPr/>
            <p:nvPr/>
          </p:nvSpPr>
          <p:spPr>
            <a:xfrm>
              <a:off x="2572150" y="1956113"/>
              <a:ext cx="78999" cy="49817"/>
            </a:xfrm>
            <a:custGeom>
              <a:avLst/>
              <a:gdLst/>
              <a:ahLst/>
              <a:cxnLst/>
              <a:rect l="l" t="t" r="r" b="b"/>
              <a:pathLst>
                <a:path w="1941" h="1224" extrusionOk="0">
                  <a:moveTo>
                    <a:pt x="820" y="0"/>
                  </a:moveTo>
                  <a:cubicBezTo>
                    <a:pt x="433" y="0"/>
                    <a:pt x="155" y="140"/>
                    <a:pt x="155" y="140"/>
                  </a:cubicBezTo>
                  <a:lnTo>
                    <a:pt x="0" y="1223"/>
                  </a:lnTo>
                  <a:cubicBezTo>
                    <a:pt x="222" y="536"/>
                    <a:pt x="784" y="318"/>
                    <a:pt x="1254" y="318"/>
                  </a:cubicBezTo>
                  <a:cubicBezTo>
                    <a:pt x="1565" y="318"/>
                    <a:pt x="1836" y="414"/>
                    <a:pt x="1941" y="533"/>
                  </a:cubicBezTo>
                  <a:cubicBezTo>
                    <a:pt x="1941" y="533"/>
                    <a:pt x="1715" y="116"/>
                    <a:pt x="1072" y="21"/>
                  </a:cubicBezTo>
                  <a:cubicBezTo>
                    <a:pt x="984" y="6"/>
                    <a:pt x="900" y="0"/>
                    <a:pt x="820"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0" name="Google Shape;87;p15"/>
            <p:cNvSpPr/>
            <p:nvPr/>
          </p:nvSpPr>
          <p:spPr>
            <a:xfrm>
              <a:off x="1852779" y="1956520"/>
              <a:ext cx="179080" cy="223443"/>
            </a:xfrm>
            <a:custGeom>
              <a:avLst/>
              <a:gdLst/>
              <a:ahLst/>
              <a:cxnLst/>
              <a:rect l="l" t="t" r="r" b="b"/>
              <a:pathLst>
                <a:path w="4400" h="5490" extrusionOk="0">
                  <a:moveTo>
                    <a:pt x="1625" y="0"/>
                  </a:moveTo>
                  <a:cubicBezTo>
                    <a:pt x="544" y="0"/>
                    <a:pt x="1" y="1081"/>
                    <a:pt x="185" y="2475"/>
                  </a:cubicBezTo>
                  <a:cubicBezTo>
                    <a:pt x="372" y="3818"/>
                    <a:pt x="1306" y="5489"/>
                    <a:pt x="2294" y="5489"/>
                  </a:cubicBezTo>
                  <a:cubicBezTo>
                    <a:pt x="2436" y="5489"/>
                    <a:pt x="2579" y="5455"/>
                    <a:pt x="2721" y="5380"/>
                  </a:cubicBezTo>
                  <a:cubicBezTo>
                    <a:pt x="3638" y="4904"/>
                    <a:pt x="4400" y="4094"/>
                    <a:pt x="4209" y="2570"/>
                  </a:cubicBezTo>
                  <a:cubicBezTo>
                    <a:pt x="3995" y="1034"/>
                    <a:pt x="3197" y="284"/>
                    <a:pt x="1971" y="34"/>
                  </a:cubicBezTo>
                  <a:cubicBezTo>
                    <a:pt x="1850" y="11"/>
                    <a:pt x="1735" y="0"/>
                    <a:pt x="1625"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1" name="Google Shape;88;p15"/>
            <p:cNvSpPr/>
            <p:nvPr/>
          </p:nvSpPr>
          <p:spPr>
            <a:xfrm>
              <a:off x="1874798" y="1956764"/>
              <a:ext cx="79039" cy="49613"/>
            </a:xfrm>
            <a:custGeom>
              <a:avLst/>
              <a:gdLst/>
              <a:ahLst/>
              <a:cxnLst/>
              <a:rect l="l" t="t" r="r" b="b"/>
              <a:pathLst>
                <a:path w="1942" h="1219" extrusionOk="0">
                  <a:moveTo>
                    <a:pt x="1099" y="0"/>
                  </a:moveTo>
                  <a:cubicBezTo>
                    <a:pt x="1026" y="0"/>
                    <a:pt x="949" y="5"/>
                    <a:pt x="870" y="16"/>
                  </a:cubicBezTo>
                  <a:cubicBezTo>
                    <a:pt x="227" y="124"/>
                    <a:pt x="1" y="540"/>
                    <a:pt x="1" y="540"/>
                  </a:cubicBezTo>
                  <a:cubicBezTo>
                    <a:pt x="107" y="420"/>
                    <a:pt x="383" y="321"/>
                    <a:pt x="699" y="321"/>
                  </a:cubicBezTo>
                  <a:cubicBezTo>
                    <a:pt x="1167" y="321"/>
                    <a:pt x="1722" y="537"/>
                    <a:pt x="1942" y="1219"/>
                  </a:cubicBezTo>
                  <a:lnTo>
                    <a:pt x="1787" y="136"/>
                  </a:lnTo>
                  <a:cubicBezTo>
                    <a:pt x="1787" y="136"/>
                    <a:pt x="1491" y="0"/>
                    <a:pt x="1099"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2" name="Google Shape;89;p15"/>
            <p:cNvSpPr/>
            <p:nvPr/>
          </p:nvSpPr>
          <p:spPr>
            <a:xfrm>
              <a:off x="1948953" y="1581881"/>
              <a:ext cx="628530" cy="659544"/>
            </a:xfrm>
            <a:custGeom>
              <a:avLst/>
              <a:gdLst/>
              <a:ahLst/>
              <a:cxnLst/>
              <a:rect l="l" t="t" r="r" b="b"/>
              <a:pathLst>
                <a:path w="15443" h="16205" extrusionOk="0">
                  <a:moveTo>
                    <a:pt x="7728" y="0"/>
                  </a:moveTo>
                  <a:cubicBezTo>
                    <a:pt x="3453" y="0"/>
                    <a:pt x="1" y="2750"/>
                    <a:pt x="1" y="8477"/>
                  </a:cubicBezTo>
                  <a:cubicBezTo>
                    <a:pt x="1" y="12752"/>
                    <a:pt x="3453" y="16204"/>
                    <a:pt x="7728" y="16204"/>
                  </a:cubicBezTo>
                  <a:cubicBezTo>
                    <a:pt x="11990" y="16204"/>
                    <a:pt x="15443" y="12752"/>
                    <a:pt x="15443" y="8477"/>
                  </a:cubicBezTo>
                  <a:cubicBezTo>
                    <a:pt x="15443" y="2870"/>
                    <a:pt x="11978" y="0"/>
                    <a:pt x="7728"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3" name="Google Shape;90;p15"/>
            <p:cNvSpPr/>
            <p:nvPr/>
          </p:nvSpPr>
          <p:spPr>
            <a:xfrm>
              <a:off x="1947976" y="1926891"/>
              <a:ext cx="629507" cy="577777"/>
            </a:xfrm>
            <a:custGeom>
              <a:avLst/>
              <a:gdLst/>
              <a:ahLst/>
              <a:cxnLst/>
              <a:rect l="l" t="t" r="r" b="b"/>
              <a:pathLst>
                <a:path w="15467" h="14196" extrusionOk="0">
                  <a:moveTo>
                    <a:pt x="15467" y="0"/>
                  </a:moveTo>
                  <a:lnTo>
                    <a:pt x="1" y="24"/>
                  </a:lnTo>
                  <a:cubicBezTo>
                    <a:pt x="1" y="4156"/>
                    <a:pt x="1" y="7608"/>
                    <a:pt x="1584" y="9859"/>
                  </a:cubicBezTo>
                  <a:cubicBezTo>
                    <a:pt x="2489" y="11156"/>
                    <a:pt x="4775" y="13419"/>
                    <a:pt x="6537" y="14038"/>
                  </a:cubicBezTo>
                  <a:cubicBezTo>
                    <a:pt x="6813" y="14132"/>
                    <a:pt x="7390" y="14196"/>
                    <a:pt x="7901" y="14196"/>
                  </a:cubicBezTo>
                  <a:cubicBezTo>
                    <a:pt x="8228" y="14196"/>
                    <a:pt x="8528" y="14170"/>
                    <a:pt x="8704" y="14109"/>
                  </a:cubicBezTo>
                  <a:cubicBezTo>
                    <a:pt x="10490" y="13514"/>
                    <a:pt x="12943" y="11192"/>
                    <a:pt x="13895" y="9847"/>
                  </a:cubicBezTo>
                  <a:cubicBezTo>
                    <a:pt x="15467" y="7597"/>
                    <a:pt x="15467" y="4144"/>
                    <a:pt x="15467"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4" name="Google Shape;91;p15"/>
            <p:cNvSpPr/>
            <p:nvPr/>
          </p:nvSpPr>
          <p:spPr>
            <a:xfrm>
              <a:off x="2346794" y="2016511"/>
              <a:ext cx="137647" cy="28287"/>
            </a:xfrm>
            <a:custGeom>
              <a:avLst/>
              <a:gdLst/>
              <a:ahLst/>
              <a:cxnLst/>
              <a:rect l="l" t="t" r="r" b="b"/>
              <a:pathLst>
                <a:path w="3382" h="695" extrusionOk="0">
                  <a:moveTo>
                    <a:pt x="2477" y="1"/>
                  </a:moveTo>
                  <a:cubicBezTo>
                    <a:pt x="2191" y="25"/>
                    <a:pt x="1918" y="37"/>
                    <a:pt x="1656" y="84"/>
                  </a:cubicBezTo>
                  <a:cubicBezTo>
                    <a:pt x="1382" y="120"/>
                    <a:pt x="1120" y="168"/>
                    <a:pt x="846" y="239"/>
                  </a:cubicBezTo>
                  <a:cubicBezTo>
                    <a:pt x="584" y="322"/>
                    <a:pt x="334" y="406"/>
                    <a:pt x="72" y="513"/>
                  </a:cubicBezTo>
                  <a:cubicBezTo>
                    <a:pt x="36" y="537"/>
                    <a:pt x="1" y="584"/>
                    <a:pt x="36" y="620"/>
                  </a:cubicBezTo>
                  <a:cubicBezTo>
                    <a:pt x="46" y="670"/>
                    <a:pt x="89" y="695"/>
                    <a:pt x="138" y="695"/>
                  </a:cubicBezTo>
                  <a:cubicBezTo>
                    <a:pt x="147" y="695"/>
                    <a:pt x="157" y="694"/>
                    <a:pt x="167" y="692"/>
                  </a:cubicBezTo>
                  <a:cubicBezTo>
                    <a:pt x="405" y="620"/>
                    <a:pt x="667" y="549"/>
                    <a:pt x="929" y="501"/>
                  </a:cubicBezTo>
                  <a:cubicBezTo>
                    <a:pt x="1179" y="453"/>
                    <a:pt x="1441" y="394"/>
                    <a:pt x="1703" y="358"/>
                  </a:cubicBezTo>
                  <a:cubicBezTo>
                    <a:pt x="1965" y="334"/>
                    <a:pt x="2215" y="299"/>
                    <a:pt x="2489" y="287"/>
                  </a:cubicBezTo>
                  <a:cubicBezTo>
                    <a:pt x="2751" y="263"/>
                    <a:pt x="3013" y="263"/>
                    <a:pt x="3275" y="263"/>
                  </a:cubicBezTo>
                  <a:cubicBezTo>
                    <a:pt x="3334" y="263"/>
                    <a:pt x="3382" y="215"/>
                    <a:pt x="3382" y="168"/>
                  </a:cubicBezTo>
                  <a:cubicBezTo>
                    <a:pt x="3382" y="108"/>
                    <a:pt x="3346" y="61"/>
                    <a:pt x="3287" y="49"/>
                  </a:cubicBezTo>
                  <a:cubicBezTo>
                    <a:pt x="3025" y="25"/>
                    <a:pt x="2739" y="1"/>
                    <a:pt x="2477"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5" name="Google Shape;92;p15"/>
            <p:cNvSpPr/>
            <p:nvPr/>
          </p:nvSpPr>
          <p:spPr>
            <a:xfrm>
              <a:off x="2023596" y="2020541"/>
              <a:ext cx="137159" cy="19780"/>
            </a:xfrm>
            <a:custGeom>
              <a:avLst/>
              <a:gdLst/>
              <a:ahLst/>
              <a:cxnLst/>
              <a:rect l="l" t="t" r="r" b="b"/>
              <a:pathLst>
                <a:path w="3370" h="486" extrusionOk="0">
                  <a:moveTo>
                    <a:pt x="1280" y="0"/>
                  </a:moveTo>
                  <a:cubicBezTo>
                    <a:pt x="1143" y="0"/>
                    <a:pt x="1006" y="3"/>
                    <a:pt x="869" y="9"/>
                  </a:cubicBezTo>
                  <a:cubicBezTo>
                    <a:pt x="607" y="21"/>
                    <a:pt x="334" y="69"/>
                    <a:pt x="72" y="128"/>
                  </a:cubicBezTo>
                  <a:cubicBezTo>
                    <a:pt x="24" y="128"/>
                    <a:pt x="0" y="188"/>
                    <a:pt x="0" y="235"/>
                  </a:cubicBezTo>
                  <a:cubicBezTo>
                    <a:pt x="0" y="283"/>
                    <a:pt x="36" y="319"/>
                    <a:pt x="95" y="319"/>
                  </a:cubicBezTo>
                  <a:cubicBezTo>
                    <a:pt x="369" y="307"/>
                    <a:pt x="619" y="283"/>
                    <a:pt x="893" y="283"/>
                  </a:cubicBezTo>
                  <a:cubicBezTo>
                    <a:pt x="1155" y="283"/>
                    <a:pt x="1405" y="283"/>
                    <a:pt x="1679" y="295"/>
                  </a:cubicBezTo>
                  <a:cubicBezTo>
                    <a:pt x="1941" y="307"/>
                    <a:pt x="2203" y="343"/>
                    <a:pt x="2465" y="366"/>
                  </a:cubicBezTo>
                  <a:cubicBezTo>
                    <a:pt x="2715" y="402"/>
                    <a:pt x="2989" y="438"/>
                    <a:pt x="3239" y="485"/>
                  </a:cubicBezTo>
                  <a:cubicBezTo>
                    <a:pt x="3298" y="485"/>
                    <a:pt x="3358" y="462"/>
                    <a:pt x="3346" y="426"/>
                  </a:cubicBezTo>
                  <a:cubicBezTo>
                    <a:pt x="3370" y="366"/>
                    <a:pt x="3346" y="307"/>
                    <a:pt x="3286" y="295"/>
                  </a:cubicBezTo>
                  <a:cubicBezTo>
                    <a:pt x="3024" y="200"/>
                    <a:pt x="2762" y="140"/>
                    <a:pt x="2489" y="104"/>
                  </a:cubicBezTo>
                  <a:cubicBezTo>
                    <a:pt x="2227" y="57"/>
                    <a:pt x="1965" y="21"/>
                    <a:pt x="1691" y="9"/>
                  </a:cubicBezTo>
                  <a:cubicBezTo>
                    <a:pt x="1554" y="3"/>
                    <a:pt x="1417" y="0"/>
                    <a:pt x="128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6" name="Google Shape;93;p15"/>
            <p:cNvSpPr/>
            <p:nvPr/>
          </p:nvSpPr>
          <p:spPr>
            <a:xfrm>
              <a:off x="2191728" y="2273977"/>
              <a:ext cx="142979" cy="31909"/>
            </a:xfrm>
            <a:custGeom>
              <a:avLst/>
              <a:gdLst/>
              <a:ahLst/>
              <a:cxnLst/>
              <a:rect l="l" t="t" r="r" b="b"/>
              <a:pathLst>
                <a:path w="3513" h="784" extrusionOk="0">
                  <a:moveTo>
                    <a:pt x="1818" y="0"/>
                  </a:moveTo>
                  <a:cubicBezTo>
                    <a:pt x="1245" y="0"/>
                    <a:pt x="655" y="66"/>
                    <a:pt x="405" y="188"/>
                  </a:cubicBezTo>
                  <a:cubicBezTo>
                    <a:pt x="1" y="402"/>
                    <a:pt x="1298" y="783"/>
                    <a:pt x="1739" y="783"/>
                  </a:cubicBezTo>
                  <a:cubicBezTo>
                    <a:pt x="2203" y="783"/>
                    <a:pt x="3513" y="438"/>
                    <a:pt x="3096" y="188"/>
                  </a:cubicBezTo>
                  <a:cubicBezTo>
                    <a:pt x="2893" y="60"/>
                    <a:pt x="2363" y="0"/>
                    <a:pt x="1818"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7" name="Google Shape;94;p15"/>
            <p:cNvSpPr/>
            <p:nvPr/>
          </p:nvSpPr>
          <p:spPr>
            <a:xfrm>
              <a:off x="2206258" y="2424565"/>
              <a:ext cx="115385" cy="10216"/>
            </a:xfrm>
            <a:custGeom>
              <a:avLst/>
              <a:gdLst/>
              <a:ahLst/>
              <a:cxnLst/>
              <a:rect l="l" t="t" r="r" b="b"/>
              <a:pathLst>
                <a:path w="2835" h="251" extrusionOk="0">
                  <a:moveTo>
                    <a:pt x="1382" y="0"/>
                  </a:moveTo>
                  <a:cubicBezTo>
                    <a:pt x="1013" y="0"/>
                    <a:pt x="1" y="131"/>
                    <a:pt x="346" y="238"/>
                  </a:cubicBezTo>
                  <a:cubicBezTo>
                    <a:pt x="346" y="238"/>
                    <a:pt x="906" y="155"/>
                    <a:pt x="1370" y="155"/>
                  </a:cubicBezTo>
                  <a:cubicBezTo>
                    <a:pt x="1834" y="155"/>
                    <a:pt x="2501" y="250"/>
                    <a:pt x="2501" y="250"/>
                  </a:cubicBezTo>
                  <a:cubicBezTo>
                    <a:pt x="2835" y="155"/>
                    <a:pt x="1775" y="12"/>
                    <a:pt x="1382"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8" name="Google Shape;95;p15"/>
            <p:cNvSpPr/>
            <p:nvPr/>
          </p:nvSpPr>
          <p:spPr>
            <a:xfrm>
              <a:off x="2151028" y="2349067"/>
              <a:ext cx="225844" cy="30077"/>
            </a:xfrm>
            <a:custGeom>
              <a:avLst/>
              <a:gdLst/>
              <a:ahLst/>
              <a:cxnLst/>
              <a:rect l="l" t="t" r="r" b="b"/>
              <a:pathLst>
                <a:path w="5549" h="739" extrusionOk="0">
                  <a:moveTo>
                    <a:pt x="2311" y="1"/>
                  </a:moveTo>
                  <a:cubicBezTo>
                    <a:pt x="1737" y="1"/>
                    <a:pt x="1046" y="324"/>
                    <a:pt x="490" y="324"/>
                  </a:cubicBezTo>
                  <a:cubicBezTo>
                    <a:pt x="310" y="324"/>
                    <a:pt x="144" y="290"/>
                    <a:pt x="1" y="200"/>
                  </a:cubicBezTo>
                  <a:lnTo>
                    <a:pt x="1" y="200"/>
                  </a:lnTo>
                  <a:cubicBezTo>
                    <a:pt x="282" y="526"/>
                    <a:pt x="1696" y="739"/>
                    <a:pt x="3033" y="739"/>
                  </a:cubicBezTo>
                  <a:cubicBezTo>
                    <a:pt x="4187" y="739"/>
                    <a:pt x="5284" y="581"/>
                    <a:pt x="5549" y="200"/>
                  </a:cubicBezTo>
                  <a:lnTo>
                    <a:pt x="5549" y="200"/>
                  </a:lnTo>
                  <a:cubicBezTo>
                    <a:pt x="5406" y="290"/>
                    <a:pt x="5240" y="324"/>
                    <a:pt x="5061" y="324"/>
                  </a:cubicBezTo>
                  <a:cubicBezTo>
                    <a:pt x="4507" y="324"/>
                    <a:pt x="3822" y="1"/>
                    <a:pt x="3249" y="1"/>
                  </a:cubicBezTo>
                  <a:cubicBezTo>
                    <a:pt x="3097" y="1"/>
                    <a:pt x="2954" y="23"/>
                    <a:pt x="2822" y="81"/>
                  </a:cubicBezTo>
                  <a:lnTo>
                    <a:pt x="2739" y="81"/>
                  </a:lnTo>
                  <a:cubicBezTo>
                    <a:pt x="2608" y="23"/>
                    <a:pt x="2463" y="1"/>
                    <a:pt x="2311" y="1"/>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9" name="Google Shape;96;p15"/>
            <p:cNvSpPr/>
            <p:nvPr/>
          </p:nvSpPr>
          <p:spPr>
            <a:xfrm>
              <a:off x="2164093" y="2364940"/>
              <a:ext cx="202116" cy="38258"/>
            </a:xfrm>
            <a:custGeom>
              <a:avLst/>
              <a:gdLst/>
              <a:ahLst/>
              <a:cxnLst/>
              <a:rect l="l" t="t" r="r" b="b"/>
              <a:pathLst>
                <a:path w="4966" h="940" extrusionOk="0">
                  <a:moveTo>
                    <a:pt x="1" y="1"/>
                  </a:moveTo>
                  <a:cubicBezTo>
                    <a:pt x="332" y="259"/>
                    <a:pt x="1409" y="931"/>
                    <a:pt x="2147" y="931"/>
                  </a:cubicBezTo>
                  <a:cubicBezTo>
                    <a:pt x="2258" y="931"/>
                    <a:pt x="2362" y="916"/>
                    <a:pt x="2454" y="882"/>
                  </a:cubicBezTo>
                  <a:cubicBezTo>
                    <a:pt x="2584" y="922"/>
                    <a:pt x="2712" y="939"/>
                    <a:pt x="2838" y="939"/>
                  </a:cubicBezTo>
                  <a:cubicBezTo>
                    <a:pt x="3651" y="939"/>
                    <a:pt x="4389" y="211"/>
                    <a:pt x="4966" y="36"/>
                  </a:cubicBezTo>
                  <a:lnTo>
                    <a:pt x="4966" y="36"/>
                  </a:lnTo>
                  <a:lnTo>
                    <a:pt x="2454" y="298"/>
                  </a:lnTo>
                  <a:lnTo>
                    <a:pt x="1" y="1"/>
                  </a:ln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0" name="Google Shape;97;p15"/>
            <p:cNvSpPr/>
            <p:nvPr/>
          </p:nvSpPr>
          <p:spPr>
            <a:xfrm>
              <a:off x="2202880" y="2371737"/>
              <a:ext cx="114408" cy="12658"/>
            </a:xfrm>
            <a:custGeom>
              <a:avLst/>
              <a:gdLst/>
              <a:ahLst/>
              <a:cxnLst/>
              <a:rect l="l" t="t" r="r" b="b"/>
              <a:pathLst>
                <a:path w="2811" h="311" extrusionOk="0">
                  <a:moveTo>
                    <a:pt x="2810" y="0"/>
                  </a:moveTo>
                  <a:lnTo>
                    <a:pt x="2810" y="0"/>
                  </a:lnTo>
                  <a:cubicBezTo>
                    <a:pt x="2632" y="84"/>
                    <a:pt x="2370" y="131"/>
                    <a:pt x="2096" y="167"/>
                  </a:cubicBezTo>
                  <a:cubicBezTo>
                    <a:pt x="1917" y="179"/>
                    <a:pt x="1715" y="262"/>
                    <a:pt x="1524" y="262"/>
                  </a:cubicBezTo>
                  <a:cubicBezTo>
                    <a:pt x="1322" y="262"/>
                    <a:pt x="1096" y="167"/>
                    <a:pt x="893" y="143"/>
                  </a:cubicBezTo>
                  <a:cubicBezTo>
                    <a:pt x="560" y="119"/>
                    <a:pt x="251" y="72"/>
                    <a:pt x="0" y="12"/>
                  </a:cubicBezTo>
                  <a:lnTo>
                    <a:pt x="0" y="12"/>
                  </a:lnTo>
                  <a:cubicBezTo>
                    <a:pt x="1" y="12"/>
                    <a:pt x="746" y="310"/>
                    <a:pt x="1482" y="310"/>
                  </a:cubicBezTo>
                  <a:cubicBezTo>
                    <a:pt x="1496" y="310"/>
                    <a:pt x="1510" y="310"/>
                    <a:pt x="1524" y="310"/>
                  </a:cubicBezTo>
                  <a:cubicBezTo>
                    <a:pt x="2274" y="310"/>
                    <a:pt x="2810" y="0"/>
                    <a:pt x="2810" y="0"/>
                  </a:cubicBez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1" name="Google Shape;98;p15"/>
            <p:cNvSpPr/>
            <p:nvPr/>
          </p:nvSpPr>
          <p:spPr>
            <a:xfrm>
              <a:off x="2625914" y="3196473"/>
              <a:ext cx="88238" cy="491900"/>
            </a:xfrm>
            <a:custGeom>
              <a:avLst/>
              <a:gdLst/>
              <a:ahLst/>
              <a:cxnLst/>
              <a:rect l="l" t="t" r="r" b="b"/>
              <a:pathLst>
                <a:path w="2168" h="12086" extrusionOk="0">
                  <a:moveTo>
                    <a:pt x="1" y="1"/>
                  </a:moveTo>
                  <a:lnTo>
                    <a:pt x="453" y="7013"/>
                  </a:lnTo>
                  <a:lnTo>
                    <a:pt x="1072" y="7299"/>
                  </a:lnTo>
                  <a:lnTo>
                    <a:pt x="1370" y="12085"/>
                  </a:lnTo>
                  <a:lnTo>
                    <a:pt x="1644" y="6406"/>
                  </a:lnTo>
                  <a:lnTo>
                    <a:pt x="2168" y="6299"/>
                  </a:lnTo>
                  <a:lnTo>
                    <a:pt x="2168" y="6299"/>
                  </a:lnTo>
                  <a:lnTo>
                    <a:pt x="1191" y="6478"/>
                  </a:lnTo>
                  <a:lnTo>
                    <a:pt x="1" y="1"/>
                  </a:ln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2" name="Google Shape;99;p15"/>
            <p:cNvSpPr/>
            <p:nvPr/>
          </p:nvSpPr>
          <p:spPr>
            <a:xfrm>
              <a:off x="1769181" y="3196473"/>
              <a:ext cx="114408" cy="573300"/>
            </a:xfrm>
            <a:custGeom>
              <a:avLst/>
              <a:gdLst/>
              <a:ahLst/>
              <a:cxnLst/>
              <a:rect l="l" t="t" r="r" b="b"/>
              <a:pathLst>
                <a:path w="2811" h="14086" extrusionOk="0">
                  <a:moveTo>
                    <a:pt x="386" y="6230"/>
                  </a:moveTo>
                  <a:cubicBezTo>
                    <a:pt x="376" y="6230"/>
                    <a:pt x="369" y="6240"/>
                    <a:pt x="369" y="6240"/>
                  </a:cubicBezTo>
                  <a:lnTo>
                    <a:pt x="410" y="6247"/>
                  </a:lnTo>
                  <a:lnTo>
                    <a:pt x="410" y="6247"/>
                  </a:lnTo>
                  <a:cubicBezTo>
                    <a:pt x="401" y="6234"/>
                    <a:pt x="393" y="6230"/>
                    <a:pt x="386" y="6230"/>
                  </a:cubicBezTo>
                  <a:close/>
                  <a:moveTo>
                    <a:pt x="2810" y="1"/>
                  </a:moveTo>
                  <a:lnTo>
                    <a:pt x="1620" y="6478"/>
                  </a:lnTo>
                  <a:lnTo>
                    <a:pt x="410" y="6247"/>
                  </a:lnTo>
                  <a:lnTo>
                    <a:pt x="410" y="6247"/>
                  </a:lnTo>
                  <a:cubicBezTo>
                    <a:pt x="447" y="6299"/>
                    <a:pt x="498" y="6496"/>
                    <a:pt x="512" y="7168"/>
                  </a:cubicBezTo>
                  <a:cubicBezTo>
                    <a:pt x="608" y="9847"/>
                    <a:pt x="0" y="14086"/>
                    <a:pt x="0" y="14086"/>
                  </a:cubicBezTo>
                  <a:lnTo>
                    <a:pt x="1131" y="7299"/>
                  </a:lnTo>
                  <a:lnTo>
                    <a:pt x="2155" y="7299"/>
                  </a:lnTo>
                  <a:lnTo>
                    <a:pt x="2810" y="1"/>
                  </a:ln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3" name="Google Shape;100;p15"/>
            <p:cNvSpPr/>
            <p:nvPr/>
          </p:nvSpPr>
          <p:spPr>
            <a:xfrm>
              <a:off x="2563888" y="2040768"/>
              <a:ext cx="37851" cy="96947"/>
            </a:xfrm>
            <a:custGeom>
              <a:avLst/>
              <a:gdLst/>
              <a:ahLst/>
              <a:cxnLst/>
              <a:rect l="l" t="t" r="r" b="b"/>
              <a:pathLst>
                <a:path w="930" h="2382" extrusionOk="0">
                  <a:moveTo>
                    <a:pt x="274" y="0"/>
                  </a:moveTo>
                  <a:lnTo>
                    <a:pt x="1" y="2382"/>
                  </a:lnTo>
                  <a:cubicBezTo>
                    <a:pt x="1" y="2382"/>
                    <a:pt x="870" y="1655"/>
                    <a:pt x="906" y="1286"/>
                  </a:cubicBezTo>
                  <a:cubicBezTo>
                    <a:pt x="929" y="917"/>
                    <a:pt x="274" y="0"/>
                    <a:pt x="274"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4" name="Google Shape;101;p15"/>
            <p:cNvSpPr/>
            <p:nvPr/>
          </p:nvSpPr>
          <p:spPr>
            <a:xfrm>
              <a:off x="1301539" y="4483026"/>
              <a:ext cx="1885590" cy="50427"/>
            </a:xfrm>
            <a:custGeom>
              <a:avLst/>
              <a:gdLst/>
              <a:ahLst/>
              <a:cxnLst/>
              <a:rect l="l" t="t" r="r" b="b"/>
              <a:pathLst>
                <a:path w="46329" h="1239" extrusionOk="0">
                  <a:moveTo>
                    <a:pt x="144" y="1"/>
                  </a:moveTo>
                  <a:cubicBezTo>
                    <a:pt x="72" y="1"/>
                    <a:pt x="1" y="84"/>
                    <a:pt x="1" y="155"/>
                  </a:cubicBezTo>
                  <a:lnTo>
                    <a:pt x="1" y="1096"/>
                  </a:lnTo>
                  <a:cubicBezTo>
                    <a:pt x="1" y="1167"/>
                    <a:pt x="72" y="1239"/>
                    <a:pt x="144" y="1239"/>
                  </a:cubicBezTo>
                  <a:lnTo>
                    <a:pt x="46173" y="1239"/>
                  </a:lnTo>
                  <a:cubicBezTo>
                    <a:pt x="46257" y="1239"/>
                    <a:pt x="46328" y="1167"/>
                    <a:pt x="46328" y="1096"/>
                  </a:cubicBezTo>
                  <a:lnTo>
                    <a:pt x="46328" y="155"/>
                  </a:lnTo>
                  <a:cubicBezTo>
                    <a:pt x="46328" y="84"/>
                    <a:pt x="46257" y="1"/>
                    <a:pt x="4617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5" name="Google Shape;102;p15"/>
            <p:cNvSpPr/>
            <p:nvPr/>
          </p:nvSpPr>
          <p:spPr>
            <a:xfrm>
              <a:off x="2077361" y="2112969"/>
              <a:ext cx="72731" cy="100814"/>
            </a:xfrm>
            <a:custGeom>
              <a:avLst/>
              <a:gdLst/>
              <a:ahLst/>
              <a:cxnLst/>
              <a:rect l="l" t="t" r="r" b="b"/>
              <a:pathLst>
                <a:path w="1787" h="2477" extrusionOk="0">
                  <a:moveTo>
                    <a:pt x="894" y="0"/>
                  </a:moveTo>
                  <a:cubicBezTo>
                    <a:pt x="406" y="0"/>
                    <a:pt x="1" y="548"/>
                    <a:pt x="1" y="1239"/>
                  </a:cubicBezTo>
                  <a:cubicBezTo>
                    <a:pt x="1" y="1917"/>
                    <a:pt x="406" y="2477"/>
                    <a:pt x="894" y="2477"/>
                  </a:cubicBezTo>
                  <a:cubicBezTo>
                    <a:pt x="1382" y="2477"/>
                    <a:pt x="1787" y="1917"/>
                    <a:pt x="1787" y="1239"/>
                  </a:cubicBezTo>
                  <a:cubicBezTo>
                    <a:pt x="1787" y="572"/>
                    <a:pt x="1382" y="12"/>
                    <a:pt x="89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6" name="Google Shape;103;p15"/>
            <p:cNvSpPr/>
            <p:nvPr/>
          </p:nvSpPr>
          <p:spPr>
            <a:xfrm>
              <a:off x="2366168" y="2112969"/>
              <a:ext cx="72731" cy="100814"/>
            </a:xfrm>
            <a:custGeom>
              <a:avLst/>
              <a:gdLst/>
              <a:ahLst/>
              <a:cxnLst/>
              <a:rect l="l" t="t" r="r" b="b"/>
              <a:pathLst>
                <a:path w="1787" h="2477" extrusionOk="0">
                  <a:moveTo>
                    <a:pt x="894" y="0"/>
                  </a:moveTo>
                  <a:cubicBezTo>
                    <a:pt x="406" y="0"/>
                    <a:pt x="1" y="548"/>
                    <a:pt x="1" y="1239"/>
                  </a:cubicBezTo>
                  <a:cubicBezTo>
                    <a:pt x="1" y="1917"/>
                    <a:pt x="406" y="2477"/>
                    <a:pt x="894" y="2477"/>
                  </a:cubicBezTo>
                  <a:cubicBezTo>
                    <a:pt x="1382" y="2477"/>
                    <a:pt x="1787" y="1917"/>
                    <a:pt x="1787" y="1239"/>
                  </a:cubicBezTo>
                  <a:cubicBezTo>
                    <a:pt x="1787" y="572"/>
                    <a:pt x="1382" y="12"/>
                    <a:pt x="89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7" name="Google Shape;104;p15"/>
            <p:cNvSpPr/>
            <p:nvPr/>
          </p:nvSpPr>
          <p:spPr>
            <a:xfrm>
              <a:off x="1929742" y="2140726"/>
              <a:ext cx="654537" cy="389499"/>
            </a:xfrm>
            <a:custGeom>
              <a:avLst/>
              <a:gdLst/>
              <a:ahLst/>
              <a:cxnLst/>
              <a:rect l="l" t="t" r="r" b="b"/>
              <a:pathLst>
                <a:path w="16082" h="9570" extrusionOk="0">
                  <a:moveTo>
                    <a:pt x="65" y="1"/>
                  </a:moveTo>
                  <a:cubicBezTo>
                    <a:pt x="0" y="1"/>
                    <a:pt x="89" y="603"/>
                    <a:pt x="615" y="2759"/>
                  </a:cubicBezTo>
                  <a:cubicBezTo>
                    <a:pt x="1782" y="7605"/>
                    <a:pt x="7259" y="9570"/>
                    <a:pt x="8224" y="9570"/>
                  </a:cubicBezTo>
                  <a:cubicBezTo>
                    <a:pt x="9188" y="9570"/>
                    <a:pt x="10462" y="8724"/>
                    <a:pt x="13141" y="6557"/>
                  </a:cubicBezTo>
                  <a:cubicBezTo>
                    <a:pt x="15820" y="4379"/>
                    <a:pt x="16082" y="735"/>
                    <a:pt x="16082" y="735"/>
                  </a:cubicBezTo>
                  <a:lnTo>
                    <a:pt x="16082" y="735"/>
                  </a:lnTo>
                  <a:cubicBezTo>
                    <a:pt x="15394" y="1695"/>
                    <a:pt x="13549" y="3294"/>
                    <a:pt x="11894" y="3294"/>
                  </a:cubicBezTo>
                  <a:cubicBezTo>
                    <a:pt x="11372" y="3294"/>
                    <a:pt x="10869" y="3135"/>
                    <a:pt x="10426" y="2747"/>
                  </a:cubicBezTo>
                  <a:cubicBezTo>
                    <a:pt x="9496" y="1926"/>
                    <a:pt x="9035" y="1527"/>
                    <a:pt x="8522" y="1527"/>
                  </a:cubicBezTo>
                  <a:cubicBezTo>
                    <a:pt x="8016" y="1527"/>
                    <a:pt x="7459" y="1914"/>
                    <a:pt x="6354" y="2664"/>
                  </a:cubicBezTo>
                  <a:cubicBezTo>
                    <a:pt x="5759" y="3071"/>
                    <a:pt x="5130" y="3239"/>
                    <a:pt x="4511" y="3239"/>
                  </a:cubicBezTo>
                  <a:cubicBezTo>
                    <a:pt x="2812" y="3239"/>
                    <a:pt x="1179" y="1982"/>
                    <a:pt x="473" y="961"/>
                  </a:cubicBezTo>
                  <a:cubicBezTo>
                    <a:pt x="473" y="961"/>
                    <a:pt x="146" y="1"/>
                    <a:pt x="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8" name="Google Shape;105;p15"/>
            <p:cNvSpPr/>
            <p:nvPr/>
          </p:nvSpPr>
          <p:spPr>
            <a:xfrm>
              <a:off x="2004183" y="2745807"/>
              <a:ext cx="51404" cy="251567"/>
            </a:xfrm>
            <a:custGeom>
              <a:avLst/>
              <a:gdLst/>
              <a:ahLst/>
              <a:cxnLst/>
              <a:rect l="l" t="t" r="r" b="b"/>
              <a:pathLst>
                <a:path w="1263" h="6181" fill="none" extrusionOk="0">
                  <a:moveTo>
                    <a:pt x="1" y="1"/>
                  </a:moveTo>
                  <a:cubicBezTo>
                    <a:pt x="25" y="2025"/>
                    <a:pt x="775" y="4097"/>
                    <a:pt x="1263" y="6180"/>
                  </a:cubicBezTo>
                </a:path>
              </a:pathLst>
            </a:custGeom>
            <a:noFill/>
            <a:ln w="387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9" name="Google Shape;106;p15"/>
            <p:cNvSpPr/>
            <p:nvPr/>
          </p:nvSpPr>
          <p:spPr>
            <a:xfrm>
              <a:off x="2428683" y="2748249"/>
              <a:ext cx="83394" cy="379446"/>
            </a:xfrm>
            <a:custGeom>
              <a:avLst/>
              <a:gdLst/>
              <a:ahLst/>
              <a:cxnLst/>
              <a:rect l="l" t="t" r="r" b="b"/>
              <a:pathLst>
                <a:path w="2049" h="9323" fill="none" extrusionOk="0">
                  <a:moveTo>
                    <a:pt x="2049" y="0"/>
                  </a:moveTo>
                  <a:cubicBezTo>
                    <a:pt x="1799" y="1489"/>
                    <a:pt x="775" y="2727"/>
                    <a:pt x="418" y="4251"/>
                  </a:cubicBezTo>
                  <a:cubicBezTo>
                    <a:pt x="1" y="6037"/>
                    <a:pt x="287" y="7561"/>
                    <a:pt x="656" y="9323"/>
                  </a:cubicBezTo>
                </a:path>
              </a:pathLst>
            </a:custGeom>
            <a:noFill/>
            <a:ln w="387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0" name="Google Shape;107;p15"/>
            <p:cNvSpPr/>
            <p:nvPr/>
          </p:nvSpPr>
          <p:spPr>
            <a:xfrm>
              <a:off x="2445166" y="3074374"/>
              <a:ext cx="10704" cy="53317"/>
            </a:xfrm>
            <a:custGeom>
              <a:avLst/>
              <a:gdLst/>
              <a:ahLst/>
              <a:cxnLst/>
              <a:rect l="l" t="t" r="r" b="b"/>
              <a:pathLst>
                <a:path w="263" h="1310" fill="none" extrusionOk="0">
                  <a:moveTo>
                    <a:pt x="1" y="0"/>
                  </a:moveTo>
                  <a:lnTo>
                    <a:pt x="263" y="1310"/>
                  </a:lnTo>
                </a:path>
              </a:pathLst>
            </a:custGeom>
            <a:noFill/>
            <a:ln w="7450"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1" name="Google Shape;108;p15"/>
            <p:cNvSpPr/>
            <p:nvPr/>
          </p:nvSpPr>
          <p:spPr>
            <a:xfrm>
              <a:off x="1893723" y="1701334"/>
              <a:ext cx="707040" cy="741188"/>
            </a:xfrm>
            <a:custGeom>
              <a:avLst/>
              <a:gdLst/>
              <a:ahLst/>
              <a:cxnLst/>
              <a:rect l="l" t="t" r="r" b="b"/>
              <a:pathLst>
                <a:path w="17372" h="18211" extrusionOk="0">
                  <a:moveTo>
                    <a:pt x="9314" y="1"/>
                  </a:moveTo>
                  <a:cubicBezTo>
                    <a:pt x="8798" y="1"/>
                    <a:pt x="524" y="4459"/>
                    <a:pt x="524" y="4459"/>
                  </a:cubicBezTo>
                  <a:cubicBezTo>
                    <a:pt x="524" y="4459"/>
                    <a:pt x="0" y="11793"/>
                    <a:pt x="96" y="12662"/>
                  </a:cubicBezTo>
                  <a:cubicBezTo>
                    <a:pt x="179" y="13520"/>
                    <a:pt x="941" y="15936"/>
                    <a:pt x="941" y="15936"/>
                  </a:cubicBezTo>
                  <a:lnTo>
                    <a:pt x="4287" y="17949"/>
                  </a:lnTo>
                  <a:cubicBezTo>
                    <a:pt x="3441" y="15603"/>
                    <a:pt x="2441" y="7376"/>
                    <a:pt x="6144" y="6102"/>
                  </a:cubicBezTo>
                  <a:cubicBezTo>
                    <a:pt x="7364" y="5677"/>
                    <a:pt x="8416" y="5507"/>
                    <a:pt x="9321" y="5507"/>
                  </a:cubicBezTo>
                  <a:cubicBezTo>
                    <a:pt x="11179" y="5507"/>
                    <a:pt x="12415" y="6223"/>
                    <a:pt x="13216" y="6912"/>
                  </a:cubicBezTo>
                  <a:cubicBezTo>
                    <a:pt x="14395" y="7924"/>
                    <a:pt x="13883" y="15817"/>
                    <a:pt x="12919" y="18211"/>
                  </a:cubicBezTo>
                  <a:lnTo>
                    <a:pt x="16955" y="15044"/>
                  </a:lnTo>
                  <a:lnTo>
                    <a:pt x="17372" y="3887"/>
                  </a:lnTo>
                  <a:cubicBezTo>
                    <a:pt x="17372" y="3887"/>
                    <a:pt x="9537" y="185"/>
                    <a:pt x="9335" y="6"/>
                  </a:cubicBezTo>
                  <a:cubicBezTo>
                    <a:pt x="9331" y="3"/>
                    <a:pt x="9324" y="1"/>
                    <a:pt x="931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2" name="Google Shape;109;p15"/>
            <p:cNvSpPr/>
            <p:nvPr/>
          </p:nvSpPr>
          <p:spPr>
            <a:xfrm>
              <a:off x="1790996" y="1390959"/>
              <a:ext cx="944973" cy="1381073"/>
            </a:xfrm>
            <a:custGeom>
              <a:avLst/>
              <a:gdLst/>
              <a:ahLst/>
              <a:cxnLst/>
              <a:rect l="l" t="t" r="r" b="b"/>
              <a:pathLst>
                <a:path w="23218" h="33933" extrusionOk="0">
                  <a:moveTo>
                    <a:pt x="11514" y="0"/>
                  </a:moveTo>
                  <a:cubicBezTo>
                    <a:pt x="10180" y="0"/>
                    <a:pt x="1608" y="5453"/>
                    <a:pt x="786" y="12252"/>
                  </a:cubicBezTo>
                  <a:cubicBezTo>
                    <a:pt x="0" y="19050"/>
                    <a:pt x="1786" y="27492"/>
                    <a:pt x="4763" y="33933"/>
                  </a:cubicBezTo>
                  <a:lnTo>
                    <a:pt x="5775" y="33933"/>
                  </a:lnTo>
                  <a:cubicBezTo>
                    <a:pt x="5775" y="33933"/>
                    <a:pt x="4024" y="21324"/>
                    <a:pt x="4477" y="16240"/>
                  </a:cubicBezTo>
                  <a:cubicBezTo>
                    <a:pt x="4882" y="11525"/>
                    <a:pt x="9085" y="10704"/>
                    <a:pt x="11871" y="10704"/>
                  </a:cubicBezTo>
                  <a:cubicBezTo>
                    <a:pt x="14657" y="10704"/>
                    <a:pt x="17764" y="11525"/>
                    <a:pt x="18312" y="15538"/>
                  </a:cubicBezTo>
                  <a:cubicBezTo>
                    <a:pt x="18883" y="19741"/>
                    <a:pt x="16943" y="33576"/>
                    <a:pt x="16943" y="33576"/>
                  </a:cubicBezTo>
                  <a:lnTo>
                    <a:pt x="18967" y="33933"/>
                  </a:lnTo>
                  <a:cubicBezTo>
                    <a:pt x="21277" y="27396"/>
                    <a:pt x="23217" y="17752"/>
                    <a:pt x="22205" y="12156"/>
                  </a:cubicBezTo>
                  <a:cubicBezTo>
                    <a:pt x="21134" y="6263"/>
                    <a:pt x="12859" y="0"/>
                    <a:pt x="11514"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3" name="Google Shape;110;p15"/>
            <p:cNvSpPr/>
            <p:nvPr/>
          </p:nvSpPr>
          <p:spPr>
            <a:xfrm>
              <a:off x="1301539" y="3226997"/>
              <a:ext cx="1885590" cy="1256083"/>
            </a:xfrm>
            <a:custGeom>
              <a:avLst/>
              <a:gdLst/>
              <a:ahLst/>
              <a:cxnLst/>
              <a:rect l="l" t="t" r="r" b="b"/>
              <a:pathLst>
                <a:path w="46329" h="30862" extrusionOk="0">
                  <a:moveTo>
                    <a:pt x="441" y="1"/>
                  </a:moveTo>
                  <a:cubicBezTo>
                    <a:pt x="203" y="1"/>
                    <a:pt x="1" y="191"/>
                    <a:pt x="1" y="441"/>
                  </a:cubicBezTo>
                  <a:lnTo>
                    <a:pt x="1" y="30421"/>
                  </a:lnTo>
                  <a:cubicBezTo>
                    <a:pt x="1" y="30671"/>
                    <a:pt x="203" y="30862"/>
                    <a:pt x="441" y="30862"/>
                  </a:cubicBezTo>
                  <a:lnTo>
                    <a:pt x="45876" y="30862"/>
                  </a:lnTo>
                  <a:cubicBezTo>
                    <a:pt x="46138" y="30862"/>
                    <a:pt x="46328" y="30671"/>
                    <a:pt x="46328" y="30421"/>
                  </a:cubicBezTo>
                  <a:lnTo>
                    <a:pt x="46328" y="441"/>
                  </a:lnTo>
                  <a:cubicBezTo>
                    <a:pt x="46328" y="191"/>
                    <a:pt x="46138" y="1"/>
                    <a:pt x="45876" y="1"/>
                  </a:cubicBezTo>
                  <a:close/>
                </a:path>
              </a:pathLst>
            </a:custGeom>
            <a:solidFill>
              <a:srgbClr val="D1202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4" name="Google Shape;111;p15"/>
            <p:cNvSpPr/>
            <p:nvPr/>
          </p:nvSpPr>
          <p:spPr>
            <a:xfrm>
              <a:off x="1092220" y="3508638"/>
              <a:ext cx="330525" cy="521367"/>
            </a:xfrm>
            <a:custGeom>
              <a:avLst/>
              <a:gdLst/>
              <a:ahLst/>
              <a:cxnLst/>
              <a:rect l="l" t="t" r="r" b="b"/>
              <a:pathLst>
                <a:path w="8121" h="12810" extrusionOk="0">
                  <a:moveTo>
                    <a:pt x="3652" y="0"/>
                  </a:moveTo>
                  <a:cubicBezTo>
                    <a:pt x="2300" y="0"/>
                    <a:pt x="1546" y="755"/>
                    <a:pt x="2001" y="2010"/>
                  </a:cubicBezTo>
                  <a:cubicBezTo>
                    <a:pt x="1882" y="2427"/>
                    <a:pt x="286" y="3380"/>
                    <a:pt x="1310" y="4404"/>
                  </a:cubicBezTo>
                  <a:cubicBezTo>
                    <a:pt x="1191" y="4701"/>
                    <a:pt x="0" y="5225"/>
                    <a:pt x="893" y="7035"/>
                  </a:cubicBezTo>
                  <a:cubicBezTo>
                    <a:pt x="393" y="8095"/>
                    <a:pt x="691" y="8976"/>
                    <a:pt x="1691" y="9749"/>
                  </a:cubicBezTo>
                  <a:cubicBezTo>
                    <a:pt x="2120" y="10071"/>
                    <a:pt x="2501" y="10952"/>
                    <a:pt x="3679" y="11952"/>
                  </a:cubicBezTo>
                  <a:cubicBezTo>
                    <a:pt x="4287" y="12476"/>
                    <a:pt x="5144" y="12809"/>
                    <a:pt x="5144" y="12809"/>
                  </a:cubicBezTo>
                  <a:lnTo>
                    <a:pt x="5120" y="8785"/>
                  </a:lnTo>
                  <a:cubicBezTo>
                    <a:pt x="6489" y="8726"/>
                    <a:pt x="7299" y="8404"/>
                    <a:pt x="7501" y="7630"/>
                  </a:cubicBezTo>
                  <a:cubicBezTo>
                    <a:pt x="7501" y="6928"/>
                    <a:pt x="5703" y="6975"/>
                    <a:pt x="5739" y="6904"/>
                  </a:cubicBezTo>
                  <a:cubicBezTo>
                    <a:pt x="6192" y="6785"/>
                    <a:pt x="7561" y="6975"/>
                    <a:pt x="7906" y="5785"/>
                  </a:cubicBezTo>
                  <a:cubicBezTo>
                    <a:pt x="8120" y="4916"/>
                    <a:pt x="6037" y="4749"/>
                    <a:pt x="5263" y="4701"/>
                  </a:cubicBezTo>
                  <a:cubicBezTo>
                    <a:pt x="5261" y="4696"/>
                    <a:pt x="5270" y="4694"/>
                    <a:pt x="5290" y="4694"/>
                  </a:cubicBezTo>
                  <a:cubicBezTo>
                    <a:pt x="5391" y="4694"/>
                    <a:pt x="5768" y="4752"/>
                    <a:pt x="6197" y="4752"/>
                  </a:cubicBezTo>
                  <a:cubicBezTo>
                    <a:pt x="6667" y="4752"/>
                    <a:pt x="7199" y="4683"/>
                    <a:pt x="7501" y="4392"/>
                  </a:cubicBezTo>
                  <a:cubicBezTo>
                    <a:pt x="7918" y="3999"/>
                    <a:pt x="7906" y="3451"/>
                    <a:pt x="7608" y="3106"/>
                  </a:cubicBezTo>
                  <a:cubicBezTo>
                    <a:pt x="7311" y="2772"/>
                    <a:pt x="5322" y="2332"/>
                    <a:pt x="5287" y="2272"/>
                  </a:cubicBezTo>
                  <a:cubicBezTo>
                    <a:pt x="5600" y="2272"/>
                    <a:pt x="5914" y="2323"/>
                    <a:pt x="6163" y="2323"/>
                  </a:cubicBezTo>
                  <a:cubicBezTo>
                    <a:pt x="6367" y="2323"/>
                    <a:pt x="6528" y="2289"/>
                    <a:pt x="6608" y="2165"/>
                  </a:cubicBezTo>
                  <a:cubicBezTo>
                    <a:pt x="7251" y="1237"/>
                    <a:pt x="6037" y="498"/>
                    <a:pt x="5061" y="224"/>
                  </a:cubicBezTo>
                  <a:cubicBezTo>
                    <a:pt x="4546" y="73"/>
                    <a:pt x="4071" y="0"/>
                    <a:pt x="3652"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5" name="Google Shape;112;p15"/>
            <p:cNvSpPr/>
            <p:nvPr/>
          </p:nvSpPr>
          <p:spPr>
            <a:xfrm>
              <a:off x="1215296" y="3585520"/>
              <a:ext cx="92104" cy="15629"/>
            </a:xfrm>
            <a:custGeom>
              <a:avLst/>
              <a:gdLst/>
              <a:ahLst/>
              <a:cxnLst/>
              <a:rect l="l" t="t" r="r" b="b"/>
              <a:pathLst>
                <a:path w="2263" h="384" extrusionOk="0">
                  <a:moveTo>
                    <a:pt x="146" y="1"/>
                  </a:moveTo>
                  <a:cubicBezTo>
                    <a:pt x="54" y="1"/>
                    <a:pt x="1" y="2"/>
                    <a:pt x="1" y="2"/>
                  </a:cubicBezTo>
                  <a:lnTo>
                    <a:pt x="2263" y="383"/>
                  </a:lnTo>
                  <a:cubicBezTo>
                    <a:pt x="1737" y="33"/>
                    <a:pt x="557" y="1"/>
                    <a:pt x="146"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6" name="Google Shape;113;p15"/>
            <p:cNvSpPr/>
            <p:nvPr/>
          </p:nvSpPr>
          <p:spPr>
            <a:xfrm>
              <a:off x="1192993" y="3686821"/>
              <a:ext cx="138665" cy="15100"/>
            </a:xfrm>
            <a:custGeom>
              <a:avLst/>
              <a:gdLst/>
              <a:ahLst/>
              <a:cxnLst/>
              <a:rect l="l" t="t" r="r" b="b"/>
              <a:pathLst>
                <a:path w="3407" h="371" extrusionOk="0">
                  <a:moveTo>
                    <a:pt x="225" y="0"/>
                  </a:moveTo>
                  <a:cubicBezTo>
                    <a:pt x="84" y="0"/>
                    <a:pt x="1" y="2"/>
                    <a:pt x="1" y="2"/>
                  </a:cubicBezTo>
                  <a:lnTo>
                    <a:pt x="3406" y="371"/>
                  </a:lnTo>
                  <a:cubicBezTo>
                    <a:pt x="2582" y="32"/>
                    <a:pt x="844" y="0"/>
                    <a:pt x="225"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7" name="Google Shape;114;p15"/>
            <p:cNvSpPr/>
            <p:nvPr/>
          </p:nvSpPr>
          <p:spPr>
            <a:xfrm>
              <a:off x="1178951" y="3781610"/>
              <a:ext cx="146886" cy="8018"/>
            </a:xfrm>
            <a:custGeom>
              <a:avLst/>
              <a:gdLst/>
              <a:ahLst/>
              <a:cxnLst/>
              <a:rect l="l" t="t" r="r" b="b"/>
              <a:pathLst>
                <a:path w="3609" h="197" extrusionOk="0">
                  <a:moveTo>
                    <a:pt x="1526" y="0"/>
                  </a:moveTo>
                  <a:cubicBezTo>
                    <a:pt x="994" y="0"/>
                    <a:pt x="447" y="47"/>
                    <a:pt x="1" y="185"/>
                  </a:cubicBezTo>
                  <a:lnTo>
                    <a:pt x="3608" y="197"/>
                  </a:lnTo>
                  <a:cubicBezTo>
                    <a:pt x="3608" y="189"/>
                    <a:pt x="2598" y="0"/>
                    <a:pt x="1526"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8" name="Google Shape;115;p15"/>
            <p:cNvSpPr/>
            <p:nvPr/>
          </p:nvSpPr>
          <p:spPr>
            <a:xfrm>
              <a:off x="1164910" y="3863742"/>
              <a:ext cx="135734" cy="15873"/>
            </a:xfrm>
            <a:custGeom>
              <a:avLst/>
              <a:gdLst/>
              <a:ahLst/>
              <a:cxnLst/>
              <a:rect l="l" t="t" r="r" b="b"/>
              <a:pathLst>
                <a:path w="3335" h="390" extrusionOk="0">
                  <a:moveTo>
                    <a:pt x="0" y="1"/>
                  </a:moveTo>
                  <a:cubicBezTo>
                    <a:pt x="0" y="1"/>
                    <a:pt x="1606" y="389"/>
                    <a:pt x="3007" y="389"/>
                  </a:cubicBezTo>
                  <a:cubicBezTo>
                    <a:pt x="3118" y="389"/>
                    <a:pt x="3227" y="387"/>
                    <a:pt x="3334" y="382"/>
                  </a:cubicBezTo>
                  <a:lnTo>
                    <a:pt x="3334" y="60"/>
                  </a:lnTo>
                  <a:lnTo>
                    <a:pt x="0"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9" name="Google Shape;116;p15"/>
            <p:cNvSpPr/>
            <p:nvPr/>
          </p:nvSpPr>
          <p:spPr>
            <a:xfrm>
              <a:off x="2600721" y="4533413"/>
              <a:ext cx="364428" cy="137485"/>
            </a:xfrm>
            <a:custGeom>
              <a:avLst/>
              <a:gdLst/>
              <a:ahLst/>
              <a:cxnLst/>
              <a:rect l="l" t="t" r="r" b="b"/>
              <a:pathLst>
                <a:path w="8954" h="3378" extrusionOk="0">
                  <a:moveTo>
                    <a:pt x="1" y="1"/>
                  </a:moveTo>
                  <a:cubicBezTo>
                    <a:pt x="485" y="1874"/>
                    <a:pt x="2565" y="3377"/>
                    <a:pt x="4873" y="3377"/>
                  </a:cubicBezTo>
                  <a:cubicBezTo>
                    <a:pt x="6249" y="3377"/>
                    <a:pt x="7705" y="2844"/>
                    <a:pt x="8954" y="1537"/>
                  </a:cubicBezTo>
                  <a:lnTo>
                    <a:pt x="7644" y="1"/>
                  </a:ln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0" name="Google Shape;117;p15"/>
            <p:cNvSpPr/>
            <p:nvPr/>
          </p:nvSpPr>
          <p:spPr>
            <a:xfrm>
              <a:off x="2649683" y="4533413"/>
              <a:ext cx="474928" cy="92877"/>
            </a:xfrm>
            <a:custGeom>
              <a:avLst/>
              <a:gdLst/>
              <a:ahLst/>
              <a:cxnLst/>
              <a:rect l="l" t="t" r="r" b="b"/>
              <a:pathLst>
                <a:path w="11669" h="2282" extrusionOk="0">
                  <a:moveTo>
                    <a:pt x="0" y="1"/>
                  </a:moveTo>
                  <a:cubicBezTo>
                    <a:pt x="0" y="1"/>
                    <a:pt x="429" y="1084"/>
                    <a:pt x="1834" y="1287"/>
                  </a:cubicBezTo>
                  <a:cubicBezTo>
                    <a:pt x="1834" y="1287"/>
                    <a:pt x="2152" y="2282"/>
                    <a:pt x="5073" y="2282"/>
                  </a:cubicBezTo>
                  <a:cubicBezTo>
                    <a:pt x="5299" y="2282"/>
                    <a:pt x="5540" y="2276"/>
                    <a:pt x="5798" y="2263"/>
                  </a:cubicBezTo>
                  <a:cubicBezTo>
                    <a:pt x="7549" y="2180"/>
                    <a:pt x="7977" y="2096"/>
                    <a:pt x="9180" y="1442"/>
                  </a:cubicBezTo>
                  <a:cubicBezTo>
                    <a:pt x="11668" y="1132"/>
                    <a:pt x="11001" y="1"/>
                    <a:pt x="11001" y="1"/>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1" name="Google Shape;118;p15"/>
            <p:cNvSpPr/>
            <p:nvPr/>
          </p:nvSpPr>
          <p:spPr>
            <a:xfrm>
              <a:off x="2043946" y="2952235"/>
              <a:ext cx="11640" cy="45625"/>
            </a:xfrm>
            <a:custGeom>
              <a:avLst/>
              <a:gdLst/>
              <a:ahLst/>
              <a:cxnLst/>
              <a:rect l="l" t="t" r="r" b="b"/>
              <a:pathLst>
                <a:path w="286" h="1121" fill="none" extrusionOk="0">
                  <a:moveTo>
                    <a:pt x="286" y="1120"/>
                  </a:moveTo>
                  <a:lnTo>
                    <a:pt x="0" y="1"/>
                  </a:lnTo>
                </a:path>
              </a:pathLst>
            </a:custGeom>
            <a:noFill/>
            <a:ln w="7450"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2" name="Google Shape;119;p15"/>
            <p:cNvSpPr/>
            <p:nvPr/>
          </p:nvSpPr>
          <p:spPr>
            <a:xfrm>
              <a:off x="1964459" y="3547873"/>
              <a:ext cx="589784" cy="661416"/>
            </a:xfrm>
            <a:custGeom>
              <a:avLst/>
              <a:gdLst/>
              <a:ahLst/>
              <a:cxnLst/>
              <a:rect l="l" t="t" r="r" b="b"/>
              <a:pathLst>
                <a:path w="14491" h="16251" extrusionOk="0">
                  <a:moveTo>
                    <a:pt x="7267" y="0"/>
                  </a:moveTo>
                  <a:cubicBezTo>
                    <a:pt x="7222" y="0"/>
                    <a:pt x="7177" y="12"/>
                    <a:pt x="7132" y="34"/>
                  </a:cubicBezTo>
                  <a:cubicBezTo>
                    <a:pt x="4947" y="1375"/>
                    <a:pt x="2774" y="1583"/>
                    <a:pt x="1592" y="1583"/>
                  </a:cubicBezTo>
                  <a:cubicBezTo>
                    <a:pt x="1557" y="1583"/>
                    <a:pt x="1522" y="1583"/>
                    <a:pt x="1489" y="1582"/>
                  </a:cubicBezTo>
                  <a:cubicBezTo>
                    <a:pt x="894" y="1558"/>
                    <a:pt x="524" y="1499"/>
                    <a:pt x="524" y="1499"/>
                  </a:cubicBezTo>
                  <a:cubicBezTo>
                    <a:pt x="508" y="1496"/>
                    <a:pt x="491" y="1495"/>
                    <a:pt x="474" y="1495"/>
                  </a:cubicBezTo>
                  <a:cubicBezTo>
                    <a:pt x="420" y="1495"/>
                    <a:pt x="368" y="1510"/>
                    <a:pt x="322" y="1546"/>
                  </a:cubicBezTo>
                  <a:cubicBezTo>
                    <a:pt x="263" y="1594"/>
                    <a:pt x="227" y="1666"/>
                    <a:pt x="227" y="1725"/>
                  </a:cubicBezTo>
                  <a:cubicBezTo>
                    <a:pt x="227" y="1773"/>
                    <a:pt x="1" y="6535"/>
                    <a:pt x="2680" y="11417"/>
                  </a:cubicBezTo>
                  <a:cubicBezTo>
                    <a:pt x="3513" y="12953"/>
                    <a:pt x="4846" y="14429"/>
                    <a:pt x="6942" y="16191"/>
                  </a:cubicBezTo>
                  <a:cubicBezTo>
                    <a:pt x="6990" y="16239"/>
                    <a:pt x="7049" y="16251"/>
                    <a:pt x="7109" y="16251"/>
                  </a:cubicBezTo>
                  <a:cubicBezTo>
                    <a:pt x="7168" y="16251"/>
                    <a:pt x="7204" y="16239"/>
                    <a:pt x="7263" y="16191"/>
                  </a:cubicBezTo>
                  <a:cubicBezTo>
                    <a:pt x="9276" y="14679"/>
                    <a:pt x="10692" y="13203"/>
                    <a:pt x="11585" y="11702"/>
                  </a:cubicBezTo>
                  <a:cubicBezTo>
                    <a:pt x="14431" y="6940"/>
                    <a:pt x="14491" y="2058"/>
                    <a:pt x="14491" y="1999"/>
                  </a:cubicBezTo>
                  <a:cubicBezTo>
                    <a:pt x="14491" y="1927"/>
                    <a:pt x="14455" y="1844"/>
                    <a:pt x="14395" y="1808"/>
                  </a:cubicBezTo>
                  <a:cubicBezTo>
                    <a:pt x="14349" y="1771"/>
                    <a:pt x="14302" y="1741"/>
                    <a:pt x="14250" y="1741"/>
                  </a:cubicBezTo>
                  <a:cubicBezTo>
                    <a:pt x="14236" y="1741"/>
                    <a:pt x="14220" y="1744"/>
                    <a:pt x="14205" y="1749"/>
                  </a:cubicBezTo>
                  <a:cubicBezTo>
                    <a:pt x="14205" y="1749"/>
                    <a:pt x="13776" y="1785"/>
                    <a:pt x="13121" y="1785"/>
                  </a:cubicBezTo>
                  <a:cubicBezTo>
                    <a:pt x="11871" y="1773"/>
                    <a:pt x="9454" y="1511"/>
                    <a:pt x="7418" y="46"/>
                  </a:cubicBezTo>
                  <a:cubicBezTo>
                    <a:pt x="7368" y="15"/>
                    <a:pt x="7318" y="0"/>
                    <a:pt x="72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3" name="Google Shape;120;p15"/>
            <p:cNvSpPr/>
            <p:nvPr/>
          </p:nvSpPr>
          <p:spPr>
            <a:xfrm>
              <a:off x="2223718" y="3729027"/>
              <a:ext cx="79528" cy="306797"/>
            </a:xfrm>
            <a:custGeom>
              <a:avLst/>
              <a:gdLst/>
              <a:ahLst/>
              <a:cxnLst/>
              <a:rect l="l" t="t" r="r" b="b"/>
              <a:pathLst>
                <a:path w="1954" h="7538" extrusionOk="0">
                  <a:moveTo>
                    <a:pt x="120" y="1"/>
                  </a:moveTo>
                  <a:lnTo>
                    <a:pt x="477" y="4799"/>
                  </a:lnTo>
                  <a:lnTo>
                    <a:pt x="1548" y="4799"/>
                  </a:lnTo>
                  <a:lnTo>
                    <a:pt x="1905" y="1"/>
                  </a:lnTo>
                  <a:close/>
                  <a:moveTo>
                    <a:pt x="1001" y="5585"/>
                  </a:moveTo>
                  <a:cubicBezTo>
                    <a:pt x="453" y="5585"/>
                    <a:pt x="0" y="6025"/>
                    <a:pt x="0" y="6537"/>
                  </a:cubicBezTo>
                  <a:cubicBezTo>
                    <a:pt x="0" y="7078"/>
                    <a:pt x="430" y="7537"/>
                    <a:pt x="980" y="7537"/>
                  </a:cubicBezTo>
                  <a:cubicBezTo>
                    <a:pt x="987" y="7537"/>
                    <a:pt x="994" y="7537"/>
                    <a:pt x="1001" y="7537"/>
                  </a:cubicBezTo>
                  <a:cubicBezTo>
                    <a:pt x="1524" y="7537"/>
                    <a:pt x="1953" y="7085"/>
                    <a:pt x="1953" y="6537"/>
                  </a:cubicBezTo>
                  <a:cubicBezTo>
                    <a:pt x="1953" y="6025"/>
                    <a:pt x="1524" y="5585"/>
                    <a:pt x="1001" y="5585"/>
                  </a:cubicBezTo>
                  <a:close/>
                </a:path>
              </a:pathLst>
            </a:custGeom>
            <a:solidFill>
              <a:srgbClr val="D1202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4" name="Google Shape;121;p15"/>
            <p:cNvSpPr/>
            <p:nvPr/>
          </p:nvSpPr>
          <p:spPr>
            <a:xfrm>
              <a:off x="2632711" y="2657611"/>
              <a:ext cx="401750" cy="366422"/>
            </a:xfrm>
            <a:custGeom>
              <a:avLst/>
              <a:gdLst/>
              <a:ahLst/>
              <a:cxnLst/>
              <a:rect l="l" t="t" r="r" b="b"/>
              <a:pathLst>
                <a:path w="9871" h="9003" extrusionOk="0">
                  <a:moveTo>
                    <a:pt x="7620" y="1"/>
                  </a:moveTo>
                  <a:cubicBezTo>
                    <a:pt x="6382" y="1"/>
                    <a:pt x="5394" y="1001"/>
                    <a:pt x="5394" y="2227"/>
                  </a:cubicBezTo>
                  <a:cubicBezTo>
                    <a:pt x="5394" y="2739"/>
                    <a:pt x="5572" y="3216"/>
                    <a:pt x="5846" y="3585"/>
                  </a:cubicBezTo>
                  <a:lnTo>
                    <a:pt x="2334" y="6621"/>
                  </a:lnTo>
                  <a:cubicBezTo>
                    <a:pt x="2084" y="6383"/>
                    <a:pt x="1762" y="6228"/>
                    <a:pt x="1381" y="6228"/>
                  </a:cubicBezTo>
                  <a:cubicBezTo>
                    <a:pt x="631" y="6228"/>
                    <a:pt x="0" y="6859"/>
                    <a:pt x="0" y="7621"/>
                  </a:cubicBezTo>
                  <a:cubicBezTo>
                    <a:pt x="0" y="8371"/>
                    <a:pt x="631" y="9002"/>
                    <a:pt x="1381" y="9002"/>
                  </a:cubicBezTo>
                  <a:cubicBezTo>
                    <a:pt x="2143" y="9002"/>
                    <a:pt x="2774" y="8371"/>
                    <a:pt x="2774" y="7621"/>
                  </a:cubicBezTo>
                  <a:cubicBezTo>
                    <a:pt x="2774" y="7323"/>
                    <a:pt x="2667" y="7038"/>
                    <a:pt x="2513" y="6811"/>
                  </a:cubicBezTo>
                  <a:lnTo>
                    <a:pt x="6025" y="3775"/>
                  </a:lnTo>
                  <a:cubicBezTo>
                    <a:pt x="6430" y="4192"/>
                    <a:pt x="7001" y="4466"/>
                    <a:pt x="7632" y="4466"/>
                  </a:cubicBezTo>
                  <a:cubicBezTo>
                    <a:pt x="8870" y="4466"/>
                    <a:pt x="9871" y="3466"/>
                    <a:pt x="9871" y="2227"/>
                  </a:cubicBezTo>
                  <a:cubicBezTo>
                    <a:pt x="9835" y="1001"/>
                    <a:pt x="8847" y="1"/>
                    <a:pt x="7620"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5" name="Google Shape;122;p15"/>
            <p:cNvSpPr/>
            <p:nvPr/>
          </p:nvSpPr>
          <p:spPr>
            <a:xfrm>
              <a:off x="2264418" y="4879399"/>
              <a:ext cx="914936" cy="109564"/>
            </a:xfrm>
            <a:custGeom>
              <a:avLst/>
              <a:gdLst/>
              <a:ahLst/>
              <a:cxnLst/>
              <a:rect l="l" t="t" r="r" b="b"/>
              <a:pathLst>
                <a:path w="22480" h="2692" extrusionOk="0">
                  <a:moveTo>
                    <a:pt x="1" y="1"/>
                  </a:moveTo>
                  <a:lnTo>
                    <a:pt x="1" y="2692"/>
                  </a:lnTo>
                  <a:lnTo>
                    <a:pt x="22480" y="2692"/>
                  </a:lnTo>
                  <a:lnTo>
                    <a:pt x="22480" y="1"/>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6" name="Google Shape;123;p15"/>
            <p:cNvSpPr/>
            <p:nvPr/>
          </p:nvSpPr>
          <p:spPr>
            <a:xfrm>
              <a:off x="2434014" y="5036907"/>
              <a:ext cx="745828" cy="54294"/>
            </a:xfrm>
            <a:custGeom>
              <a:avLst/>
              <a:gdLst/>
              <a:ahLst/>
              <a:cxnLst/>
              <a:rect l="l" t="t" r="r" b="b"/>
              <a:pathLst>
                <a:path w="18325" h="1334" extrusionOk="0">
                  <a:moveTo>
                    <a:pt x="1" y="1"/>
                  </a:moveTo>
                  <a:lnTo>
                    <a:pt x="1" y="1334"/>
                  </a:lnTo>
                  <a:lnTo>
                    <a:pt x="18324" y="1334"/>
                  </a:lnTo>
                  <a:lnTo>
                    <a:pt x="18324" y="1"/>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7" name="Google Shape;124;p15"/>
            <p:cNvSpPr/>
            <p:nvPr/>
          </p:nvSpPr>
          <p:spPr>
            <a:xfrm>
              <a:off x="2434014" y="5126079"/>
              <a:ext cx="745828" cy="54294"/>
            </a:xfrm>
            <a:custGeom>
              <a:avLst/>
              <a:gdLst/>
              <a:ahLst/>
              <a:cxnLst/>
              <a:rect l="l" t="t" r="r" b="b"/>
              <a:pathLst>
                <a:path w="18325" h="1334" extrusionOk="0">
                  <a:moveTo>
                    <a:pt x="1" y="0"/>
                  </a:moveTo>
                  <a:lnTo>
                    <a:pt x="1" y="1334"/>
                  </a:lnTo>
                  <a:lnTo>
                    <a:pt x="18324" y="1334"/>
                  </a:lnTo>
                  <a:lnTo>
                    <a:pt x="18324"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8" name="Google Shape;125;p15"/>
            <p:cNvSpPr/>
            <p:nvPr/>
          </p:nvSpPr>
          <p:spPr>
            <a:xfrm>
              <a:off x="2689895" y="5214764"/>
              <a:ext cx="489947" cy="54782"/>
            </a:xfrm>
            <a:custGeom>
              <a:avLst/>
              <a:gdLst/>
              <a:ahLst/>
              <a:cxnLst/>
              <a:rect l="l" t="t" r="r" b="b"/>
              <a:pathLst>
                <a:path w="12038" h="1346" extrusionOk="0">
                  <a:moveTo>
                    <a:pt x="0" y="0"/>
                  </a:moveTo>
                  <a:lnTo>
                    <a:pt x="0" y="1345"/>
                  </a:lnTo>
                  <a:lnTo>
                    <a:pt x="12037" y="1345"/>
                  </a:lnTo>
                  <a:lnTo>
                    <a:pt x="12037"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9" name="Google Shape;126;p15"/>
            <p:cNvSpPr/>
            <p:nvPr/>
          </p:nvSpPr>
          <p:spPr>
            <a:xfrm>
              <a:off x="2894859" y="2508365"/>
              <a:ext cx="94546" cy="94546"/>
            </a:xfrm>
            <a:custGeom>
              <a:avLst/>
              <a:gdLst/>
              <a:ahLst/>
              <a:cxnLst/>
              <a:rect l="l" t="t" r="r" b="b"/>
              <a:pathLst>
                <a:path w="2323" h="2323" extrusionOk="0">
                  <a:moveTo>
                    <a:pt x="1167" y="1"/>
                  </a:moveTo>
                  <a:cubicBezTo>
                    <a:pt x="524" y="1"/>
                    <a:pt x="1" y="525"/>
                    <a:pt x="1" y="1168"/>
                  </a:cubicBezTo>
                  <a:cubicBezTo>
                    <a:pt x="1" y="1811"/>
                    <a:pt x="524" y="2323"/>
                    <a:pt x="1167" y="2323"/>
                  </a:cubicBezTo>
                  <a:cubicBezTo>
                    <a:pt x="1810" y="2323"/>
                    <a:pt x="2322" y="1811"/>
                    <a:pt x="2322" y="1168"/>
                  </a:cubicBezTo>
                  <a:cubicBezTo>
                    <a:pt x="2322" y="525"/>
                    <a:pt x="1810" y="1"/>
                    <a:pt x="1167"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0" name="Google Shape;127;p15"/>
            <p:cNvSpPr/>
            <p:nvPr/>
          </p:nvSpPr>
          <p:spPr>
            <a:xfrm>
              <a:off x="-1006072" y="1271750"/>
              <a:ext cx="486039" cy="429385"/>
            </a:xfrm>
            <a:custGeom>
              <a:avLst/>
              <a:gdLst/>
              <a:ahLst/>
              <a:cxnLst/>
              <a:rect l="l" t="t" r="r" b="b"/>
              <a:pathLst>
                <a:path w="11942" h="10550" extrusionOk="0">
                  <a:moveTo>
                    <a:pt x="7370" y="0"/>
                  </a:moveTo>
                  <a:lnTo>
                    <a:pt x="0" y="10549"/>
                  </a:lnTo>
                  <a:lnTo>
                    <a:pt x="4572" y="10549"/>
                  </a:lnTo>
                  <a:lnTo>
                    <a:pt x="11942"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1" name="Google Shape;128;p15"/>
            <p:cNvSpPr/>
            <p:nvPr/>
          </p:nvSpPr>
          <p:spPr>
            <a:xfrm>
              <a:off x="-705666"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2" name="Google Shape;129;p15"/>
            <p:cNvSpPr/>
            <p:nvPr/>
          </p:nvSpPr>
          <p:spPr>
            <a:xfrm>
              <a:off x="-405219"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3" name="Google Shape;130;p15"/>
            <p:cNvSpPr/>
            <p:nvPr/>
          </p:nvSpPr>
          <p:spPr>
            <a:xfrm>
              <a:off x="-105261" y="1271750"/>
              <a:ext cx="486080" cy="429385"/>
            </a:xfrm>
            <a:custGeom>
              <a:avLst/>
              <a:gdLst/>
              <a:ahLst/>
              <a:cxnLst/>
              <a:rect l="l" t="t" r="r" b="b"/>
              <a:pathLst>
                <a:path w="11943" h="10550" extrusionOk="0">
                  <a:moveTo>
                    <a:pt x="7371" y="0"/>
                  </a:moveTo>
                  <a:lnTo>
                    <a:pt x="1" y="10549"/>
                  </a:lnTo>
                  <a:lnTo>
                    <a:pt x="4573" y="10549"/>
                  </a:lnTo>
                  <a:lnTo>
                    <a:pt x="11943"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4" name="Google Shape;131;p15"/>
            <p:cNvSpPr/>
            <p:nvPr/>
          </p:nvSpPr>
          <p:spPr>
            <a:xfrm>
              <a:off x="195186" y="1271750"/>
              <a:ext cx="485103" cy="429385"/>
            </a:xfrm>
            <a:custGeom>
              <a:avLst/>
              <a:gdLst/>
              <a:ahLst/>
              <a:cxnLst/>
              <a:rect l="l" t="t" r="r" b="b"/>
              <a:pathLst>
                <a:path w="11919" h="10550" extrusionOk="0">
                  <a:moveTo>
                    <a:pt x="7359" y="0"/>
                  </a:moveTo>
                  <a:lnTo>
                    <a:pt x="1" y="10549"/>
                  </a:lnTo>
                  <a:lnTo>
                    <a:pt x="4573"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5" name="Google Shape;132;p15"/>
            <p:cNvSpPr/>
            <p:nvPr/>
          </p:nvSpPr>
          <p:spPr>
            <a:xfrm>
              <a:off x="495633" y="1271750"/>
              <a:ext cx="485103" cy="429385"/>
            </a:xfrm>
            <a:custGeom>
              <a:avLst/>
              <a:gdLst/>
              <a:ahLst/>
              <a:cxnLst/>
              <a:rect l="l" t="t" r="r" b="b"/>
              <a:pathLst>
                <a:path w="11919" h="10550" extrusionOk="0">
                  <a:moveTo>
                    <a:pt x="7359" y="0"/>
                  </a:moveTo>
                  <a:lnTo>
                    <a:pt x="1" y="10549"/>
                  </a:lnTo>
                  <a:lnTo>
                    <a:pt x="4561"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6" name="Google Shape;133;p15"/>
            <p:cNvSpPr/>
            <p:nvPr/>
          </p:nvSpPr>
          <p:spPr>
            <a:xfrm>
              <a:off x="792702" y="1271750"/>
              <a:ext cx="485103" cy="429385"/>
            </a:xfrm>
            <a:custGeom>
              <a:avLst/>
              <a:gdLst/>
              <a:ahLst/>
              <a:cxnLst/>
              <a:rect l="l" t="t" r="r" b="b"/>
              <a:pathLst>
                <a:path w="11919" h="10550" extrusionOk="0">
                  <a:moveTo>
                    <a:pt x="7346" y="0"/>
                  </a:moveTo>
                  <a:lnTo>
                    <a:pt x="0" y="10549"/>
                  </a:lnTo>
                  <a:lnTo>
                    <a:pt x="4560" y="10549"/>
                  </a:lnTo>
                  <a:lnTo>
                    <a:pt x="11918"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grpSp>
      <p:pic>
        <p:nvPicPr>
          <p:cNvPr id="3" name="图片 2"/>
          <p:cNvPicPr>
            <a:picLocks noChangeAspect="1"/>
          </p:cNvPicPr>
          <p:nvPr/>
        </p:nvPicPr>
        <p:blipFill>
          <a:blip r:embed="rId1"/>
          <a:stretch>
            <a:fillRect/>
          </a:stretch>
        </p:blipFill>
        <p:spPr>
          <a:xfrm>
            <a:off x="11677571" y="6016506"/>
            <a:ext cx="247650" cy="390525"/>
          </a:xfrm>
          <a:prstGeom prst="rect">
            <a:avLst/>
          </a:prstGeom>
        </p:spPr>
      </p:pic>
      <p:sp>
        <p:nvSpPr>
          <p:cNvPr id="2" name="Google Shape;54;p15"/>
          <p:cNvSpPr txBox="1"/>
          <p:nvPr>
            <p:custDataLst>
              <p:tags r:id="rId2"/>
            </p:custDataLst>
          </p:nvPr>
        </p:nvSpPr>
        <p:spPr>
          <a:xfrm>
            <a:off x="2731135" y="1773555"/>
            <a:ext cx="6729730" cy="209804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panose="020B0604020202020204"/>
              <a:buNone/>
              <a:defRPr/>
            </a:pPr>
            <a:r>
              <a:rPr kumimoji="0" sz="60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rPr>
              <a:t>Malicious Code Analysis</a:t>
            </a:r>
            <a:endParaRPr kumimoji="0" sz="60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endParaRPr>
          </a:p>
        </p:txBody>
      </p:sp>
      <p:pic>
        <p:nvPicPr>
          <p:cNvPr id="4" name="图片 3"/>
          <p:cNvPicPr>
            <a:picLocks noChangeAspect="1"/>
          </p:cNvPicPr>
          <p:nvPr>
            <p:custDataLst>
              <p:tags r:id="rId3"/>
            </p:custDataLst>
          </p:nvPr>
        </p:nvPicPr>
        <p:blipFill>
          <a:blip r:embed="rId4"/>
          <a:stretch>
            <a:fillRect/>
          </a:stretch>
        </p:blipFill>
        <p:spPr>
          <a:xfrm>
            <a:off x="299085" y="109855"/>
            <a:ext cx="1848142" cy="1296000"/>
          </a:xfrm>
          <a:prstGeom prst="rect">
            <a:avLst/>
          </a:prstGeom>
          <a:noFill/>
          <a:ln w="9525">
            <a:noFill/>
          </a:ln>
        </p:spPr>
      </p:pic>
      <p:sp>
        <p:nvSpPr>
          <p:cNvPr id="5" name="Google Shape;55;p15"/>
          <p:cNvSpPr txBox="1"/>
          <p:nvPr>
            <p:custDataLst>
              <p:tags r:id="rId5"/>
            </p:custDataLst>
          </p:nvPr>
        </p:nvSpPr>
        <p:spPr>
          <a:xfrm>
            <a:off x="4536123" y="4035425"/>
            <a:ext cx="3119755" cy="749935"/>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Fangtian Zhong</a:t>
            </a:r>
            <a:endPar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CSCI 591</a:t>
            </a:r>
            <a:endPar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p:txBody>
      </p:sp>
      <p:sp>
        <p:nvSpPr>
          <p:cNvPr id="6" name="矩形 5"/>
          <p:cNvSpPr/>
          <p:nvPr>
            <p:custDataLst>
              <p:tags r:id="rId6"/>
            </p:custDataLst>
          </p:nvPr>
        </p:nvSpPr>
        <p:spPr>
          <a:xfrm>
            <a:off x="2886710" y="5492115"/>
            <a:ext cx="6418580"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Gianforte School of Computing </a:t>
            </a: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000" b="0" i="0" u="none" strike="noStrike" kern="1200" cap="none" spc="0" normalizeH="0" baseline="0" noProof="0" dirty="0">
                <a:ln>
                  <a:noFill/>
                </a:ln>
                <a:solidFill>
                  <a:srgbClr val="000000"/>
                </a:solidFill>
                <a:effectLst/>
                <a:uLnTx/>
                <a:uFillTx/>
                <a:latin typeface="Palatino Linotype" panose="02040502050505030304" charset="0"/>
                <a:ea typeface="+mn-ea"/>
                <a:cs typeface="Palatino Linotype" panose="02040502050505030304" charset="0"/>
                <a:sym typeface="+mn-ea"/>
              </a:rPr>
              <a:t>Norm Asbjornson College of Engineering</a:t>
            </a:r>
            <a:endParaRPr kumimoji="0" lang="en-US" altLang="en-GB" sz="2000" b="0" i="0" u="none" strike="noStrike" kern="1200" cap="none" spc="0" normalizeH="0" baseline="0" noProof="0" dirty="0">
              <a:ln>
                <a:noFill/>
              </a:ln>
              <a:solidFill>
                <a:srgbClr val="000000"/>
              </a:solidFill>
              <a:effectLst/>
              <a:uLnTx/>
              <a:uFillTx/>
              <a:latin typeface="Palatino Linotype" panose="02040502050505030304" charset="0"/>
              <a:ea typeface="+mn-ea"/>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E-mail: fangtian.zhong@montana.edu</a:t>
            </a: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sp>
        <p:nvSpPr>
          <p:cNvPr id="173" name="矩形 172"/>
          <p:cNvSpPr/>
          <p:nvPr>
            <p:custDataLst>
              <p:tags r:id="rId7"/>
            </p:custDataLst>
          </p:nvPr>
        </p:nvSpPr>
        <p:spPr>
          <a:xfrm>
            <a:off x="9970770" y="109855"/>
            <a:ext cx="1960245" cy="553085"/>
          </a:xfrm>
          <a:prstGeom prst="rect">
            <a:avLst/>
          </a:prstGeom>
        </p:spPr>
        <p:txBody>
          <a:bodyPr wrap="square">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rPr>
              <a:t>2023.12.05</a:t>
            </a:r>
            <a:endParaRPr kumimoji="0" lang="en-US" altLang="zh-CN" sz="1600" b="0" i="0" u="none" strike="noStrike" kern="1200" cap="none" spc="0" normalizeH="0" baseline="0" noProof="0" dirty="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9"/>
          <p:cNvSpPr txBox="1"/>
          <p:nvPr>
            <p:custDataLst>
              <p:tags r:id="rId1"/>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Sandboxing </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4"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2"/>
            </p:custDataLst>
          </p:nvPr>
        </p:nvSpPr>
        <p:spPr bwMode="auto">
          <a:xfrm>
            <a:off x="469900" y="1057910"/>
            <a:ext cx="10928985" cy="506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33400" fontAlgn="auto">
              <a:lnSpc>
                <a:spcPts val="3500"/>
              </a:lnSpc>
              <a:spcBef>
                <a:spcPts val="0"/>
              </a:spcBef>
              <a:spcAft>
                <a:spcPts val="1000"/>
              </a:spcAft>
              <a:buClrTx/>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Sandboxing is a security technique used to isolate running applications from the rest of the system. It works by creating a virtual environment, or sandbox, in which an application or process can run without affecting other parts of the system.</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a:p>
            <a:pPr marL="571500" indent="-533400" fontAlgn="auto">
              <a:lnSpc>
                <a:spcPts val="3500"/>
              </a:lnSpc>
              <a:spcBef>
                <a:spcPts val="0"/>
              </a:spcBef>
              <a:spcAft>
                <a:spcPts val="1000"/>
              </a:spcAft>
              <a:buClrTx/>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The sandboxed environment provides a controlled and secure environment for testing or running potentially risky applications. If the application performs any suspicious behavior, it will be confined within the sandbox and prevented from affecting other parts of the system.</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custDataLst>
              <p:tags r:id="rId1"/>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Sandboxing </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4"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2"/>
            </p:custDataLst>
          </p:nvPr>
        </p:nvSpPr>
        <p:spPr bwMode="auto">
          <a:xfrm>
            <a:off x="469900" y="1057910"/>
            <a:ext cx="10928985" cy="506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33400" fontAlgn="auto">
              <a:lnSpc>
                <a:spcPts val="3500"/>
              </a:lnSpc>
              <a:spcBef>
                <a:spcPts val="0"/>
              </a:spcBef>
              <a:spcAft>
                <a:spcPts val="1000"/>
              </a:spcAft>
              <a:buClrTx/>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Sandboxing can be implemented in various ways, such as virtual machines, containerization, or operating system-level sandboxes. For example, a virtual machine can be used to create a separate operating system environment within the host operating system, while containerization can be used to create isolated environments for individual applications or processes.</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9"/>
          <p:cNvSpPr txBox="1"/>
          <p:nvPr>
            <p:custDataLst>
              <p:tags r:id="rId1"/>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Sandboxes </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5" name="Text Box 8" descr="7b0a202020202262756c6c6574223a20227b5c2263617465676f727949645c223a31303030362c5c2274656d706c61746549645c223a32303233313438337d222c0a20202020227461726765744964223a202270726f636573734f6e6c696e6542756c6c6574220a7d0a"/>
          <p:cNvSpPr txBox="1">
            <a:spLocks noChangeArrowheads="1"/>
          </p:cNvSpPr>
          <p:nvPr>
            <p:custDataLst>
              <p:tags r:id="rId2"/>
            </p:custDataLst>
          </p:nvPr>
        </p:nvSpPr>
        <p:spPr bwMode="auto">
          <a:xfrm>
            <a:off x="469900" y="1057910"/>
            <a:ext cx="11356975" cy="327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fontAlgn="auto">
              <a:lnSpc>
                <a:spcPts val="3500"/>
              </a:lnSpc>
              <a:spcBef>
                <a:spcPts val="0"/>
              </a:spcBef>
              <a:spcAft>
                <a:spcPts val="1000"/>
              </a:spcAft>
              <a:buClrTx/>
              <a:buSzPct val="16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All-in-one software solutions to analyze the execution of a program.</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fontAlgn="auto">
              <a:lnSpc>
                <a:spcPts val="3500"/>
              </a:lnSpc>
              <a:spcBef>
                <a:spcPts val="0"/>
              </a:spcBef>
              <a:spcAft>
                <a:spcPts val="1000"/>
              </a:spcAft>
              <a:buClrTx/>
              <a:buSzPct val="16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Provides security mechanisms for running untrusted programs in a safe environment.</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fontAlgn="auto">
              <a:lnSpc>
                <a:spcPts val="3500"/>
              </a:lnSpc>
              <a:spcBef>
                <a:spcPts val="0"/>
              </a:spcBef>
              <a:spcAft>
                <a:spcPts val="1000"/>
              </a:spcAft>
              <a:buClrTx/>
              <a:buSzPct val="16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Lets you moniter behavior/changes to the system.</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fontAlgn="auto">
              <a:lnSpc>
                <a:spcPts val="3500"/>
              </a:lnSpc>
              <a:spcBef>
                <a:spcPts val="0"/>
              </a:spcBef>
              <a:spcAft>
                <a:spcPts val="1000"/>
              </a:spcAft>
              <a:buClrTx/>
              <a:buSzPct val="16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The “real” system remains isolated-so, it does not get infected.</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p:txBody>
      </p:sp>
      <p:pic>
        <p:nvPicPr>
          <p:cNvPr id="30" name="图片 29" descr="2355 [转换]"/>
          <p:cNvPicPr>
            <a:picLocks noChangeAspect="1"/>
          </p:cNvPicPr>
          <p:nvPr>
            <p:custDataLst>
              <p:tags r:id="rId4"/>
            </p:custDataLst>
          </p:nvPr>
        </p:nvPicPr>
        <p:blipFill>
          <a:blip r:embed="rId5"/>
          <a:srcRect l="86129" r="-376"/>
          <a:stretch>
            <a:fillRect/>
          </a:stretch>
        </p:blipFill>
        <p:spPr>
          <a:xfrm>
            <a:off x="583298" y="4801030"/>
            <a:ext cx="1012724" cy="1800000"/>
          </a:xfrm>
          <a:custGeom>
            <a:avLst/>
            <a:gdLst/>
            <a:ahLst/>
            <a:cxnLst>
              <a:cxn ang="3">
                <a:pos x="hc" y="t"/>
              </a:cxn>
              <a:cxn ang="cd2">
                <a:pos x="l" y="vc"/>
              </a:cxn>
              <a:cxn ang="cd4">
                <a:pos x="hc" y="b"/>
              </a:cxn>
              <a:cxn ang="0">
                <a:pos x="r" y="vc"/>
              </a:cxn>
            </a:cxnLst>
            <a:rect l="l" t="t" r="r" b="b"/>
            <a:pathLst>
              <a:path w="2839" h="5046">
                <a:moveTo>
                  <a:pt x="0" y="0"/>
                </a:moveTo>
                <a:lnTo>
                  <a:pt x="2839" y="0"/>
                </a:lnTo>
                <a:lnTo>
                  <a:pt x="2839" y="5046"/>
                </a:lnTo>
                <a:lnTo>
                  <a:pt x="2525" y="5046"/>
                </a:lnTo>
                <a:cubicBezTo>
                  <a:pt x="2567" y="5017"/>
                  <a:pt x="2591" y="4963"/>
                  <a:pt x="2587" y="4943"/>
                </a:cubicBezTo>
                <a:cubicBezTo>
                  <a:pt x="2610" y="4750"/>
                  <a:pt x="1913" y="4594"/>
                  <a:pt x="1231" y="4599"/>
                </a:cubicBezTo>
                <a:cubicBezTo>
                  <a:pt x="682" y="4593"/>
                  <a:pt x="171" y="4697"/>
                  <a:pt x="0" y="4798"/>
                </a:cubicBezTo>
                <a:lnTo>
                  <a:pt x="0" y="0"/>
                </a:lnTo>
                <a:close/>
              </a:path>
            </a:pathLst>
          </a:cu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custDataLst>
              <p:tags r:id="rId1"/>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Sandboxes </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4"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2"/>
            </p:custDataLst>
          </p:nvPr>
        </p:nvSpPr>
        <p:spPr bwMode="auto">
          <a:xfrm>
            <a:off x="469900" y="1098550"/>
            <a:ext cx="9604375" cy="164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fontAlgn="auto">
              <a:lnSpc>
                <a:spcPts val="4500"/>
              </a:lnSpc>
              <a:spcBef>
                <a:spcPts val="0"/>
              </a:spcBef>
              <a:buClrTx/>
              <a:buSzPct val="20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Usually use virtual components</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1143000" indent="-330200" fontAlgn="auto">
              <a:lnSpc>
                <a:spcPts val="3500"/>
              </a:lnSpc>
              <a:spcBef>
                <a:spcPts val="0"/>
              </a:spcBef>
              <a:buClr>
                <a:srgbClr val="D1202F"/>
              </a:buClr>
              <a:buSzPct val="120000"/>
              <a:buFont typeface="Wingdings" panose="05000000000000000000" charset="0"/>
              <a:buChar char="Ø"/>
              <a:extLst>
                <a:ext uri="{35155182-B16C-46BC-9424-99874614C6A1}">
                  <wpsdc:indentchars xmlns:wpsdc="http://www.wps.cn/officeDocument/2017/drawingmlCustomData" val="-100" checksum="3348769475"/>
                  <wpsdc:marlchars xmlns:wpsdc="http://www.wps.cn/officeDocument/2017/drawingmlCustomData" val="500" checksum="2068644371"/>
                </a:ext>
              </a:extLst>
            </a:pPr>
            <a:r>
              <a:rPr lang="en-US" altLang="zh-CN" sz="2600" b="0" dirty="0">
                <a:latin typeface="Arial" panose="020B0604020202020204" pitchFamily="34" charset="0"/>
                <a:cs typeface="Arial" panose="020B0604020202020204" pitchFamily="34" charset="0"/>
                <a:sym typeface="微软雅黑 Light" panose="020B0502040204020203" charset="-122"/>
              </a:rPr>
              <a:t>Simulates network services to allow program to execute as it “normally” would</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p:txBody>
      </p:sp>
      <p:sp>
        <p:nvSpPr>
          <p:cNvPr id="6"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4"/>
            </p:custDataLst>
          </p:nvPr>
        </p:nvSpPr>
        <p:spPr bwMode="auto">
          <a:xfrm>
            <a:off x="469900" y="2818130"/>
            <a:ext cx="9604375" cy="197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fontAlgn="auto">
              <a:lnSpc>
                <a:spcPts val="4500"/>
              </a:lnSpc>
              <a:spcBef>
                <a:spcPts val="0"/>
              </a:spcBef>
              <a:buClrTx/>
              <a:buSzPct val="20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Sandboxes for malware analysis</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1143000" indent="-330200" fontAlgn="auto">
              <a:lnSpc>
                <a:spcPts val="3500"/>
              </a:lnSpc>
              <a:spcBef>
                <a:spcPts val="0"/>
              </a:spcBef>
              <a:buClr>
                <a:srgbClr val="D1202F"/>
              </a:buClr>
              <a:buSzPct val="120000"/>
              <a:buFont typeface="Wingdings" panose="05000000000000000000" charset="0"/>
              <a:buChar char="Ø"/>
              <a:extLst>
                <a:ext uri="{35155182-B16C-46BC-9424-99874614C6A1}">
                  <wpsdc:indentchars xmlns:wpsdc="http://www.wps.cn/officeDocument/2017/drawingmlCustomData" val="-100" checksum="3348769475"/>
                  <wpsdc:marlchars xmlns:wpsdc="http://www.wps.cn/officeDocument/2017/drawingmlCustomData" val="500" checksum="2068644371"/>
                </a:ext>
              </a:extLst>
            </a:pPr>
            <a:r>
              <a:rPr lang="en-US" altLang="zh-CN" sz="2600" b="0" dirty="0">
                <a:latin typeface="Arial" panose="020B0604020202020204" pitchFamily="34" charset="0"/>
                <a:cs typeface="Arial" panose="020B0604020202020204" pitchFamily="34" charset="0"/>
                <a:sym typeface="微软雅黑 Light" panose="020B0502040204020203" charset="-122"/>
              </a:rPr>
              <a:t>There are many free and commercial versions available</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1143000" indent="-330200" fontAlgn="auto">
              <a:lnSpc>
                <a:spcPts val="3500"/>
              </a:lnSpc>
              <a:spcBef>
                <a:spcPts val="0"/>
              </a:spcBef>
              <a:buClr>
                <a:srgbClr val="D1202F"/>
              </a:buClr>
              <a:buSzPct val="120000"/>
              <a:buFont typeface="Wingdings" panose="05000000000000000000" charset="0"/>
              <a:buChar char="Ø"/>
              <a:extLst>
                <a:ext uri="{35155182-B16C-46BC-9424-99874614C6A1}">
                  <wpsdc:indentchars xmlns:wpsdc="http://www.wps.cn/officeDocument/2017/drawingmlCustomData" val="-100" checksum="3348769475"/>
                  <wpsdc:marlchars xmlns:wpsdc="http://www.wps.cn/officeDocument/2017/drawingmlCustomData" val="500" checksum="2068644371"/>
                </a:ext>
              </a:extLst>
            </a:pPr>
            <a:r>
              <a:rPr lang="en-US" altLang="zh-CN" sz="2600" b="0" dirty="0">
                <a:latin typeface="Arial" panose="020B0604020202020204" pitchFamily="34" charset="0"/>
                <a:cs typeface="Arial" panose="020B0604020202020204" pitchFamily="34" charset="0"/>
                <a:sym typeface="微软雅黑 Light" panose="020B0502040204020203" charset="-122"/>
              </a:rPr>
              <a:t>Lets you analyze a variety of file types: EXE, PDF, Office documents, URLs, etc.</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p:txBody>
      </p:sp>
      <p:pic>
        <p:nvPicPr>
          <p:cNvPr id="33" name="图片 32" descr="/Users/weiqingqing/Desktop/2555 [转换].png2555 [转换]"/>
          <p:cNvPicPr>
            <a:picLocks noChangeAspect="1"/>
          </p:cNvPicPr>
          <p:nvPr>
            <p:custDataLst>
              <p:tags r:id="rId5"/>
            </p:custDataLst>
          </p:nvPr>
        </p:nvPicPr>
        <p:blipFill>
          <a:blip r:embed="rId6"/>
          <a:srcRect l="23598" r="55071" b="9740"/>
          <a:stretch>
            <a:fillRect/>
          </a:stretch>
        </p:blipFill>
        <p:spPr>
          <a:xfrm flipH="1">
            <a:off x="131445" y="5104130"/>
            <a:ext cx="1552881" cy="1440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templates\docerresourceshop\icons\\32313534313139303b32313534313137383bc3e6b0fcbbfa"/>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151130" y="5459730"/>
            <a:ext cx="1080000" cy="1080000"/>
          </a:xfrm>
          <a:prstGeom prst="rect">
            <a:avLst/>
          </a:prstGeom>
        </p:spPr>
      </p:pic>
      <p:sp>
        <p:nvSpPr>
          <p:cNvPr id="2" name="内容占位符 9"/>
          <p:cNvSpPr txBox="1"/>
          <p:nvPr>
            <p:custDataLst>
              <p:tags r:id="rId4"/>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Sandboxes-drawbacks  </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6"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5"/>
            </p:custDataLst>
          </p:nvPr>
        </p:nvSpPr>
        <p:spPr bwMode="auto">
          <a:xfrm>
            <a:off x="469900" y="1098550"/>
            <a:ext cx="9604375"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fontAlgn="auto">
              <a:lnSpc>
                <a:spcPts val="5500"/>
              </a:lnSpc>
              <a:spcBef>
                <a:spcPts val="0"/>
              </a:spcBef>
              <a:buClrTx/>
              <a:buSzPct val="200000"/>
              <a:buFontTx/>
              <a:buBlip>
                <a:blip r:embed="rId6"/>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May run the EXE w/o command line arguments.</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fontAlgn="auto">
              <a:lnSpc>
                <a:spcPts val="5500"/>
              </a:lnSpc>
              <a:spcBef>
                <a:spcPts val="0"/>
              </a:spcBef>
              <a:buClrTx/>
              <a:buSzPct val="200000"/>
              <a:buFontTx/>
              <a:buBlip>
                <a:blip r:embed="rId6"/>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Execution may wait for response from C2.</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fontAlgn="auto">
              <a:lnSpc>
                <a:spcPts val="5500"/>
              </a:lnSpc>
              <a:spcBef>
                <a:spcPts val="0"/>
              </a:spcBef>
              <a:buClrTx/>
              <a:buSzPct val="200000"/>
              <a:buFontTx/>
              <a:buBlip>
                <a:blip r:embed="rId6"/>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Malware may find out that it is running in a sandbox .</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1143000" indent="-330200" fontAlgn="auto">
              <a:lnSpc>
                <a:spcPts val="3500"/>
              </a:lnSpc>
              <a:spcBef>
                <a:spcPts val="0"/>
              </a:spcBef>
              <a:buClr>
                <a:srgbClr val="D1202F"/>
              </a:buClr>
              <a:buSzPct val="120000"/>
              <a:buFont typeface="Wingdings" panose="05000000000000000000" charset="0"/>
              <a:buChar char="Ø"/>
              <a:extLst>
                <a:ext uri="{35155182-B16C-46BC-9424-99874614C6A1}">
                  <wpsdc:indentchars xmlns:wpsdc="http://www.wps.cn/officeDocument/2017/drawingmlCustomData" val="-100" checksum="3348769475"/>
                  <wpsdc:marlchars xmlns:wpsdc="http://www.wps.cn/officeDocument/2017/drawingmlCustomData" val="500" checksum="2068644371"/>
                </a:ext>
              </a:extLst>
            </a:pPr>
            <a:r>
              <a:rPr lang="en-US" altLang="zh-CN" sz="2600" b="0" dirty="0">
                <a:latin typeface="Arial" panose="020B0604020202020204" pitchFamily="34" charset="0"/>
                <a:cs typeface="Arial" panose="020B0604020202020204" pitchFamily="34" charset="0"/>
                <a:sym typeface="微软雅黑 Light" panose="020B0502040204020203" charset="-122"/>
              </a:rPr>
              <a:t>an anti-analysis technique</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1143000" indent="-330200" fontAlgn="auto">
              <a:lnSpc>
                <a:spcPts val="3500"/>
              </a:lnSpc>
              <a:spcBef>
                <a:spcPts val="0"/>
              </a:spcBef>
              <a:buClr>
                <a:srgbClr val="D1202F"/>
              </a:buClr>
              <a:buSzPct val="120000"/>
              <a:buFont typeface="Wingdings" panose="05000000000000000000" charset="0"/>
              <a:buChar char="Ø"/>
              <a:extLst>
                <a:ext uri="{35155182-B16C-46BC-9424-99874614C6A1}">
                  <wpsdc:indentchars xmlns:wpsdc="http://www.wps.cn/officeDocument/2017/drawingmlCustomData" val="-100" checksum="3348769475"/>
                  <wpsdc:marlchars xmlns:wpsdc="http://www.wps.cn/officeDocument/2017/drawingmlCustomData" val="500" checksum="2068644371"/>
                </a:ext>
              </a:extLst>
            </a:pPr>
            <a:r>
              <a:rPr lang="en-US" altLang="zh-CN" sz="2600" b="0" dirty="0">
                <a:latin typeface="Arial" panose="020B0604020202020204" pitchFamily="34" charset="0"/>
                <a:cs typeface="Arial" panose="020B0604020202020204" pitchFamily="34" charset="0"/>
                <a:sym typeface="微软雅黑 Light" panose="020B0502040204020203" charset="-122"/>
              </a:rPr>
              <a:t>in that case, the malware may change its behavior</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571500" indent="-571500" fontAlgn="auto">
              <a:lnSpc>
                <a:spcPts val="5500"/>
              </a:lnSpc>
              <a:spcBef>
                <a:spcPts val="0"/>
              </a:spcBef>
              <a:buClrTx/>
              <a:buSzPct val="200000"/>
              <a:buFontTx/>
              <a:buBlip>
                <a:blip r:embed="rId6"/>
              </a:buBlip>
              <a:extLst>
                <a:ext uri="{35155182-B16C-46BC-9424-99874614C6A1}">
                  <wpsdc:marlchars xmlns:wpsdc="http://www.wps.cn/officeDocument/2017/drawingmlCustomData" val="250" checksum="1039213347"/>
                </a:ext>
              </a:extLst>
            </a:pPr>
            <a:r>
              <a:rPr lang="en-US" altLang="zh-CN" sz="3000" dirty="0">
                <a:latin typeface="Arial" panose="020B0604020202020204" pitchFamily="34" charset="0"/>
                <a:cs typeface="Arial" panose="020B0604020202020204" pitchFamily="34" charset="0"/>
                <a:sym typeface="微软雅黑 Light" panose="020B0502040204020203" charset="-122"/>
              </a:rPr>
              <a:t>Often the environment is not properly setup.</a:t>
            </a:r>
            <a:endParaRPr lang="en-US" altLang="zh-CN" sz="300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9"/>
          <p:cNvSpPr txBox="1"/>
          <p:nvPr>
            <p:custDataLst>
              <p:tags r:id="rId1"/>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Sandbox-Example:https://any.run/ </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pic>
        <p:nvPicPr>
          <p:cNvPr id="15" name="Picture 2"/>
          <p:cNvPicPr>
            <a:picLocks noChangeAspect="1"/>
          </p:cNvPicPr>
          <p:nvPr>
            <p:custDataLst>
              <p:tags r:id="rId2"/>
            </p:custDataLst>
          </p:nvPr>
        </p:nvPicPr>
        <p:blipFill>
          <a:blip r:embed="rId3"/>
          <a:stretch>
            <a:fillRect/>
          </a:stretch>
        </p:blipFill>
        <p:spPr>
          <a:xfrm>
            <a:off x="516000" y="1016000"/>
            <a:ext cx="11160000" cy="554612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custDataLst>
              <p:tags r:id="rId1"/>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Moniter System Activity</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6"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2"/>
            </p:custDataLst>
          </p:nvPr>
        </p:nvSpPr>
        <p:spPr bwMode="auto">
          <a:xfrm>
            <a:off x="469900" y="1098550"/>
            <a:ext cx="10497820" cy="472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fontAlgn="auto">
              <a:lnSpc>
                <a:spcPts val="4500"/>
              </a:lnSpc>
              <a:spcBef>
                <a:spcPts val="0"/>
              </a:spcBef>
              <a:buClrTx/>
              <a:buSzPct val="20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1" dirty="0">
                <a:latin typeface="Arial" panose="020B0604020202020204" pitchFamily="34" charset="0"/>
                <a:cs typeface="Arial" panose="020B0604020202020204" pitchFamily="34" charset="0"/>
                <a:sym typeface="微软雅黑 Light" panose="020B0502040204020203" charset="-122"/>
              </a:rPr>
              <a:t>Process Moniter</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1041400" indent="-457200" fontAlgn="auto">
              <a:lnSpc>
                <a:spcPts val="3300"/>
              </a:lnSpc>
              <a:spcBef>
                <a:spcPts val="1000"/>
              </a:spcBef>
              <a:buClr>
                <a:srgbClr val="D1202F"/>
              </a:buClr>
              <a:buSzPct val="100000"/>
              <a:buFont typeface="Wingdings" panose="05000000000000000000" charset="0"/>
              <a:buChar char="q"/>
            </a:pPr>
            <a:r>
              <a:rPr lang="en-US" altLang="zh-CN" sz="2600" b="0" dirty="0">
                <a:latin typeface="Arial" panose="020B0604020202020204" pitchFamily="34" charset="0"/>
                <a:cs typeface="Arial" panose="020B0604020202020204" pitchFamily="34" charset="0"/>
                <a:sym typeface="微软雅黑 Light" panose="020B0502040204020203" charset="-122"/>
              </a:rPr>
              <a:t>Allow monitering of registry, file system, network, process, and thread activities.</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1041400" indent="-457200" fontAlgn="auto">
              <a:lnSpc>
                <a:spcPts val="3300"/>
              </a:lnSpc>
              <a:spcBef>
                <a:spcPts val="1000"/>
              </a:spcBef>
              <a:buClr>
                <a:srgbClr val="D1202F"/>
              </a:buClr>
              <a:buSzPct val="100000"/>
              <a:buFont typeface="Wingdings" panose="05000000000000000000" charset="0"/>
              <a:buChar char="q"/>
            </a:pPr>
            <a:r>
              <a:rPr lang="en-US" altLang="zh-CN" sz="2600" b="0" dirty="0">
                <a:latin typeface="Arial" panose="020B0604020202020204" pitchFamily="34" charset="0"/>
                <a:cs typeface="Arial" panose="020B0604020202020204" pitchFamily="34" charset="0"/>
                <a:sym typeface="微软雅黑 Light" panose="020B0502040204020203" charset="-122"/>
              </a:rPr>
              <a:t>Moniter all system calls</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1041400" indent="-457200" fontAlgn="auto">
              <a:lnSpc>
                <a:spcPts val="3300"/>
              </a:lnSpc>
              <a:spcBef>
                <a:spcPts val="1000"/>
              </a:spcBef>
              <a:buClr>
                <a:srgbClr val="D1202F"/>
              </a:buClr>
              <a:buSzPct val="100000"/>
              <a:buFont typeface="Wingdings" panose="05000000000000000000" charset="0"/>
              <a:buChar char="q"/>
            </a:pPr>
            <a:r>
              <a:rPr lang="en-US" altLang="zh-CN" sz="2600" b="0" dirty="0">
                <a:latin typeface="Arial" panose="020B0604020202020204" pitchFamily="34" charset="0"/>
                <a:cs typeface="Arial" panose="020B0604020202020204" pitchFamily="34" charset="0"/>
                <a:sym typeface="微软雅黑 Light" panose="020B0502040204020203" charset="-122"/>
              </a:rPr>
              <a:t>Captures a lot of data (&gt;50,000 events in a minute)</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1041400" indent="-457200" fontAlgn="auto">
              <a:lnSpc>
                <a:spcPts val="3300"/>
              </a:lnSpc>
              <a:spcBef>
                <a:spcPts val="1000"/>
              </a:spcBef>
              <a:buClr>
                <a:srgbClr val="D1202F"/>
              </a:buClr>
              <a:buSzPct val="100000"/>
              <a:buFont typeface="Wingdings" panose="05000000000000000000" charset="0"/>
              <a:buChar char="q"/>
            </a:pPr>
            <a:r>
              <a:rPr lang="en-US" altLang="zh-CN" sz="2600" b="0" dirty="0">
                <a:latin typeface="Arial" panose="020B0604020202020204" pitchFamily="34" charset="0"/>
                <a:cs typeface="Arial" panose="020B0604020202020204" pitchFamily="34" charset="0"/>
                <a:sym typeface="微软雅黑 Light" panose="020B0502040204020203" charset="-122"/>
              </a:rPr>
              <a:t>Use RAM to capture events</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1371600" indent="-330200" fontAlgn="auto">
              <a:lnSpc>
                <a:spcPts val="3000"/>
              </a:lnSpc>
              <a:spcBef>
                <a:spcPts val="0"/>
              </a:spcBef>
              <a:buClr>
                <a:srgbClr val="D1202F"/>
              </a:buClr>
              <a:buSzPct val="100000"/>
              <a:buFont typeface="Arial" panose="020B0604020202020204" pitchFamily="34" charset="0"/>
              <a:buChar char="•"/>
              <a:extLst>
                <a:ext uri="{35155182-B16C-46BC-9424-99874614C6A1}">
                  <wpsdc:indentchars xmlns:wpsdc="http://www.wps.cn/officeDocument/2017/drawingmlCustomData" val="-100" checksum="3348769475"/>
                  <wpsdc:marlchars xmlns:wpsdc="http://www.wps.cn/officeDocument/2017/drawingmlCustomData" val="600" checksum="3581418924"/>
                </a:ext>
              </a:extLst>
            </a:pPr>
            <a:r>
              <a:rPr lang="en-US" altLang="zh-CN" sz="2600" b="0" dirty="0">
                <a:latin typeface="Arial" panose="020B0604020202020204" pitchFamily="34" charset="0"/>
                <a:cs typeface="Arial" panose="020B0604020202020204" pitchFamily="34" charset="0"/>
                <a:sym typeface="微软雅黑 Light" panose="020B0502040204020203" charset="-122"/>
              </a:rPr>
              <a:t>can easily crash a VM - so, run for a limited amount of time</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1041400" indent="-457200" fontAlgn="auto">
              <a:lnSpc>
                <a:spcPts val="3300"/>
              </a:lnSpc>
              <a:spcBef>
                <a:spcPts val="1000"/>
              </a:spcBef>
              <a:buClr>
                <a:srgbClr val="D1202F"/>
              </a:buClr>
              <a:buSzPct val="100000"/>
              <a:buFont typeface="Wingdings" panose="05000000000000000000" charset="0"/>
              <a:buChar char="q"/>
            </a:pPr>
            <a:r>
              <a:rPr lang="en-US" altLang="zh-CN" sz="2600" dirty="0">
                <a:latin typeface="Arial" panose="020B0604020202020204" pitchFamily="34" charset="0"/>
                <a:cs typeface="Arial" panose="020B0604020202020204" pitchFamily="34" charset="0"/>
                <a:sym typeface="微软雅黑 Light" panose="020B0502040204020203" charset="-122"/>
              </a:rPr>
              <a:t>Not a reliable tool for network activities</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1371600" indent="-330200" fontAlgn="auto">
              <a:lnSpc>
                <a:spcPts val="3000"/>
              </a:lnSpc>
              <a:spcBef>
                <a:spcPts val="0"/>
              </a:spcBef>
              <a:buClr>
                <a:srgbClr val="D1202F"/>
              </a:buClr>
              <a:buSzPct val="100000"/>
              <a:buFont typeface="Arial" panose="020B0604020202020204" pitchFamily="34" charset="0"/>
              <a:buChar char="•"/>
              <a:extLst>
                <a:ext uri="{35155182-B16C-46BC-9424-99874614C6A1}">
                  <wpsdc:indentchars xmlns:wpsdc="http://www.wps.cn/officeDocument/2017/drawingmlCustomData" val="-100" checksum="3348769475"/>
                  <wpsdc:marlchars xmlns:wpsdc="http://www.wps.cn/officeDocument/2017/drawingmlCustomData" val="600" checksum="3581418924"/>
                </a:ext>
              </a:extLst>
            </a:pPr>
            <a:r>
              <a:rPr lang="en-US" altLang="zh-CN" sz="2600" dirty="0">
                <a:latin typeface="Arial" panose="020B0604020202020204" pitchFamily="34" charset="0"/>
                <a:cs typeface="Arial" panose="020B0604020202020204" pitchFamily="34" charset="0"/>
                <a:sym typeface="微软雅黑 Light" panose="020B0502040204020203" charset="-122"/>
              </a:rPr>
              <a:t>so other tools needs to be used</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914400" indent="-330200" fontAlgn="auto">
              <a:lnSpc>
                <a:spcPts val="3000"/>
              </a:lnSpc>
              <a:spcBef>
                <a:spcPts val="0"/>
              </a:spcBef>
              <a:buClr>
                <a:srgbClr val="D1202F"/>
              </a:buClr>
              <a:buSzPct val="120000"/>
              <a:buFont typeface="Arial" panose="020B0604020202020204" pitchFamily="34" charset="0"/>
              <a:buChar char="•"/>
              <a:extLst>
                <a:ext uri="{35155182-B16C-46BC-9424-99874614C6A1}">
                  <wpsdc:indentchars xmlns:wpsdc="http://www.wps.cn/officeDocument/2017/drawingmlCustomData" val="-100" checksum="3348769475"/>
                  <wpsdc:marlchars xmlns:wpsdc="http://www.wps.cn/officeDocument/2017/drawingmlCustomData" val="400" checksum="1645423262"/>
                </a:ext>
              </a:extLst>
            </a:pPr>
            <a:endParaRPr lang="en-US" altLang="zh-CN" sz="26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9"/>
          <p:cNvSpPr txBox="1"/>
          <p:nvPr>
            <p:custDataLst>
              <p:tags r:id="rId1"/>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Running Malware-Process Moniter</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pic>
        <p:nvPicPr>
          <p:cNvPr id="9" name="Picture 1"/>
          <p:cNvPicPr>
            <a:picLocks noChangeAspect="1"/>
          </p:cNvPicPr>
          <p:nvPr>
            <p:custDataLst>
              <p:tags r:id="rId2"/>
            </p:custDataLst>
          </p:nvPr>
        </p:nvPicPr>
        <p:blipFill>
          <a:blip r:embed="rId3"/>
          <a:stretch>
            <a:fillRect/>
          </a:stretch>
        </p:blipFill>
        <p:spPr>
          <a:xfrm>
            <a:off x="1439545" y="953135"/>
            <a:ext cx="9312910" cy="56102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9"/>
          <p:cNvSpPr txBox="1"/>
          <p:nvPr>
            <p:custDataLst>
              <p:tags r:id="rId1"/>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Running Malware-Process Moniter </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5" name="Text Box 8" descr="7b0a202020202262756c6c6574223a20227b5c2263617465676f727949645c223a31303030362c5c2274656d706c61746549645c223a32303233313438337d222c0a20202020227461726765744964223a202270726f636573734f6e6c696e6542756c6c6574220a7d0a"/>
          <p:cNvSpPr txBox="1">
            <a:spLocks noChangeArrowheads="1"/>
          </p:cNvSpPr>
          <p:nvPr>
            <p:custDataLst>
              <p:tags r:id="rId2"/>
            </p:custDataLst>
          </p:nvPr>
        </p:nvSpPr>
        <p:spPr bwMode="auto">
          <a:xfrm>
            <a:off x="555625" y="1350010"/>
            <a:ext cx="10765790" cy="221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fontAlgn="auto">
              <a:lnSpc>
                <a:spcPts val="3500"/>
              </a:lnSpc>
              <a:spcBef>
                <a:spcPts val="0"/>
              </a:spcBef>
              <a:spcAft>
                <a:spcPts val="1000"/>
              </a:spcAft>
              <a:buClrTx/>
              <a:buSzPct val="16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To narrow the result, use filtering</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fontAlgn="auto">
              <a:lnSpc>
                <a:spcPts val="3500"/>
              </a:lnSpc>
              <a:spcBef>
                <a:spcPts val="0"/>
              </a:spcBef>
              <a:spcAft>
                <a:spcPts val="1000"/>
              </a:spcAft>
              <a:buClrTx/>
              <a:buSzPct val="16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You may want to filter on:</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1028700" indent="-330200" fontAlgn="auto">
              <a:lnSpc>
                <a:spcPts val="3300"/>
              </a:lnSpc>
              <a:spcBef>
                <a:spcPts val="0"/>
              </a:spcBef>
              <a:spcAft>
                <a:spcPts val="0"/>
              </a:spcAft>
              <a:buClr>
                <a:srgbClr val="D1202F"/>
              </a:buClr>
              <a:buSzPct val="100000"/>
              <a:buFontTx/>
              <a:extLst>
                <a:ext uri="{35155182-B16C-46BC-9424-99874614C6A1}">
                  <wpsdc:indentchars xmlns:wpsdc="http://www.wps.cn/officeDocument/2017/drawingmlCustomData" val="-100" checksum="3348769475"/>
                  <wpsdc:marlchars xmlns:wpsdc="http://www.wps.cn/officeDocument/2017/drawingmlCustomData" val="450" checksum="2413958161"/>
                </a:ext>
              </a:extLst>
            </a:pPr>
            <a:r>
              <a:rPr lang="en-US" altLang="zh-CN" sz="2600" b="0" dirty="0">
                <a:latin typeface="Arial" panose="020B0604020202020204" pitchFamily="34" charset="0"/>
                <a:cs typeface="Arial" panose="020B0604020202020204" pitchFamily="34" charset="0"/>
                <a:sym typeface="微软雅黑 Light" panose="020B0502040204020203" charset="-122"/>
              </a:rPr>
              <a:t>Executables running on the system</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1028700" indent="-330200" fontAlgn="auto">
              <a:lnSpc>
                <a:spcPts val="3300"/>
              </a:lnSpc>
              <a:spcBef>
                <a:spcPts val="0"/>
              </a:spcBef>
              <a:spcAft>
                <a:spcPts val="0"/>
              </a:spcAft>
              <a:buClr>
                <a:srgbClr val="D1202F"/>
              </a:buClr>
              <a:buSzPct val="100000"/>
              <a:buFontTx/>
              <a:extLst>
                <a:ext uri="{35155182-B16C-46BC-9424-99874614C6A1}">
                  <wpsdc:indentchars xmlns:wpsdc="http://www.wps.cn/officeDocument/2017/drawingmlCustomData" val="-100" checksum="3348769475"/>
                  <wpsdc:marlchars xmlns:wpsdc="http://www.wps.cn/officeDocument/2017/drawingmlCustomData" val="450" checksum="2413958161"/>
                </a:ext>
              </a:extLst>
            </a:pPr>
            <a:r>
              <a:rPr lang="en-US" altLang="zh-CN" sz="2600" b="0" dirty="0">
                <a:latin typeface="Arial" panose="020B0604020202020204" pitchFamily="34" charset="0"/>
                <a:cs typeface="Arial" panose="020B0604020202020204" pitchFamily="34" charset="0"/>
                <a:sym typeface="微软雅黑 Light" panose="020B0502040204020203" charset="-122"/>
              </a:rPr>
              <a:t>System call (such as RegSetValue, Create File, WriteFile, etc.)</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p:txBody>
      </p:sp>
      <p:grpSp>
        <p:nvGrpSpPr>
          <p:cNvPr id="8" name="组合 7"/>
          <p:cNvGrpSpPr/>
          <p:nvPr/>
        </p:nvGrpSpPr>
        <p:grpSpPr>
          <a:xfrm>
            <a:off x="2538095" y="4091940"/>
            <a:ext cx="7115810" cy="1283970"/>
            <a:chOff x="3639" y="6188"/>
            <a:chExt cx="11206" cy="2022"/>
          </a:xfrm>
        </p:grpSpPr>
        <p:sp>
          <p:nvSpPr>
            <p:cNvPr id="9" name="圆角矩形 8"/>
            <p:cNvSpPr/>
            <p:nvPr>
              <p:custDataLst>
                <p:tags r:id="rId4"/>
              </p:custDataLst>
            </p:nvPr>
          </p:nvSpPr>
          <p:spPr>
            <a:xfrm>
              <a:off x="3639" y="6188"/>
              <a:ext cx="11207" cy="2023"/>
            </a:xfrm>
            <a:prstGeom prst="roundRect">
              <a:avLst/>
            </a:prstGeom>
            <a:solidFill>
              <a:srgbClr val="D1202F">
                <a:alpha val="10000"/>
              </a:srgbClr>
            </a:solidFill>
            <a:ln>
              <a:solidFill>
                <a:srgbClr val="D12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custDataLst>
                <p:tags r:id="rId5"/>
              </p:custDataLst>
            </p:nvPr>
          </p:nvSpPr>
          <p:spPr>
            <a:xfrm>
              <a:off x="3786" y="6316"/>
              <a:ext cx="10913" cy="1767"/>
            </a:xfrm>
            <a:prstGeom prst="rect">
              <a:avLst/>
            </a:prstGeom>
            <a:noFill/>
          </p:spPr>
          <p:txBody>
            <a:bodyPr wrap="square" rtlCol="0">
              <a:noAutofit/>
            </a:bodyPr>
            <a:p>
              <a:pPr indent="0" algn="ctr" fontAlgn="auto">
                <a:lnSpc>
                  <a:spcPts val="4000"/>
                </a:lnSpc>
              </a:pPr>
              <a:r>
                <a:rPr lang="en-US" sz="3000" b="1" dirty="0">
                  <a:latin typeface="Arial" panose="020B0604020202020204" pitchFamily="34" charset="0"/>
                  <a:cs typeface="Arial" panose="020B0604020202020204" pitchFamily="34" charset="0"/>
                  <a:sym typeface="+mn-ea"/>
                </a:rPr>
                <a:t>Note:</a:t>
              </a:r>
              <a:r>
                <a:rPr lang="en-US" sz="3000" dirty="0">
                  <a:latin typeface="Arial" panose="020B0604020202020204" pitchFamily="34" charset="0"/>
                  <a:cs typeface="Arial" panose="020B0604020202020204" pitchFamily="34" charset="0"/>
                  <a:sym typeface="+mn-ea"/>
                </a:rPr>
                <a:t> Filtering does not prevent from consuming too much memory though.</a:t>
              </a:r>
              <a:endParaRPr lang="en-US" sz="3000" dirty="0">
                <a:latin typeface="Arial" panose="020B0604020202020204" pitchFamily="34" charset="0"/>
                <a:cs typeface="Arial" panose="020B0604020202020204" pitchFamily="34" charset="0"/>
                <a:sym typeface="+mn-ea"/>
              </a:endParaRPr>
            </a:p>
            <a:p>
              <a:endParaRPr lang="en-US" altLang="en-US" sz="3000" dirty="0">
                <a:latin typeface="Arial" panose="020B0604020202020204" pitchFamily="34" charset="0"/>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9"/>
          <p:cNvSpPr txBox="1"/>
          <p:nvPr>
            <p:custDataLst>
              <p:tags r:id="rId1"/>
            </p:custDataLst>
          </p:nvPr>
        </p:nvSpPr>
        <p:spPr>
          <a:xfrm>
            <a:off x="975360" y="318770"/>
            <a:ext cx="1076642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Example1-Track File and Registry Changes </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7" name="Text Box 8" descr="7b0a202020202262756c6c6574223a20227b5c2263617465676f727949645c223a31303030362c5c2274656d706c61746549645c223a32303233313438337d222c0a20202020227461726765744964223a202270726f636573734f6e6c696e6542756c6c6574220a7d0a"/>
          <p:cNvSpPr txBox="1">
            <a:spLocks noChangeArrowheads="1"/>
          </p:cNvSpPr>
          <p:nvPr>
            <p:custDataLst>
              <p:tags r:id="rId2"/>
            </p:custDataLst>
          </p:nvPr>
        </p:nvSpPr>
        <p:spPr bwMode="auto">
          <a:xfrm>
            <a:off x="469265" y="1103630"/>
            <a:ext cx="11612245" cy="209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33400" fontAlgn="auto">
              <a:lnSpc>
                <a:spcPts val="3000"/>
              </a:lnSpc>
              <a:spcBef>
                <a:spcPts val="0"/>
              </a:spcBef>
              <a:spcAft>
                <a:spcPts val="500"/>
              </a:spcAft>
              <a:buClrTx/>
              <a:buSzPct val="16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Let’s say, you need to track access to the registry key HKEY_CURRENT_USER\Software\test and file </a:t>
            </a:r>
            <a:r>
              <a:rPr lang="en-US" altLang="zh-CN" sz="2800" b="0" dirty="0">
                <a:solidFill>
                  <a:srgbClr val="FF0000"/>
                </a:solidFill>
                <a:latin typeface="Arial" panose="020B0604020202020204" pitchFamily="34" charset="0"/>
                <a:cs typeface="Arial" panose="020B0604020202020204" pitchFamily="34" charset="0"/>
                <a:sym typeface="微软雅黑 Light" panose="020B0502040204020203" charset="-122"/>
              </a:rPr>
              <a:t>c:\ps</a:t>
            </a:r>
            <a:r>
              <a:rPr lang="en-US" altLang="zh-CN" sz="2800" b="0" dirty="0">
                <a:latin typeface="Arial" panose="020B0604020202020204" pitchFamily="34" charset="0"/>
                <a:cs typeface="Arial" panose="020B0604020202020204" pitchFamily="34" charset="0"/>
                <a:sym typeface="微软雅黑 Light" panose="020B0502040204020203" charset="-122"/>
              </a:rPr>
              <a:t>\procmon_example.txt.</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a:p>
            <a:pPr marL="571500" indent="-533400" fontAlgn="auto">
              <a:lnSpc>
                <a:spcPts val="3000"/>
              </a:lnSpc>
              <a:spcBef>
                <a:spcPts val="0"/>
              </a:spcBef>
              <a:spcAft>
                <a:spcPts val="500"/>
              </a:spcAft>
              <a:buClrTx/>
              <a:buSzPct val="16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When Process Monitor starts, it begins capturing all events according to the default filters.</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sp>
        <p:nvSpPr>
          <p:cNvPr id="9"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4"/>
            </p:custDataLst>
          </p:nvPr>
        </p:nvSpPr>
        <p:spPr bwMode="auto">
          <a:xfrm>
            <a:off x="266065" y="3543300"/>
            <a:ext cx="6162040" cy="217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304800" fontAlgn="auto">
              <a:lnSpc>
                <a:spcPts val="3000"/>
              </a:lnSpc>
              <a:spcBef>
                <a:spcPts val="0"/>
              </a:spcBef>
              <a:spcAft>
                <a:spcPts val="100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250" checksum="1039213347"/>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Step 1. Stop capturing events by unchecking the option File &gt; Capture Events (Ctrl+E).</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571500" indent="-304800" fontAlgn="auto">
              <a:lnSpc>
                <a:spcPts val="3000"/>
              </a:lnSpc>
              <a:spcBef>
                <a:spcPts val="0"/>
              </a:spcBef>
              <a:spcAft>
                <a:spcPts val="100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250" checksum="1039213347"/>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Step 2. Clear the current ProcMon log (Edit &gt; Clear Display).</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p:txBody>
      </p:sp>
      <p:pic>
        <p:nvPicPr>
          <p:cNvPr id="100" name="Picture 99"/>
          <p:cNvPicPr>
            <a:picLocks noChangeAspect="1"/>
          </p:cNvPicPr>
          <p:nvPr>
            <p:custDataLst>
              <p:tags r:id="rId5"/>
            </p:custDataLst>
          </p:nvPr>
        </p:nvPicPr>
        <p:blipFill>
          <a:blip r:embed="rId6"/>
          <a:stretch>
            <a:fillRect/>
          </a:stretch>
        </p:blipFill>
        <p:spPr>
          <a:xfrm>
            <a:off x="6261418" y="3200083"/>
            <a:ext cx="5040000" cy="2560930"/>
          </a:xfrm>
          <a:prstGeom prst="rect">
            <a:avLst/>
          </a:prstGeom>
          <a:noFill/>
          <a:ln w="9525">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p:nvPr/>
        </p:nvPicPr>
        <p:blipFill>
          <a:blip r:embed="rId1"/>
          <a:stretch>
            <a:fillRect/>
          </a:stretch>
        </p:blipFill>
        <p:spPr>
          <a:xfrm>
            <a:off x="0" y="0"/>
            <a:ext cx="12192635" cy="6858000"/>
          </a:xfrm>
          <a:prstGeom prst="rect">
            <a:avLst/>
          </a:prstGeom>
          <a:noFill/>
          <a:ln w="9525">
            <a:noFill/>
          </a:ln>
        </p:spPr>
      </p:pic>
      <p:sp>
        <p:nvSpPr>
          <p:cNvPr id="15" name="矩形 14"/>
          <p:cNvSpPr/>
          <p:nvPr/>
        </p:nvSpPr>
        <p:spPr>
          <a:xfrm>
            <a:off x="0" y="-2"/>
            <a:ext cx="12191998" cy="6858002"/>
          </a:xfrm>
          <a:prstGeom prst="rect">
            <a:avLst/>
          </a:prstGeom>
          <a:solidFill>
            <a:schemeClr val="bg1">
              <a:alpha val="917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16" name="文本框 15"/>
          <p:cNvSpPr txBox="1"/>
          <p:nvPr/>
        </p:nvSpPr>
        <p:spPr>
          <a:xfrm>
            <a:off x="4260850" y="2485708"/>
            <a:ext cx="7908925" cy="1886585"/>
          </a:xfrm>
          <a:prstGeom prst="rect">
            <a:avLst/>
          </a:prstGeom>
          <a:noFill/>
        </p:spPr>
        <p:txBody>
          <a:bodyPr wrap="square" rtlCol="0">
            <a:spAutoFit/>
          </a:bodyPr>
          <a:lstStyle/>
          <a:p>
            <a:pPr marL="0" marR="0" lvl="0" indent="0" algn="ctr" defTabSz="914400" rtl="0" eaLnBrk="1" fontAlgn="auto" latinLnBrk="0" hangingPunct="1">
              <a:lnSpc>
                <a:spcPts val="7000"/>
              </a:lnSpc>
              <a:spcBef>
                <a:spcPts val="600"/>
              </a:spcBef>
              <a:spcAft>
                <a:spcPts val="0"/>
              </a:spcAft>
              <a:buClrTx/>
              <a:buSzTx/>
              <a:buFontTx/>
              <a:buNone/>
              <a:defRPr/>
            </a:pPr>
            <a:r>
              <a:rPr kumimoji="0" sz="5500" b="0" i="0" u="none" strike="noStrike" kern="1200" cap="none" spc="0" normalizeH="0" baseline="0" noProof="0" dirty="0">
                <a:ln>
                  <a:noFill/>
                </a:ln>
                <a:solidFill>
                  <a:srgbClr val="BF191A"/>
                </a:solidFill>
                <a:effectLst/>
                <a:uLnTx/>
                <a:uFillTx/>
                <a:latin typeface="Arial Black" panose="020B0A04020102020204" charset="0"/>
                <a:ea typeface="微软雅黑 Light" panose="020B0502040204020203" charset="-122"/>
                <a:cs typeface="Arial Black" panose="020B0A04020102020204" charset="0"/>
                <a:sym typeface="+mn-lt"/>
              </a:rPr>
              <a:t>Dynamic Malware Analysis</a:t>
            </a:r>
            <a:endParaRPr kumimoji="0" sz="5500" b="0" i="0" u="none" strike="noStrike" kern="1200" cap="none" spc="0" normalizeH="0" baseline="0" noProof="0" dirty="0">
              <a:ln>
                <a:noFill/>
              </a:ln>
              <a:solidFill>
                <a:srgbClr val="BF191A"/>
              </a:solidFill>
              <a:effectLst/>
              <a:uLnTx/>
              <a:uFillTx/>
              <a:latin typeface="Arial Black" panose="020B0A04020102020204" charset="0"/>
              <a:ea typeface="微软雅黑 Light" panose="020B0502040204020203" charset="-122"/>
              <a:cs typeface="Arial Black" panose="020B0A04020102020204" charset="0"/>
              <a:sym typeface="+mn-lt"/>
            </a:endParaRPr>
          </a:p>
        </p:txBody>
      </p:sp>
      <p:sp>
        <p:nvSpPr>
          <p:cNvPr id="17" name="日期占位符 2"/>
          <p:cNvSpPr>
            <a:spLocks noGrp="1"/>
          </p:cNvSpPr>
          <p:nvPr>
            <p:custDataLst>
              <p:tags r:id="rId2"/>
            </p:custDataLst>
          </p:nvPr>
        </p:nvSpPr>
        <p:spPr>
          <a:xfrm>
            <a:off x="838200" y="6356350"/>
            <a:ext cx="2743200" cy="365125"/>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74E7442A-BA00-4274-AC47-95D95C23D1C8}" type="datetimeFigureOut">
              <a:rPr kumimoji="0" lang="zh-CN" altLang="en-US" sz="1800" b="0" i="0" u="none" strike="noStrike" kern="1200" cap="none" spc="0" normalizeH="0" baseline="0" noProof="0" smtClean="0">
                <a:ln>
                  <a:noFill/>
                </a:ln>
                <a:solidFill>
                  <a:prstClr val="black"/>
                </a:solidFill>
                <a:effectLst/>
                <a:uLnTx/>
                <a:uFillTx/>
                <a:latin typeface="Segoe UI" panose="020B0502040204020203"/>
                <a:ea typeface="微软雅黑 Light" panose="020B0502040204020203" charset="-122"/>
                <a:cs typeface="+mn-cs"/>
              </a:rPr>
            </a:fld>
            <a:endParaRPr kumimoji="0" lang="zh-CN" altLang="en-US" sz="1800" b="0" i="0" u="none" strike="noStrike" kern="1200" cap="none" spc="0" normalizeH="0" baseline="0" noProof="0">
              <a:ln>
                <a:noFill/>
              </a:ln>
              <a:solidFill>
                <a:prstClr val="black"/>
              </a:solidFill>
              <a:effectLst/>
              <a:uLnTx/>
              <a:uFillTx/>
              <a:latin typeface="Segoe UI" panose="020B0502040204020203"/>
              <a:ea typeface="微软雅黑 Light" panose="020B0502040204020203" charset="-122"/>
              <a:cs typeface="+mn-cs"/>
            </a:endParaRPr>
          </a:p>
        </p:txBody>
      </p:sp>
      <p:sp>
        <p:nvSpPr>
          <p:cNvPr id="18" name="矩形 17"/>
          <p:cNvSpPr/>
          <p:nvPr>
            <p:custDataLst>
              <p:tags r:id="rId3"/>
            </p:custDataLst>
          </p:nvPr>
        </p:nvSpPr>
        <p:spPr>
          <a:xfrm>
            <a:off x="707653" y="-2"/>
            <a:ext cx="3391877" cy="6858002"/>
          </a:xfrm>
          <a:prstGeom prst="rect">
            <a:avLst/>
          </a:prstGeom>
          <a:solidFill>
            <a:srgbClr val="E13747">
              <a:alpha val="9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9" name="文本占位符 31"/>
          <p:cNvSpPr>
            <a:spLocks noGrp="1"/>
          </p:cNvSpPr>
          <p:nvPr>
            <p:custDataLst>
              <p:tags r:id="rId4"/>
            </p:custDataLst>
          </p:nvPr>
        </p:nvSpPr>
        <p:spPr>
          <a:xfrm>
            <a:off x="1289843" y="3127425"/>
            <a:ext cx="2157413" cy="1695450"/>
          </a:xfrm>
        </p:spPr>
        <p:txBody>
          <a:bodyPr anchor="ctr">
            <a:normAutofit/>
          </a:bodyPr>
          <a:lstStyle>
            <a:lvl1pPr marL="0" indent="0" algn="ctr">
              <a:buNone/>
              <a:defRPr sz="9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01</a:t>
            </a:r>
            <a:endParaRPr kumimoji="0" lang="zh-CN" altLang="en-US"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sp>
        <p:nvSpPr>
          <p:cNvPr id="20" name="文本占位符 31"/>
          <p:cNvSpPr>
            <a:spLocks noGrp="1"/>
          </p:cNvSpPr>
          <p:nvPr>
            <p:custDataLst>
              <p:tags r:id="rId5"/>
            </p:custDataLst>
          </p:nvPr>
        </p:nvSpPr>
        <p:spPr>
          <a:xfrm>
            <a:off x="1289843" y="2729084"/>
            <a:ext cx="2157413" cy="523631"/>
          </a:xfrm>
        </p:spPr>
        <p:txBody>
          <a:bodyPr anchor="ctr">
            <a:noAutofit/>
          </a:bodyPr>
          <a:lstStyle>
            <a:lvl1pPr marL="0" indent="0" algn="ctr">
              <a:buNone/>
              <a:defRPr sz="2400" b="1" i="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Part One</a:t>
            </a:r>
            <a:endPar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grpSp>
        <p:nvGrpSpPr>
          <p:cNvPr id="21" name="组合 20"/>
          <p:cNvGrpSpPr/>
          <p:nvPr/>
        </p:nvGrpSpPr>
        <p:grpSpPr>
          <a:xfrm>
            <a:off x="1952199" y="2121506"/>
            <a:ext cx="658709" cy="199812"/>
            <a:chOff x="4510429" y="6007426"/>
            <a:chExt cx="658709" cy="199812"/>
          </a:xfrm>
        </p:grpSpPr>
        <p:sp>
          <p:nvSpPr>
            <p:cNvPr id="22" name="L 形 21"/>
            <p:cNvSpPr/>
            <p:nvPr userDrawn="1">
              <p:custDataLst>
                <p:tags r:id="rId6"/>
              </p:custDataLst>
            </p:nvPr>
          </p:nvSpPr>
          <p:spPr>
            <a:xfrm rot="13500000">
              <a:off x="4663956"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3" name="L 形 22"/>
            <p:cNvSpPr/>
            <p:nvPr userDrawn="1">
              <p:custDataLst>
                <p:tags r:id="rId7"/>
              </p:custDataLst>
            </p:nvPr>
          </p:nvSpPr>
          <p:spPr>
            <a:xfrm rot="13500000">
              <a:off x="4818077"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4" name="L 形 23"/>
            <p:cNvSpPr/>
            <p:nvPr userDrawn="1">
              <p:custDataLst>
                <p:tags r:id="rId8"/>
              </p:custDataLst>
            </p:nvPr>
          </p:nvSpPr>
          <p:spPr>
            <a:xfrm rot="13500000">
              <a:off x="4972199" y="6008864"/>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5" name="直角三角形 24"/>
            <p:cNvSpPr/>
            <p:nvPr userDrawn="1">
              <p:custDataLst>
                <p:tags r:id="rId9"/>
              </p:custDataLst>
            </p:nvPr>
          </p:nvSpPr>
          <p:spPr>
            <a:xfrm rot="13500000">
              <a:off x="4510429" y="6007426"/>
              <a:ext cx="199812" cy="199812"/>
            </a:xfrm>
            <a:prstGeom prst="rtTriangle">
              <a:avLst/>
            </a:prstGeom>
            <a:solidFill>
              <a:srgbClr val="D1202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grpSp>
      <p:sp>
        <p:nvSpPr>
          <p:cNvPr id="26" name="矩形 25"/>
          <p:cNvSpPr/>
          <p:nvPr>
            <p:custDataLst>
              <p:tags r:id="rId10"/>
            </p:custDataLst>
          </p:nvPr>
        </p:nvSpPr>
        <p:spPr>
          <a:xfrm>
            <a:off x="545426" y="-2"/>
            <a:ext cx="101886" cy="6858002"/>
          </a:xfrm>
          <a:prstGeom prst="rect">
            <a:avLst/>
          </a:prstGeom>
          <a:gradFill>
            <a:gsLst>
              <a:gs pos="80000">
                <a:srgbClr val="E13747"/>
              </a:gs>
              <a:gs pos="0">
                <a:srgbClr val="E13747">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7" name="矩形 26"/>
          <p:cNvSpPr/>
          <p:nvPr>
            <p:custDataLst>
              <p:tags r:id="rId11"/>
            </p:custDataLst>
          </p:nvPr>
        </p:nvSpPr>
        <p:spPr>
          <a:xfrm flipV="1">
            <a:off x="4158103" y="-2"/>
            <a:ext cx="101886" cy="6858002"/>
          </a:xfrm>
          <a:prstGeom prst="rect">
            <a:avLst/>
          </a:prstGeom>
          <a:gradFill>
            <a:gsLst>
              <a:gs pos="80000">
                <a:srgbClr val="E13747"/>
              </a:gs>
              <a:gs pos="0">
                <a:srgbClr val="E13747">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9"/>
          <p:cNvSpPr txBox="1"/>
          <p:nvPr>
            <p:custDataLst>
              <p:tags r:id="rId1"/>
            </p:custDataLst>
          </p:nvPr>
        </p:nvSpPr>
        <p:spPr>
          <a:xfrm>
            <a:off x="975360" y="318770"/>
            <a:ext cx="1076642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Example1-Track File and Registry Changes </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6" name="Text Box 8" descr="7b0a202020202262756c6c6574223a20227b5c2263617465676f727949645c223a31303030362c5c2274656d706c61746549645c223a32303233313438337d222c0a20202020227461726765744964223a202270726f636573734f6e6c696e6542756c6c6574220a7d0a"/>
          <p:cNvSpPr txBox="1">
            <a:spLocks noChangeArrowheads="1"/>
          </p:cNvSpPr>
          <p:nvPr>
            <p:custDataLst>
              <p:tags r:id="rId2"/>
            </p:custDataLst>
          </p:nvPr>
        </p:nvSpPr>
        <p:spPr bwMode="auto">
          <a:xfrm>
            <a:off x="469265" y="1103630"/>
            <a:ext cx="10723245" cy="124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33400" fontAlgn="auto">
              <a:lnSpc>
                <a:spcPts val="3000"/>
              </a:lnSpc>
              <a:spcBef>
                <a:spcPts val="0"/>
              </a:spcBef>
              <a:spcAft>
                <a:spcPts val="500"/>
              </a:spcAft>
              <a:buClrTx/>
              <a:buSzPct val="16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Let’s say, you need to track access to the registry key HKEY_CURRENT_USER\Software\test and file c:\ps\procmon_example.txt.</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sp>
        <p:nvSpPr>
          <p:cNvPr id="7"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4"/>
            </p:custDataLst>
          </p:nvPr>
        </p:nvSpPr>
        <p:spPr bwMode="auto">
          <a:xfrm>
            <a:off x="469265" y="2820035"/>
            <a:ext cx="5842635" cy="295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304800" fontAlgn="auto">
              <a:lnSpc>
                <a:spcPts val="3000"/>
              </a:lnSpc>
              <a:spcBef>
                <a:spcPts val="0"/>
              </a:spcBef>
              <a:spcAft>
                <a:spcPts val="100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100" checksum="1487870873"/>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Step 3. Now you need to configure the Process Monitor filters (Filter &gt; Filter).</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228600" indent="-304800" fontAlgn="auto">
              <a:lnSpc>
                <a:spcPts val="3000"/>
              </a:lnSpc>
              <a:spcBef>
                <a:spcPts val="0"/>
              </a:spcBef>
              <a:spcAft>
                <a:spcPts val="100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100" checksum="1487870873"/>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Step 4. Create a filter for monitoring access to the registry key: Path &gt; contains &gt; \SOFTWARE\test &gt; Include. </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228600" indent="-304800" fontAlgn="auto">
              <a:lnSpc>
                <a:spcPts val="3000"/>
              </a:lnSpc>
              <a:spcBef>
                <a:spcPts val="0"/>
              </a:spcBef>
              <a:spcAft>
                <a:spcPts val="100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100" checksum="1487870873"/>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Step 5. Click Add to add a new filter to the list</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914400" indent="-304800" fontAlgn="auto">
              <a:lnSpc>
                <a:spcPts val="3000"/>
              </a:lnSpc>
              <a:spcBef>
                <a:spcPts val="0"/>
              </a:spcBef>
              <a:buClr>
                <a:srgbClr val="D1202F"/>
              </a:buClr>
              <a:buSzPct val="120000"/>
              <a:buFont typeface="Arial" panose="020B0604020202020204" pitchFamily="34" charset="0"/>
              <a:buChar char="•"/>
              <a:extLst>
                <a:ext uri="{35155182-B16C-46BC-9424-99874614C6A1}">
                  <wpsdc:indentchars xmlns:wpsdc="http://www.wps.cn/officeDocument/2017/drawingmlCustomData" val="-100" checksum="3821514152"/>
                  <wpsdc:marlchars xmlns:wpsdc="http://www.wps.cn/officeDocument/2017/drawingmlCustomData" val="400" checksum="1645423262"/>
                </a:ext>
              </a:extLst>
            </a:pPr>
            <a:endParaRPr lang="en-US" altLang="zh-CN" sz="2400" b="0" dirty="0">
              <a:latin typeface="Arial" panose="020B0604020202020204" pitchFamily="34" charset="0"/>
              <a:cs typeface="Arial" panose="020B0604020202020204" pitchFamily="34" charset="0"/>
              <a:sym typeface="微软雅黑 Light" panose="020B0502040204020203" charset="-122"/>
            </a:endParaRPr>
          </a:p>
        </p:txBody>
      </p:sp>
      <p:pic>
        <p:nvPicPr>
          <p:cNvPr id="101" name="Picture 100"/>
          <p:cNvPicPr>
            <a:picLocks noChangeAspect="1"/>
          </p:cNvPicPr>
          <p:nvPr>
            <p:custDataLst>
              <p:tags r:id="rId5"/>
            </p:custDataLst>
          </p:nvPr>
        </p:nvPicPr>
        <p:blipFill>
          <a:blip r:embed="rId6"/>
          <a:stretch>
            <a:fillRect/>
          </a:stretch>
        </p:blipFill>
        <p:spPr>
          <a:xfrm>
            <a:off x="6210300" y="1985010"/>
            <a:ext cx="5246370" cy="4411345"/>
          </a:xfrm>
          <a:prstGeom prst="rect">
            <a:avLst/>
          </a:prstGeom>
          <a:noFill/>
          <a:ln w="9525">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9"/>
          <p:cNvSpPr txBox="1"/>
          <p:nvPr>
            <p:custDataLst>
              <p:tags r:id="rId1"/>
            </p:custDataLst>
          </p:nvPr>
        </p:nvSpPr>
        <p:spPr>
          <a:xfrm>
            <a:off x="975360" y="318770"/>
            <a:ext cx="1076642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Example1-Track File and Registry Changes </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6" name="Text Box 8" descr="7b0a202020202262756c6c6574223a20227b5c2263617465676f727949645c223a31303030362c5c2274656d706c61746549645c223a32303233313438337d222c0a20202020227461726765744964223a202270726f636573734f6e6c696e6542756c6c6574220a7d0a"/>
          <p:cNvSpPr txBox="1">
            <a:spLocks noChangeArrowheads="1"/>
          </p:cNvSpPr>
          <p:nvPr>
            <p:custDataLst>
              <p:tags r:id="rId2"/>
            </p:custDataLst>
          </p:nvPr>
        </p:nvSpPr>
        <p:spPr bwMode="auto">
          <a:xfrm>
            <a:off x="469265" y="1103630"/>
            <a:ext cx="10723245" cy="124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33400" fontAlgn="auto">
              <a:lnSpc>
                <a:spcPts val="3000"/>
              </a:lnSpc>
              <a:spcBef>
                <a:spcPts val="0"/>
              </a:spcBef>
              <a:spcAft>
                <a:spcPts val="500"/>
              </a:spcAft>
              <a:buClrTx/>
              <a:buSzPct val="16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Let’s say, you need to track access to the registry key HKEY_CURRENT_USER\Software\test and file c:\ps\procmon_example.txt.</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sp>
        <p:nvSpPr>
          <p:cNvPr id="7"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4"/>
            </p:custDataLst>
          </p:nvPr>
        </p:nvSpPr>
        <p:spPr bwMode="auto">
          <a:xfrm>
            <a:off x="414338" y="2426335"/>
            <a:ext cx="11363325" cy="260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304800" fontAlgn="auto">
              <a:lnSpc>
                <a:spcPts val="3000"/>
              </a:lnSpc>
              <a:spcBef>
                <a:spcPts val="0"/>
              </a:spcBef>
              <a:spcAft>
                <a:spcPts val="100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100" checksum="1487870873"/>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Step 6. Now add a file access event filter: Path &gt; is &gt; </a:t>
            </a:r>
            <a:r>
              <a:rPr lang="en-US" altLang="zh-CN" sz="2400" b="0" dirty="0">
                <a:solidFill>
                  <a:srgbClr val="FF0000"/>
                </a:solidFill>
                <a:latin typeface="Arial" panose="020B0604020202020204" pitchFamily="34" charset="0"/>
                <a:cs typeface="Arial" panose="020B0604020202020204" pitchFamily="34" charset="0"/>
                <a:sym typeface="微软雅黑 Light" panose="020B0502040204020203" charset="-122"/>
              </a:rPr>
              <a:t>c:\ps</a:t>
            </a:r>
            <a:r>
              <a:rPr lang="en-US" altLang="zh-CN" sz="2400" b="0" dirty="0">
                <a:latin typeface="Arial" panose="020B0604020202020204" pitchFamily="34" charset="0"/>
                <a:cs typeface="Arial" panose="020B0604020202020204" pitchFamily="34" charset="0"/>
                <a:sym typeface="微软雅黑 Light" panose="020B0502040204020203" charset="-122"/>
              </a:rPr>
              <a:t>\procmon_example.txt &gt; Include.</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228600" indent="-304800" fontAlgn="auto">
              <a:lnSpc>
                <a:spcPts val="3000"/>
              </a:lnSpc>
              <a:spcBef>
                <a:spcPts val="0"/>
              </a:spcBef>
              <a:spcAft>
                <a:spcPts val="100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100" checksum="1487870873"/>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Step 7. Make sure the following options are enabled in the toolbar: Show </a:t>
            </a:r>
            <a:r>
              <a:rPr lang="en-US" altLang="zh-CN" sz="2400" b="0" dirty="0">
                <a:solidFill>
                  <a:srgbClr val="FF0000"/>
                </a:solidFill>
                <a:latin typeface="Arial" panose="020B0604020202020204" pitchFamily="34" charset="0"/>
                <a:cs typeface="Arial" panose="020B0604020202020204" pitchFamily="34" charset="0"/>
                <a:sym typeface="微软雅黑 Light" panose="020B0502040204020203" charset="-122"/>
              </a:rPr>
              <a:t>Registry Activity</a:t>
            </a:r>
            <a:r>
              <a:rPr lang="en-US" altLang="zh-CN" sz="2400" b="0" dirty="0">
                <a:latin typeface="Arial" panose="020B0604020202020204" pitchFamily="34" charset="0"/>
                <a:cs typeface="Arial" panose="020B0604020202020204" pitchFamily="34" charset="0"/>
                <a:sym typeface="微软雅黑 Light" panose="020B0502040204020203" charset="-122"/>
              </a:rPr>
              <a:t>, Show </a:t>
            </a:r>
            <a:r>
              <a:rPr lang="en-US" altLang="zh-CN" sz="2400" b="0" dirty="0">
                <a:solidFill>
                  <a:srgbClr val="FF0000"/>
                </a:solidFill>
                <a:latin typeface="Arial" panose="020B0604020202020204" pitchFamily="34" charset="0"/>
                <a:cs typeface="Arial" panose="020B0604020202020204" pitchFamily="34" charset="0"/>
                <a:sym typeface="微软雅黑 Light" panose="020B0502040204020203" charset="-122"/>
              </a:rPr>
              <a:t>File System Activity</a:t>
            </a:r>
            <a:r>
              <a:rPr lang="en-US" altLang="zh-CN" sz="2400" b="0" dirty="0">
                <a:latin typeface="Arial" panose="020B0604020202020204" pitchFamily="34" charset="0"/>
                <a:cs typeface="Arial" panose="020B0604020202020204" pitchFamily="34" charset="0"/>
                <a:sym typeface="微软雅黑 Light" panose="020B0502040204020203" charset="-122"/>
              </a:rPr>
              <a:t>.</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266700" indent="-179705" fontAlgn="auto">
              <a:lnSpc>
                <a:spcPts val="3000"/>
              </a:lnSpc>
              <a:spcBef>
                <a:spcPts val="0"/>
              </a:spcBef>
              <a:spcAft>
                <a:spcPts val="1000"/>
              </a:spcAft>
              <a:buClr>
                <a:srgbClr val="D1202F"/>
              </a:buClr>
              <a:buSzPct val="100000"/>
              <a:buFont typeface="Arial" panose="020B0604020202020204" pitchFamily="34" charset="0"/>
              <a:buChar char="•"/>
            </a:pPr>
            <a:r>
              <a:rPr lang="en-US" altLang="zh-CN" sz="2400" b="0" dirty="0">
                <a:latin typeface="Arial" panose="020B0604020202020204" pitchFamily="34" charset="0"/>
                <a:cs typeface="Arial" panose="020B0604020202020204" pitchFamily="34" charset="0"/>
                <a:sym typeface="微软雅黑 Light" panose="020B0502040204020203" charset="-122"/>
              </a:rPr>
              <a:t>The Show </a:t>
            </a:r>
            <a:r>
              <a:rPr lang="en-US" altLang="zh-CN" sz="2400" b="0" dirty="0">
                <a:solidFill>
                  <a:srgbClr val="FF0000"/>
                </a:solidFill>
                <a:latin typeface="Arial" panose="020B0604020202020204" pitchFamily="34" charset="0"/>
                <a:cs typeface="Arial" panose="020B0604020202020204" pitchFamily="34" charset="0"/>
                <a:sym typeface="微软雅黑 Light" panose="020B0502040204020203" charset="-122"/>
              </a:rPr>
              <a:t>Network Activity</a:t>
            </a:r>
            <a:r>
              <a:rPr lang="en-US" altLang="zh-CN" sz="2400" b="0" dirty="0">
                <a:latin typeface="Arial" panose="020B0604020202020204" pitchFamily="34" charset="0"/>
                <a:cs typeface="Arial" panose="020B0604020202020204" pitchFamily="34" charset="0"/>
                <a:sym typeface="微软雅黑 Light" panose="020B0502040204020203" charset="-122"/>
              </a:rPr>
              <a:t> and Show </a:t>
            </a:r>
            <a:r>
              <a:rPr lang="en-US" altLang="zh-CN" sz="2400" b="0" dirty="0">
                <a:solidFill>
                  <a:srgbClr val="FF0000"/>
                </a:solidFill>
                <a:latin typeface="Arial" panose="020B0604020202020204" pitchFamily="34" charset="0"/>
                <a:cs typeface="Arial" panose="020B0604020202020204" pitchFamily="34" charset="0"/>
                <a:sym typeface="微软雅黑 Light" panose="020B0502040204020203" charset="-122"/>
              </a:rPr>
              <a:t>Process</a:t>
            </a:r>
            <a:r>
              <a:rPr lang="en-US" altLang="zh-CN" sz="2400" b="0" dirty="0">
                <a:latin typeface="Arial" panose="020B0604020202020204" pitchFamily="34" charset="0"/>
                <a:cs typeface="Arial" panose="020B0604020202020204" pitchFamily="34" charset="0"/>
                <a:sym typeface="微软雅黑 Light" panose="020B0502040204020203" charset="-122"/>
              </a:rPr>
              <a:t>, </a:t>
            </a:r>
            <a:r>
              <a:rPr lang="en-US" altLang="zh-CN" sz="2400" b="0" dirty="0">
                <a:solidFill>
                  <a:srgbClr val="FF0000"/>
                </a:solidFill>
                <a:latin typeface="Arial" panose="020B0604020202020204" pitchFamily="34" charset="0"/>
                <a:cs typeface="Arial" panose="020B0604020202020204" pitchFamily="34" charset="0"/>
                <a:sym typeface="微软雅黑 Light" panose="020B0502040204020203" charset="-122"/>
              </a:rPr>
              <a:t>and Threads Activity</a:t>
            </a:r>
            <a:r>
              <a:rPr lang="en-US" altLang="zh-CN" sz="2400" b="0" dirty="0">
                <a:latin typeface="Arial" panose="020B0604020202020204" pitchFamily="34" charset="0"/>
                <a:cs typeface="Arial" panose="020B0604020202020204" pitchFamily="34" charset="0"/>
                <a:sym typeface="微软雅黑 Light" panose="020B0502040204020203" charset="-122"/>
              </a:rPr>
              <a:t> options can be disabled.</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p:txBody>
      </p:sp>
      <p:pic>
        <p:nvPicPr>
          <p:cNvPr id="102" name="Picture 101"/>
          <p:cNvPicPr>
            <a:picLocks noChangeAspect="1"/>
          </p:cNvPicPr>
          <p:nvPr>
            <p:custDataLst>
              <p:tags r:id="rId5"/>
            </p:custDataLst>
          </p:nvPr>
        </p:nvPicPr>
        <p:blipFill>
          <a:blip r:embed="rId6"/>
          <a:stretch>
            <a:fillRect/>
          </a:stretch>
        </p:blipFill>
        <p:spPr>
          <a:xfrm>
            <a:off x="2709700" y="4836160"/>
            <a:ext cx="7560000" cy="1329785"/>
          </a:xfrm>
          <a:prstGeom prst="rect">
            <a:avLst/>
          </a:prstGeom>
          <a:noFill/>
          <a:ln w="9525">
            <a:solidFill>
              <a:schemeClr val="bg1">
                <a:lumMod val="65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9"/>
          <p:cNvSpPr txBox="1"/>
          <p:nvPr>
            <p:custDataLst>
              <p:tags r:id="rId1"/>
            </p:custDataLst>
          </p:nvPr>
        </p:nvSpPr>
        <p:spPr>
          <a:xfrm>
            <a:off x="975360" y="318770"/>
            <a:ext cx="1076642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Example1-Track File and Registry Changes	 </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5" name="Text Box 8" descr="7b0a202020202262756c6c6574223a20227b5c2263617465676f727949645c223a31303030362c5c2274656d706c61746549645c223a32303233313438337d222c0a20202020227461726765744964223a202270726f636573734f6e6c696e6542756c6c6574220a7d0a"/>
          <p:cNvSpPr txBox="1">
            <a:spLocks noChangeArrowheads="1"/>
          </p:cNvSpPr>
          <p:nvPr>
            <p:custDataLst>
              <p:tags r:id="rId2"/>
            </p:custDataLst>
          </p:nvPr>
        </p:nvSpPr>
        <p:spPr bwMode="auto">
          <a:xfrm>
            <a:off x="469265" y="1103630"/>
            <a:ext cx="10723245" cy="124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33400" fontAlgn="auto">
              <a:lnSpc>
                <a:spcPts val="3000"/>
              </a:lnSpc>
              <a:spcBef>
                <a:spcPts val="0"/>
              </a:spcBef>
              <a:spcAft>
                <a:spcPts val="500"/>
              </a:spcAft>
              <a:buClrTx/>
              <a:buSzPct val="16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Let’s say, you need to track access to the registry key HKEY_CURRENT_USER\Software\test and file c:\ps\procmon_example.txt.</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sp>
        <p:nvSpPr>
          <p:cNvPr id="6"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4"/>
            </p:custDataLst>
          </p:nvPr>
        </p:nvSpPr>
        <p:spPr bwMode="auto">
          <a:xfrm>
            <a:off x="373698" y="2426335"/>
            <a:ext cx="11444605" cy="378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304800" fontAlgn="auto">
              <a:lnSpc>
                <a:spcPts val="3000"/>
              </a:lnSpc>
              <a:spcBef>
                <a:spcPts val="0"/>
              </a:spcBef>
              <a:spcAft>
                <a:spcPts val="100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100" checksum="1487870873"/>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Step 8. Start event monitoring File &gt; Capture Event.</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228600" indent="-304800" fontAlgn="auto">
              <a:lnSpc>
                <a:spcPts val="3000"/>
              </a:lnSpc>
              <a:spcBef>
                <a:spcPts val="0"/>
              </a:spcBef>
              <a:spcAft>
                <a:spcPts val="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100" checksum="1487870873"/>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Step 9. Let’s create a reg parameter key in the specified registry key using the </a:t>
            </a:r>
            <a:r>
              <a:rPr lang="en-US" altLang="zh-CN" sz="2400" b="0" dirty="0">
                <a:solidFill>
                  <a:srgbClr val="FF0000"/>
                </a:solidFill>
                <a:latin typeface="Arial" panose="020B0604020202020204" pitchFamily="34" charset="0"/>
                <a:cs typeface="Arial" panose="020B0604020202020204" pitchFamily="34" charset="0"/>
                <a:sym typeface="微软雅黑 Light" panose="020B0502040204020203" charset="-122"/>
              </a:rPr>
              <a:t>command prompt:</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914400" indent="-304800" fontAlgn="auto">
              <a:lnSpc>
                <a:spcPts val="3000"/>
              </a:lnSpc>
              <a:spcBef>
                <a:spcPts val="0"/>
              </a:spcBef>
              <a:spcAft>
                <a:spcPts val="0"/>
              </a:spcAft>
              <a:buClr>
                <a:srgbClr val="D1202F"/>
              </a:buClr>
              <a:buSzPct val="100000"/>
              <a:buFont typeface="Arial" panose="020B0604020202020204" pitchFamily="34" charset="0"/>
              <a:buChar char="•"/>
              <a:extLst>
                <a:ext uri="{35155182-B16C-46BC-9424-99874614C6A1}">
                  <wpsdc:indentchars xmlns:wpsdc="http://www.wps.cn/officeDocument/2017/drawingmlCustomData" val="-100" checksum="3821514152"/>
                  <wpsdc:marlchars xmlns:wpsdc="http://www.wps.cn/officeDocument/2017/drawingmlCustomData" val="400" checksum="1645423262"/>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reg add hkcu\software\test /v Path /t REG_EXPAND_SZ /d ^%systemroot^%</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228600" indent="-304800" fontAlgn="auto">
              <a:lnSpc>
                <a:spcPts val="3000"/>
              </a:lnSpc>
              <a:spcBef>
                <a:spcPts val="0"/>
              </a:spcBef>
              <a:spcAft>
                <a:spcPts val="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100" checksum="1487870873"/>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Step 10. Let’s write some data into the procmon_example.txt file using the </a:t>
            </a:r>
            <a:r>
              <a:rPr lang="en-US" altLang="zh-CN" sz="2400" b="0" dirty="0">
                <a:solidFill>
                  <a:srgbClr val="FF0000"/>
                </a:solidFill>
                <a:latin typeface="Arial" panose="020B0604020202020204" pitchFamily="34" charset="0"/>
                <a:cs typeface="Arial" panose="020B0604020202020204" pitchFamily="34" charset="0"/>
                <a:sym typeface="微软雅黑 Light" panose="020B0502040204020203" charset="-122"/>
              </a:rPr>
              <a:t>command prompt:</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914400" indent="-304800" fontAlgn="auto">
              <a:lnSpc>
                <a:spcPts val="3000"/>
              </a:lnSpc>
              <a:spcBef>
                <a:spcPts val="0"/>
              </a:spcBef>
              <a:spcAft>
                <a:spcPts val="0"/>
              </a:spcAft>
              <a:buClr>
                <a:srgbClr val="D1202F"/>
              </a:buClr>
              <a:buSzPct val="100000"/>
              <a:buFont typeface="Arial" panose="020B0604020202020204" pitchFamily="34" charset="0"/>
              <a:buChar char="•"/>
              <a:extLst>
                <a:ext uri="{35155182-B16C-46BC-9424-99874614C6A1}">
                  <wpsdc:indentchars xmlns:wpsdc="http://www.wps.cn/officeDocument/2017/drawingmlCustomData" val="-100" checksum="3821514152"/>
                  <wpsdc:marlchars xmlns:wpsdc="http://www.wps.cn/officeDocument/2017/drawingmlCustomData" val="400" checksum="1645423262"/>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echo %date%&gt;&gt;</a:t>
            </a:r>
            <a:r>
              <a:rPr lang="en-US" altLang="zh-CN" sz="2400" b="0" dirty="0">
                <a:solidFill>
                  <a:srgbClr val="FF0000"/>
                </a:solidFill>
                <a:latin typeface="Arial" panose="020B0604020202020204" pitchFamily="34" charset="0"/>
                <a:cs typeface="Arial" panose="020B0604020202020204" pitchFamily="34" charset="0"/>
                <a:sym typeface="微软雅黑 Light" panose="020B0502040204020203" charset="-122"/>
              </a:rPr>
              <a:t>c:\ps</a:t>
            </a:r>
            <a:r>
              <a:rPr lang="en-US" altLang="zh-CN" sz="2400" b="0" dirty="0">
                <a:latin typeface="Arial" panose="020B0604020202020204" pitchFamily="34" charset="0"/>
                <a:cs typeface="Arial" panose="020B0604020202020204" pitchFamily="34" charset="0"/>
                <a:sym typeface="微软雅黑 Light" panose="020B0502040204020203" charset="-122"/>
              </a:rPr>
              <a:t>\procmon_example.txt</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228600" indent="-304800" fontAlgn="auto">
              <a:lnSpc>
                <a:spcPts val="3000"/>
              </a:lnSpc>
              <a:spcBef>
                <a:spcPts val="0"/>
              </a:spcBef>
              <a:spcAft>
                <a:spcPts val="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100" checksum="1487870873"/>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Step 11. And using </a:t>
            </a:r>
            <a:r>
              <a:rPr lang="en-US" altLang="zh-CN" sz="2400" b="0" dirty="0">
                <a:solidFill>
                  <a:srgbClr val="FF0000"/>
                </a:solidFill>
                <a:latin typeface="Arial" panose="020B0604020202020204" pitchFamily="34" charset="0"/>
                <a:cs typeface="Arial" panose="020B0604020202020204" pitchFamily="34" charset="0"/>
                <a:sym typeface="微软雅黑 Light" panose="020B0502040204020203" charset="-122"/>
              </a:rPr>
              <a:t>PowerShell</a:t>
            </a:r>
            <a:r>
              <a:rPr lang="en-US" altLang="zh-CN" sz="2400" b="0" dirty="0">
                <a:latin typeface="Arial" panose="020B0604020202020204" pitchFamily="34" charset="0"/>
                <a:cs typeface="Arial" panose="020B0604020202020204" pitchFamily="34" charset="0"/>
                <a:sym typeface="微软雅黑 Light" panose="020B0502040204020203" charset="-122"/>
              </a:rPr>
              <a:t>:</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914400" indent="-304800" fontAlgn="auto">
              <a:lnSpc>
                <a:spcPts val="3000"/>
              </a:lnSpc>
              <a:spcBef>
                <a:spcPts val="0"/>
              </a:spcBef>
              <a:spcAft>
                <a:spcPts val="0"/>
              </a:spcAft>
              <a:buClr>
                <a:srgbClr val="D1202F"/>
              </a:buClr>
              <a:buSzPct val="100000"/>
              <a:buFont typeface="Arial" panose="020B0604020202020204" pitchFamily="34" charset="0"/>
              <a:buChar char="•"/>
              <a:extLst>
                <a:ext uri="{35155182-B16C-46BC-9424-99874614C6A1}">
                  <wpsdc:indentchars xmlns:wpsdc="http://www.wps.cn/officeDocument/2017/drawingmlCustomData" val="-100" checksum="3821514152"/>
                  <wpsdc:marlchars xmlns:wpsdc="http://www.wps.cn/officeDocument/2017/drawingmlCustomData" val="400" checksum="1645423262"/>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Get-Process|out-file C:\ps\procmon_example.txt</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9"/>
          <p:cNvSpPr txBox="1"/>
          <p:nvPr>
            <p:custDataLst>
              <p:tags r:id="rId1"/>
            </p:custDataLst>
          </p:nvPr>
        </p:nvSpPr>
        <p:spPr>
          <a:xfrm>
            <a:off x="975360" y="318770"/>
            <a:ext cx="1076642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Example1-Track File and Registry Changes	 </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5" name="Text Box 8" descr="7b0a202020202262756c6c6574223a20227b5c2263617465676f727949645c223a31303030362c5c2274656d706c61746549645c223a32303233313438337d222c0a20202020227461726765744964223a202270726f636573734f6e6c696e6542756c6c6574220a7d0a"/>
          <p:cNvSpPr txBox="1">
            <a:spLocks noChangeArrowheads="1"/>
          </p:cNvSpPr>
          <p:nvPr>
            <p:custDataLst>
              <p:tags r:id="rId2"/>
            </p:custDataLst>
          </p:nvPr>
        </p:nvSpPr>
        <p:spPr bwMode="auto">
          <a:xfrm>
            <a:off x="469265" y="1103630"/>
            <a:ext cx="10723245" cy="124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33400" fontAlgn="auto">
              <a:lnSpc>
                <a:spcPts val="3000"/>
              </a:lnSpc>
              <a:spcBef>
                <a:spcPts val="0"/>
              </a:spcBef>
              <a:spcAft>
                <a:spcPts val="500"/>
              </a:spcAft>
              <a:buClrTx/>
              <a:buSzPct val="16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Let’s say, you need to track access to the registry key HKEY_CURRENT_USER\Software\test and file c:\ps\procmon_example.txt.</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sp>
        <p:nvSpPr>
          <p:cNvPr id="6"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4"/>
            </p:custDataLst>
          </p:nvPr>
        </p:nvSpPr>
        <p:spPr bwMode="auto">
          <a:xfrm>
            <a:off x="319405" y="2693035"/>
            <a:ext cx="5272405" cy="296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304800" fontAlgn="auto">
              <a:lnSpc>
                <a:spcPts val="3000"/>
              </a:lnSpc>
              <a:spcBef>
                <a:spcPts val="0"/>
              </a:spcBef>
              <a:spcAft>
                <a:spcPts val="100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100" checksum="1487870873"/>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It contains events for creating a registry key by the reg.exe process (Operation &gt; RegCreateKey).</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228600" indent="-304800" fontAlgn="auto">
              <a:lnSpc>
                <a:spcPts val="3000"/>
              </a:lnSpc>
              <a:spcBef>
                <a:spcPts val="0"/>
              </a:spcBef>
              <a:spcAft>
                <a:spcPts val="100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100" checksum="1487870873"/>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It also contains events of creation (Create File) and writing to a file (WriteFile) by the processes cmd.exe and powershell.exe.</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p:txBody>
      </p:sp>
      <p:pic>
        <p:nvPicPr>
          <p:cNvPr id="103" name="Picture 102"/>
          <p:cNvPicPr>
            <a:picLocks noChangeAspect="1"/>
          </p:cNvPicPr>
          <p:nvPr>
            <p:custDataLst>
              <p:tags r:id="rId5"/>
            </p:custDataLst>
          </p:nvPr>
        </p:nvPicPr>
        <p:blipFill>
          <a:blip r:embed="rId6"/>
          <a:stretch>
            <a:fillRect/>
          </a:stretch>
        </p:blipFill>
        <p:spPr>
          <a:xfrm>
            <a:off x="5515610" y="2070418"/>
            <a:ext cx="6480000" cy="4137231"/>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custDataLst>
              <p:tags r:id="rId1"/>
            </p:custDataLst>
          </p:nvPr>
        </p:nvSpPr>
        <p:spPr>
          <a:xfrm>
            <a:off x="975360" y="318770"/>
            <a:ext cx="1076642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Example2-Exclude System Process	 </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4" name="Text Box 8" descr="7b0a202020202262756c6c6574223a20227b5c2263617465676f727949645c223a31303030362c5c2274656d706c61746549645c223a32303233313438337d222c0a20202020227461726765744964223a202270726f636573734f6e6c696e6542756c6c6574220a7d0a"/>
          <p:cNvSpPr txBox="1">
            <a:spLocks noChangeArrowheads="1"/>
          </p:cNvSpPr>
          <p:nvPr>
            <p:custDataLst>
              <p:tags r:id="rId2"/>
            </p:custDataLst>
          </p:nvPr>
        </p:nvSpPr>
        <p:spPr bwMode="auto">
          <a:xfrm>
            <a:off x="469265" y="1103630"/>
            <a:ext cx="10723245" cy="124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33400" fontAlgn="auto">
              <a:lnSpc>
                <a:spcPts val="3000"/>
              </a:lnSpc>
              <a:spcBef>
                <a:spcPts val="0"/>
              </a:spcBef>
              <a:spcAft>
                <a:spcPts val="500"/>
              </a:spcAft>
              <a:buClrTx/>
              <a:buSzPct val="16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Let’s say, exclude </a:t>
            </a:r>
            <a:r>
              <a:rPr lang="en-US" altLang="zh-CN" sz="2800" b="0" dirty="0">
                <a:solidFill>
                  <a:srgbClr val="FF0000"/>
                </a:solidFill>
                <a:latin typeface="Arial" panose="020B0604020202020204" pitchFamily="34" charset="0"/>
                <a:cs typeface="Arial" panose="020B0604020202020204" pitchFamily="34" charset="0"/>
                <a:sym typeface="微软雅黑 Light" panose="020B0502040204020203" charset="-122"/>
              </a:rPr>
              <a:t>msmpeng.exe</a:t>
            </a:r>
            <a:r>
              <a:rPr lang="en-US" altLang="zh-CN" sz="2800" b="0" dirty="0">
                <a:latin typeface="Arial" panose="020B0604020202020204" pitchFamily="34" charset="0"/>
                <a:cs typeface="Arial" panose="020B0604020202020204" pitchFamily="34" charset="0"/>
                <a:sym typeface="微软雅黑 Light" panose="020B0502040204020203" charset="-122"/>
              </a:rPr>
              <a:t> (Antimalware Service Executable). This is the core process of the antimalware detection engine in Windows Defender.</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sp>
        <p:nvSpPr>
          <p:cNvPr id="6"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4"/>
            </p:custDataLst>
          </p:nvPr>
        </p:nvSpPr>
        <p:spPr bwMode="auto">
          <a:xfrm>
            <a:off x="469265" y="2324735"/>
            <a:ext cx="1178369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304800" fontAlgn="auto">
              <a:lnSpc>
                <a:spcPts val="3000"/>
              </a:lnSpc>
              <a:spcBef>
                <a:spcPts val="0"/>
              </a:spcBef>
              <a:spcAft>
                <a:spcPts val="100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100" checksum="1487870873"/>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To exclude the events of this process from the ProcMon log, right-click on the process name msmpeng.exe and select Exclude.</a:t>
            </a:r>
            <a:endParaRPr lang="zh-CN" altLang="en-US" sz="2400" b="0" dirty="0">
              <a:latin typeface="Arial" panose="020B0604020202020204" pitchFamily="34" charset="0"/>
              <a:cs typeface="Arial" panose="020B0604020202020204" pitchFamily="34" charset="0"/>
              <a:sym typeface="微软雅黑 Light" panose="020B0502040204020203" charset="-122"/>
            </a:endParaRPr>
          </a:p>
        </p:txBody>
      </p:sp>
      <p:pic>
        <p:nvPicPr>
          <p:cNvPr id="104" name="Picture 103"/>
          <p:cNvPicPr>
            <a:picLocks noChangeAspect="1"/>
          </p:cNvPicPr>
          <p:nvPr>
            <p:custDataLst>
              <p:tags r:id="rId5"/>
            </p:custDataLst>
          </p:nvPr>
        </p:nvPicPr>
        <p:blipFill>
          <a:blip r:embed="rId6"/>
          <a:stretch>
            <a:fillRect/>
          </a:stretch>
        </p:blipFill>
        <p:spPr>
          <a:xfrm>
            <a:off x="2736533" y="3154680"/>
            <a:ext cx="6718935" cy="3490595"/>
          </a:xfrm>
          <a:prstGeom prst="rect">
            <a:avLst/>
          </a:prstGeom>
          <a:noFill/>
          <a:ln w="9525">
            <a:solidFill>
              <a:schemeClr val="bg1">
                <a:lumMod val="65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custDataLst>
              <p:tags r:id="rId1"/>
            </p:custDataLst>
          </p:nvPr>
        </p:nvSpPr>
        <p:spPr>
          <a:xfrm>
            <a:off x="975360" y="318770"/>
            <a:ext cx="1076642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Example2-Exclude System Process	 </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4" name="Text Box 8" descr="7b0a202020202262756c6c6574223a20227b5c2263617465676f727949645c223a31303030362c5c2274656d706c61746549645c223a32303233313438337d222c0a20202020227461726765744964223a202270726f636573734f6e6c696e6542756c6c6574220a7d0a"/>
          <p:cNvSpPr txBox="1">
            <a:spLocks noChangeArrowheads="1"/>
          </p:cNvSpPr>
          <p:nvPr>
            <p:custDataLst>
              <p:tags r:id="rId2"/>
            </p:custDataLst>
          </p:nvPr>
        </p:nvSpPr>
        <p:spPr bwMode="auto">
          <a:xfrm>
            <a:off x="469265" y="1103630"/>
            <a:ext cx="10723245" cy="124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33400" fontAlgn="auto">
              <a:lnSpc>
                <a:spcPts val="3000"/>
              </a:lnSpc>
              <a:spcBef>
                <a:spcPts val="0"/>
              </a:spcBef>
              <a:spcAft>
                <a:spcPts val="500"/>
              </a:spcAft>
              <a:buClrTx/>
              <a:buSzPct val="16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Let’s say, exclude </a:t>
            </a:r>
            <a:r>
              <a:rPr lang="en-US" altLang="zh-CN" sz="2800" b="0" dirty="0">
                <a:solidFill>
                  <a:srgbClr val="FF0000"/>
                </a:solidFill>
                <a:latin typeface="Arial" panose="020B0604020202020204" pitchFamily="34" charset="0"/>
                <a:cs typeface="Arial" panose="020B0604020202020204" pitchFamily="34" charset="0"/>
                <a:sym typeface="微软雅黑 Light" panose="020B0502040204020203" charset="-122"/>
              </a:rPr>
              <a:t>msmpeng.exe</a:t>
            </a:r>
            <a:r>
              <a:rPr lang="en-US" altLang="zh-CN" sz="2800" b="0" dirty="0">
                <a:latin typeface="Arial" panose="020B0604020202020204" pitchFamily="34" charset="0"/>
                <a:cs typeface="Arial" panose="020B0604020202020204" pitchFamily="34" charset="0"/>
                <a:sym typeface="微软雅黑 Light" panose="020B0502040204020203" charset="-122"/>
              </a:rPr>
              <a:t> (Antimalware Service Executable). This is the core process of the antimalware detection engine in Windows Defender.</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sp>
        <p:nvSpPr>
          <p:cNvPr id="5"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4"/>
            </p:custDataLst>
          </p:nvPr>
        </p:nvSpPr>
        <p:spPr bwMode="auto">
          <a:xfrm>
            <a:off x="469265" y="2324735"/>
            <a:ext cx="1178369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304800" fontAlgn="auto">
              <a:lnSpc>
                <a:spcPts val="3000"/>
              </a:lnSpc>
              <a:spcBef>
                <a:spcPts val="0"/>
              </a:spcBef>
              <a:spcAft>
                <a:spcPts val="1000"/>
              </a:spcAft>
              <a:buClr>
                <a:srgbClr val="D1202F"/>
              </a:buClr>
              <a:buSzPct val="100000"/>
              <a:buFont typeface="Wingdings" panose="05000000000000000000" charset="0"/>
              <a:buChar char="q"/>
              <a:extLst>
                <a:ext uri="{35155182-B16C-46BC-9424-99874614C6A1}">
                  <wpsdc:indentchars xmlns:wpsdc="http://www.wps.cn/officeDocument/2017/drawingmlCustomData" val="-100" checksum="3821514152"/>
                  <wpsdc:marlchars xmlns:wpsdc="http://www.wps.cn/officeDocument/2017/drawingmlCustomData" val="100" checksum="1487870873"/>
                </a:ext>
              </a:extLst>
            </a:pPr>
            <a:r>
              <a:rPr lang="en-US" altLang="zh-CN" sz="2400" b="0" dirty="0">
                <a:latin typeface="Arial" panose="020B0604020202020204" pitchFamily="34" charset="0"/>
                <a:cs typeface="Arial" panose="020B0604020202020204" pitchFamily="34" charset="0"/>
                <a:sym typeface="微软雅黑 Light" panose="020B0502040204020203" charset="-122"/>
              </a:rPr>
              <a:t>This process will be added to the ProcMon filter with the Exclude value. It means that the ProcMon log won’t display any activity from this process.</a:t>
            </a:r>
            <a:endParaRPr lang="zh-CN" altLang="en-US" sz="2400" b="0" dirty="0">
              <a:latin typeface="Arial" panose="020B0604020202020204" pitchFamily="34" charset="0"/>
              <a:cs typeface="Arial" panose="020B0604020202020204" pitchFamily="34" charset="0"/>
              <a:sym typeface="微软雅黑 Light" panose="020B0502040204020203" charset="-122"/>
            </a:endParaRPr>
          </a:p>
        </p:txBody>
      </p:sp>
      <p:pic>
        <p:nvPicPr>
          <p:cNvPr id="105" name="Picture 104"/>
          <p:cNvPicPr>
            <a:picLocks noChangeAspect="1"/>
          </p:cNvPicPr>
          <p:nvPr>
            <p:custDataLst>
              <p:tags r:id="rId5"/>
            </p:custDataLst>
          </p:nvPr>
        </p:nvPicPr>
        <p:blipFill>
          <a:blip r:embed="rId6"/>
          <a:stretch>
            <a:fillRect/>
          </a:stretch>
        </p:blipFill>
        <p:spPr>
          <a:xfrm>
            <a:off x="516000" y="3644900"/>
            <a:ext cx="11160000" cy="1831364"/>
          </a:xfrm>
          <a:prstGeom prst="rect">
            <a:avLst/>
          </a:prstGeom>
          <a:noFill/>
          <a:ln w="9525">
            <a:solidFill>
              <a:schemeClr val="bg1">
                <a:lumMod val="65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custDataLst>
              <p:tags r:id="rId1"/>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Process Explorer</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4"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2"/>
            </p:custDataLst>
          </p:nvPr>
        </p:nvSpPr>
        <p:spPr bwMode="auto">
          <a:xfrm>
            <a:off x="368300" y="1027430"/>
            <a:ext cx="9926955" cy="491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fontAlgn="auto">
              <a:lnSpc>
                <a:spcPts val="4000"/>
              </a:lnSpc>
              <a:spcBef>
                <a:spcPts val="1000"/>
              </a:spcBef>
              <a:buClrTx/>
              <a:buSzPct val="20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Windows task manager and system monitoring tool</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fontAlgn="auto">
              <a:lnSpc>
                <a:spcPts val="4000"/>
              </a:lnSpc>
              <a:spcBef>
                <a:spcPts val="1000"/>
              </a:spcBef>
              <a:buClrTx/>
              <a:buSzPct val="20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It moniters all running processes</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fontAlgn="auto">
              <a:lnSpc>
                <a:spcPts val="4000"/>
              </a:lnSpc>
              <a:spcBef>
                <a:spcPts val="1000"/>
              </a:spcBef>
              <a:buClrTx/>
              <a:buSzPct val="20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Free</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fontAlgn="auto">
              <a:lnSpc>
                <a:spcPts val="4000"/>
              </a:lnSpc>
              <a:spcBef>
                <a:spcPts val="1000"/>
              </a:spcBef>
              <a:buClrTx/>
              <a:buSzPct val="20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Shows which propram in the system has a specific file/directory open</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fontAlgn="auto">
              <a:lnSpc>
                <a:spcPts val="4000"/>
              </a:lnSpc>
              <a:spcBef>
                <a:spcPts val="1000"/>
              </a:spcBef>
              <a:buClrTx/>
              <a:buSzPct val="20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Provides insight into the processes that are running on a system</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914400" indent="-330200" fontAlgn="auto">
              <a:lnSpc>
                <a:spcPts val="3000"/>
              </a:lnSpc>
              <a:spcBef>
                <a:spcPts val="0"/>
              </a:spcBef>
              <a:buClr>
                <a:srgbClr val="D1202F"/>
              </a:buClr>
              <a:buSzPct val="100000"/>
              <a:buFont typeface="Arial" panose="020B0604020202020204" pitchFamily="34" charset="0"/>
              <a:buChar char="•"/>
              <a:extLst>
                <a:ext uri="{35155182-B16C-46BC-9424-99874614C6A1}">
                  <wpsdc:indentchars xmlns:wpsdc="http://www.wps.cn/officeDocument/2017/drawingmlCustomData" val="-100" checksum="3348769475"/>
                  <wpsdc:marlchars xmlns:wpsdc="http://www.wps.cn/officeDocument/2017/drawingmlCustomData" val="400" checksum="1645423262"/>
                </a:ext>
              </a:extLst>
            </a:pPr>
            <a:r>
              <a:rPr lang="en-US" altLang="zh-CN" sz="2600" b="0" dirty="0">
                <a:latin typeface="Arial" panose="020B0604020202020204" pitchFamily="34" charset="0"/>
                <a:cs typeface="Arial" panose="020B0604020202020204" pitchFamily="34" charset="0"/>
                <a:sym typeface="微软雅黑 Light" panose="020B0502040204020203" charset="-122"/>
              </a:rPr>
              <a:t>Lists active processes, DLLs loaded by a process, process properties, system information.</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p:txBody>
      </p:sp>
      <p:pic>
        <p:nvPicPr>
          <p:cNvPr id="5" name="Picture 2"/>
          <p:cNvPicPr>
            <a:picLocks noChangeAspect="1"/>
          </p:cNvPicPr>
          <p:nvPr>
            <p:custDataLst>
              <p:tags r:id="rId4"/>
            </p:custDataLst>
          </p:nvPr>
        </p:nvPicPr>
        <p:blipFill>
          <a:blip r:embed="rId5"/>
          <a:srcRect/>
          <a:stretch>
            <a:fillRect/>
          </a:stretch>
        </p:blipFill>
        <p:spPr>
          <a:xfrm>
            <a:off x="876000" y="1027430"/>
            <a:ext cx="10440000" cy="5577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rcRect t="4519" b="16150"/>
          <a:stretch>
            <a:fillRect/>
          </a:stretch>
        </p:blipFill>
        <p:spPr>
          <a:xfrm>
            <a:off x="0" y="-32385"/>
            <a:ext cx="12179935" cy="6889750"/>
          </a:xfrm>
          <a:prstGeom prst="rect">
            <a:avLst/>
          </a:prstGeom>
          <a:noFill/>
          <a:ln w="9525">
            <a:noFill/>
          </a:ln>
        </p:spPr>
      </p:pic>
      <p:sp>
        <p:nvSpPr>
          <p:cNvPr id="7" name="矩形 6"/>
          <p:cNvSpPr/>
          <p:nvPr/>
        </p:nvSpPr>
        <p:spPr>
          <a:xfrm>
            <a:off x="0" y="-32385"/>
            <a:ext cx="12192000" cy="690054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charset="0"/>
              <a:ea typeface="阿里巴巴普惠体 R" panose="00020600040101010101" pitchFamily="18" charset="-122"/>
              <a:cs typeface="Times New Roman" panose="02020603050405020304" charset="0"/>
            </a:endParaRPr>
          </a:p>
        </p:txBody>
      </p:sp>
      <p:sp>
        <p:nvSpPr>
          <p:cNvPr id="115" name="矩形 114"/>
          <p:cNvSpPr/>
          <p:nvPr/>
        </p:nvSpPr>
        <p:spPr bwMode="auto">
          <a:xfrm>
            <a:off x="-19050" y="2219960"/>
            <a:ext cx="12198985" cy="10147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a:ln w="19050">
                  <a:noFill/>
                </a:ln>
                <a:solidFill>
                  <a:prstClr val="black"/>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rPr>
              <a:t>THE END</a:t>
            </a:r>
            <a:endParaRPr kumimoji="0" lang="en-US" altLang="zh-CN" sz="6000" b="1" i="0" u="none" strike="noStrike" kern="1200" cap="none" spc="0" normalizeH="0" baseline="0" noProof="0">
              <a:ln w="19050">
                <a:noFill/>
              </a:ln>
              <a:solidFill>
                <a:prstClr val="black"/>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endParaRPr>
          </a:p>
        </p:txBody>
      </p:sp>
      <p:sp>
        <p:nvSpPr>
          <p:cNvPr id="9" name="矩形 8"/>
          <p:cNvSpPr/>
          <p:nvPr>
            <p:custDataLst>
              <p:tags r:id="rId2"/>
            </p:custDataLst>
          </p:nvPr>
        </p:nvSpPr>
        <p:spPr>
          <a:xfrm>
            <a:off x="9640129" y="6095138"/>
            <a:ext cx="2379149" cy="5530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华文楷体" panose="02010600040101010101" pitchFamily="2" charset="-122"/>
                <a:cs typeface="Arial" panose="020B0604020202020204" pitchFamily="34" charset="0"/>
              </a:rPr>
              <a:t>2023.12.05</a:t>
            </a:r>
            <a:endPar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华文楷体" panose="02010600040101010101" pitchFamily="2" charset="-122"/>
              <a:cs typeface="Arial" panose="020B0604020202020204" pitchFamily="34" charset="0"/>
            </a:endParaRPr>
          </a:p>
        </p:txBody>
      </p:sp>
      <p:sp>
        <p:nvSpPr>
          <p:cNvPr id="12" name="文本框 11"/>
          <p:cNvSpPr txBox="1"/>
          <p:nvPr>
            <p:custDataLst>
              <p:tags r:id="rId3"/>
            </p:custDataLst>
          </p:nvPr>
        </p:nvSpPr>
        <p:spPr>
          <a:xfrm>
            <a:off x="4768215" y="3272790"/>
            <a:ext cx="2655570" cy="12452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Fangtian</a:t>
            </a:r>
            <a:r>
              <a:rPr kumimoji="0" lang="en-US" altLang="zh-CN" sz="2500" b="1" i="0" u="none" strike="noStrike" kern="1200" cap="none" spc="0" normalizeH="0" baseline="0" noProof="0" dirty="0">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 </a:t>
            </a:r>
            <a:r>
              <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Zhong</a:t>
            </a:r>
            <a:endPar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CSCI </a:t>
            </a:r>
            <a:r>
              <a:rPr kumimoji="0" lang="en-US" altLang="zh-CN"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591</a:t>
            </a:r>
            <a:endParaRPr kumimoji="0" lang="en-US" altLang="zh-CN"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sp>
        <p:nvSpPr>
          <p:cNvPr id="4" name="Freeform 159"/>
          <p:cNvSpPr>
            <a:spLocks noEditPoints="1"/>
          </p:cNvSpPr>
          <p:nvPr>
            <p:custDataLst>
              <p:tags r:id="rId4"/>
            </p:custDataLst>
          </p:nvPr>
        </p:nvSpPr>
        <p:spPr bwMode="auto">
          <a:xfrm>
            <a:off x="675098" y="1732630"/>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4"/>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5" name="Freeform 159"/>
          <p:cNvSpPr>
            <a:spLocks noEditPoints="1"/>
          </p:cNvSpPr>
          <p:nvPr>
            <p:custDataLst>
              <p:tags r:id="rId5"/>
            </p:custDataLst>
          </p:nvPr>
        </p:nvSpPr>
        <p:spPr bwMode="auto">
          <a:xfrm>
            <a:off x="2992261" y="1228497"/>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1"/>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1" name="Freeform 159"/>
          <p:cNvSpPr>
            <a:spLocks noEditPoints="1"/>
          </p:cNvSpPr>
          <p:nvPr>
            <p:custDataLst>
              <p:tags r:id="rId6"/>
            </p:custDataLst>
          </p:nvPr>
        </p:nvSpPr>
        <p:spPr bwMode="auto">
          <a:xfrm>
            <a:off x="1969007" y="4372353"/>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3"/>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7" name="Freeform 298"/>
          <p:cNvSpPr/>
          <p:nvPr>
            <p:custDataLst>
              <p:tags r:id="rId7"/>
            </p:custDataLst>
          </p:nvPr>
        </p:nvSpPr>
        <p:spPr bwMode="auto">
          <a:xfrm>
            <a:off x="11101499" y="3197526"/>
            <a:ext cx="146050" cy="144463"/>
          </a:xfrm>
          <a:custGeom>
            <a:avLst/>
            <a:gdLst>
              <a:gd name="T0" fmla="*/ 123 w 247"/>
              <a:gd name="T1" fmla="*/ 0 h 247"/>
              <a:gd name="T2" fmla="*/ 167 w 247"/>
              <a:gd name="T3" fmla="*/ 80 h 247"/>
              <a:gd name="T4" fmla="*/ 247 w 247"/>
              <a:gd name="T5" fmla="*/ 124 h 247"/>
              <a:gd name="T6" fmla="*/ 167 w 247"/>
              <a:gd name="T7" fmla="*/ 167 h 247"/>
              <a:gd name="T8" fmla="*/ 123 w 247"/>
              <a:gd name="T9" fmla="*/ 247 h 247"/>
              <a:gd name="T10" fmla="*/ 80 w 247"/>
              <a:gd name="T11" fmla="*/ 167 h 247"/>
              <a:gd name="T12" fmla="*/ 0 w 247"/>
              <a:gd name="T13" fmla="*/ 124 h 247"/>
              <a:gd name="T14" fmla="*/ 80 w 247"/>
              <a:gd name="T15" fmla="*/ 80 h 247"/>
              <a:gd name="T16" fmla="*/ 123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23" y="0"/>
                </a:moveTo>
                <a:lnTo>
                  <a:pt x="167" y="80"/>
                </a:lnTo>
                <a:lnTo>
                  <a:pt x="247" y="124"/>
                </a:lnTo>
                <a:lnTo>
                  <a:pt x="167" y="167"/>
                </a:lnTo>
                <a:lnTo>
                  <a:pt x="123" y="247"/>
                </a:lnTo>
                <a:lnTo>
                  <a:pt x="80" y="167"/>
                </a:lnTo>
                <a:lnTo>
                  <a:pt x="0" y="124"/>
                </a:lnTo>
                <a:lnTo>
                  <a:pt x="80" y="80"/>
                </a:lnTo>
                <a:lnTo>
                  <a:pt x="123" y="0"/>
                </a:lnTo>
                <a:close/>
              </a:path>
            </a:pathLst>
          </a:custGeom>
          <a:solidFill>
            <a:schemeClr val="accent3"/>
          </a:solidFill>
          <a:ln w="12700">
            <a:solidFill>
              <a:schemeClr val="tx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8" name="Freeform 302"/>
          <p:cNvSpPr/>
          <p:nvPr>
            <p:custDataLst>
              <p:tags r:id="rId8"/>
            </p:custDataLst>
          </p:nvPr>
        </p:nvSpPr>
        <p:spPr bwMode="auto">
          <a:xfrm>
            <a:off x="11362690" y="1253490"/>
            <a:ext cx="129557" cy="129557"/>
          </a:xfrm>
          <a:custGeom>
            <a:avLst/>
            <a:gdLst>
              <a:gd name="T0" fmla="*/ 75 w 151"/>
              <a:gd name="T1" fmla="*/ 0 h 150"/>
              <a:gd name="T2" fmla="*/ 102 w 151"/>
              <a:gd name="T3" fmla="*/ 48 h 150"/>
              <a:gd name="T4" fmla="*/ 151 w 151"/>
              <a:gd name="T5" fmla="*/ 75 h 150"/>
              <a:gd name="T6" fmla="*/ 102 w 151"/>
              <a:gd name="T7" fmla="*/ 102 h 150"/>
              <a:gd name="T8" fmla="*/ 75 w 151"/>
              <a:gd name="T9" fmla="*/ 150 h 150"/>
              <a:gd name="T10" fmla="*/ 49 w 151"/>
              <a:gd name="T11" fmla="*/ 102 h 150"/>
              <a:gd name="T12" fmla="*/ 0 w 151"/>
              <a:gd name="T13" fmla="*/ 75 h 150"/>
              <a:gd name="T14" fmla="*/ 49 w 151"/>
              <a:gd name="T15" fmla="*/ 48 h 150"/>
              <a:gd name="T16" fmla="*/ 75 w 151"/>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0">
                <a:moveTo>
                  <a:pt x="75" y="0"/>
                </a:moveTo>
                <a:lnTo>
                  <a:pt x="102" y="48"/>
                </a:lnTo>
                <a:lnTo>
                  <a:pt x="151" y="75"/>
                </a:lnTo>
                <a:lnTo>
                  <a:pt x="102" y="102"/>
                </a:lnTo>
                <a:lnTo>
                  <a:pt x="75" y="150"/>
                </a:lnTo>
                <a:lnTo>
                  <a:pt x="49" y="102"/>
                </a:lnTo>
                <a:lnTo>
                  <a:pt x="0" y="75"/>
                </a:lnTo>
                <a:lnTo>
                  <a:pt x="49" y="48"/>
                </a:lnTo>
                <a:lnTo>
                  <a:pt x="75" y="0"/>
                </a:lnTo>
                <a:close/>
              </a:path>
            </a:pathLst>
          </a:custGeom>
          <a:solidFill>
            <a:schemeClr val="accent4"/>
          </a:solidFill>
          <a:ln w="12700">
            <a:solidFill>
              <a:schemeClr val="tx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25" name="Freeform 157"/>
          <p:cNvSpPr>
            <a:spLocks noEditPoints="1"/>
          </p:cNvSpPr>
          <p:nvPr>
            <p:custDataLst>
              <p:tags r:id="rId9"/>
            </p:custDataLst>
          </p:nvPr>
        </p:nvSpPr>
        <p:spPr bwMode="auto">
          <a:xfrm>
            <a:off x="10433905" y="2017746"/>
            <a:ext cx="177215" cy="163925"/>
          </a:xfrm>
          <a:custGeom>
            <a:avLst/>
            <a:gdLst>
              <a:gd name="T0" fmla="*/ 55 w 110"/>
              <a:gd name="T1" fmla="*/ 100 h 100"/>
              <a:gd name="T2" fmla="*/ 50 w 110"/>
              <a:gd name="T3" fmla="*/ 97 h 100"/>
              <a:gd name="T4" fmla="*/ 1 w 110"/>
              <a:gd name="T5" fmla="*/ 9 h 100"/>
              <a:gd name="T6" fmla="*/ 1 w 110"/>
              <a:gd name="T7" fmla="*/ 3 h 100"/>
              <a:gd name="T8" fmla="*/ 6 w 110"/>
              <a:gd name="T9" fmla="*/ 0 h 100"/>
              <a:gd name="T10" fmla="*/ 104 w 110"/>
              <a:gd name="T11" fmla="*/ 0 h 100"/>
              <a:gd name="T12" fmla="*/ 109 w 110"/>
              <a:gd name="T13" fmla="*/ 3 h 100"/>
              <a:gd name="T14" fmla="*/ 109 w 110"/>
              <a:gd name="T15" fmla="*/ 9 h 100"/>
              <a:gd name="T16" fmla="*/ 60 w 110"/>
              <a:gd name="T17" fmla="*/ 97 h 100"/>
              <a:gd name="T18" fmla="*/ 55 w 110"/>
              <a:gd name="T19" fmla="*/ 100 h 100"/>
              <a:gd name="T20" fmla="*/ 16 w 110"/>
              <a:gd name="T21" fmla="*/ 12 h 100"/>
              <a:gd name="T22" fmla="*/ 55 w 110"/>
              <a:gd name="T23" fmla="*/ 82 h 100"/>
              <a:gd name="T24" fmla="*/ 94 w 110"/>
              <a:gd name="T25" fmla="*/ 12 h 100"/>
              <a:gd name="T26" fmla="*/ 16 w 110"/>
              <a:gd name="T27" fmla="*/ 1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0">
                <a:moveTo>
                  <a:pt x="55" y="100"/>
                </a:moveTo>
                <a:cubicBezTo>
                  <a:pt x="53" y="100"/>
                  <a:pt x="51" y="98"/>
                  <a:pt x="50" y="97"/>
                </a:cubicBezTo>
                <a:lnTo>
                  <a:pt x="1" y="9"/>
                </a:lnTo>
                <a:cubicBezTo>
                  <a:pt x="0" y="7"/>
                  <a:pt x="0" y="5"/>
                  <a:pt x="1" y="3"/>
                </a:cubicBezTo>
                <a:cubicBezTo>
                  <a:pt x="2" y="2"/>
                  <a:pt x="4" y="0"/>
                  <a:pt x="6" y="0"/>
                </a:cubicBezTo>
                <a:lnTo>
                  <a:pt x="104" y="0"/>
                </a:lnTo>
                <a:cubicBezTo>
                  <a:pt x="106" y="0"/>
                  <a:pt x="108" y="2"/>
                  <a:pt x="109" y="3"/>
                </a:cubicBezTo>
                <a:cubicBezTo>
                  <a:pt x="110" y="5"/>
                  <a:pt x="110" y="7"/>
                  <a:pt x="109" y="9"/>
                </a:cubicBezTo>
                <a:lnTo>
                  <a:pt x="60" y="97"/>
                </a:lnTo>
                <a:cubicBezTo>
                  <a:pt x="59" y="98"/>
                  <a:pt x="57" y="100"/>
                  <a:pt x="55" y="100"/>
                </a:cubicBezTo>
                <a:close/>
                <a:moveTo>
                  <a:pt x="16" y="12"/>
                </a:moveTo>
                <a:lnTo>
                  <a:pt x="55" y="82"/>
                </a:lnTo>
                <a:lnTo>
                  <a:pt x="94" y="12"/>
                </a:lnTo>
                <a:lnTo>
                  <a:pt x="16" y="12"/>
                </a:lnTo>
                <a:close/>
              </a:path>
            </a:pathLst>
          </a:custGeom>
          <a:solidFill>
            <a:schemeClr val="tx1"/>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2" name="矩形 1"/>
          <p:cNvSpPr/>
          <p:nvPr>
            <p:custDataLst>
              <p:tags r:id="rId10"/>
            </p:custDataLst>
          </p:nvPr>
        </p:nvSpPr>
        <p:spPr>
          <a:xfrm>
            <a:off x="2886710" y="4955540"/>
            <a:ext cx="6418580"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Gianforte School of Computing </a:t>
            </a: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200" b="0" i="0" u="none" strike="noStrike" kern="1200" cap="none" spc="0" normalizeH="0" baseline="0" noProof="0" dirty="0">
                <a:ln>
                  <a:noFill/>
                </a:ln>
                <a:solidFill>
                  <a:srgbClr val="000000"/>
                </a:solidFill>
                <a:effectLst/>
                <a:uLnTx/>
                <a:uFillTx/>
                <a:latin typeface="Palatino Linotype" panose="02040502050505030304" charset="0"/>
                <a:ea typeface="Microsoft YaHei" panose="020B0503020204020204" pitchFamily="34" charset="-122"/>
                <a:cs typeface="Palatino Linotype" panose="02040502050505030304" charset="0"/>
                <a:sym typeface="+mn-ea"/>
              </a:rPr>
              <a:t>Norm Asbjornson College of Engineering</a:t>
            </a:r>
            <a:endParaRPr kumimoji="0" lang="en-US" altLang="en-GB" sz="2200" b="0" i="0" u="none" strike="noStrike" kern="1200" cap="none" spc="0" normalizeH="0" baseline="0" noProof="0" dirty="0">
              <a:ln>
                <a:noFill/>
              </a:ln>
              <a:solidFill>
                <a:srgbClr val="000000"/>
              </a:solidFill>
              <a:effectLst/>
              <a:uLnTx/>
              <a:uFillTx/>
              <a:latin typeface="Palatino Linotype" panose="02040502050505030304" charset="0"/>
              <a:ea typeface="Microsoft YaHei" panose="020B0503020204020204" pitchFamily="34" charset="-122"/>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E-mail: fangtian.zhong@montana.edu</a:t>
            </a: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pic>
        <p:nvPicPr>
          <p:cNvPr id="13" name="图片 12"/>
          <p:cNvPicPr>
            <a:picLocks noChangeAspect="1"/>
          </p:cNvPicPr>
          <p:nvPr>
            <p:custDataLst>
              <p:tags r:id="rId11"/>
            </p:custDataLst>
          </p:nvPr>
        </p:nvPicPr>
        <p:blipFill>
          <a:blip r:embed="rId12"/>
          <a:stretch>
            <a:fillRect/>
          </a:stretch>
        </p:blipFill>
        <p:spPr>
          <a:xfrm>
            <a:off x="311785" y="46355"/>
            <a:ext cx="2063115" cy="1447165"/>
          </a:xfrm>
          <a:prstGeom prst="rect">
            <a:avLst/>
          </a:prstGeom>
          <a:noFill/>
          <a:ln w="9525">
            <a:noFill/>
          </a:ln>
        </p:spPr>
      </p:pic>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1" grpId="0" bldLvl="0" animBg="1"/>
      <p:bldP spid="17" grpId="0" bldLvl="0" animBg="1"/>
      <p:bldP spid="18" grpId="0" bldLvl="0" animBg="1"/>
      <p:bldP spid="2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custDataLst>
              <p:tags r:id="rId1"/>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What is Dynamic Analysis?</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grpSp>
        <p:nvGrpSpPr>
          <p:cNvPr id="5" name="组合 4"/>
          <p:cNvGrpSpPr/>
          <p:nvPr>
            <p:custDataLst>
              <p:tags r:id="rId2"/>
            </p:custDataLst>
          </p:nvPr>
        </p:nvGrpSpPr>
        <p:grpSpPr>
          <a:xfrm>
            <a:off x="4114800" y="3301365"/>
            <a:ext cx="4000500" cy="2499995"/>
            <a:chOff x="6480" y="5199"/>
            <a:chExt cx="6300" cy="3937"/>
          </a:xfrm>
        </p:grpSpPr>
        <p:sp>
          <p:nvSpPr>
            <p:cNvPr id="19" name="六边形 18"/>
            <p:cNvSpPr/>
            <p:nvPr>
              <p:custDataLst>
                <p:tags r:id="rId3"/>
              </p:custDataLst>
            </p:nvPr>
          </p:nvSpPr>
          <p:spPr>
            <a:xfrm rot="16200000">
              <a:off x="8417" y="5371"/>
              <a:ext cx="2483" cy="2139"/>
            </a:xfrm>
            <a:prstGeom prst="hexagon">
              <a:avLst>
                <a:gd name="adj" fmla="val 29236"/>
                <a:gd name="vf" fmla="val 115470"/>
              </a:avLst>
            </a:prstGeom>
            <a:solidFill>
              <a:schemeClr val="bg1">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56" name="文本框 55"/>
            <p:cNvSpPr txBox="1"/>
            <p:nvPr>
              <p:custDataLst>
                <p:tags r:id="rId4"/>
              </p:custDataLst>
            </p:nvPr>
          </p:nvSpPr>
          <p:spPr>
            <a:xfrm>
              <a:off x="6480" y="7926"/>
              <a:ext cx="6300" cy="1210"/>
            </a:xfrm>
            <a:prstGeom prst="rect">
              <a:avLst/>
            </a:prstGeom>
            <a:noFill/>
          </p:spPr>
          <p:txBody>
            <a:bodyPr wrap="square" rtlCol="0">
              <a:spAutoFit/>
            </a:bodyPr>
            <a:p>
              <a:pPr marL="342900" indent="-342900">
                <a:buClr>
                  <a:srgbClr val="0D0D0D"/>
                </a:buClr>
                <a:buFont typeface="Wingdings" panose="05000000000000000000" charset="0"/>
                <a:buChar char="q"/>
              </a:pPr>
              <a:r>
                <a:rPr lang="zh-CN" altLang="en-US" sz="2200" b="1" spc="100">
                  <a:solidFill>
                    <a:schemeClr val="tx1"/>
                  </a:solidFill>
                  <a:uFillTx/>
                  <a:latin typeface="Arial" panose="020B0604020202020204" pitchFamily="34" charset="0"/>
                  <a:ea typeface="思源黑体 CN Bold" panose="020B0800000000000000" charset="-122"/>
                  <a:cs typeface="Arial" panose="020B0604020202020204" pitchFamily="34" charset="0"/>
                </a:rPr>
                <a:t>Help us to understand the program behavior</a:t>
              </a:r>
              <a:r>
                <a:rPr lang="en-US" altLang="zh-CN" sz="2200" b="1" spc="100">
                  <a:solidFill>
                    <a:schemeClr val="tx1"/>
                  </a:solidFill>
                  <a:uFillTx/>
                  <a:latin typeface="Arial" panose="020B0604020202020204" pitchFamily="34" charset="0"/>
                  <a:ea typeface="思源黑体 CN Bold" panose="020B0800000000000000" charset="-122"/>
                  <a:cs typeface="Arial" panose="020B0604020202020204" pitchFamily="34" charset="0"/>
                </a:rPr>
                <a:t>.</a:t>
              </a:r>
              <a:endParaRPr lang="en-US" altLang="zh-CN" sz="2200" b="1" spc="100">
                <a:solidFill>
                  <a:schemeClr val="tx1"/>
                </a:solidFill>
                <a:uFillTx/>
                <a:latin typeface="Arial" panose="020B0604020202020204" pitchFamily="34" charset="0"/>
                <a:ea typeface="思源黑体 CN Bold" panose="020B0800000000000000" charset="-122"/>
                <a:cs typeface="Arial" panose="020B0604020202020204" pitchFamily="34" charset="0"/>
              </a:endParaRPr>
            </a:p>
          </p:txBody>
        </p:sp>
        <p:sp>
          <p:nvSpPr>
            <p:cNvPr id="6" name="椭圆 40"/>
            <p:cNvSpPr/>
            <p:nvPr>
              <p:custDataLst>
                <p:tags r:id="rId5"/>
              </p:custDataLst>
            </p:nvPr>
          </p:nvSpPr>
          <p:spPr>
            <a:xfrm>
              <a:off x="9361" y="7334"/>
              <a:ext cx="592" cy="59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文本框 45"/>
            <p:cNvSpPr txBox="1"/>
            <p:nvPr>
              <p:custDataLst>
                <p:tags r:id="rId6"/>
              </p:custDataLst>
            </p:nvPr>
          </p:nvSpPr>
          <p:spPr>
            <a:xfrm>
              <a:off x="9361" y="7333"/>
              <a:ext cx="592" cy="594"/>
            </a:xfrm>
            <a:prstGeom prst="rect">
              <a:avLst/>
            </a:prstGeom>
            <a:noFill/>
          </p:spPr>
          <p:txBody>
            <a:bodyPr wrap="square" rtlCol="0" anchor="ctr" anchorCtr="0">
              <a:noAutofit/>
            </a:bodyPr>
            <a:p>
              <a:pPr algn="ctr"/>
              <a:r>
                <a:rPr lang="en-US" altLang="zh-CN" sz="1500">
                  <a:solidFill>
                    <a:schemeClr val="tx1"/>
                  </a:solidFill>
                  <a:latin typeface="Arial" panose="020B0604020202020204" pitchFamily="34" charset="0"/>
                  <a:ea typeface="思源黑体 CN Regular" panose="020B0500000000000000" charset="-122"/>
                  <a:cs typeface="Arial" panose="020B0604020202020204" pitchFamily="34" charset="0"/>
                </a:rPr>
                <a:t>3</a:t>
              </a:r>
              <a:endParaRPr lang="en-US" altLang="zh-CN" sz="1500">
                <a:solidFill>
                  <a:schemeClr val="tx1"/>
                </a:solidFill>
                <a:latin typeface="Arial" panose="020B0604020202020204" pitchFamily="34" charset="0"/>
                <a:ea typeface="思源黑体 CN Regular" panose="020B0500000000000000" charset="-122"/>
                <a:cs typeface="Arial" panose="020B0604020202020204" pitchFamily="34" charset="0"/>
              </a:endParaRPr>
            </a:p>
          </p:txBody>
        </p:sp>
        <p:pic>
          <p:nvPicPr>
            <p:cNvPr id="20" name="图片 4" descr="343439383331313b343532303032343bb7a2b2bcb9dcc0ed"/>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9253" y="6038"/>
              <a:ext cx="805" cy="805"/>
            </a:xfrm>
            <a:prstGeom prst="rect">
              <a:avLst/>
            </a:prstGeom>
          </p:spPr>
        </p:pic>
      </p:grpSp>
      <p:grpSp>
        <p:nvGrpSpPr>
          <p:cNvPr id="3" name="组合 2"/>
          <p:cNvGrpSpPr/>
          <p:nvPr>
            <p:custDataLst>
              <p:tags r:id="rId10"/>
            </p:custDataLst>
          </p:nvPr>
        </p:nvGrpSpPr>
        <p:grpSpPr>
          <a:xfrm>
            <a:off x="864870" y="1998345"/>
            <a:ext cx="5187315" cy="1576705"/>
            <a:chOff x="1362" y="3147"/>
            <a:chExt cx="8169" cy="2483"/>
          </a:xfrm>
        </p:grpSpPr>
        <p:sp>
          <p:nvSpPr>
            <p:cNvPr id="8" name="六边形 14"/>
            <p:cNvSpPr/>
            <p:nvPr>
              <p:custDataLst>
                <p:tags r:id="rId11"/>
              </p:custDataLst>
            </p:nvPr>
          </p:nvSpPr>
          <p:spPr>
            <a:xfrm rot="16200000">
              <a:off x="7220" y="3319"/>
              <a:ext cx="2483" cy="2139"/>
            </a:xfrm>
            <a:prstGeom prst="hexagon">
              <a:avLst>
                <a:gd name="adj" fmla="val 29236"/>
                <a:gd name="vf" fmla="val 115470"/>
              </a:avLst>
            </a:prstGeom>
            <a:solidFill>
              <a:srgbClr val="D120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29" descr="343435383135323b333635393131393bcec4b5b5"/>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8053" y="3958"/>
              <a:ext cx="742" cy="742"/>
            </a:xfrm>
            <a:prstGeom prst="rect">
              <a:avLst/>
            </a:prstGeom>
          </p:spPr>
        </p:pic>
        <p:sp>
          <p:nvSpPr>
            <p:cNvPr id="38" name="椭圆 37"/>
            <p:cNvSpPr/>
            <p:nvPr>
              <p:custDataLst>
                <p:tags r:id="rId15"/>
              </p:custDataLst>
            </p:nvPr>
          </p:nvSpPr>
          <p:spPr>
            <a:xfrm>
              <a:off x="7647" y="5026"/>
              <a:ext cx="592" cy="59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文本框 43"/>
            <p:cNvSpPr txBox="1"/>
            <p:nvPr>
              <p:custDataLst>
                <p:tags r:id="rId16"/>
              </p:custDataLst>
            </p:nvPr>
          </p:nvSpPr>
          <p:spPr>
            <a:xfrm>
              <a:off x="7663" y="5050"/>
              <a:ext cx="578" cy="569"/>
            </a:xfrm>
            <a:prstGeom prst="rect">
              <a:avLst/>
            </a:prstGeom>
            <a:noFill/>
          </p:spPr>
          <p:txBody>
            <a:bodyPr wrap="none" rtlCol="0" anchor="ctr" anchorCtr="0">
              <a:normAutofit/>
            </a:bodyPr>
            <a:p>
              <a:pPr algn="ctr"/>
              <a:r>
                <a:rPr lang="en-US" altLang="zh-CN" sz="1500" dirty="0">
                  <a:solidFill>
                    <a:schemeClr val="tx1"/>
                  </a:solidFill>
                  <a:latin typeface="Arial" panose="020B0604020202020204" pitchFamily="34" charset="0"/>
                  <a:ea typeface="思源黑体 CN Regular" panose="020B0500000000000000" charset="-122"/>
                  <a:cs typeface="Arial" panose="020B0604020202020204" pitchFamily="34" charset="0"/>
                </a:rPr>
                <a:t>1</a:t>
              </a:r>
              <a:endParaRPr lang="en-US" altLang="zh-CN" sz="1500" dirty="0">
                <a:solidFill>
                  <a:schemeClr val="tx1"/>
                </a:solidFill>
                <a:latin typeface="Arial" panose="020B0604020202020204" pitchFamily="34" charset="0"/>
                <a:ea typeface="思源黑体 CN Regular" panose="020B0500000000000000" charset="-122"/>
                <a:cs typeface="Arial" panose="020B0604020202020204" pitchFamily="34" charset="0"/>
              </a:endParaRPr>
            </a:p>
          </p:txBody>
        </p:sp>
        <p:sp>
          <p:nvSpPr>
            <p:cNvPr id="21" name="文本框 2"/>
            <p:cNvSpPr txBox="1"/>
            <p:nvPr>
              <p:custDataLst>
                <p:tags r:id="rId17"/>
              </p:custDataLst>
            </p:nvPr>
          </p:nvSpPr>
          <p:spPr>
            <a:xfrm>
              <a:off x="1362" y="3788"/>
              <a:ext cx="6061" cy="1210"/>
            </a:xfrm>
            <a:prstGeom prst="rect">
              <a:avLst/>
            </a:prstGeom>
            <a:noFill/>
          </p:spPr>
          <p:txBody>
            <a:bodyPr wrap="square" rtlCol="0">
              <a:spAutoFit/>
            </a:bodyPr>
            <a:p>
              <a:pPr marL="342900" indent="-342900" algn="l">
                <a:buClr>
                  <a:srgbClr val="D1202F"/>
                </a:buClr>
                <a:buFont typeface="Wingdings" panose="05000000000000000000" charset="0"/>
                <a:buChar char="q"/>
              </a:pPr>
              <a:r>
                <a:rPr lang="zh-CN" altLang="en-US" sz="2200" b="1" spc="100">
                  <a:solidFill>
                    <a:srgbClr val="D1202F"/>
                  </a:solidFill>
                  <a:uFillTx/>
                  <a:latin typeface="Arial" panose="020B0604020202020204" pitchFamily="34" charset="0"/>
                  <a:ea typeface="思源黑体 CN Bold" panose="020B0800000000000000" charset="-122"/>
                  <a:cs typeface="Arial" panose="020B0604020202020204" pitchFamily="34" charset="0"/>
                </a:rPr>
                <a:t>Allow the malware to run</a:t>
              </a:r>
              <a:r>
                <a:rPr lang="en-US" altLang="zh-CN" sz="2200" b="1" spc="100">
                  <a:solidFill>
                    <a:srgbClr val="D1202F"/>
                  </a:solidFill>
                  <a:uFillTx/>
                  <a:latin typeface="Arial" panose="020B0604020202020204" pitchFamily="34" charset="0"/>
                  <a:ea typeface="思源黑体 CN Bold" panose="020B0800000000000000" charset="-122"/>
                  <a:cs typeface="Arial" panose="020B0604020202020204" pitchFamily="34" charset="0"/>
                </a:rPr>
                <a:t>.</a:t>
              </a:r>
              <a:endParaRPr lang="en-US" altLang="zh-CN" sz="2200" b="1" spc="100">
                <a:solidFill>
                  <a:srgbClr val="D1202F"/>
                </a:solidFill>
                <a:uFillTx/>
                <a:latin typeface="Arial" panose="020B0604020202020204" pitchFamily="34" charset="0"/>
                <a:ea typeface="思源黑体 CN Bold" panose="020B0800000000000000" charset="-122"/>
                <a:cs typeface="Arial" panose="020B0604020202020204" pitchFamily="34" charset="0"/>
              </a:endParaRPr>
            </a:p>
          </p:txBody>
        </p:sp>
      </p:grpSp>
      <p:grpSp>
        <p:nvGrpSpPr>
          <p:cNvPr id="7" name="组合 6"/>
          <p:cNvGrpSpPr/>
          <p:nvPr>
            <p:custDataLst>
              <p:tags r:id="rId18"/>
            </p:custDataLst>
          </p:nvPr>
        </p:nvGrpSpPr>
        <p:grpSpPr>
          <a:xfrm>
            <a:off x="6203950" y="1998345"/>
            <a:ext cx="4218305" cy="1576705"/>
            <a:chOff x="9770" y="3147"/>
            <a:chExt cx="6643" cy="2483"/>
          </a:xfrm>
        </p:grpSpPr>
        <p:sp>
          <p:nvSpPr>
            <p:cNvPr id="11" name="六边形 16"/>
            <p:cNvSpPr/>
            <p:nvPr>
              <p:custDataLst>
                <p:tags r:id="rId19"/>
              </p:custDataLst>
            </p:nvPr>
          </p:nvSpPr>
          <p:spPr>
            <a:xfrm rot="16200000">
              <a:off x="9598" y="3319"/>
              <a:ext cx="2483" cy="2139"/>
            </a:xfrm>
            <a:prstGeom prst="hexagon">
              <a:avLst>
                <a:gd name="adj" fmla="val 29236"/>
                <a:gd name="vf" fmla="val 115470"/>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39" name="椭圆 38"/>
            <p:cNvSpPr/>
            <p:nvPr>
              <p:custDataLst>
                <p:tags r:id="rId20"/>
              </p:custDataLst>
            </p:nvPr>
          </p:nvSpPr>
          <p:spPr>
            <a:xfrm>
              <a:off x="11075" y="5038"/>
              <a:ext cx="592" cy="59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p:custDataLst>
                <p:tags r:id="rId21"/>
              </p:custDataLst>
            </p:nvPr>
          </p:nvSpPr>
          <p:spPr>
            <a:xfrm>
              <a:off x="11081" y="5050"/>
              <a:ext cx="585" cy="580"/>
            </a:xfrm>
            <a:prstGeom prst="rect">
              <a:avLst/>
            </a:prstGeom>
            <a:noFill/>
          </p:spPr>
          <p:txBody>
            <a:bodyPr wrap="square" rtlCol="0" anchor="ctr" anchorCtr="0">
              <a:noAutofit/>
            </a:bodyPr>
            <a:p>
              <a:pPr algn="ctr"/>
              <a:r>
                <a:rPr lang="en-US" altLang="zh-CN" sz="1500">
                  <a:solidFill>
                    <a:schemeClr val="tx1"/>
                  </a:solidFill>
                  <a:latin typeface="Arial" panose="020B0604020202020204" pitchFamily="34" charset="0"/>
                  <a:ea typeface="思源黑体 CN Regular" panose="020B0500000000000000" charset="-122"/>
                  <a:cs typeface="Arial" panose="020B0604020202020204" pitchFamily="34" charset="0"/>
                </a:rPr>
                <a:t>2</a:t>
              </a:r>
              <a:endParaRPr lang="en-US" altLang="zh-CN" sz="1500">
                <a:solidFill>
                  <a:schemeClr val="tx1"/>
                </a:solidFill>
                <a:latin typeface="Arial" panose="020B0604020202020204" pitchFamily="34" charset="0"/>
                <a:ea typeface="思源黑体 CN Regular" panose="020B0500000000000000" charset="-122"/>
                <a:cs typeface="Arial" panose="020B0604020202020204" pitchFamily="34" charset="0"/>
              </a:endParaRPr>
            </a:p>
          </p:txBody>
        </p:sp>
        <p:pic>
          <p:nvPicPr>
            <p:cNvPr id="12" name="图片 6" descr="343435383037343b343532333833383bbcf4b5b6"/>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10472" y="3977"/>
              <a:ext cx="735" cy="735"/>
            </a:xfrm>
            <a:prstGeom prst="rect">
              <a:avLst/>
            </a:prstGeom>
          </p:spPr>
        </p:pic>
        <p:sp>
          <p:nvSpPr>
            <p:cNvPr id="24" name="文本框 9"/>
            <p:cNvSpPr txBox="1"/>
            <p:nvPr>
              <p:custDataLst>
                <p:tags r:id="rId25"/>
              </p:custDataLst>
            </p:nvPr>
          </p:nvSpPr>
          <p:spPr>
            <a:xfrm>
              <a:off x="11909" y="3838"/>
              <a:ext cx="4504" cy="1188"/>
            </a:xfrm>
            <a:prstGeom prst="rect">
              <a:avLst/>
            </a:prstGeom>
            <a:noFill/>
          </p:spPr>
          <p:txBody>
            <a:bodyPr wrap="square" rtlCol="0">
              <a:noAutofit/>
            </a:bodyPr>
            <a:p>
              <a:pPr marL="342900" indent="-342900" algn="l">
                <a:buClr>
                  <a:srgbClr val="00B0F0"/>
                </a:buClr>
                <a:buFont typeface="Wingdings" panose="05000000000000000000" charset="0"/>
                <a:buChar char="q"/>
              </a:pPr>
              <a:r>
                <a:rPr lang="en-US" altLang="zh-CN" sz="2200" b="1" spc="100">
                  <a:solidFill>
                    <a:srgbClr val="00B0F0"/>
                  </a:solidFill>
                  <a:uFillTx/>
                  <a:latin typeface="Arial" panose="020B0604020202020204" pitchFamily="34" charset="0"/>
                  <a:ea typeface="思源黑体 CN Bold" panose="020B0800000000000000" charset="-122"/>
                  <a:cs typeface="Arial" panose="020B0604020202020204" pitchFamily="34" charset="0"/>
                </a:rPr>
                <a:t>C</a:t>
              </a:r>
              <a:r>
                <a:rPr lang="zh-CN" altLang="en-US" sz="2200" b="1" spc="100">
                  <a:solidFill>
                    <a:srgbClr val="00B0F0"/>
                  </a:solidFill>
                  <a:uFillTx/>
                  <a:latin typeface="Arial" panose="020B0604020202020204" pitchFamily="34" charset="0"/>
                  <a:ea typeface="思源黑体 CN Bold" panose="020B0800000000000000" charset="-122"/>
                  <a:cs typeface="Arial" panose="020B0604020202020204" pitchFamily="34" charset="0"/>
                </a:rPr>
                <a:t>omplement static analysis</a:t>
              </a:r>
              <a:r>
                <a:rPr lang="en-US" altLang="zh-CN" sz="2200" b="1" spc="100">
                  <a:solidFill>
                    <a:srgbClr val="00B0F0"/>
                  </a:solidFill>
                  <a:uFillTx/>
                  <a:latin typeface="Arial" panose="020B0604020202020204" pitchFamily="34" charset="0"/>
                  <a:ea typeface="思源黑体 CN Bold" panose="020B0800000000000000" charset="-122"/>
                  <a:cs typeface="Arial" panose="020B0604020202020204" pitchFamily="34" charset="0"/>
                </a:rPr>
                <a:t>.</a:t>
              </a:r>
              <a:endParaRPr lang="en-US" altLang="zh-CN" sz="2200" b="1" spc="100">
                <a:solidFill>
                  <a:srgbClr val="00B0F0"/>
                </a:solidFill>
                <a:uFillTx/>
                <a:latin typeface="Arial" panose="020B0604020202020204" pitchFamily="34" charset="0"/>
                <a:ea typeface="思源黑体 CN Bold" panose="020B0800000000000000" charset="-122"/>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1.2"/>
                                          </p:val>
                                        </p:tav>
                                      </p:tavLst>
                                    </p:anim>
                                    <p:anim calcmode="lin" valueType="num">
                                      <p:cBhvr>
                                        <p:cTn id="8" dur="500" fill="hold"/>
                                        <p:tgtEl>
                                          <p:spTgt spid="3"/>
                                        </p:tgtEl>
                                        <p:attrNameLst>
                                          <p:attrName>ppt_h</p:attrName>
                                        </p:attrNameLst>
                                      </p:cBhvr>
                                      <p:tavLst>
                                        <p:tav tm="0">
                                          <p:val>
                                            <p:fltVal val="0"/>
                                          </p:val>
                                        </p:tav>
                                        <p:tav tm="100000">
                                          <p:val>
                                            <p:strVal val="#ppt_h*1.2"/>
                                          </p:val>
                                        </p:tav>
                                      </p:tavLst>
                                    </p:anim>
                                    <p:animEffect transition="in" filter="fade">
                                      <p:cBhvr>
                                        <p:cTn id="9" dur="500"/>
                                        <p:tgtEl>
                                          <p:spTgt spid="3"/>
                                        </p:tgtEl>
                                      </p:cBhvr>
                                    </p:animEffect>
                                    <p:anim to="" calcmode="lin" valueType="num">
                                      <p:cBhvr>
                                        <p:cTn id="10" dur="500" fill="hold">
                                          <p:stCondLst>
                                            <p:cond delay="0"/>
                                          </p:stCondLst>
                                        </p:cTn>
                                        <p:tgtEl>
                                          <p:spTgt spid="3"/>
                                        </p:tgtEl>
                                        <p:attrNameLst>
                                          <p:attrName>ppt_x</p:attrName>
                                        </p:attrNameLst>
                                      </p:cBhvr>
                                      <p:tavLst>
                                        <p:tav tm="0">
                                          <p:val>
                                            <p:fltVal val="0.64909"/>
                                          </p:val>
                                        </p:tav>
                                        <p:tav tm="100000">
                                          <p:val>
                                            <p:fltVal val="0.500026"/>
                                          </p:val>
                                        </p:tav>
                                      </p:tavLst>
                                    </p:anim>
                                    <p:anim to="" calcmode="lin" valueType="num">
                                      <p:cBhvr>
                                        <p:cTn id="11" dur="500" fill="hold">
                                          <p:stCondLst>
                                            <p:cond delay="0"/>
                                          </p:stCondLst>
                                        </p:cTn>
                                        <p:tgtEl>
                                          <p:spTgt spid="3"/>
                                        </p:tgtEl>
                                        <p:attrNameLst>
                                          <p:attrName>ppt_y</p:attrName>
                                        </p:attrNameLst>
                                      </p:cBhvr>
                                      <p:tavLst>
                                        <p:tav tm="0">
                                          <p:val>
                                            <p:fltVal val="0.5"/>
                                          </p:val>
                                        </p:tav>
                                        <p:tav tm="100000">
                                          <p:val>
                                            <p:fltVal val="0.57451"/>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1.2"/>
                                          </p:val>
                                        </p:tav>
                                      </p:tavLst>
                                    </p:anim>
                                    <p:anim calcmode="lin" valueType="num">
                                      <p:cBhvr>
                                        <p:cTn id="17" dur="500" fill="hold"/>
                                        <p:tgtEl>
                                          <p:spTgt spid="7"/>
                                        </p:tgtEl>
                                        <p:attrNameLst>
                                          <p:attrName>ppt_h</p:attrName>
                                        </p:attrNameLst>
                                      </p:cBhvr>
                                      <p:tavLst>
                                        <p:tav tm="0">
                                          <p:val>
                                            <p:fltVal val="0"/>
                                          </p:val>
                                        </p:tav>
                                        <p:tav tm="100000">
                                          <p:val>
                                            <p:strVal val="#ppt_h*1.2"/>
                                          </p:val>
                                        </p:tav>
                                      </p:tavLst>
                                    </p:anim>
                                    <p:animEffect transition="in" filter="fade">
                                      <p:cBhvr>
                                        <p:cTn id="18" dur="500"/>
                                        <p:tgtEl>
                                          <p:spTgt spid="7"/>
                                        </p:tgtEl>
                                      </p:cBhvr>
                                    </p:animEffect>
                                    <p:anim to="" calcmode="lin" valueType="num">
                                      <p:cBhvr>
                                        <p:cTn id="19" dur="500" fill="hold">
                                          <p:stCondLst>
                                            <p:cond delay="0"/>
                                          </p:stCondLst>
                                        </p:cTn>
                                        <p:tgtEl>
                                          <p:spTgt spid="7"/>
                                        </p:tgtEl>
                                        <p:attrNameLst>
                                          <p:attrName>ppt_x</p:attrName>
                                        </p:attrNameLst>
                                      </p:cBhvr>
                                      <p:tavLst>
                                        <p:tav tm="0">
                                          <p:val>
                                            <p:fltVal val="0.64909"/>
                                          </p:val>
                                        </p:tav>
                                        <p:tav tm="100000">
                                          <p:val>
                                            <p:fltVal val="0.713672"/>
                                          </p:val>
                                        </p:tav>
                                      </p:tavLst>
                                    </p:anim>
                                    <p:anim to="" calcmode="lin" valueType="num">
                                      <p:cBhvr>
                                        <p:cTn id="20" dur="500" fill="hold">
                                          <p:stCondLst>
                                            <p:cond delay="0"/>
                                          </p:stCondLst>
                                        </p:cTn>
                                        <p:tgtEl>
                                          <p:spTgt spid="7"/>
                                        </p:tgtEl>
                                        <p:attrNameLst>
                                          <p:attrName>ppt_y</p:attrName>
                                        </p:attrNameLst>
                                      </p:cBhvr>
                                      <p:tavLst>
                                        <p:tav tm="0">
                                          <p:val>
                                            <p:fltVal val="0.5"/>
                                          </p:val>
                                        </p:tav>
                                        <p:tav tm="100000">
                                          <p:val>
                                            <p:fltVal val="0.574973"/>
                                          </p:val>
                                        </p:tav>
                                      </p:tavLst>
                                    </p:anim>
                                  </p:childTnLst>
                                </p:cTn>
                              </p:par>
                              <p:par>
                                <p:cTn id="21" presetID="35" presetClass="path" presetSubtype="0" accel="50000" decel="50000" fill="hold" nodeType="withEffect">
                                  <p:stCondLst>
                                    <p:cond delay="0"/>
                                  </p:stCondLst>
                                  <p:childTnLst>
                                    <p:anim calcmode="lin" valueType="num">
                                      <p:cBhvr additive="base">
                                        <p:cTn id="22" dur="500" fill="hold">
                                          <p:stCondLst>
                                            <p:cond delay="0"/>
                                          </p:stCondLst>
                                        </p:cTn>
                                        <p:tgtEl>
                                          <p:spTgt spid="3"/>
                                        </p:tgtEl>
                                        <p:attrNameLst>
                                          <p:attrName>ppt_x</p:attrName>
                                        </p:attrNameLst>
                                      </p:cBhvr>
                                      <p:tavLst>
                                        <p:tav tm="0">
                                          <p:val>
                                            <p:strVal val="ppt_x"/>
                                          </p:val>
                                        </p:tav>
                                        <p:tav tm="100000">
                                          <p:val>
                                            <p:fltVal val="0.289245"/>
                                          </p:val>
                                        </p:tav>
                                      </p:tavLst>
                                    </p:anim>
                                    <p:anim calcmode="lin" valueType="num">
                                      <p:cBhvr additive="base">
                                        <p:cTn id="23" dur="500" fill="hold">
                                          <p:stCondLst>
                                            <p:cond delay="0"/>
                                          </p:stCondLst>
                                        </p:cTn>
                                        <p:tgtEl>
                                          <p:spTgt spid="3"/>
                                        </p:tgtEl>
                                        <p:attrNameLst>
                                          <p:attrName>ppt_y</p:attrName>
                                        </p:attrNameLst>
                                      </p:cBhvr>
                                      <p:tavLst>
                                        <p:tav tm="0">
                                          <p:val>
                                            <p:strVal val="ppt_y"/>
                                          </p:val>
                                        </p:tav>
                                        <p:tav tm="100000">
                                          <p:val>
                                            <p:fltVal val="0.57451"/>
                                          </p:val>
                                        </p:tav>
                                      </p:tavLst>
                                    </p:anim>
                                    <p:anim calcmode="lin" valueType="num">
                                      <p:cBhvr additive="base">
                                        <p:cTn id="24"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25" dur="50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1.2"/>
                                          </p:val>
                                        </p:tav>
                                      </p:tavLst>
                                    </p:anim>
                                    <p:anim calcmode="lin" valueType="num">
                                      <p:cBhvr>
                                        <p:cTn id="31" dur="500" fill="hold"/>
                                        <p:tgtEl>
                                          <p:spTgt spid="5"/>
                                        </p:tgtEl>
                                        <p:attrNameLst>
                                          <p:attrName>ppt_h</p:attrName>
                                        </p:attrNameLst>
                                      </p:cBhvr>
                                      <p:tavLst>
                                        <p:tav tm="0">
                                          <p:val>
                                            <p:fltVal val="0"/>
                                          </p:val>
                                        </p:tav>
                                        <p:tav tm="100000">
                                          <p:val>
                                            <p:strVal val="#ppt_h*1.2"/>
                                          </p:val>
                                        </p:tav>
                                      </p:tavLst>
                                    </p:anim>
                                    <p:animEffect transition="in" filter="fade">
                                      <p:cBhvr>
                                        <p:cTn id="32" dur="500"/>
                                        <p:tgtEl>
                                          <p:spTgt spid="5"/>
                                        </p:tgtEl>
                                      </p:cBhvr>
                                    </p:animEffect>
                                    <p:anim to="" calcmode="lin" valueType="num">
                                      <p:cBhvr>
                                        <p:cTn id="33" dur="500" fill="hold">
                                          <p:stCondLst>
                                            <p:cond delay="0"/>
                                          </p:stCondLst>
                                        </p:cTn>
                                        <p:tgtEl>
                                          <p:spTgt spid="5"/>
                                        </p:tgtEl>
                                        <p:attrNameLst>
                                          <p:attrName>ppt_x</p:attrName>
                                        </p:attrNameLst>
                                      </p:cBhvr>
                                      <p:tavLst>
                                        <p:tav tm="0">
                                          <p:val>
                                            <p:fltVal val="0.64909"/>
                                          </p:val>
                                        </p:tav>
                                        <p:tav tm="100000">
                                          <p:val>
                                            <p:fltVal val="0.523385"/>
                                          </p:val>
                                        </p:tav>
                                      </p:tavLst>
                                    </p:anim>
                                    <p:anim to="" calcmode="lin" valueType="num">
                                      <p:cBhvr>
                                        <p:cTn id="34" dur="500" fill="hold">
                                          <p:stCondLst>
                                            <p:cond delay="0"/>
                                          </p:stCondLst>
                                        </p:cTn>
                                        <p:tgtEl>
                                          <p:spTgt spid="5"/>
                                        </p:tgtEl>
                                        <p:attrNameLst>
                                          <p:attrName>ppt_y</p:attrName>
                                        </p:attrNameLst>
                                      </p:cBhvr>
                                      <p:tavLst>
                                        <p:tav tm="0">
                                          <p:val>
                                            <p:fltVal val="0.5"/>
                                          </p:val>
                                        </p:tav>
                                        <p:tav tm="100000">
                                          <p:val>
                                            <p:fltVal val="0.670046"/>
                                          </p:val>
                                        </p:tav>
                                      </p:tavLst>
                                    </p:anim>
                                  </p:childTnLst>
                                </p:cTn>
                              </p:par>
                              <p:par>
                                <p:cTn id="35" presetID="35" presetClass="path" presetSubtype="0" accel="50000" decel="50000" fill="hold" nodeType="withEffect">
                                  <p:stCondLst>
                                    <p:cond delay="0"/>
                                  </p:stCondLst>
                                  <p:childTnLst>
                                    <p:anim calcmode="lin" valueType="num">
                                      <p:cBhvr additive="base">
                                        <p:cTn id="36" dur="500" fill="hold">
                                          <p:stCondLst>
                                            <p:cond delay="0"/>
                                          </p:stCondLst>
                                        </p:cTn>
                                        <p:tgtEl>
                                          <p:spTgt spid="3"/>
                                        </p:tgtEl>
                                        <p:attrNameLst>
                                          <p:attrName>ppt_x</p:attrName>
                                        </p:attrNameLst>
                                      </p:cBhvr>
                                      <p:tavLst>
                                        <p:tav tm="0">
                                          <p:val>
                                            <p:strVal val="ppt_x"/>
                                          </p:val>
                                        </p:tav>
                                        <p:tav tm="100000">
                                          <p:val>
                                            <p:fltVal val="0.289245"/>
                                          </p:val>
                                        </p:tav>
                                      </p:tavLst>
                                    </p:anim>
                                    <p:anim calcmode="lin" valueType="num">
                                      <p:cBhvr additive="base">
                                        <p:cTn id="37" dur="500" fill="hold">
                                          <p:stCondLst>
                                            <p:cond delay="0"/>
                                          </p:stCondLst>
                                        </p:cTn>
                                        <p:tgtEl>
                                          <p:spTgt spid="3"/>
                                        </p:tgtEl>
                                        <p:attrNameLst>
                                          <p:attrName>ppt_y</p:attrName>
                                        </p:attrNameLst>
                                      </p:cBhvr>
                                      <p:tavLst>
                                        <p:tav tm="0">
                                          <p:val>
                                            <p:strVal val="ppt_y"/>
                                          </p:val>
                                        </p:tav>
                                        <p:tav tm="100000">
                                          <p:val>
                                            <p:fltVal val="0.406343"/>
                                          </p:val>
                                        </p:tav>
                                      </p:tavLst>
                                    </p:anim>
                                    <p:anim calcmode="lin" valueType="num">
                                      <p:cBhvr additive="base">
                                        <p:cTn id="38"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39"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40" presetID="35" presetClass="path" presetSubtype="0" accel="50000" decel="50000" fill="hold" nodeType="withEffect">
                                  <p:stCondLst>
                                    <p:cond delay="0"/>
                                  </p:stCondLst>
                                  <p:childTnLst>
                                    <p:anim calcmode="lin" valueType="num">
                                      <p:cBhvr additive="base">
                                        <p:cTn id="41" dur="500" fill="hold">
                                          <p:stCondLst>
                                            <p:cond delay="0"/>
                                          </p:stCondLst>
                                        </p:cTn>
                                        <p:tgtEl>
                                          <p:spTgt spid="7"/>
                                        </p:tgtEl>
                                        <p:attrNameLst>
                                          <p:attrName>ppt_x</p:attrName>
                                        </p:attrNameLst>
                                      </p:cBhvr>
                                      <p:tavLst>
                                        <p:tav tm="0">
                                          <p:val>
                                            <p:strVal val="ppt_x"/>
                                          </p:val>
                                        </p:tav>
                                        <p:tav tm="100000">
                                          <p:val>
                                            <p:fltVal val="0.713672"/>
                                          </p:val>
                                        </p:tav>
                                      </p:tavLst>
                                    </p:anim>
                                    <p:anim calcmode="lin" valueType="num">
                                      <p:cBhvr additive="base">
                                        <p:cTn id="42" dur="500" fill="hold">
                                          <p:stCondLst>
                                            <p:cond delay="0"/>
                                          </p:stCondLst>
                                        </p:cTn>
                                        <p:tgtEl>
                                          <p:spTgt spid="7"/>
                                        </p:tgtEl>
                                        <p:attrNameLst>
                                          <p:attrName>ppt_y</p:attrName>
                                        </p:attrNameLst>
                                      </p:cBhvr>
                                      <p:tavLst>
                                        <p:tav tm="0">
                                          <p:val>
                                            <p:strVal val="ppt_y"/>
                                          </p:val>
                                        </p:tav>
                                        <p:tav tm="100000">
                                          <p:val>
                                            <p:fltVal val="0.406806"/>
                                          </p:val>
                                        </p:tav>
                                      </p:tavLst>
                                    </p:anim>
                                    <p:anim calcmode="lin" valueType="num">
                                      <p:cBhvr additive="base">
                                        <p:cTn id="43" dur="500" fill="hold">
                                          <p:stCondLst>
                                            <p:cond delay="0"/>
                                          </p:stCondLst>
                                        </p:cTn>
                                        <p:tgtEl>
                                          <p:spTgt spid="7"/>
                                        </p:tgtEl>
                                        <p:attrNameLst>
                                          <p:attrName>ppt_w</p:attrName>
                                        </p:attrNameLst>
                                      </p:cBhvr>
                                      <p:tavLst>
                                        <p:tav tm="0">
                                          <p:val>
                                            <p:strVal val="ppt_w"/>
                                          </p:val>
                                        </p:tav>
                                        <p:tav tm="100000">
                                          <p:val>
                                            <p:strVal val="#ppt_w"/>
                                          </p:val>
                                        </p:tav>
                                      </p:tavLst>
                                    </p:anim>
                                    <p:anim calcmode="lin" valueType="num">
                                      <p:cBhvr additive="base">
                                        <p:cTn id="44" dur="500" fill="hold">
                                          <p:stCondLst>
                                            <p:cond delay="0"/>
                                          </p:stCondLst>
                                        </p:cTn>
                                        <p:tgtEl>
                                          <p:spTgt spid="7"/>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35" presetClass="path" presetSubtype="0" accel="50000" decel="50000" fill="hold" nodeType="clickEffect">
                                  <p:stCondLst>
                                    <p:cond delay="0"/>
                                  </p:stCondLst>
                                  <p:childTnLst>
                                    <p:anim calcmode="lin" valueType="num">
                                      <p:cBhvr additive="base">
                                        <p:cTn id="48" dur="250" fill="hold">
                                          <p:stCondLst>
                                            <p:cond delay="0"/>
                                          </p:stCondLst>
                                        </p:cTn>
                                        <p:tgtEl>
                                          <p:spTgt spid="5"/>
                                        </p:tgtEl>
                                        <p:attrNameLst>
                                          <p:attrName>ppt_x</p:attrName>
                                        </p:attrNameLst>
                                      </p:cBhvr>
                                      <p:tavLst>
                                        <p:tav tm="0">
                                          <p:val>
                                            <p:strVal val="ppt_x"/>
                                          </p:val>
                                        </p:tav>
                                        <p:tav tm="100000">
                                          <p:val>
                                            <p:fltVal val="0.523385"/>
                                          </p:val>
                                        </p:tav>
                                      </p:tavLst>
                                    </p:anim>
                                    <p:anim calcmode="lin" valueType="num">
                                      <p:cBhvr additive="base">
                                        <p:cTn id="49" dur="250" fill="hold">
                                          <p:stCondLst>
                                            <p:cond delay="0"/>
                                          </p:stCondLst>
                                        </p:cTn>
                                        <p:tgtEl>
                                          <p:spTgt spid="5"/>
                                        </p:tgtEl>
                                        <p:attrNameLst>
                                          <p:attrName>ppt_y</p:attrName>
                                        </p:attrNameLst>
                                      </p:cBhvr>
                                      <p:tavLst>
                                        <p:tav tm="0">
                                          <p:val>
                                            <p:strVal val="ppt_y"/>
                                          </p:val>
                                        </p:tav>
                                        <p:tav tm="100000">
                                          <p:val>
                                            <p:fltVal val="0.670046"/>
                                          </p:val>
                                        </p:tav>
                                      </p:tavLst>
                                    </p:anim>
                                    <p:anim calcmode="lin" valueType="num">
                                      <p:cBhvr additive="base">
                                        <p:cTn id="50" dur="250" fill="hold">
                                          <p:stCondLst>
                                            <p:cond delay="0"/>
                                          </p:stCondLst>
                                        </p:cTn>
                                        <p:tgtEl>
                                          <p:spTgt spid="5"/>
                                        </p:tgtEl>
                                        <p:attrNameLst>
                                          <p:attrName>ppt_w</p:attrName>
                                        </p:attrNameLst>
                                      </p:cBhvr>
                                      <p:tavLst>
                                        <p:tav tm="0">
                                          <p:val>
                                            <p:strVal val="ppt_w"/>
                                          </p:val>
                                        </p:tav>
                                        <p:tav tm="100000">
                                          <p:val>
                                            <p:strVal val="#ppt_w"/>
                                          </p:val>
                                        </p:tav>
                                      </p:tavLst>
                                    </p:anim>
                                    <p:anim calcmode="lin" valueType="num">
                                      <p:cBhvr additive="base">
                                        <p:cTn id="51" dur="250" fill="hold">
                                          <p:stCondLst>
                                            <p:cond delay="0"/>
                                          </p:stCondLst>
                                        </p:cTn>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custDataLst>
              <p:tags r:id="rId1"/>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Dynamic Analysis</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grpSp>
        <p:nvGrpSpPr>
          <p:cNvPr id="3" name="组合 2"/>
          <p:cNvGrpSpPr/>
          <p:nvPr/>
        </p:nvGrpSpPr>
        <p:grpSpPr>
          <a:xfrm>
            <a:off x="619125" y="1995170"/>
            <a:ext cx="10953750" cy="2936240"/>
            <a:chOff x="871" y="3142"/>
            <a:chExt cx="17250" cy="4624"/>
          </a:xfrm>
        </p:grpSpPr>
        <p:sp>
          <p:nvSpPr>
            <p:cNvPr id="5" name="圆角矩形 4"/>
            <p:cNvSpPr/>
            <p:nvPr>
              <p:custDataLst>
                <p:tags r:id="rId2"/>
              </p:custDataLst>
            </p:nvPr>
          </p:nvSpPr>
          <p:spPr>
            <a:xfrm>
              <a:off x="871" y="4214"/>
              <a:ext cx="8155" cy="3553"/>
            </a:xfrm>
            <a:prstGeom prst="round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1"/>
            <p:cNvSpPr/>
            <p:nvPr>
              <p:custDataLst>
                <p:tags r:id="rId3"/>
              </p:custDataLst>
            </p:nvPr>
          </p:nvSpPr>
          <p:spPr>
            <a:xfrm>
              <a:off x="1043" y="4463"/>
              <a:ext cx="7810" cy="3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2"/>
            <p:cNvSpPr/>
            <p:nvPr>
              <p:custDataLst>
                <p:tags r:id="rId4"/>
              </p:custDataLst>
            </p:nvPr>
          </p:nvSpPr>
          <p:spPr>
            <a:xfrm>
              <a:off x="1915" y="3142"/>
              <a:ext cx="6001" cy="18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文本框 60"/>
            <p:cNvSpPr txBox="1"/>
            <p:nvPr>
              <p:custDataLst>
                <p:tags r:id="rId5"/>
              </p:custDataLst>
            </p:nvPr>
          </p:nvSpPr>
          <p:spPr>
            <a:xfrm>
              <a:off x="1043" y="5246"/>
              <a:ext cx="7809" cy="1780"/>
            </a:xfrm>
            <a:prstGeom prst="rect">
              <a:avLst/>
            </a:prstGeom>
            <a:noFill/>
          </p:spPr>
          <p:txBody>
            <a:bodyPr wrap="square" rtlCol="0">
              <a:normAutofit/>
            </a:bodyPr>
            <a:p>
              <a:pPr marL="571500" indent="-485775" algn="l" fontAlgn="auto">
                <a:lnSpc>
                  <a:spcPct val="130000"/>
                </a:lnSpc>
                <a:spcAft>
                  <a:spcPts val="1000"/>
                </a:spcAft>
                <a:buClr>
                  <a:srgbClr val="00B0F0"/>
                </a:buClr>
                <a:buFont typeface="Wingdings" panose="05000000000000000000" charset="0"/>
                <a:buChar char="m"/>
                <a:extLst>
                  <a:ext uri="{35155182-B16C-46BC-9424-99874614C6A1}">
                    <wpsdc:indentchars xmlns:wpsdc="http://www.wps.cn/officeDocument/2017/drawingmlCustomData" val="-150" checksum="1944578687"/>
                    <wpsdc:marlchars xmlns:wpsdc="http://www.wps.cn/officeDocument/2017/drawingmlCustomData" val="250" checksum="1039213347"/>
                  </a:ext>
                </a:extLst>
              </a:pPr>
              <a:r>
                <a:rPr lang="zh-CN" altLang="en-US" sz="2400" spc="150">
                  <a:solidFill>
                    <a:srgbClr val="00B0F0"/>
                  </a:solidFill>
                  <a:uFillTx/>
                  <a:latin typeface="Arial" panose="020B0604020202020204" pitchFamily="34" charset="0"/>
                  <a:ea typeface="思源黑体 CN Light" panose="020B0300000000000000" charset="-122"/>
                  <a:cs typeface="Arial" panose="020B0604020202020204" pitchFamily="34" charset="0"/>
                </a:rPr>
                <a:t>Executing target binary and observing its behavior</a:t>
              </a:r>
              <a:r>
                <a:rPr lang="en-US" altLang="zh-CN" sz="2400" spc="150">
                  <a:solidFill>
                    <a:srgbClr val="00B0F0"/>
                  </a:solidFill>
                  <a:uFillTx/>
                  <a:latin typeface="Arial" panose="020B0604020202020204" pitchFamily="34" charset="0"/>
                  <a:ea typeface="思源黑体 CN Light" panose="020B0300000000000000" charset="-122"/>
                  <a:cs typeface="Arial" panose="020B0604020202020204" pitchFamily="34" charset="0"/>
                </a:rPr>
                <a:t>.</a:t>
              </a:r>
              <a:endParaRPr lang="en-US" altLang="zh-CN" sz="2400" spc="150">
                <a:solidFill>
                  <a:srgbClr val="00B0F0"/>
                </a:solidFill>
                <a:uFillTx/>
                <a:latin typeface="Arial" panose="020B0604020202020204" pitchFamily="34" charset="0"/>
                <a:ea typeface="思源黑体 CN Light" panose="020B0300000000000000" charset="-122"/>
                <a:cs typeface="Arial" panose="020B0604020202020204" pitchFamily="34" charset="0"/>
              </a:endParaRPr>
            </a:p>
          </p:txBody>
        </p:sp>
        <p:sp>
          <p:nvSpPr>
            <p:cNvPr id="34" name="圆角矩形 33"/>
            <p:cNvSpPr/>
            <p:nvPr>
              <p:custDataLst>
                <p:tags r:id="rId6"/>
              </p:custDataLst>
            </p:nvPr>
          </p:nvSpPr>
          <p:spPr>
            <a:xfrm>
              <a:off x="9967" y="4214"/>
              <a:ext cx="8155" cy="3553"/>
            </a:xfrm>
            <a:prstGeom prst="roundRect">
              <a:avLst/>
            </a:prstGeom>
            <a:noFill/>
            <a:ln>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圆角矩形 34"/>
            <p:cNvSpPr/>
            <p:nvPr>
              <p:custDataLst>
                <p:tags r:id="rId7"/>
              </p:custDataLst>
            </p:nvPr>
          </p:nvSpPr>
          <p:spPr>
            <a:xfrm>
              <a:off x="10139" y="4463"/>
              <a:ext cx="7810" cy="3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圆角矩形 35"/>
            <p:cNvSpPr/>
            <p:nvPr>
              <p:custDataLst>
                <p:tags r:id="rId8"/>
              </p:custDataLst>
            </p:nvPr>
          </p:nvSpPr>
          <p:spPr>
            <a:xfrm>
              <a:off x="11262" y="3142"/>
              <a:ext cx="6004" cy="187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文本框 37"/>
            <p:cNvSpPr txBox="1"/>
            <p:nvPr>
              <p:custDataLst>
                <p:tags r:id="rId9"/>
              </p:custDataLst>
            </p:nvPr>
          </p:nvSpPr>
          <p:spPr>
            <a:xfrm>
              <a:off x="10463" y="5017"/>
              <a:ext cx="7161" cy="2152"/>
            </a:xfrm>
            <a:prstGeom prst="rect">
              <a:avLst/>
            </a:prstGeom>
            <a:noFill/>
          </p:spPr>
          <p:txBody>
            <a:bodyPr wrap="square" rtlCol="0">
              <a:noAutofit/>
            </a:bodyPr>
            <a:p>
              <a:pPr marL="571500" indent="-485775" algn="l" fontAlgn="auto">
                <a:lnSpc>
                  <a:spcPct val="130000"/>
                </a:lnSpc>
                <a:spcAft>
                  <a:spcPts val="1000"/>
                </a:spcAft>
                <a:buClr>
                  <a:srgbClr val="C00000"/>
                </a:buClr>
                <a:buFont typeface="Wingdings" panose="05000000000000000000" charset="0"/>
                <a:buChar char="m"/>
                <a:extLst>
                  <a:ext uri="{35155182-B16C-46BC-9424-99874614C6A1}">
                    <wpsdc:indentchars xmlns:wpsdc="http://www.wps.cn/officeDocument/2017/drawingmlCustomData" val="-150" checksum="1944578687"/>
                    <wpsdc:marlchars xmlns:wpsdc="http://www.wps.cn/officeDocument/2017/drawingmlCustomData" val="250" checksum="1039213347"/>
                  </a:ext>
                </a:extLst>
              </a:pPr>
              <a:r>
                <a:rPr lang="zh-CN" altLang="en-US" sz="2400" spc="150">
                  <a:solidFill>
                    <a:srgbClr val="C00000"/>
                  </a:solidFill>
                  <a:uFillTx/>
                  <a:latin typeface="Arial" panose="020B0604020202020204" pitchFamily="34" charset="0"/>
                  <a:ea typeface="思源黑体 CN Light" panose="020B0300000000000000" charset="-122"/>
                  <a:cs typeface="Arial" panose="020B0604020202020204" pitchFamily="34" charset="0"/>
                </a:rPr>
                <a:t>Executing target binary and using a debugger to analyze internal states</a:t>
              </a:r>
              <a:r>
                <a:rPr lang="en-US" altLang="zh-CN" sz="2400" spc="150">
                  <a:solidFill>
                    <a:srgbClr val="C00000"/>
                  </a:solidFill>
                  <a:uFillTx/>
                  <a:latin typeface="Arial" panose="020B0604020202020204" pitchFamily="34" charset="0"/>
                  <a:ea typeface="思源黑体 CN Light" panose="020B0300000000000000" charset="-122"/>
                  <a:cs typeface="Arial" panose="020B0604020202020204" pitchFamily="34" charset="0"/>
                </a:rPr>
                <a:t>.</a:t>
              </a:r>
              <a:r>
                <a:rPr lang="zh-CN" altLang="en-US" sz="2400" spc="150">
                  <a:solidFill>
                    <a:srgbClr val="C00000"/>
                  </a:solidFill>
                  <a:uFillTx/>
                  <a:latin typeface="Arial" panose="020B0604020202020204" pitchFamily="34" charset="0"/>
                  <a:ea typeface="思源黑体 CN Light" panose="020B0300000000000000" charset="-122"/>
                  <a:cs typeface="Arial" panose="020B0604020202020204" pitchFamily="34" charset="0"/>
                </a:rPr>
                <a:t>           </a:t>
              </a:r>
              <a:endParaRPr lang="zh-CN" altLang="en-US" sz="2400" spc="150">
                <a:solidFill>
                  <a:srgbClr val="C00000"/>
                </a:solidFill>
                <a:uFillTx/>
                <a:latin typeface="Arial" panose="020B0604020202020204" pitchFamily="34" charset="0"/>
                <a:ea typeface="思源黑体 CN Light" panose="020B0300000000000000" charset="-122"/>
                <a:cs typeface="Arial" panose="020B0604020202020204" pitchFamily="34" charset="0"/>
              </a:endParaRPr>
            </a:p>
          </p:txBody>
        </p:sp>
        <p:sp>
          <p:nvSpPr>
            <p:cNvPr id="8" name="文本框 4"/>
            <p:cNvSpPr txBox="1"/>
            <p:nvPr>
              <p:custDataLst>
                <p:tags r:id="rId10"/>
              </p:custDataLst>
            </p:nvPr>
          </p:nvSpPr>
          <p:spPr>
            <a:xfrm>
              <a:off x="1916" y="3142"/>
              <a:ext cx="6000" cy="1875"/>
            </a:xfrm>
            <a:prstGeom prst="rect">
              <a:avLst/>
            </a:prstGeom>
            <a:noFill/>
          </p:spPr>
          <p:txBody>
            <a:bodyPr wrap="square" bIns="0" rtlCol="0" anchor="ctr" anchorCtr="0">
              <a:normAutofit/>
              <a:scene3d>
                <a:camera prst="orthographicFront"/>
                <a:lightRig rig="threePt" dir="t"/>
              </a:scene3d>
            </a:bodyPr>
            <a:p>
              <a:pPr algn="ctr"/>
              <a:r>
                <a:rPr lang="zh-CN" altLang="en-US" sz="2500" b="1" spc="300">
                  <a:solidFill>
                    <a:schemeClr val="bg1"/>
                  </a:solidFill>
                  <a:effectLst/>
                  <a:uFillTx/>
                  <a:latin typeface="Arial" panose="020B0604020202020204" pitchFamily="34" charset="0"/>
                  <a:ea typeface="思源黑体 CN Heavy" panose="020B0A00000000000000" charset="-122"/>
                  <a:cs typeface="Arial" panose="020B0604020202020204" pitchFamily="34" charset="0"/>
                </a:rPr>
                <a:t>Basic dynamic analysis</a:t>
              </a:r>
              <a:endParaRPr lang="zh-CN" altLang="en-US" sz="2500" b="1" spc="300">
                <a:solidFill>
                  <a:schemeClr val="bg1"/>
                </a:solidFill>
                <a:effectLst/>
                <a:uFillTx/>
                <a:latin typeface="Arial" panose="020B0604020202020204" pitchFamily="34" charset="0"/>
                <a:ea typeface="思源黑体 CN Heavy" panose="020B0A00000000000000" charset="-122"/>
                <a:cs typeface="Arial" panose="020B0604020202020204" pitchFamily="34" charset="0"/>
              </a:endParaRPr>
            </a:p>
          </p:txBody>
        </p:sp>
        <p:sp>
          <p:nvSpPr>
            <p:cNvPr id="9" name="文本框 5"/>
            <p:cNvSpPr txBox="1"/>
            <p:nvPr>
              <p:custDataLst>
                <p:tags r:id="rId11"/>
              </p:custDataLst>
            </p:nvPr>
          </p:nvSpPr>
          <p:spPr>
            <a:xfrm>
              <a:off x="11262" y="3142"/>
              <a:ext cx="6003" cy="1877"/>
            </a:xfrm>
            <a:prstGeom prst="rect">
              <a:avLst/>
            </a:prstGeom>
            <a:noFill/>
          </p:spPr>
          <p:txBody>
            <a:bodyPr wrap="square" bIns="0" rtlCol="0" anchor="ctr" anchorCtr="0">
              <a:noAutofit/>
              <a:scene3d>
                <a:camera prst="orthographicFront"/>
                <a:lightRig rig="threePt" dir="t"/>
              </a:scene3d>
            </a:bodyPr>
            <a:p>
              <a:pPr algn="ctr"/>
              <a:r>
                <a:rPr lang="zh-CN" altLang="en-US" sz="2500" b="1" spc="300">
                  <a:solidFill>
                    <a:schemeClr val="bg1"/>
                  </a:solidFill>
                  <a:effectLst/>
                  <a:uFillTx/>
                  <a:latin typeface="Arial" panose="020B0604020202020204" pitchFamily="34" charset="0"/>
                  <a:ea typeface="思源黑体 CN Heavy" panose="020B0A00000000000000" charset="-122"/>
                  <a:cs typeface="Arial" panose="020B0604020202020204" pitchFamily="34" charset="0"/>
                </a:rPr>
                <a:t>Advanced dynamic analysis</a:t>
              </a:r>
              <a:endParaRPr lang="zh-CN" altLang="en-US" sz="2500" b="1" spc="300">
                <a:solidFill>
                  <a:schemeClr val="bg1"/>
                </a:solidFill>
                <a:effectLst/>
                <a:uFillTx/>
                <a:latin typeface="Arial" panose="020B0604020202020204" pitchFamily="34" charset="0"/>
                <a:ea typeface="思源黑体 CN Heavy" panose="020B0A00000000000000" charset="-122"/>
                <a:cs typeface="Arial" panose="020B0604020202020204"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9"/>
          <p:cNvSpPr txBox="1"/>
          <p:nvPr>
            <p:custDataLst>
              <p:tags r:id="rId1"/>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Basic Dynamic Analysis</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4"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2"/>
            </p:custDataLst>
          </p:nvPr>
        </p:nvSpPr>
        <p:spPr bwMode="auto">
          <a:xfrm>
            <a:off x="469900" y="1027430"/>
            <a:ext cx="10928985" cy="1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33400" fontAlgn="auto">
              <a:lnSpc>
                <a:spcPts val="4500"/>
              </a:lnSpc>
              <a:spcBef>
                <a:spcPts val="0"/>
              </a:spcBef>
              <a:buClrTx/>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Monitered execution of a program in order to perform analysis.</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a:p>
            <a:pPr marL="571500" indent="-533400" fontAlgn="auto">
              <a:lnSpc>
                <a:spcPts val="4500"/>
              </a:lnSpc>
              <a:spcBef>
                <a:spcPts val="0"/>
              </a:spcBef>
              <a:buClrTx/>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Often performed after static analysis is done.</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grpSp>
        <p:nvGrpSpPr>
          <p:cNvPr id="5" name="组合 4"/>
          <p:cNvGrpSpPr/>
          <p:nvPr/>
        </p:nvGrpSpPr>
        <p:grpSpPr>
          <a:xfrm>
            <a:off x="673100" y="2432685"/>
            <a:ext cx="6435725" cy="2186305"/>
            <a:chOff x="1060" y="3863"/>
            <a:chExt cx="10135" cy="3443"/>
          </a:xfrm>
        </p:grpSpPr>
        <p:sp>
          <p:nvSpPr>
            <p:cNvPr id="11" name="平行四边形 10"/>
            <p:cNvSpPr/>
            <p:nvPr>
              <p:custDataLst>
                <p:tags r:id="rId4"/>
              </p:custDataLst>
            </p:nvPr>
          </p:nvSpPr>
          <p:spPr>
            <a:xfrm>
              <a:off x="1403" y="4424"/>
              <a:ext cx="9793" cy="2882"/>
            </a:xfrm>
            <a:prstGeom prst="parallelogram">
              <a:avLst>
                <a:gd name="adj" fmla="val 14222"/>
              </a:avLst>
            </a:prstGeom>
            <a:gradFill>
              <a:gsLst>
                <a:gs pos="0">
                  <a:srgbClr val="F7B802">
                    <a:lumMod val="20000"/>
                    <a:lumOff val="80000"/>
                    <a:alpha val="20000"/>
                  </a:srgbClr>
                </a:gs>
                <a:gs pos="100000">
                  <a:srgbClr val="D1202F">
                    <a:alpha val="20000"/>
                  </a:srgbClr>
                </a:gs>
              </a:gsLst>
              <a:lin ang="10800000" scaled="0"/>
            </a:gra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22" name="燕尾形 121"/>
            <p:cNvSpPr/>
            <p:nvPr>
              <p:custDataLst>
                <p:tags r:id="rId5"/>
              </p:custDataLst>
            </p:nvPr>
          </p:nvSpPr>
          <p:spPr>
            <a:xfrm>
              <a:off x="1708" y="4054"/>
              <a:ext cx="4481" cy="947"/>
            </a:xfrm>
            <a:prstGeom prst="chevron">
              <a:avLst/>
            </a:prstGeom>
            <a:noFill/>
            <a:ln>
              <a:gradFill>
                <a:gsLst>
                  <a:gs pos="0">
                    <a:srgbClr val="D1202F"/>
                  </a:gs>
                  <a:gs pos="100000">
                    <a:srgbClr val="D1202F">
                      <a:alpha val="30000"/>
                    </a:srgbClr>
                  </a:gs>
                </a:gsLst>
                <a:lin ang="10800000" scaled="1"/>
              </a:grad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123" name="燕尾形 122"/>
            <p:cNvSpPr/>
            <p:nvPr>
              <p:custDataLst>
                <p:tags r:id="rId6"/>
              </p:custDataLst>
            </p:nvPr>
          </p:nvSpPr>
          <p:spPr>
            <a:xfrm>
              <a:off x="1060" y="3863"/>
              <a:ext cx="4812" cy="1017"/>
            </a:xfrm>
            <a:prstGeom prst="chevron">
              <a:avLst/>
            </a:prstGeom>
            <a:solidFill>
              <a:srgbClr val="D1202F"/>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146" name="文本框 145"/>
            <p:cNvSpPr txBox="1"/>
            <p:nvPr>
              <p:custDataLst>
                <p:tags r:id="rId7"/>
              </p:custDataLst>
            </p:nvPr>
          </p:nvSpPr>
          <p:spPr>
            <a:xfrm>
              <a:off x="1534" y="4024"/>
              <a:ext cx="4165" cy="629"/>
            </a:xfrm>
            <a:prstGeom prst="rect">
              <a:avLst/>
            </a:prstGeom>
            <a:noFill/>
          </p:spPr>
          <p:txBody>
            <a:bodyPr wrap="square" bIns="0" rtlCol="0" anchor="ctr" anchorCtr="0">
              <a:noAutofit/>
            </a:bodyPr>
            <a:p>
              <a:pPr algn="ctr"/>
              <a:r>
                <a:rPr lang="zh-CN" altLang="en-US" sz="2500" b="1" spc="300">
                  <a:solidFill>
                    <a:srgbClr val="FFFFFF"/>
                  </a:solidFill>
                  <a:uFillTx/>
                  <a:latin typeface="Arial" panose="020B0604020202020204" pitchFamily="34" charset="0"/>
                  <a:ea typeface="思源黑体 CN Bold" panose="020B0800000000000000" charset="-122"/>
                  <a:cs typeface="Arial" panose="020B0604020202020204" pitchFamily="34" charset="0"/>
                </a:rPr>
                <a:t>Advantages</a:t>
              </a:r>
              <a:endParaRPr lang="zh-CN" altLang="en-US" sz="2500" b="1" spc="300">
                <a:solidFill>
                  <a:srgbClr val="FFFFFF"/>
                </a:solidFill>
                <a:uFillTx/>
                <a:latin typeface="Arial" panose="020B0604020202020204" pitchFamily="34" charset="0"/>
                <a:ea typeface="思源黑体 CN Bold" panose="020B0800000000000000" charset="-122"/>
                <a:cs typeface="Arial" panose="020B0604020202020204" pitchFamily="34" charset="0"/>
              </a:endParaRPr>
            </a:p>
          </p:txBody>
        </p:sp>
        <p:sp>
          <p:nvSpPr>
            <p:cNvPr id="13" name="文本框 12"/>
            <p:cNvSpPr txBox="1"/>
            <p:nvPr>
              <p:custDataLst>
                <p:tags r:id="rId8"/>
              </p:custDataLst>
            </p:nvPr>
          </p:nvSpPr>
          <p:spPr>
            <a:xfrm>
              <a:off x="1708" y="5085"/>
              <a:ext cx="9251" cy="1883"/>
            </a:xfrm>
            <a:prstGeom prst="rect">
              <a:avLst/>
            </a:prstGeom>
            <a:noFill/>
          </p:spPr>
          <p:txBody>
            <a:bodyPr wrap="square" rtlCol="0">
              <a:noAutofit/>
            </a:bodyPr>
            <a:p>
              <a:pPr marL="285750" indent="-285750" algn="l" fontAlgn="auto">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sym typeface="+mn-ea"/>
                </a:rPr>
                <a:t>Efficient way to determine program functionality.</a:t>
              </a:r>
              <a:endParaRPr lang="zh-CN" altLang="en-US" sz="2000" dirty="0">
                <a:latin typeface="Arial" panose="020B0604020202020204" pitchFamily="34" charset="0"/>
                <a:cs typeface="Arial" panose="020B0604020202020204" pitchFamily="34" charset="0"/>
                <a:sym typeface="+mn-ea"/>
              </a:endParaRPr>
            </a:p>
            <a:p>
              <a:pPr marL="285750" indent="-285750" algn="l" fontAlgn="auto">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sym typeface="+mn-ea"/>
                </a:rPr>
                <a:t>Able to check file activity, process creation, network activity, etc. </a:t>
              </a:r>
              <a:endParaRPr lang="en-US" sz="2000" dirty="0">
                <a:latin typeface="Arial" panose="020B0604020202020204" pitchFamily="34" charset="0"/>
                <a:cs typeface="Arial" panose="020B0604020202020204" pitchFamily="34" charset="0"/>
                <a:sym typeface="+mn-ea"/>
              </a:endParaRPr>
            </a:p>
            <a:p>
              <a:pPr algn="l" fontAlgn="auto">
                <a:lnSpc>
                  <a:spcPts val="3000"/>
                </a:lnSpc>
              </a:pPr>
              <a:endParaRPr lang="en-US" sz="2000" dirty="0">
                <a:latin typeface="Arial" panose="020B0604020202020204" pitchFamily="34" charset="0"/>
                <a:cs typeface="Arial" panose="020B0604020202020204" pitchFamily="34" charset="0"/>
              </a:endParaRPr>
            </a:p>
            <a:p>
              <a:endParaRPr lang="zh-CN" altLang="en-US" sz="2000">
                <a:latin typeface="Arial" panose="020B0604020202020204" pitchFamily="34" charset="0"/>
                <a:cs typeface="Arial" panose="020B0604020202020204" pitchFamily="34" charset="0"/>
              </a:endParaRPr>
            </a:p>
          </p:txBody>
        </p:sp>
      </p:grpSp>
      <p:grpSp>
        <p:nvGrpSpPr>
          <p:cNvPr id="6" name="组合 5"/>
          <p:cNvGrpSpPr/>
          <p:nvPr/>
        </p:nvGrpSpPr>
        <p:grpSpPr>
          <a:xfrm>
            <a:off x="5584190" y="4678680"/>
            <a:ext cx="5814503" cy="1398829"/>
            <a:chOff x="8120" y="6436"/>
            <a:chExt cx="9157" cy="2203"/>
          </a:xfrm>
        </p:grpSpPr>
        <p:grpSp>
          <p:nvGrpSpPr>
            <p:cNvPr id="12" name="组合 11"/>
            <p:cNvGrpSpPr/>
            <p:nvPr/>
          </p:nvGrpSpPr>
          <p:grpSpPr>
            <a:xfrm>
              <a:off x="8120" y="6436"/>
              <a:ext cx="9157" cy="2203"/>
              <a:chOff x="4468" y="8183"/>
              <a:chExt cx="8356" cy="2203"/>
            </a:xfrm>
          </p:grpSpPr>
          <p:sp>
            <p:nvSpPr>
              <p:cNvPr id="7" name="平行四边形 6"/>
              <p:cNvSpPr/>
              <p:nvPr>
                <p:custDataLst>
                  <p:tags r:id="rId9"/>
                </p:custDataLst>
              </p:nvPr>
            </p:nvSpPr>
            <p:spPr>
              <a:xfrm>
                <a:off x="4811" y="8669"/>
                <a:ext cx="8013" cy="1717"/>
              </a:xfrm>
              <a:prstGeom prst="parallelogram">
                <a:avLst>
                  <a:gd name="adj" fmla="val 14222"/>
                </a:avLst>
              </a:prstGeom>
              <a:gradFill>
                <a:gsLst>
                  <a:gs pos="0">
                    <a:schemeClr val="bg1">
                      <a:lumMod val="50000"/>
                      <a:alpha val="15000"/>
                    </a:schemeClr>
                  </a:gs>
                  <a:gs pos="100000">
                    <a:schemeClr val="bg1">
                      <a:lumMod val="50000"/>
                      <a:alpha val="30000"/>
                    </a:schemeClr>
                  </a:gs>
                </a:gsLst>
                <a:lin ang="10800000" scaled="0"/>
              </a:gra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cs typeface="MiSans" panose="00000500000000000000" charset="-122"/>
                </a:endParaRPr>
              </a:p>
            </p:txBody>
          </p:sp>
          <p:sp>
            <p:nvSpPr>
              <p:cNvPr id="107" name="燕尾形 106"/>
              <p:cNvSpPr/>
              <p:nvPr>
                <p:custDataLst>
                  <p:tags r:id="rId10"/>
                </p:custDataLst>
              </p:nvPr>
            </p:nvSpPr>
            <p:spPr>
              <a:xfrm>
                <a:off x="5116" y="8375"/>
                <a:ext cx="4481" cy="947"/>
              </a:xfrm>
              <a:prstGeom prst="chevron">
                <a:avLst/>
              </a:prstGeom>
              <a:noFill/>
              <a:ln>
                <a:gradFill>
                  <a:gsLst>
                    <a:gs pos="0">
                      <a:schemeClr val="bg1">
                        <a:lumMod val="50000"/>
                      </a:schemeClr>
                    </a:gs>
                    <a:gs pos="100000">
                      <a:schemeClr val="bg1">
                        <a:lumMod val="50000"/>
                        <a:alpha val="30000"/>
                      </a:schemeClr>
                    </a:gs>
                  </a:gsLst>
                  <a:lin ang="10560000" scaled="1"/>
                </a:grad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sp>
            <p:nvSpPr>
              <p:cNvPr id="104" name="燕尾形 103"/>
              <p:cNvSpPr/>
              <p:nvPr>
                <p:custDataLst>
                  <p:tags r:id="rId11"/>
                </p:custDataLst>
              </p:nvPr>
            </p:nvSpPr>
            <p:spPr>
              <a:xfrm>
                <a:off x="4468" y="8183"/>
                <a:ext cx="4812" cy="1017"/>
              </a:xfrm>
              <a:prstGeom prst="chevron">
                <a:avLst/>
              </a:prstGeom>
              <a:solidFill>
                <a:schemeClr val="bg1">
                  <a:lumMod val="50000"/>
                </a:schemeClr>
              </a:solidFill>
              <a:ln>
                <a:noFill/>
              </a:ln>
            </p:spPr>
            <p:style>
              <a:lnRef idx="2">
                <a:srgbClr val="7578EC">
                  <a:shade val="50000"/>
                </a:srgbClr>
              </a:lnRef>
              <a:fillRef idx="1">
                <a:srgbClr val="7578EC"/>
              </a:fillRef>
              <a:effectRef idx="0">
                <a:srgbClr val="7578EC"/>
              </a:effectRef>
              <a:fontRef idx="minor">
                <a:srgbClr val="FFFFFF"/>
              </a:fontRef>
            </p:style>
            <p:txBody>
              <a:bodyPr rtlCol="0" anchor="ctr"/>
              <a:p>
                <a:pPr algn="ctr"/>
                <a:endParaRPr lang="zh-CN" altLang="en-US"/>
              </a:p>
            </p:txBody>
          </p:sp>
        </p:grpSp>
        <p:sp>
          <p:nvSpPr>
            <p:cNvPr id="14" name="文本框 13"/>
            <p:cNvSpPr txBox="1"/>
            <p:nvPr>
              <p:custDataLst>
                <p:tags r:id="rId12"/>
              </p:custDataLst>
            </p:nvPr>
          </p:nvSpPr>
          <p:spPr>
            <a:xfrm>
              <a:off x="8317" y="6560"/>
              <a:ext cx="5145" cy="629"/>
            </a:xfrm>
            <a:prstGeom prst="rect">
              <a:avLst/>
            </a:prstGeom>
            <a:noFill/>
          </p:spPr>
          <p:txBody>
            <a:bodyPr wrap="square" bIns="0" rtlCol="0" anchor="ctr" anchorCtr="0">
              <a:noAutofit/>
            </a:bodyPr>
            <a:p>
              <a:pPr algn="ctr"/>
              <a:r>
                <a:rPr lang="zh-CN" altLang="en-US" sz="2500" b="1" spc="300">
                  <a:solidFill>
                    <a:srgbClr val="FFFFFF"/>
                  </a:solidFill>
                  <a:uFillTx/>
                  <a:latin typeface="Arial" panose="020B0604020202020204" pitchFamily="34" charset="0"/>
                  <a:ea typeface="思源黑体 CN Bold" panose="020B0800000000000000" charset="-122"/>
                  <a:cs typeface="Arial" panose="020B0604020202020204" pitchFamily="34" charset="0"/>
                </a:rPr>
                <a:t>Disadvantages</a:t>
              </a:r>
              <a:endParaRPr lang="zh-CN" altLang="en-US" sz="2500" b="1" spc="300">
                <a:solidFill>
                  <a:srgbClr val="FFFFFF"/>
                </a:solidFill>
                <a:uFillTx/>
                <a:latin typeface="Arial" panose="020B0604020202020204" pitchFamily="34" charset="0"/>
                <a:ea typeface="思源黑体 CN Bold" panose="020B0800000000000000" charset="-122"/>
                <a:cs typeface="Arial" panose="020B0604020202020204" pitchFamily="34" charset="0"/>
              </a:endParaRPr>
            </a:p>
          </p:txBody>
        </p:sp>
        <p:sp>
          <p:nvSpPr>
            <p:cNvPr id="15" name="文本框 14"/>
            <p:cNvSpPr txBox="1"/>
            <p:nvPr>
              <p:custDataLst>
                <p:tags r:id="rId13"/>
              </p:custDataLst>
            </p:nvPr>
          </p:nvSpPr>
          <p:spPr>
            <a:xfrm>
              <a:off x="9280" y="7649"/>
              <a:ext cx="7641" cy="849"/>
            </a:xfrm>
            <a:prstGeom prst="rect">
              <a:avLst/>
            </a:prstGeom>
            <a:noFill/>
          </p:spPr>
          <p:txBody>
            <a:bodyPr wrap="square" rtlCol="0">
              <a:noAutofit/>
            </a:bodyPr>
            <a:p>
              <a:pPr marL="285750" indent="-285750" algn="l" fontAlgn="auto">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sym typeface="+mn-ea"/>
                </a:rPr>
                <a:t>Non-functional paths may be explored. </a:t>
              </a:r>
              <a:endParaRPr lang="en-US" sz="2000" dirty="0">
                <a:latin typeface="Arial" panose="020B0604020202020204" pitchFamily="34" charset="0"/>
                <a:cs typeface="Arial" panose="020B0604020202020204" pitchFamily="34" charset="0"/>
                <a:sym typeface="+mn-ea"/>
              </a:endParaRPr>
            </a:p>
            <a:p>
              <a:pPr algn="l" fontAlgn="auto">
                <a:lnSpc>
                  <a:spcPts val="3000"/>
                </a:lnSpc>
              </a:pPr>
              <a:endParaRPr lang="en-US" sz="2000" dirty="0">
                <a:latin typeface="Arial" panose="020B0604020202020204" pitchFamily="34" charset="0"/>
                <a:cs typeface="Arial" panose="020B0604020202020204" pitchFamily="34" charset="0"/>
              </a:endParaRPr>
            </a:p>
            <a:p>
              <a:endParaRPr lang="zh-CN" altLang="en-US" sz="2000">
                <a:latin typeface="Arial" panose="020B0604020202020204" pitchFamily="34" charset="0"/>
                <a:cs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9"/>
          <p:cNvSpPr txBox="1"/>
          <p:nvPr>
            <p:custDataLst>
              <p:tags r:id="rId1"/>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Executing the Malware</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5"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2"/>
            </p:custDataLst>
          </p:nvPr>
        </p:nvSpPr>
        <p:spPr bwMode="auto">
          <a:xfrm>
            <a:off x="469900" y="1098550"/>
            <a:ext cx="10928985" cy="120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fontAlgn="auto">
              <a:lnSpc>
                <a:spcPts val="4500"/>
              </a:lnSpc>
              <a:spcBef>
                <a:spcPts val="0"/>
              </a:spcBef>
              <a:buClrTx/>
              <a:buSzPct val="20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In most cases, you can just double-click the “exe” file.</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1143000" indent="-330200" fontAlgn="auto">
              <a:lnSpc>
                <a:spcPts val="4500"/>
              </a:lnSpc>
              <a:spcBef>
                <a:spcPts val="0"/>
              </a:spcBef>
              <a:buClr>
                <a:srgbClr val="D1202F"/>
              </a:buClr>
              <a:buSzPct val="120000"/>
              <a:buFont typeface="Wingdings" panose="05000000000000000000" charset="0"/>
              <a:buChar char="Ø"/>
              <a:extLst>
                <a:ext uri="{35155182-B16C-46BC-9424-99874614C6A1}">
                  <wpsdc:indentchars xmlns:wpsdc="http://www.wps.cn/officeDocument/2017/drawingmlCustomData" val="-100" checksum="3348769475"/>
                  <wpsdc:marlchars xmlns:wpsdc="http://www.wps.cn/officeDocument/2017/drawingmlCustomData" val="500" checksum="2068644371"/>
                </a:ext>
              </a:extLst>
            </a:pPr>
            <a:r>
              <a:rPr lang="en-US" altLang="zh-CN" sz="2600" b="0" dirty="0">
                <a:latin typeface="Arial" panose="020B0604020202020204" pitchFamily="34" charset="0"/>
                <a:cs typeface="Arial" panose="020B0604020202020204" pitchFamily="34" charset="0"/>
                <a:sym typeface="微软雅黑 Light" panose="020B0502040204020203" charset="-122"/>
              </a:rPr>
              <a:t>You may want to run it from the command-line as well.</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p:txBody>
      </p:sp>
      <p:sp>
        <p:nvSpPr>
          <p:cNvPr id="6"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4"/>
            </p:custDataLst>
          </p:nvPr>
        </p:nvSpPr>
        <p:spPr bwMode="auto">
          <a:xfrm>
            <a:off x="469900" y="2650490"/>
            <a:ext cx="10928985" cy="120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fontAlgn="auto">
              <a:lnSpc>
                <a:spcPts val="4500"/>
              </a:lnSpc>
              <a:spcBef>
                <a:spcPts val="0"/>
              </a:spcBef>
              <a:buClrTx/>
              <a:buSzPct val="20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What if the extension is not “exe”?</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1143000" indent="-330200" fontAlgn="auto">
              <a:lnSpc>
                <a:spcPts val="4500"/>
              </a:lnSpc>
              <a:spcBef>
                <a:spcPts val="0"/>
              </a:spcBef>
              <a:buClr>
                <a:srgbClr val="D1202F"/>
              </a:buClr>
              <a:buSzPct val="120000"/>
              <a:buFont typeface="Wingdings" panose="05000000000000000000" charset="0"/>
              <a:buChar char="Ø"/>
              <a:extLst>
                <a:ext uri="{35155182-B16C-46BC-9424-99874614C6A1}">
                  <wpsdc:indentchars xmlns:wpsdc="http://www.wps.cn/officeDocument/2017/drawingmlCustomData" val="-100" checksum="3348769475"/>
                  <wpsdc:marlchars xmlns:wpsdc="http://www.wps.cn/officeDocument/2017/drawingmlCustomData" val="500" checksum="2068644371"/>
                </a:ext>
              </a:extLst>
            </a:pPr>
            <a:r>
              <a:rPr lang="en-US" altLang="zh-CN" sz="2600" b="0" dirty="0">
                <a:latin typeface="Arial" panose="020B0604020202020204" pitchFamily="34" charset="0"/>
                <a:cs typeface="Arial" panose="020B0604020202020204" pitchFamily="34" charset="0"/>
                <a:sym typeface="微软雅黑 Light" panose="020B0502040204020203" charset="-122"/>
              </a:rPr>
              <a:t>You can change it. Verify </a:t>
            </a:r>
            <a:r>
              <a:rPr lang="en-US" altLang="zh-CN" sz="2600" b="0" dirty="0">
                <a:latin typeface="Arial" panose="020B0604020202020204" pitchFamily="34" charset="0"/>
                <a:cs typeface="Arial" panose="020B0604020202020204" pitchFamily="34" charset="0"/>
                <a:sym typeface="微软雅黑 Light" panose="020B0502040204020203" charset="-122"/>
              </a:rPr>
              <a:t>if it is a PE file using a PE parser.</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p:txBody>
      </p:sp>
      <p:sp>
        <p:nvSpPr>
          <p:cNvPr id="7"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5"/>
            </p:custDataLst>
          </p:nvPr>
        </p:nvSpPr>
        <p:spPr bwMode="auto">
          <a:xfrm>
            <a:off x="469900" y="4202430"/>
            <a:ext cx="10928985" cy="182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fontAlgn="auto">
              <a:lnSpc>
                <a:spcPts val="4500"/>
              </a:lnSpc>
              <a:spcBef>
                <a:spcPts val="0"/>
              </a:spcBef>
              <a:buClrTx/>
              <a:buSzPct val="20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What if it is a DLL?</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1143000" indent="-330200" fontAlgn="auto">
              <a:lnSpc>
                <a:spcPts val="3500"/>
              </a:lnSpc>
              <a:spcBef>
                <a:spcPts val="0"/>
              </a:spcBef>
              <a:buClr>
                <a:srgbClr val="D1202F"/>
              </a:buClr>
              <a:buSzPct val="120000"/>
              <a:buFont typeface="Wingdings" panose="05000000000000000000" charset="0"/>
              <a:buChar char="Ø"/>
              <a:extLst>
                <a:ext uri="{35155182-B16C-46BC-9424-99874614C6A1}">
                  <wpsdc:indentchars xmlns:wpsdc="http://www.wps.cn/officeDocument/2017/drawingmlCustomData" val="-100" checksum="3348769475"/>
                  <wpsdc:marlchars xmlns:wpsdc="http://www.wps.cn/officeDocument/2017/drawingmlCustomData" val="500" checksum="2068644371"/>
                </a:ext>
              </a:extLst>
            </a:pPr>
            <a:r>
              <a:rPr lang="en-US" altLang="zh-CN" sz="2600" b="0" dirty="0">
                <a:latin typeface="Arial" panose="020B0604020202020204" pitchFamily="34" charset="0"/>
                <a:cs typeface="Arial" panose="020B0604020202020204" pitchFamily="34" charset="0"/>
                <a:sym typeface="微软雅黑 Light" panose="020B0502040204020203" charset="-122"/>
              </a:rPr>
              <a:t>You can run a DLL using the rundll32 program.</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1143000" indent="-330200" fontAlgn="auto">
              <a:lnSpc>
                <a:spcPts val="3500"/>
              </a:lnSpc>
              <a:spcBef>
                <a:spcPts val="0"/>
              </a:spcBef>
              <a:buClr>
                <a:srgbClr val="D1202F"/>
              </a:buClr>
              <a:buSzPct val="120000"/>
              <a:buFont typeface="Wingdings" panose="05000000000000000000" charset="0"/>
              <a:buChar char="Ø"/>
              <a:extLst>
                <a:ext uri="{35155182-B16C-46BC-9424-99874614C6A1}">
                  <wpsdc:indentchars xmlns:wpsdc="http://www.wps.cn/officeDocument/2017/drawingmlCustomData" val="-100" checksum="3348769475"/>
                  <wpsdc:marlchars xmlns:wpsdc="http://www.wps.cn/officeDocument/2017/drawingmlCustomData" val="500" checksum="2068644371"/>
                </a:ext>
              </a:extLst>
            </a:pPr>
            <a:r>
              <a:rPr lang="en-US" altLang="zh-CN" sz="2600" b="0" dirty="0">
                <a:latin typeface="Arial" panose="020B0604020202020204" pitchFamily="34" charset="0"/>
                <a:cs typeface="Arial" panose="020B0604020202020204" pitchFamily="34" charset="0"/>
                <a:sym typeface="微软雅黑 Light" panose="020B0502040204020203" charset="-122"/>
              </a:rPr>
              <a:t>Format: C:\&gt; rundll32.exe &lt;name&gt;.dll</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9"/>
          <p:cNvSpPr txBox="1"/>
          <p:nvPr>
            <p:custDataLst>
              <p:tags r:id="rId1"/>
            </p:custDataLst>
          </p:nvPr>
        </p:nvSpPr>
        <p:spPr>
          <a:xfrm>
            <a:off x="975360" y="318770"/>
            <a:ext cx="872109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Dynamic Analysis Systems</a:t>
            </a:r>
            <a:endPar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sp>
        <p:nvSpPr>
          <p:cNvPr id="5"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113665" y="1094105"/>
            <a:ext cx="11800205" cy="541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495300" fontAlgn="auto">
              <a:lnSpc>
                <a:spcPct val="80000"/>
              </a:lnSpc>
              <a:spcBef>
                <a:spcPts val="0"/>
              </a:spcBef>
              <a:spcAft>
                <a:spcPts val="1000"/>
              </a:spcAft>
              <a:buClrTx/>
              <a:buSzPct val="200000"/>
              <a:buFontTx/>
              <a:buBlip>
                <a:blip r:embed="rId3"/>
              </a:buBlip>
              <a:extLst>
                <a:ext uri="{35155182-B16C-46BC-9424-99874614C6A1}">
                  <wpsdc:indentchars xmlns:wpsdc="http://www.wps.cn/officeDocument/2017/drawingmlCustomData" val="-150" checksum="390499218"/>
                  <wpsdc:marlchars xmlns:wpsdc="http://www.wps.cn/officeDocument/2017/drawingmlCustomData" val="250" checksum="1039213347"/>
                </a:ext>
              </a:extLst>
            </a:pPr>
            <a:r>
              <a:rPr lang="en-US" altLang="zh-CN" sz="2600" b="0" dirty="0">
                <a:latin typeface="Arial" panose="020B0604020202020204" pitchFamily="34" charset="0"/>
                <a:cs typeface="Arial" panose="020B0604020202020204" pitchFamily="34" charset="0"/>
                <a:sym typeface="微软雅黑 Light" panose="020B0502040204020203" charset="-122"/>
              </a:rPr>
              <a:t>Dynamic analysis is run in a safe environment on dedicated physical or virtual machines (in order not to expose the users’ system to unnecessary risks)</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720090" indent="-457200" fontAlgn="auto">
              <a:lnSpc>
                <a:spcPct val="90000"/>
              </a:lnSpc>
              <a:spcBef>
                <a:spcPts val="0"/>
              </a:spcBef>
              <a:spcAft>
                <a:spcPts val="300"/>
              </a:spcAft>
              <a:buClr>
                <a:srgbClr val="D1202F"/>
              </a:buClr>
              <a:buSzPct val="100000"/>
              <a:buFont typeface="Wingdings" panose="05000000000000000000" charset="0"/>
              <a:buChar char="m"/>
            </a:pPr>
            <a:r>
              <a:rPr lang="en-US" altLang="zh-CN" sz="2200" b="1" i="1" dirty="0">
                <a:solidFill>
                  <a:srgbClr val="D1202F"/>
                </a:solidFill>
                <a:latin typeface="Arial" panose="020B0604020202020204" pitchFamily="34" charset="0"/>
                <a:cs typeface="Arial" panose="020B0604020202020204" pitchFamily="34" charset="0"/>
                <a:sym typeface="微软雅黑 Light" panose="020B0502040204020203" charset="-122"/>
              </a:rPr>
              <a:t>Physical machines</a:t>
            </a:r>
            <a:r>
              <a:rPr lang="en-US" altLang="zh-CN" sz="2200" b="1" dirty="0">
                <a:solidFill>
                  <a:srgbClr val="D1202F"/>
                </a:solidFill>
                <a:latin typeface="Arial" panose="020B0604020202020204" pitchFamily="34" charset="0"/>
                <a:cs typeface="Arial" panose="020B0604020202020204" pitchFamily="34" charset="0"/>
                <a:sym typeface="微软雅黑 Light" panose="020B0502040204020203" charset="-122"/>
              </a:rPr>
              <a:t> </a:t>
            </a:r>
            <a:r>
              <a:rPr lang="en-US" altLang="zh-CN" sz="2200" b="0" dirty="0">
                <a:latin typeface="Arial" panose="020B0604020202020204" pitchFamily="34" charset="0"/>
                <a:cs typeface="Arial" panose="020B0604020202020204" pitchFamily="34" charset="0"/>
                <a:sym typeface="微软雅黑 Light" panose="020B0502040204020203" charset="-122"/>
              </a:rPr>
              <a:t>are set up on isolated networks, disconnected from the Internet or any other network, to prevent malware from spreading</a:t>
            </a:r>
            <a:endParaRPr lang="en-US" altLang="zh-CN" sz="2200" b="0" dirty="0">
              <a:latin typeface="Arial" panose="020B0604020202020204" pitchFamily="34" charset="0"/>
              <a:cs typeface="Arial" panose="020B0604020202020204" pitchFamily="34" charset="0"/>
              <a:sym typeface="微软雅黑 Light" panose="020B0502040204020203" charset="-122"/>
            </a:endParaRPr>
          </a:p>
          <a:p>
            <a:pPr marL="720090" indent="-457200" fontAlgn="auto">
              <a:lnSpc>
                <a:spcPct val="90000"/>
              </a:lnSpc>
              <a:spcBef>
                <a:spcPts val="0"/>
              </a:spcBef>
              <a:spcAft>
                <a:spcPts val="300"/>
              </a:spcAft>
              <a:buClr>
                <a:srgbClr val="D1202F"/>
              </a:buClr>
              <a:buSzPct val="100000"/>
              <a:buFont typeface="Wingdings" panose="05000000000000000000" charset="0"/>
              <a:buChar char="m"/>
            </a:pPr>
            <a:r>
              <a:rPr lang="en-US" altLang="zh-CN" sz="2200" b="1" i="1" dirty="0">
                <a:solidFill>
                  <a:srgbClr val="D1202F"/>
                </a:solidFill>
                <a:latin typeface="Arial" panose="020B0604020202020204" pitchFamily="34" charset="0"/>
                <a:cs typeface="Arial" panose="020B0604020202020204" pitchFamily="34" charset="0"/>
                <a:sym typeface="微软雅黑 Light" panose="020B0502040204020203" charset="-122"/>
              </a:rPr>
              <a:t>Virtual machines</a:t>
            </a:r>
            <a:r>
              <a:rPr lang="en-US" altLang="zh-CN" sz="2200" b="0" dirty="0">
                <a:latin typeface="Arial" panose="020B0604020202020204" pitchFamily="34" charset="0"/>
                <a:cs typeface="Arial" panose="020B0604020202020204" pitchFamily="34" charset="0"/>
                <a:sym typeface="微软雅黑 Light" panose="020B0502040204020203" charset="-122"/>
              </a:rPr>
              <a:t> emulate the functionality of a physical computer, where the OS running on the virtual machine is isolated from the host OS</a:t>
            </a:r>
            <a:endParaRPr lang="en-US" altLang="zh-CN" sz="2200" b="0" dirty="0">
              <a:latin typeface="Arial" panose="020B0604020202020204" pitchFamily="34" charset="0"/>
              <a:cs typeface="Arial" panose="020B0604020202020204" pitchFamily="34" charset="0"/>
              <a:sym typeface="微软雅黑 Light" panose="020B0502040204020203" charset="-122"/>
            </a:endParaRPr>
          </a:p>
          <a:p>
            <a:pPr marL="1270000" indent="-457200" fontAlgn="auto">
              <a:lnSpc>
                <a:spcPct val="90000"/>
              </a:lnSpc>
              <a:spcBef>
                <a:spcPts val="0"/>
              </a:spcBef>
              <a:spcAft>
                <a:spcPts val="300"/>
              </a:spcAft>
              <a:buClr>
                <a:srgbClr val="D1202F"/>
              </a:buClr>
              <a:buSzPct val="100000"/>
              <a:buFont typeface="Wingdings" panose="05000000000000000000" charset="0"/>
              <a:buChar char="Ø"/>
            </a:pPr>
            <a:r>
              <a:rPr lang="en-US" altLang="zh-CN" sz="2200" b="0" i="1" dirty="0">
                <a:latin typeface="Arial" panose="020B0604020202020204" pitchFamily="34" charset="0"/>
                <a:cs typeface="Arial" panose="020B0604020202020204" pitchFamily="34" charset="0"/>
                <a:sym typeface="微软雅黑 Light" panose="020B0502040204020203" charset="-122"/>
              </a:rPr>
              <a:t>One limitation is that some malware can detect when they are running in a virtual machine, and they will execute differently than when in a physical machine</a:t>
            </a:r>
            <a:endParaRPr lang="en-US" altLang="zh-CN" sz="2200" b="0" i="1" dirty="0">
              <a:latin typeface="Arial" panose="020B0604020202020204" pitchFamily="34" charset="0"/>
              <a:cs typeface="Arial" panose="020B0604020202020204" pitchFamily="34" charset="0"/>
              <a:sym typeface="微软雅黑 Light" panose="020B0502040204020203" charset="-122"/>
            </a:endParaRPr>
          </a:p>
          <a:p>
            <a:pPr marL="720090" indent="-457200" fontAlgn="auto">
              <a:lnSpc>
                <a:spcPct val="90000"/>
              </a:lnSpc>
              <a:spcBef>
                <a:spcPts val="0"/>
              </a:spcBef>
              <a:spcAft>
                <a:spcPts val="300"/>
              </a:spcAft>
              <a:buClr>
                <a:srgbClr val="D1202F"/>
              </a:buClr>
              <a:buSzPct val="100000"/>
              <a:buFont typeface="Wingdings" panose="05000000000000000000" charset="0"/>
              <a:buChar char="m"/>
            </a:pPr>
            <a:r>
              <a:rPr lang="en-US" altLang="zh-CN" sz="2200" dirty="0">
                <a:latin typeface="Arial" panose="020B0604020202020204" pitchFamily="34" charset="0"/>
                <a:cs typeface="Arial" panose="020B0604020202020204" pitchFamily="34" charset="0"/>
                <a:sym typeface="微软雅黑 Light" panose="020B0502040204020203" charset="-122"/>
              </a:rPr>
              <a:t>A related term is</a:t>
            </a:r>
            <a:r>
              <a:rPr lang="en-US" altLang="zh-CN" sz="2200" dirty="0">
                <a:solidFill>
                  <a:srgbClr val="D1202F"/>
                </a:solidFill>
                <a:latin typeface="Arial" panose="020B0604020202020204" pitchFamily="34" charset="0"/>
                <a:cs typeface="Arial" panose="020B0604020202020204" pitchFamily="34" charset="0"/>
                <a:sym typeface="微软雅黑 Light" panose="020B0502040204020203" charset="-122"/>
              </a:rPr>
              <a:t> </a:t>
            </a:r>
            <a:r>
              <a:rPr lang="en-US" altLang="zh-CN" sz="2200" b="1" i="1" dirty="0">
                <a:solidFill>
                  <a:srgbClr val="D1202F"/>
                </a:solidFill>
                <a:latin typeface="Arial" panose="020B0604020202020204" pitchFamily="34" charset="0"/>
                <a:cs typeface="Arial" panose="020B0604020202020204" pitchFamily="34" charset="0"/>
                <a:sym typeface="微软雅黑 Light" panose="020B0502040204020203" charset="-122"/>
              </a:rPr>
              <a:t>sandbox</a:t>
            </a:r>
            <a:r>
              <a:rPr lang="en-US" altLang="zh-CN" sz="2200" dirty="0">
                <a:latin typeface="Arial" panose="020B0604020202020204" pitchFamily="34" charset="0"/>
                <a:cs typeface="Arial" panose="020B0604020202020204" pitchFamily="34" charset="0"/>
                <a:sym typeface="微软雅黑 Light" panose="020B0502040204020203" charset="-122"/>
              </a:rPr>
              <a:t>, referring to a physical or virtual environment for running malware, which isolates executables from other system resources and applications</a:t>
            </a:r>
            <a:r>
              <a:rPr lang="en-US" altLang="zh-CN" sz="2400" b="0" dirty="0">
                <a:latin typeface="Arial" panose="020B0604020202020204" pitchFamily="34" charset="0"/>
                <a:cs typeface="Arial" panose="020B0604020202020204" pitchFamily="34" charset="0"/>
                <a:sym typeface="微软雅黑 Light" panose="020B0502040204020203" charset="-122"/>
              </a:rPr>
              <a:t>.</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1270000" indent="-457200" fontAlgn="auto">
              <a:lnSpc>
                <a:spcPct val="90000"/>
              </a:lnSpc>
              <a:spcBef>
                <a:spcPts val="0"/>
              </a:spcBef>
              <a:spcAft>
                <a:spcPts val="300"/>
              </a:spcAft>
              <a:buClr>
                <a:srgbClr val="D1202F"/>
              </a:buClr>
              <a:buSzPct val="100000"/>
              <a:buFont typeface="Wingdings" panose="05000000000000000000" charset="0"/>
              <a:buChar char="Ø"/>
            </a:pPr>
            <a:r>
              <a:rPr lang="en-US" altLang="zh-CN" sz="2200" i="1" dirty="0">
                <a:latin typeface="Arial" panose="020B0604020202020204" pitchFamily="34" charset="0"/>
                <a:cs typeface="Arial" panose="020B0604020202020204" pitchFamily="34" charset="0"/>
                <a:sym typeface="微软雅黑 Light" panose="020B0502040204020203" charset="-122"/>
              </a:rPr>
              <a:t>Although they share characteristics with physical and virtual machines, sandboxes can be more limited (e.g., they can run in the browser), while physical and virtual machines always act as a complete system</a:t>
            </a:r>
            <a:endParaRPr lang="en-US" altLang="zh-CN" sz="2200" i="1" dirty="0">
              <a:latin typeface="Arial" panose="020B0604020202020204" pitchFamily="34" charset="0"/>
              <a:cs typeface="Arial" panose="020B0604020202020204" pitchFamily="34" charset="0"/>
              <a:sym typeface="微软雅黑 Light" panose="020B0502040204020203" charset="-122"/>
            </a:endParaRPr>
          </a:p>
          <a:p>
            <a:pPr marL="1270000" indent="-457200" fontAlgn="auto">
              <a:lnSpc>
                <a:spcPct val="90000"/>
              </a:lnSpc>
              <a:spcBef>
                <a:spcPts val="0"/>
              </a:spcBef>
              <a:spcAft>
                <a:spcPts val="300"/>
              </a:spcAft>
              <a:buClr>
                <a:srgbClr val="D1202F"/>
              </a:buClr>
              <a:buSzPct val="100000"/>
              <a:buFont typeface="Wingdings" panose="05000000000000000000" charset="0"/>
              <a:buChar char="Ø"/>
            </a:pPr>
            <a:r>
              <a:rPr lang="en-US" altLang="zh-CN" sz="2200" i="1" dirty="0">
                <a:latin typeface="Arial" panose="020B0604020202020204" pitchFamily="34" charset="0"/>
                <a:cs typeface="Arial" panose="020B0604020202020204" pitchFamily="34" charset="0"/>
                <a:sym typeface="微软雅黑 Light" panose="020B0502040204020203" charset="-122"/>
              </a:rPr>
              <a:t>For example, online sandboxes are websites where one can submit a sample file and receive a report about its behavior</a:t>
            </a:r>
            <a:endParaRPr lang="en-US" altLang="zh-CN" sz="2200" i="1" dirty="0">
              <a:latin typeface="Arial" panose="020B0604020202020204" pitchFamily="34" charset="0"/>
              <a:cs typeface="Arial" panose="020B0604020202020204" pitchFamily="34" charset="0"/>
              <a:sym typeface="微软雅黑 Light" panose="020B0502040204020203" charset="-122"/>
            </a:endParaRPr>
          </a:p>
          <a:p>
            <a:pPr marL="720090" indent="-457200" fontAlgn="auto">
              <a:lnSpc>
                <a:spcPts val="3000"/>
              </a:lnSpc>
              <a:spcBef>
                <a:spcPts val="0"/>
              </a:spcBef>
              <a:spcAft>
                <a:spcPts val="300"/>
              </a:spcAft>
              <a:buClr>
                <a:srgbClr val="D1202F"/>
              </a:buClr>
              <a:buSzPct val="100000"/>
              <a:buFont typeface="Wingdings" panose="05000000000000000000" charset="0"/>
              <a:buChar char="m"/>
            </a:pPr>
            <a:endParaRPr lang="en-US" altLang="zh-CN" sz="2200" b="0" dirty="0">
              <a:latin typeface="Arial" panose="020B0604020202020204" pitchFamily="34" charset="0"/>
              <a:cs typeface="Arial" panose="020B0604020202020204" pitchFamily="34" charset="0"/>
              <a:sym typeface="微软雅黑 Light" panose="020B0502040204020203" charset="-122"/>
            </a:endParaRPr>
          </a:p>
          <a:p>
            <a:pPr marL="812800" indent="0" fontAlgn="auto">
              <a:lnSpc>
                <a:spcPts val="3200"/>
              </a:lnSpc>
              <a:spcBef>
                <a:spcPts val="0"/>
              </a:spcBef>
              <a:spcAft>
                <a:spcPts val="300"/>
              </a:spcAft>
              <a:buClr>
                <a:srgbClr val="D1202F"/>
              </a:buClr>
              <a:buSzPct val="100000"/>
              <a:buFont typeface="Wingdings" panose="05000000000000000000" charset="0"/>
              <a:buNone/>
            </a:pP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1270000" indent="-457200" fontAlgn="auto">
              <a:lnSpc>
                <a:spcPts val="3500"/>
              </a:lnSpc>
              <a:spcBef>
                <a:spcPts val="0"/>
              </a:spcBef>
              <a:spcAft>
                <a:spcPts val="0"/>
              </a:spcAft>
              <a:buClr>
                <a:srgbClr val="D1202F"/>
              </a:buClr>
              <a:buSzPct val="100000"/>
              <a:buFont typeface="Wingdings" panose="05000000000000000000" charset="0"/>
              <a:buChar char="m"/>
            </a:pPr>
            <a:endParaRPr lang="en-US" altLang="zh-CN" sz="26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Dynamic Features for Malware Classification</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2"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243205" y="889000"/>
            <a:ext cx="11800205" cy="529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495300" fontAlgn="auto">
              <a:lnSpc>
                <a:spcPts val="5000"/>
              </a:lnSpc>
              <a:spcBef>
                <a:spcPts val="0"/>
              </a:spcBef>
              <a:spcAft>
                <a:spcPts val="1000"/>
              </a:spcAft>
              <a:buClrTx/>
              <a:buSzPct val="200000"/>
              <a:buFontTx/>
              <a:buBlip>
                <a:blip r:embed="rId3"/>
              </a:buBlip>
              <a:extLst>
                <a:ext uri="{35155182-B16C-46BC-9424-99874614C6A1}">
                  <wpsdc:indentchars xmlns:wpsdc="http://www.wps.cn/officeDocument/2017/drawingmlCustomData" val="-150" checksum="390499218"/>
                  <wpsdc:marlchars xmlns:wpsdc="http://www.wps.cn/officeDocument/2017/drawingmlCustomData" val="250" checksum="1039213347"/>
                </a:ext>
              </a:extLst>
            </a:pPr>
            <a:r>
              <a:rPr lang="en-US" altLang="zh-CN" sz="2600" b="1" i="1" dirty="0">
                <a:solidFill>
                  <a:srgbClr val="0000FF"/>
                </a:solidFill>
                <a:latin typeface="Arial" panose="020B0604020202020204" pitchFamily="34" charset="0"/>
                <a:cs typeface="Arial" panose="020B0604020202020204" pitchFamily="34" charset="0"/>
                <a:sym typeface="微软雅黑 Light" panose="020B0502040204020203" charset="-122"/>
              </a:rPr>
              <a:t>Dynamic features</a:t>
            </a:r>
            <a:r>
              <a:rPr lang="en-US" altLang="zh-CN" sz="2600" b="0" dirty="0">
                <a:latin typeface="Arial" panose="020B0604020202020204" pitchFamily="34" charset="0"/>
                <a:cs typeface="Arial" panose="020B0604020202020204" pitchFamily="34" charset="0"/>
                <a:sym typeface="微软雅黑 Light" panose="020B0502040204020203" charset="-122"/>
              </a:rPr>
              <a:t> are extracted from the execution of malware at runtime</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720090" indent="-457200" fontAlgn="auto">
              <a:lnSpc>
                <a:spcPct val="100000"/>
              </a:lnSpc>
              <a:spcBef>
                <a:spcPts val="0"/>
              </a:spcBef>
              <a:spcAft>
                <a:spcPts val="300"/>
              </a:spcAft>
              <a:buClr>
                <a:srgbClr val="D1202F"/>
              </a:buClr>
              <a:buSzPct val="100000"/>
              <a:buFont typeface="Wingdings" panose="05000000000000000000" charset="0"/>
              <a:buChar char="m"/>
            </a:pPr>
            <a:r>
              <a:rPr lang="en-US" altLang="zh-CN" sz="2400" b="1" dirty="0">
                <a:solidFill>
                  <a:srgbClr val="D1202F"/>
                </a:solidFill>
                <a:latin typeface="Arial" panose="020B0604020202020204" pitchFamily="34" charset="0"/>
                <a:cs typeface="Arial" panose="020B0604020202020204" pitchFamily="34" charset="0"/>
                <a:sym typeface="微软雅黑 Light" panose="020B0502040204020203" charset="-122"/>
              </a:rPr>
              <a:t>Memory and registers usage -  </a:t>
            </a:r>
            <a:r>
              <a:rPr lang="en-US" altLang="zh-CN" sz="2400" b="0" dirty="0">
                <a:latin typeface="Arial" panose="020B0604020202020204" pitchFamily="34" charset="0"/>
                <a:cs typeface="Arial" panose="020B0604020202020204" pitchFamily="34" charset="0"/>
                <a:sym typeface="微软雅黑 Light" panose="020B0502040204020203" charset="-122"/>
              </a:rPr>
              <a:t> values stored in the memory and different registers during the execution can distinguish benign from malicious programs</a:t>
            </a:r>
            <a:r>
              <a:rPr lang="en-US" altLang="zh-CN" sz="2400" b="0" dirty="0">
                <a:latin typeface="Arial" panose="020B0604020202020204" pitchFamily="34" charset="0"/>
                <a:cs typeface="Arial" panose="020B0604020202020204" pitchFamily="34" charset="0"/>
                <a:sym typeface="微软雅黑 Light" panose="020B0502040204020203" charset="-122"/>
              </a:rPr>
              <a:t> </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1270000" indent="-457200" fontAlgn="auto">
              <a:lnSpc>
                <a:spcPct val="90000"/>
              </a:lnSpc>
              <a:spcBef>
                <a:spcPts val="0"/>
              </a:spcBef>
              <a:spcAft>
                <a:spcPts val="300"/>
              </a:spcAft>
              <a:buClr>
                <a:srgbClr val="D1202F"/>
              </a:buClr>
              <a:buSzPct val="100000"/>
              <a:buFont typeface="Wingdings" panose="05000000000000000000" charset="0"/>
              <a:buChar char="Ø"/>
            </a:pPr>
            <a:r>
              <a:rPr lang="en-US" altLang="zh-CN" sz="2200" b="0" u="sng" dirty="0">
                <a:solidFill>
                  <a:srgbClr val="0070C0"/>
                </a:solidFill>
                <a:latin typeface="Arial" panose="020B0604020202020204" pitchFamily="34" charset="0"/>
                <a:cs typeface="Arial" panose="020B0604020202020204" pitchFamily="34" charset="0"/>
                <a:sym typeface="微软雅黑 Light" panose="020B0502040204020203" charset="-122"/>
              </a:rPr>
              <a:t>Ghiasi et al. (2015</a:t>
            </a:r>
            <a:r>
              <a:rPr lang="en-US" altLang="zh-CN" sz="2200" b="0" i="1" dirty="0">
                <a:solidFill>
                  <a:srgbClr val="0070C0"/>
                </a:solidFill>
                <a:latin typeface="Arial" panose="020B0604020202020204" pitchFamily="34" charset="0"/>
                <a:cs typeface="Arial" panose="020B0604020202020204" pitchFamily="34" charset="0"/>
                <a:sym typeface="微软雅黑 Light" panose="020B0502040204020203" charset="-122"/>
              </a:rPr>
              <a:t>)</a:t>
            </a:r>
            <a:r>
              <a:rPr lang="en-US" altLang="zh-CN" sz="2200" b="0" dirty="0">
                <a:latin typeface="Arial" panose="020B0604020202020204" pitchFamily="34" charset="0"/>
                <a:cs typeface="Arial" panose="020B0604020202020204" pitchFamily="34" charset="0"/>
                <a:sym typeface="微软雅黑 Light" panose="020B0502040204020203" charset="-122"/>
              </a:rPr>
              <a:t> monitored the memory content and register values before and after each invoked API call</a:t>
            </a:r>
            <a:endParaRPr lang="en-US" altLang="zh-CN" sz="2200" b="0" dirty="0">
              <a:latin typeface="Arial" panose="020B0604020202020204" pitchFamily="34" charset="0"/>
              <a:cs typeface="Arial" panose="020B0604020202020204" pitchFamily="34" charset="0"/>
              <a:sym typeface="微软雅黑 Light" panose="020B0502040204020203" charset="-122"/>
            </a:endParaRPr>
          </a:p>
          <a:p>
            <a:pPr marL="1270000" indent="-457200" fontAlgn="auto">
              <a:lnSpc>
                <a:spcPct val="90000"/>
              </a:lnSpc>
              <a:spcBef>
                <a:spcPts val="0"/>
              </a:spcBef>
              <a:spcAft>
                <a:spcPts val="300"/>
              </a:spcAft>
              <a:buClr>
                <a:srgbClr val="D1202F"/>
              </a:buClr>
              <a:buSzPct val="100000"/>
              <a:buFont typeface="Wingdings" panose="05000000000000000000" charset="0"/>
              <a:buChar char="Ø"/>
            </a:pPr>
            <a:r>
              <a:rPr lang="en-US" altLang="zh-CN" sz="2200" b="0" dirty="0">
                <a:latin typeface="Arial" panose="020B0604020202020204" pitchFamily="34" charset="0"/>
                <a:cs typeface="Arial" panose="020B0604020202020204" pitchFamily="34" charset="0"/>
                <a:sym typeface="微软雅黑 Light" panose="020B0502040204020203" charset="-122"/>
              </a:rPr>
              <a:t>They used similarity scores between the benign and malicious files in a training set to train an ML model for malware detection</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720090" indent="-457200" fontAlgn="auto">
              <a:lnSpc>
                <a:spcPct val="100000"/>
              </a:lnSpc>
              <a:spcBef>
                <a:spcPts val="0"/>
              </a:spcBef>
              <a:spcAft>
                <a:spcPts val="300"/>
              </a:spcAft>
              <a:buClr>
                <a:srgbClr val="D1202F"/>
              </a:buClr>
              <a:buSzPct val="100000"/>
              <a:buFont typeface="Wingdings" panose="05000000000000000000" charset="0"/>
              <a:buChar char="m"/>
            </a:pPr>
            <a:r>
              <a:rPr lang="en-US" altLang="zh-CN" sz="2400" b="1" dirty="0">
                <a:solidFill>
                  <a:srgbClr val="D1202F"/>
                </a:solidFill>
                <a:latin typeface="Arial" panose="020B0604020202020204" pitchFamily="34" charset="0"/>
                <a:cs typeface="Arial" panose="020B0604020202020204" pitchFamily="34" charset="0"/>
                <a:sym typeface="微软雅黑 Light" panose="020B0502040204020203" charset="-122"/>
              </a:rPr>
              <a:t>Instruction traces - </a:t>
            </a:r>
            <a:r>
              <a:rPr lang="en-US" altLang="zh-CN" sz="2400" b="0" dirty="0">
                <a:latin typeface="Arial" panose="020B0604020202020204" pitchFamily="34" charset="0"/>
                <a:cs typeface="Arial" panose="020B0604020202020204" pitchFamily="34" charset="0"/>
                <a:sym typeface="微软雅黑 Light" panose="020B0502040204020203" charset="-122"/>
              </a:rPr>
              <a:t>sequence of processor instructions called during the execution of a program</a:t>
            </a:r>
            <a:r>
              <a:rPr lang="en-US" altLang="zh-CN" sz="2400" dirty="0">
                <a:latin typeface="Arial" panose="020B0604020202020204" pitchFamily="34" charset="0"/>
                <a:cs typeface="Arial" panose="020B0604020202020204" pitchFamily="34" charset="0"/>
                <a:sym typeface="微软雅黑 Light" panose="020B0502040204020203" charset="-122"/>
              </a:rPr>
              <a:t> </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1270000" indent="-457200" fontAlgn="auto">
              <a:lnSpc>
                <a:spcPct val="90000"/>
              </a:lnSpc>
              <a:spcBef>
                <a:spcPts val="0"/>
              </a:spcBef>
              <a:spcAft>
                <a:spcPts val="300"/>
              </a:spcAft>
              <a:buClr>
                <a:srgbClr val="D1202F"/>
              </a:buClr>
              <a:buSzPct val="100000"/>
              <a:buFont typeface="Wingdings" panose="05000000000000000000" charset="0"/>
              <a:buChar char="Ø"/>
            </a:pPr>
            <a:r>
              <a:rPr lang="en-US" altLang="zh-CN" sz="2200" dirty="0">
                <a:latin typeface="Arial" panose="020B0604020202020204" pitchFamily="34" charset="0"/>
                <a:cs typeface="Arial" panose="020B0604020202020204" pitchFamily="34" charset="0"/>
                <a:sym typeface="微软雅黑 Light" panose="020B0502040204020203" charset="-122"/>
              </a:rPr>
              <a:t>Dynamic instruction traces are more robust indicators of the program’s behavior than static traces, since compression and encryption can obfuscate code instructions from static analysis</a:t>
            </a:r>
            <a:endParaRPr lang="en-US" altLang="zh-CN" sz="2200" dirty="0">
              <a:latin typeface="Arial" panose="020B0604020202020204" pitchFamily="34" charset="0"/>
              <a:cs typeface="Arial" panose="020B0604020202020204" pitchFamily="34" charset="0"/>
              <a:sym typeface="微软雅黑 Light" panose="020B0502040204020203" charset="-122"/>
            </a:endParaRPr>
          </a:p>
          <a:p>
            <a:pPr marL="1270000" indent="-457200" fontAlgn="auto">
              <a:lnSpc>
                <a:spcPct val="90000"/>
              </a:lnSpc>
              <a:spcBef>
                <a:spcPts val="0"/>
              </a:spcBef>
              <a:spcAft>
                <a:spcPts val="300"/>
              </a:spcAft>
              <a:buClr>
                <a:srgbClr val="D1202F"/>
              </a:buClr>
              <a:buSzPct val="100000"/>
              <a:buFont typeface="Wingdings" panose="05000000000000000000" charset="0"/>
              <a:buChar char="Ø"/>
            </a:pPr>
            <a:r>
              <a:rPr lang="en-US" altLang="zh-CN" sz="2200" u="sng" dirty="0">
                <a:solidFill>
                  <a:srgbClr val="0070C0"/>
                </a:solidFill>
                <a:latin typeface="Arial" panose="020B0604020202020204" pitchFamily="34" charset="0"/>
                <a:cs typeface="Arial" panose="020B0604020202020204" pitchFamily="34" charset="0"/>
                <a:sym typeface="微软雅黑 Light" panose="020B0502040204020203" charset="-122"/>
              </a:rPr>
              <a:t>Carlin et al. (2017)</a:t>
            </a:r>
            <a:r>
              <a:rPr lang="en-US" altLang="zh-CN" sz="2200" dirty="0">
                <a:latin typeface="Arial" panose="020B0604020202020204" pitchFamily="34" charset="0"/>
                <a:cs typeface="Arial" panose="020B0604020202020204" pitchFamily="34" charset="0"/>
                <a:sym typeface="微软雅黑 Light" panose="020B0502040204020203" charset="-122"/>
              </a:rPr>
              <a:t> analyzed traces of opcodes to detect malware by Random Forest and Hidden Markov Model classifiers</a:t>
            </a:r>
            <a:endParaRPr lang="en-US" altLang="zh-CN" sz="2200" dirty="0">
              <a:latin typeface="Arial" panose="020B0604020202020204" pitchFamily="34" charset="0"/>
              <a:cs typeface="Arial" panose="020B0604020202020204" pitchFamily="34" charset="0"/>
              <a:sym typeface="微软雅黑 Light" panose="020B0502040204020203" charset="-122"/>
            </a:endParaRPr>
          </a:p>
          <a:p>
            <a:pPr marL="812800" indent="0" fontAlgn="auto">
              <a:lnSpc>
                <a:spcPts val="3200"/>
              </a:lnSpc>
              <a:spcBef>
                <a:spcPts val="0"/>
              </a:spcBef>
              <a:spcAft>
                <a:spcPts val="300"/>
              </a:spcAft>
              <a:buClr>
                <a:srgbClr val="D1202F"/>
              </a:buClr>
              <a:buSzPct val="100000"/>
              <a:buFont typeface="Wingdings" panose="05000000000000000000" charset="0"/>
              <a:buNone/>
            </a:pP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1270000" indent="-457200" fontAlgn="auto">
              <a:lnSpc>
                <a:spcPts val="3500"/>
              </a:lnSpc>
              <a:spcBef>
                <a:spcPts val="0"/>
              </a:spcBef>
              <a:spcAft>
                <a:spcPts val="0"/>
              </a:spcAft>
              <a:buClr>
                <a:srgbClr val="D1202F"/>
              </a:buClr>
              <a:buSzPct val="100000"/>
              <a:buFont typeface="Wingdings" panose="05000000000000000000" charset="0"/>
              <a:buChar char="m"/>
            </a:pPr>
            <a:endParaRPr lang="en-US" altLang="zh-CN" sz="26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Dynamic Features for Malware Classification</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243205" y="1115695"/>
            <a:ext cx="11348720" cy="476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90" indent="-457200" fontAlgn="auto">
              <a:lnSpc>
                <a:spcPct val="100000"/>
              </a:lnSpc>
              <a:spcBef>
                <a:spcPts val="0"/>
              </a:spcBef>
              <a:spcAft>
                <a:spcPts val="300"/>
              </a:spcAft>
              <a:buClr>
                <a:srgbClr val="D1202F"/>
              </a:buClr>
              <a:buSzPct val="100000"/>
              <a:buFont typeface="Wingdings" panose="05000000000000000000" charset="0"/>
              <a:buChar char="m"/>
            </a:pPr>
            <a:r>
              <a:rPr lang="en-US" altLang="zh-CN" sz="2400" b="1" dirty="0">
                <a:solidFill>
                  <a:srgbClr val="D1202F"/>
                </a:solidFill>
                <a:latin typeface="Arial" panose="020B0604020202020204" pitchFamily="34" charset="0"/>
                <a:cs typeface="Arial" panose="020B0604020202020204" pitchFamily="34" charset="0"/>
                <a:sym typeface="微软雅黑 Light" panose="020B0502040204020203" charset="-122"/>
              </a:rPr>
              <a:t>Network traffic -  </a:t>
            </a:r>
            <a:r>
              <a:rPr lang="en-US" altLang="zh-CN" sz="2400" b="0" dirty="0">
                <a:latin typeface="Arial" panose="020B0604020202020204" pitchFamily="34" charset="0"/>
                <a:cs typeface="Arial" panose="020B0604020202020204" pitchFamily="34" charset="0"/>
                <a:sym typeface="微软雅黑 Light" panose="020B0502040204020203" charset="-122"/>
              </a:rPr>
              <a:t> monitoring the traffic entering and exiting the network can provide helpful information to detect malicious behavior </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1270000" indent="-457200" fontAlgn="auto">
              <a:lnSpc>
                <a:spcPct val="100000"/>
              </a:lnSpc>
              <a:spcBef>
                <a:spcPts val="0"/>
              </a:spcBef>
              <a:spcAft>
                <a:spcPts val="300"/>
              </a:spcAft>
              <a:buClr>
                <a:srgbClr val="D1202F"/>
              </a:buClr>
              <a:buSzPct val="100000"/>
              <a:buFont typeface="Wingdings" panose="05000000000000000000" charset="0"/>
              <a:buChar char="Ø"/>
            </a:pPr>
            <a:r>
              <a:rPr lang="en-US" altLang="zh-CN" sz="2200" b="0" dirty="0">
                <a:latin typeface="Arial" panose="020B0604020202020204" pitchFamily="34" charset="0"/>
                <a:cs typeface="Arial" panose="020B0604020202020204" pitchFamily="34" charset="0"/>
                <a:sym typeface="微软雅黑 Light" panose="020B0502040204020203" charset="-122"/>
              </a:rPr>
              <a:t>E.g., when malware infects a host machine, it may establish communication with an external server to download updates, other malware, or leak private and sensitive information from the host machine </a:t>
            </a:r>
            <a:endParaRPr lang="en-US" altLang="zh-CN" sz="2200" b="0" dirty="0">
              <a:latin typeface="Arial" panose="020B0604020202020204" pitchFamily="34" charset="0"/>
              <a:cs typeface="Arial" panose="020B0604020202020204" pitchFamily="34" charset="0"/>
              <a:sym typeface="微软雅黑 Light" panose="020B0502040204020203" charset="-122"/>
            </a:endParaRPr>
          </a:p>
          <a:p>
            <a:pPr marL="1270000" indent="-457200" fontAlgn="auto">
              <a:lnSpc>
                <a:spcPct val="100000"/>
              </a:lnSpc>
              <a:spcBef>
                <a:spcPts val="0"/>
              </a:spcBef>
              <a:spcAft>
                <a:spcPts val="300"/>
              </a:spcAft>
              <a:buClr>
                <a:srgbClr val="D1202F"/>
              </a:buClr>
              <a:buSzPct val="100000"/>
              <a:buFont typeface="Wingdings" panose="05000000000000000000" charset="0"/>
              <a:buChar char="Ø"/>
            </a:pPr>
            <a:r>
              <a:rPr lang="en-US" altLang="zh-CN" sz="2200" b="0" u="sng" dirty="0">
                <a:solidFill>
                  <a:srgbClr val="0070C0"/>
                </a:solidFill>
                <a:latin typeface="Arial" panose="020B0604020202020204" pitchFamily="34" charset="0"/>
                <a:cs typeface="Arial" panose="020B0604020202020204" pitchFamily="34" charset="0"/>
                <a:sym typeface="微软雅黑 Light" panose="020B0502040204020203" charset="-122"/>
              </a:rPr>
              <a:t>Bekerman et al. (2015)</a:t>
            </a:r>
            <a:r>
              <a:rPr lang="en-US" altLang="zh-CN" sz="2200" b="0" dirty="0">
                <a:latin typeface="Arial" panose="020B0604020202020204" pitchFamily="34" charset="0"/>
                <a:cs typeface="Arial" panose="020B0604020202020204" pitchFamily="34" charset="0"/>
                <a:sym typeface="微软雅黑 Light" panose="020B0502040204020203" charset="-122"/>
              </a:rPr>
              <a:t> extracted 972 features from the network traffic, and used them for developing Decision Tree and Random Forest malware classifiers</a:t>
            </a:r>
            <a:endParaRPr lang="en-US" altLang="zh-CN" sz="2200" b="0" dirty="0">
              <a:latin typeface="Arial" panose="020B0604020202020204" pitchFamily="34" charset="0"/>
              <a:cs typeface="Arial" panose="020B0604020202020204" pitchFamily="34" charset="0"/>
              <a:sym typeface="微软雅黑 Light" panose="020B0502040204020203" charset="-122"/>
            </a:endParaRPr>
          </a:p>
          <a:p>
            <a:pPr marL="720090" indent="-457200" fontAlgn="auto">
              <a:lnSpc>
                <a:spcPct val="100000"/>
              </a:lnSpc>
              <a:spcBef>
                <a:spcPts val="0"/>
              </a:spcBef>
              <a:spcAft>
                <a:spcPts val="300"/>
              </a:spcAft>
              <a:buClr>
                <a:srgbClr val="D1202F"/>
              </a:buClr>
              <a:buSzPct val="100000"/>
              <a:buFont typeface="Wingdings" panose="05000000000000000000" charset="0"/>
              <a:buChar char="m"/>
            </a:pPr>
            <a:r>
              <a:rPr lang="en-US" altLang="zh-CN" sz="2400" b="1" dirty="0">
                <a:solidFill>
                  <a:srgbClr val="D1202F"/>
                </a:solidFill>
                <a:latin typeface="Arial" panose="020B0604020202020204" pitchFamily="34" charset="0"/>
                <a:cs typeface="Arial" panose="020B0604020202020204" pitchFamily="34" charset="0"/>
                <a:sym typeface="微软雅黑 Light" panose="020B0502040204020203" charset="-122"/>
              </a:rPr>
              <a:t>API call traces - </a:t>
            </a:r>
            <a:r>
              <a:rPr lang="en-US" altLang="zh-CN" sz="2400" b="0" dirty="0">
                <a:latin typeface="Arial" panose="020B0604020202020204" pitchFamily="34" charset="0"/>
                <a:cs typeface="Arial" panose="020B0604020202020204" pitchFamily="34" charset="0"/>
                <a:sym typeface="微软雅黑 Light" panose="020B0502040204020203" charset="-122"/>
              </a:rPr>
              <a:t>traces for accessing file systems, devices, processes, threads and error handling, and also to access functions such as the Windows registry, manage user accounts, etc.</a:t>
            </a:r>
            <a:r>
              <a:rPr lang="en-US" altLang="zh-CN" sz="2400" dirty="0">
                <a:latin typeface="Arial" panose="020B0604020202020204" pitchFamily="34" charset="0"/>
                <a:cs typeface="Arial" panose="020B0604020202020204" pitchFamily="34" charset="0"/>
                <a:sym typeface="微软雅黑 Light" panose="020B0502040204020203" charset="-122"/>
              </a:rPr>
              <a:t> </a:t>
            </a:r>
            <a:endParaRPr lang="en-US" altLang="zh-CN" sz="2400" b="0" dirty="0">
              <a:latin typeface="Arial" panose="020B0604020202020204" pitchFamily="34" charset="0"/>
              <a:cs typeface="Arial" panose="020B0604020202020204" pitchFamily="34" charset="0"/>
              <a:sym typeface="微软雅黑 Light" panose="020B0502040204020203" charset="-122"/>
            </a:endParaRPr>
          </a:p>
          <a:p>
            <a:pPr marL="1270000" indent="-457200" fontAlgn="auto">
              <a:lnSpc>
                <a:spcPct val="100000"/>
              </a:lnSpc>
              <a:spcBef>
                <a:spcPts val="0"/>
              </a:spcBef>
              <a:spcAft>
                <a:spcPts val="300"/>
              </a:spcAft>
              <a:buClr>
                <a:srgbClr val="D1202F"/>
              </a:buClr>
              <a:buSzPct val="100000"/>
              <a:buFont typeface="Wingdings" panose="05000000000000000000" charset="0"/>
              <a:buChar char="Ø"/>
            </a:pPr>
            <a:r>
              <a:rPr lang="en-US" altLang="zh-CN" sz="2200" u="sng" dirty="0">
                <a:solidFill>
                  <a:srgbClr val="0070C0"/>
                </a:solidFill>
                <a:latin typeface="Arial" panose="020B0604020202020204" pitchFamily="34" charset="0"/>
                <a:cs typeface="Arial" panose="020B0604020202020204" pitchFamily="34" charset="0"/>
                <a:sym typeface="微软雅黑 Light" panose="020B0502040204020203" charset="-122"/>
              </a:rPr>
              <a:t>Uppal et al. (2014)</a:t>
            </a:r>
            <a:r>
              <a:rPr lang="en-US" altLang="zh-CN" sz="2200" dirty="0">
                <a:latin typeface="Arial" panose="020B0604020202020204" pitchFamily="34" charset="0"/>
                <a:cs typeface="Arial" panose="020B0604020202020204" pitchFamily="34" charset="0"/>
                <a:sym typeface="微软雅黑 Light" panose="020B0502040204020203" charset="-122"/>
              </a:rPr>
              <a:t> proposed traditional ML-based classifiers using n-grams of features extracted from traces of invoked API calls.</a:t>
            </a:r>
            <a:endParaRPr lang="en-US" altLang="zh-CN" sz="2600" b="0" dirty="0">
              <a:latin typeface="Arial" panose="020B0604020202020204" pitchFamily="34" charset="0"/>
              <a:cs typeface="Arial" panose="020B0604020202020204" pitchFamily="34" charset="0"/>
              <a:sym typeface="微软雅黑 Light" panose="020B0502040204020203" charset="-122"/>
            </a:endParaRPr>
          </a:p>
          <a:p>
            <a:pPr marL="1270000" indent="-457200" fontAlgn="auto">
              <a:lnSpc>
                <a:spcPts val="3500"/>
              </a:lnSpc>
              <a:spcBef>
                <a:spcPts val="0"/>
              </a:spcBef>
              <a:spcAft>
                <a:spcPts val="0"/>
              </a:spcAft>
              <a:buClr>
                <a:srgbClr val="D1202F"/>
              </a:buClr>
              <a:buSzPct val="100000"/>
              <a:buFont typeface="Wingdings" panose="05000000000000000000" charset="0"/>
              <a:buChar char="m"/>
            </a:pPr>
            <a:endParaRPr lang="en-US" altLang="zh-CN" sz="26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SLIDE_ANIMATION_ID" val="3110590"/>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DIAGRAM_GROUP_CODE" val="l1-1"/>
  <p:tag name="KSO_WM_UNIT_TYPE" val="l_h_i"/>
  <p:tag name="KSO_WM_UNIT_INDEX" val="1_3_1"/>
  <p:tag name="KSO_WM_UNIT_ID" val="diagram20228000_3*l_h_i*1_3_1"/>
  <p:tag name="KSO_WM_UNIT_LAYERLEVEL" val="1_1_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UNIT_ISCONTENTSTITLE" val="0"/>
  <p:tag name="KSO_WM_UNIT_ISNUMDGMTITLE" val="0"/>
  <p:tag name="KSO_WM_UNIT_PRESET_TEXT" val="单击添加小标题"/>
  <p:tag name="KSO_WM_UNIT_NOCLEAR" val="0"/>
  <p:tag name="KSO_WM_DIAGRAM_GROUP_CODE" val="l1-1"/>
  <p:tag name="KSO_WM_UNIT_TYPE" val="l_h_a"/>
  <p:tag name="KSO_WM_UNIT_INDEX" val="1_3_1"/>
  <p:tag name="KSO_WM_UNIT_ID" val="diagram20228000_3*l_h_a*1_3_1"/>
  <p:tag name="KSO_WM_UNIT_LAYERLEVEL" val="1_1_1"/>
  <p:tag name="KSO_WM_UNIT_TEXT_FILL_FORE_SCHEMECOLOR_INDEX_BRIGHTNESS" val="0"/>
  <p:tag name="KSO_WM_UNIT_TEXT_FILL_FORE_SCHEMECOLOR_INDEX" val="7"/>
  <p:tag name="KSO_WM_UNIT_TEXT_FILL_TYPE" val="1"/>
  <p:tag name="KSO_WM_UNIT_USESOURCEFORMAT_APPLY" val="1"/>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DIAGRAM_GROUP_CODE" val="l1-1"/>
  <p:tag name="KSO_WM_UNIT_SUBTYPE" val="e"/>
  <p:tag name="KSO_WM_UNIT_TYPE" val="l_h_i"/>
  <p:tag name="KSO_WM_UNIT_LAYERLEVEL" val="1_1_1"/>
  <p:tag name="KSO_WM_UNIT_INDEX" val="1_3_2"/>
  <p:tag name="KSO_WM_UNIT_ID" val="diagram20228000_3*l_h_i*1_3_2"/>
  <p:tag name="KSO_WM_UNIT_FILL_FORE_SCHEMECOLOR_INDEX_BRIGHTNESS" val="0"/>
  <p:tag name="KSO_WM_UNIT_FILL_FORE_SCHEMECOLOR_INDEX" val="14"/>
  <p:tag name="KSO_WM_UNIT_FILL_TYPE" val="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DIAGRAM_GROUP_CODE" val="l1-1"/>
  <p:tag name="KSO_WM_UNIT_SUBTYPE" val="d"/>
  <p:tag name="KSO_WM_UNIT_TYPE" val="l_h_i"/>
  <p:tag name="KSO_WM_UNIT_LAYERLEVEL" val="1_1_1"/>
  <p:tag name="KSO_WM_UNIT_INDEX" val="1_3_3"/>
  <p:tag name="KSO_WM_UNIT_ID" val="diagram20228000_3*l_h_i*1_3_3"/>
  <p:tag name="KSO_WM_UNIT_TEXT_FILL_FORE_SCHEMECOLOR_INDEX_BRIGHTNESS" val="0.25"/>
  <p:tag name="KSO_WM_UNIT_TEXT_FILL_FORE_SCHEMECOLOR_INDEX" val="13"/>
  <p:tag name="KSO_WM_UNIT_TEXT_FILL_TYPE" val="1"/>
  <p:tag name="KSO_WM_UNIT_USESOURCEFORMAT_APPLY" val="1"/>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UNIT_VALUE" val="142*142"/>
  <p:tag name="KSO_WM_DIAGRAM_GROUP_CODE" val="l1-1"/>
  <p:tag name="KSO_WM_UNIT_TYPE" val="l_h_x"/>
  <p:tag name="KSO_WM_UNIT_INDEX" val="1_3_1"/>
  <p:tag name="KSO_WM_UNIT_ID" val="diagram20228000_3*l_h_x*1_3_1"/>
  <p:tag name="KSO_WM_UNIT_LAYERLEVEL" val="1_1_1"/>
  <p:tag name="KSO_WM_UNIT_USESOURCEFORMAT_APPLY" val="1"/>
</p:tagLst>
</file>

<file path=ppt/tags/tag397.xml><?xml version="1.0" encoding="utf-8"?>
<p:tagLst xmlns:p="http://schemas.openxmlformats.org/presentationml/2006/main">
  <p:tag name="KSO_WM_SLIDE_ANIMATION_ID" val="3110590"/>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DIAGRAM_GROUP_CODE" val="l1-1"/>
  <p:tag name="KSO_WM_UNIT_TYPE" val="l_h_i"/>
  <p:tag name="KSO_WM_UNIT_INDEX" val="1_1_1"/>
  <p:tag name="KSO_WM_UNIT_ID" val="diagram20228000_3*l_h_i*1_1_1"/>
  <p:tag name="KSO_WM_UNIT_LAYERLEVEL" val="1_1_1"/>
  <p:tag name="KSO_WM_UNIT_FILL_FORE_SCHEMECOLOR_INDEX_BRIGHTNESS" val="-0.25"/>
  <p:tag name="KSO_WM_UNIT_FILL_FORE_SCHEMECOLOR_INDEX" val="10"/>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UNIT_VALUE" val="131*131"/>
  <p:tag name="KSO_WM_DIAGRAM_GROUP_CODE" val="l1-1"/>
  <p:tag name="KSO_WM_UNIT_TYPE" val="l_h_x"/>
  <p:tag name="KSO_WM_UNIT_INDEX" val="1_1_1"/>
  <p:tag name="KSO_WM_UNIT_ID" val="diagram20228000_3*l_h_x*1_1_1"/>
  <p:tag name="KSO_WM_UNIT_LAYERLEVEL" val="1_1_1"/>
  <p:tag name="KSO_WM_UNIT_USESOURCEFORMAT_APPLY" val="1"/>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DIAGRAM_GROUP_CODE" val="l1-1"/>
  <p:tag name="KSO_WM_UNIT_SUBTYPE" val="e"/>
  <p:tag name="KSO_WM_UNIT_TYPE" val="l_h_i"/>
  <p:tag name="KSO_WM_UNIT_LAYERLEVEL" val="1_1_1"/>
  <p:tag name="KSO_WM_UNIT_INDEX" val="1_1_2"/>
  <p:tag name="KSO_WM_UNIT_ID" val="diagram20228000_3*l_h_i*1_1_2"/>
  <p:tag name="KSO_WM_UNIT_FILL_FORE_SCHEMECOLOR_INDEX_BRIGHTNESS" val="0"/>
  <p:tag name="KSO_WM_UNIT_FILL_FORE_SCHEMECOLOR_INDEX" val="14"/>
  <p:tag name="KSO_WM_UNIT_FILL_TYPE" val="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DIAGRAM_GROUP_CODE" val="l1-1"/>
  <p:tag name="KSO_WM_UNIT_SUBTYPE" val="d"/>
  <p:tag name="KSO_WM_UNIT_TYPE" val="l_h_i"/>
  <p:tag name="KSO_WM_UNIT_LAYERLEVEL" val="1_1_1"/>
  <p:tag name="KSO_WM_UNIT_INDEX" val="1_1_3"/>
  <p:tag name="KSO_WM_UNIT_ID" val="diagram20228000_3*l_h_i*1_1_3"/>
  <p:tag name="KSO_WM_UNIT_TEXT_FILL_FORE_SCHEMECOLOR_INDEX_BRIGHTNESS" val="0.25"/>
  <p:tag name="KSO_WM_UNIT_TEXT_FILL_FORE_SCHEMECOLOR_INDEX" val="13"/>
  <p:tag name="KSO_WM_UNIT_TEXT_FILL_TYPE" val="1"/>
  <p:tag name="KSO_WM_UNIT_USESOURCEFORMAT_APPLY"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UNIT_ISCONTENTSTITLE" val="0"/>
  <p:tag name="KSO_WM_UNIT_ISNUMDGMTITLE" val="0"/>
  <p:tag name="KSO_WM_UNIT_PRESET_TEXT" val="单击添加小标题"/>
  <p:tag name="KSO_WM_UNIT_NOCLEAR" val="0"/>
  <p:tag name="KSO_WM_UNIT_VALUE" val="10"/>
  <p:tag name="KSO_WM_DIAGRAM_GROUP_CODE" val="l1-1"/>
  <p:tag name="KSO_WM_UNIT_TYPE" val="l_h_a"/>
  <p:tag name="KSO_WM_UNIT_INDEX" val="1_1_1"/>
  <p:tag name="KSO_WM_UNIT_ID" val="diagram20228000_3*l_h_a*1_1_1"/>
  <p:tag name="KSO_WM_UNIT_LAYERLEVEL" val="1_1_1"/>
  <p:tag name="KSO_WM_UNIT_TEXT_FILL_FORE_SCHEMECOLOR_INDEX_BRIGHTNESS" val="-0.25"/>
  <p:tag name="KSO_WM_UNIT_TEXT_FILL_FORE_SCHEMECOLOR_INDEX" val="10"/>
  <p:tag name="KSO_WM_UNIT_TEXT_FILL_TYPE" val="1"/>
  <p:tag name="KSO_WM_UNIT_USESOURCEFORMAT_APPLY" val="1"/>
</p:tagLst>
</file>

<file path=ppt/tags/tag403.xml><?xml version="1.0" encoding="utf-8"?>
<p:tagLst xmlns:p="http://schemas.openxmlformats.org/presentationml/2006/main">
  <p:tag name="KSO_WM_SLIDE_ANIMATION_ID" val="3110590"/>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DIAGRAM_GROUP_CODE" val="l1-1"/>
  <p:tag name="KSO_WM_UNIT_TYPE" val="l_h_i"/>
  <p:tag name="KSO_WM_UNIT_INDEX" val="1_2_1"/>
  <p:tag name="KSO_WM_UNIT_ID" val="diagram20228000_3*l_h_i*1_2_1"/>
  <p:tag name="KSO_WM_UNIT_LAYERLEVEL" val="1_1_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DIAGRAM_GROUP_CODE" val="l1-1"/>
  <p:tag name="KSO_WM_UNIT_SUBTYPE" val="e"/>
  <p:tag name="KSO_WM_UNIT_TYPE" val="l_h_i"/>
  <p:tag name="KSO_WM_UNIT_LAYERLEVEL" val="1_1_1"/>
  <p:tag name="KSO_WM_UNIT_INDEX" val="1_2_2"/>
  <p:tag name="KSO_WM_UNIT_ID" val="diagram20228000_3*l_h_i*1_2_2"/>
  <p:tag name="KSO_WM_UNIT_FILL_FORE_SCHEMECOLOR_INDEX_BRIGHTNESS" val="0"/>
  <p:tag name="KSO_WM_UNIT_FILL_FORE_SCHEMECOLOR_INDEX" val="14"/>
  <p:tag name="KSO_WM_UNIT_FILL_TYPE" val="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DIAGRAM_GROUP_CODE" val="l1-1"/>
  <p:tag name="KSO_WM_UNIT_SUBTYPE" val="d"/>
  <p:tag name="KSO_WM_UNIT_TYPE" val="l_h_i"/>
  <p:tag name="KSO_WM_UNIT_LAYERLEVEL" val="1_1_1"/>
  <p:tag name="KSO_WM_UNIT_INDEX" val="1_2_3"/>
  <p:tag name="KSO_WM_UNIT_ID" val="diagram20228000_3*l_h_i*1_2_3"/>
  <p:tag name="KSO_WM_UNIT_TEXT_FILL_FORE_SCHEMECOLOR_INDEX_BRIGHTNESS" val="0.25"/>
  <p:tag name="KSO_WM_UNIT_TEXT_FILL_FORE_SCHEMECOLOR_INDEX" val="13"/>
  <p:tag name="KSO_WM_UNIT_TEXT_FILL_TYPE" val="1"/>
  <p:tag name="KSO_WM_UNIT_USESOURCEFORMAT_APPLY" val="1"/>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UNIT_VALUE" val="130*130"/>
  <p:tag name="KSO_WM_DIAGRAM_GROUP_CODE" val="l1-1"/>
  <p:tag name="KSO_WM_UNIT_TYPE" val="l_h_x"/>
  <p:tag name="KSO_WM_UNIT_INDEX" val="1_2_1"/>
  <p:tag name="KSO_WM_UNIT_ID" val="diagram20228000_3*l_h_x*1_2_1"/>
  <p:tag name="KSO_WM_UNIT_LAYERLEVEL" val="1_1_1"/>
  <p:tag name="KSO_WM_UNIT_USESOURCEFORMAT_APPLY" val="1"/>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0"/>
  <p:tag name="KSO_WM_TAG_VERSION" val="1.0"/>
  <p:tag name="KSO_WM_BEAUTIFY_FLAG" val=""/>
  <p:tag name="KSO_WM_UNIT_ISCONTENTSTITLE" val="0"/>
  <p:tag name="KSO_WM_UNIT_ISNUMDGMTITLE" val="0"/>
  <p:tag name="KSO_WM_UNIT_PRESET_TEXT" val="单击添加小标题"/>
  <p:tag name="KSO_WM_UNIT_NOCLEAR" val="0"/>
  <p:tag name="KSO_WM_DIAGRAM_GROUP_CODE" val="l1-1"/>
  <p:tag name="KSO_WM_UNIT_TYPE" val="l_h_a"/>
  <p:tag name="KSO_WM_UNIT_INDEX" val="1_2_1"/>
  <p:tag name="KSO_WM_UNIT_ID" val="diagram20228000_3*l_h_a*1_2_1"/>
  <p:tag name="KSO_WM_UNIT_LAYERLEVEL" val="1_1_1"/>
  <p:tag name="KSO_WM_UNIT_TEXT_FILL_FORE_SCHEMECOLOR_INDEX_BRIGHTNESS" val="0"/>
  <p:tag name="KSO_WM_UNIT_TEXT_FILL_FORE_SCHEMECOLOR_INDEX" val="6"/>
  <p:tag name="KSO_WM_UNIT_TEXT_FILL_TYPE" val="1"/>
  <p:tag name="KSO_WM_UNIT_USESOURCEFORMAT_APPLY" val="1"/>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47_2*l_h_i*1_1_1"/>
  <p:tag name="KSO_WM_TEMPLATE_CATEGORY" val="diagram"/>
  <p:tag name="KSO_WM_TEMPLATE_INDEX" val="20227947"/>
  <p:tag name="KSO_WM_UNIT_LAYERLEVEL" val="1_1_1"/>
  <p:tag name="KSO_WM_TAG_VERSION" val="1.0"/>
  <p:tag name="KSO_WM_BEAUTIFY_FLAG" val=""/>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47_2*l_h_i*1_1_2"/>
  <p:tag name="KSO_WM_TEMPLATE_CATEGORY" val="diagram"/>
  <p:tag name="KSO_WM_TEMPLATE_INDEX" val="20227947"/>
  <p:tag name="KSO_WM_UNIT_LAYERLEVEL" val="1_1_1"/>
  <p:tag name="KSO_WM_TAG_VERSION" val="1.0"/>
  <p:tag name="KSO_WM_BEAUTIFY_FLAG" val=""/>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47_2*l_h_i*1_1_3"/>
  <p:tag name="KSO_WM_TEMPLATE_CATEGORY" val="diagram"/>
  <p:tag name="KSO_WM_TEMPLATE_INDEX" val="20227947"/>
  <p:tag name="KSO_WM_UNIT_LAYERLEVEL" val="1_1_1"/>
  <p:tag name="KSO_WM_TAG_VERSION" val="1.0"/>
  <p:tag name="KSO_WM_BEAUTIFY_FLAG" v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947_2*l_h_f*1_1_1"/>
  <p:tag name="KSO_WM_TEMPLATE_CATEGORY" val="diagram"/>
  <p:tag name="KSO_WM_TEMPLATE_INDEX" val="20227947"/>
  <p:tag name="KSO_WM_UNIT_LAYERLEVEL" val="1_1_1"/>
  <p:tag name="KSO_WM_TAG_VERSION" val="1.0"/>
  <p:tag name="KSO_WM_BEAUTIFY_FLAG" val=""/>
  <p:tag name="KSO_WM_UNIT_TEXT_FILL_FORE_SCHEMECOLOR_INDEX_BRIGHTNESS" val="0.35"/>
  <p:tag name="KSO_WM_UNIT_TEXT_FILL_FORE_SCHEMECOLOR_INDEX" val="13"/>
  <p:tag name="KSO_WM_UNIT_TEXT_FILL_TYPE" val="1"/>
  <p:tag name="KSO_WM_UNIT_USESOURCEFORMAT_APPLY" val="1"/>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47_2*l_h_i*1_2_1"/>
  <p:tag name="KSO_WM_TEMPLATE_CATEGORY" val="diagram"/>
  <p:tag name="KSO_WM_TEMPLATE_INDEX" val="20227947"/>
  <p:tag name="KSO_WM_UNIT_LAYERLEVEL" val="1_1_1"/>
  <p:tag name="KSO_WM_TAG_VERSION" val="1.0"/>
  <p:tag name="KSO_WM_BEAUTIFY_FLAG" val=""/>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47_2*l_h_i*1_2_2"/>
  <p:tag name="KSO_WM_TEMPLATE_CATEGORY" val="diagram"/>
  <p:tag name="KSO_WM_TEMPLATE_INDEX" val="20227947"/>
  <p:tag name="KSO_WM_UNIT_LAYERLEVEL" val="1_1_1"/>
  <p:tag name="KSO_WM_TAG_VERSION" val="1.0"/>
  <p:tag name="KSO_WM_BEAUTIFY_FLAG" val=""/>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47_2*l_h_i*1_2_3"/>
  <p:tag name="KSO_WM_TEMPLATE_CATEGORY" val="diagram"/>
  <p:tag name="KSO_WM_TEMPLATE_INDEX" val="20227947"/>
  <p:tag name="KSO_WM_UNIT_LAYERLEVEL" val="1_1_1"/>
  <p:tag name="KSO_WM_TAG_VERSION" val="1.0"/>
  <p:tag name="KSO_WM_BEAUTIFY_FLAG" v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7.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947_2*l_h_f*1_2_1"/>
  <p:tag name="KSO_WM_TEMPLATE_CATEGORY" val="diagram"/>
  <p:tag name="KSO_WM_TEMPLATE_INDEX" val="20227947"/>
  <p:tag name="KSO_WM_UNIT_LAYERLEVEL" val="1_1_1"/>
  <p:tag name="KSO_WM_TAG_VERSION" val="1.0"/>
  <p:tag name="KSO_WM_BEAUTIFY_FLAG" val=""/>
  <p:tag name="KSO_WM_UNIT_TEXT_FILL_FORE_SCHEMECOLOR_INDEX_BRIGHTNESS" val="0.35"/>
  <p:tag name="KSO_WM_UNIT_TEXT_FILL_FORE_SCHEMECOLOR_INDEX" val="13"/>
  <p:tag name="KSO_WM_UNIT_TEXT_FILL_TYPE" val="1"/>
  <p:tag name="KSO_WM_UNIT_USESOURCEFORMAT_APPLY" val="1"/>
</p:tagLst>
</file>

<file path=ppt/tags/tag418.xml><?xml version="1.0" encoding="utf-8"?>
<p:tagLst xmlns:p="http://schemas.openxmlformats.org/presentationml/2006/main">
  <p:tag name="KSO_WM_UNIT_ISCONTENTSTITLE" val="0"/>
  <p:tag name="KSO_WM_UNIT_ISNUMDGMTITLE" val="0"/>
  <p:tag name="KSO_WM_UNIT_PRESET_TEXT" val="请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47_2*l_h_a*1_1_1"/>
  <p:tag name="KSO_WM_TEMPLATE_CATEGORY" val="diagram"/>
  <p:tag name="KSO_WM_TEMPLATE_INDEX" val="20227947"/>
  <p:tag name="KSO_WM_UNIT_LAYERLEVEL" val="1_1_1"/>
  <p:tag name="KSO_WM_TAG_VERSION" val="1.0"/>
  <p:tag name="KSO_WM_BEAUTIFY_FLAG" val=""/>
  <p:tag name="KSO_WM_UNIT_TEXT_FILL_FORE_SCHEMECOLOR_INDEX_BRIGHTNESS" val="0"/>
  <p:tag name="KSO_WM_UNIT_TEXT_FILL_FORE_SCHEMECOLOR_INDEX" val="14"/>
  <p:tag name="KSO_WM_UNIT_TEXT_FILL_TYPE" val="1"/>
  <p:tag name="KSO_WM_UNIT_USESOURCEFORMAT_APPLY" val="1"/>
</p:tagLst>
</file>

<file path=ppt/tags/tag419.xml><?xml version="1.0" encoding="utf-8"?>
<p:tagLst xmlns:p="http://schemas.openxmlformats.org/presentationml/2006/main">
  <p:tag name="KSO_WM_UNIT_ISCONTENTSTITLE" val="0"/>
  <p:tag name="KSO_WM_UNIT_ISNUMDGMTITLE" val="0"/>
  <p:tag name="KSO_WM_UNIT_PRESET_TEXT" val="请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47_2*l_h_a*1_2_1"/>
  <p:tag name="KSO_WM_TEMPLATE_CATEGORY" val="diagram"/>
  <p:tag name="KSO_WM_TEMPLATE_INDEX" val="20227947"/>
  <p:tag name="KSO_WM_UNIT_LAYERLEVEL" val="1_1_1"/>
  <p:tag name="KSO_WM_TAG_VERSION" val="1.0"/>
  <p:tag name="KSO_WM_BEAUTIFY_FLAG" val=""/>
  <p:tag name="KSO_WM_UNIT_TEXT_FILL_FORE_SCHEMECOLOR_INDEX_BRIGHTNESS" val="0"/>
  <p:tag name="KSO_WM_UNIT_TEXT_FILL_FORE_SCHEMECOLOR_INDEX" val="14"/>
  <p:tag name="KSO_WM_UNIT_TEXT_FILL_TYPE" val="1"/>
  <p:tag name="KSO_WM_UNIT_USESOURCEFORMAT_APPLY" val="1"/>
</p:tagLst>
</file>

<file path=ppt/tags/tag4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71_2*l_h_i*1_1_1"/>
  <p:tag name="KSO_WM_TEMPLATE_CATEGORY" val="diagram"/>
  <p:tag name="KSO_WM_TEMPLATE_INDEX" val="20228071"/>
  <p:tag name="KSO_WM_UNIT_LAYERLEVEL" val="1_1_1"/>
  <p:tag name="KSO_WM_TAG_VERSION" val="1.0"/>
  <p:tag name="KSO_WM_BEAUTIFY_FLAG" val=""/>
  <p:tag name="KSO_WM_UNIT_FILL_FORE_SCHEMECOLOR_INDEX" val="6"/>
  <p:tag name="KSO_WM_UNIT_FILL_TYPE" val="1"/>
  <p:tag name="KSO_WM_UNIT_TEXT_FILL_FORE_SCHEMECOLOR_INDEX" val="2"/>
  <p:tag name="KSO_WM_UNIT_TEXT_FILL_TYPE" val="1"/>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71_2*l_h_i*1_1_3"/>
  <p:tag name="KSO_WM_TEMPLATE_CATEGORY" val="diagram"/>
  <p:tag name="KSO_WM_TEMPLATE_INDEX" val="20228071"/>
  <p:tag name="KSO_WM_UNIT_LAYERLEVEL" val="1_1_1"/>
  <p:tag name="KSO_WM_TAG_VERSION" val="1.0"/>
  <p:tag name="KSO_WM_BEAUTIFY_FLAG" val=""/>
  <p:tag name="KSO_WM_UNIT_LINE_FORE_SCHEMECOLOR_INDEX" val="5"/>
  <p:tag name="KSO_WM_UNIT_LINE_FILL_TYPE" val="2"/>
  <p:tag name="KSO_WM_UNIT_TEXT_FILL_FORE_SCHEMECOLOR_INDEX" val="2"/>
  <p:tag name="KSO_WM_UNIT_TEXT_FILL_TYPE" val="1"/>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71_2*l_h_i*1_1_4"/>
  <p:tag name="KSO_WM_TEMPLATE_CATEGORY" val="diagram"/>
  <p:tag name="KSO_WM_TEMPLATE_INDEX" val="20228071"/>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42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71_2*l_h_a*1_1_1"/>
  <p:tag name="KSO_WM_TEMPLATE_CATEGORY" val="diagram"/>
  <p:tag name="KSO_WM_TEMPLATE_INDEX" val="20228071"/>
  <p:tag name="KSO_WM_UNIT_LAYERLEVEL" val="1_1_1"/>
  <p:tag name="KSO_WM_TAG_VERSION" val="1.0"/>
  <p:tag name="KSO_WM_BEAUTIFY_FLAG" val=""/>
  <p:tag name="KSO_WM_UNIT_TEXT_FILL_FORE_SCHEMECOLOR_INDEX" val="14"/>
  <p:tag name="KSO_WM_UNIT_TEXT_FILL_TYPE" val="1"/>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71_2*l_h_i*1_2_1"/>
  <p:tag name="KSO_WM_TEMPLATE_CATEGORY" val="diagram"/>
  <p:tag name="KSO_WM_TEMPLATE_INDEX" val="20228071"/>
  <p:tag name="KSO_WM_UNIT_LAYERLEVEL" val="1_1_1"/>
  <p:tag name="KSO_WM_TAG_VERSION" val="1.0"/>
  <p:tag name="KSO_WM_BEAUTIFY_FLAG" val=""/>
  <p:tag name="KSO_WM_UNIT_FILL_FORE_SCHEMECOLOR_INDEX" val="6"/>
  <p:tag name="KSO_WM_UNIT_FILL_TYPE" val="1"/>
  <p:tag name="KSO_WM_UNIT_TEXT_FILL_FORE_SCHEMECOLOR_INDEX" val="2"/>
  <p:tag name="KSO_WM_UNIT_TEXT_FILL_TYPE" val="1"/>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71_2*l_h_i*1_2_3"/>
  <p:tag name="KSO_WM_TEMPLATE_CATEGORY" val="diagram"/>
  <p:tag name="KSO_WM_TEMPLATE_INDEX" val="20228071"/>
  <p:tag name="KSO_WM_UNIT_LAYERLEVEL" val="1_1_1"/>
  <p:tag name="KSO_WM_TAG_VERSION" val="1.0"/>
  <p:tag name="KSO_WM_BEAUTIFY_FLAG" val=""/>
  <p:tag name="KSO_WM_UNIT_LINE_FORE_SCHEMECOLOR_INDEX" val="6"/>
  <p:tag name="KSO_WM_UNIT_LINE_FILL_TYPE" val="2"/>
  <p:tag name="KSO_WM_UNIT_TEXT_FILL_FORE_SCHEMECOLOR_INDEX" val="2"/>
  <p:tag name="KSO_WM_UNIT_TEXT_FILL_TYPE" val="1"/>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71_2*l_h_i*1_2_4"/>
  <p:tag name="KSO_WM_TEMPLATE_CATEGORY" val="diagram"/>
  <p:tag name="KSO_WM_TEMPLATE_INDEX" val="20228071"/>
  <p:tag name="KSO_WM_UNIT_LAYERLEVEL" val="1_1_1"/>
  <p:tag name="KSO_WM_TAG_VERSION" val="1.0"/>
  <p:tag name="KSO_WM_BEAUTIFY_FLAG" val=""/>
  <p:tag name="KSO_WM_UNIT_FILL_FORE_SCHEMECOLOR_INDEX" val="6"/>
  <p:tag name="KSO_WM_UNIT_FILL_TYPE" val="1"/>
  <p:tag name="KSO_WM_UNIT_TEXT_FILL_FORE_SCHEMECOLOR_INDEX" val="2"/>
  <p:tag name="KSO_WM_UNIT_TEXT_FILL_TYPE" val="1"/>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71_2*l_h_a*1_1_1"/>
  <p:tag name="KSO_WM_TEMPLATE_CATEGORY" val="diagram"/>
  <p:tag name="KSO_WM_TEMPLATE_INDEX" val="20228071"/>
  <p:tag name="KSO_WM_UNIT_LAYERLEVEL" val="1_1_1"/>
  <p:tag name="KSO_WM_TAG_VERSION" val="1.0"/>
  <p:tag name="KSO_WM_BEAUTIFY_FLAG" val=""/>
  <p:tag name="KSO_WM_UNIT_TEXT_FILL_FORE_SCHEMECOLOR_INDEX" val="14"/>
  <p:tag name="KSO_WM_UNIT_TEXT_FILL_TYPE" val="1"/>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SPECIAL_SOURCE" val="bdnull"/>
  <p:tag name="KSO_WM_SLIDE_ID" val="diagram20227964_3"/>
  <p:tag name="KSO_WM_TEMPLATE_SUBCATEGORY" val="0"/>
  <p:tag name="KSO_WM_TEMPLATE_MASTER_TYPE" val="1"/>
  <p:tag name="KSO_WM_TEMPLATE_COLOR_TYPE" val="0"/>
  <p:tag name="KSO_WM_SLIDE_INDEX" val="3"/>
  <p:tag name="KSO_WM_TAG_VERSION" val="1.0"/>
  <p:tag name="KSO_WM_BEAUTIFY_FLAG" val="#wm#"/>
  <p:tag name="KSO_WM_TEMPLATE_CATEGORY" val="diagram"/>
  <p:tag name="KSO_WM_TEMPLATE_INDEX" val="20227964"/>
  <p:tag name="KSO_WM_SLIDE_TYPE" val="text"/>
  <p:tag name="KSO_WM_SLIDE_SUBTYPE" val="diag"/>
  <p:tag name="KSO_WM_SLIDE_ITEM_CNT" val="3"/>
  <p:tag name="KSO_WM_SLIDE_SIZE" val="913.55*403"/>
  <p:tag name="KSO_WM_SLIDE_POSITION" val="0*66.25"/>
  <p:tag name="KSO_WM_DIAGRAM_GROUP_CODE" val="l1-1"/>
  <p:tag name="KSO_WM_SLIDE_DIAGTYPE" val="l"/>
  <p:tag name="KSO_WM_SLIDE_LAYOUT" val="l"/>
  <p:tag name="KSO_WM_SLIDE_LAYOUT_CNT" val="1"/>
</p:tagLst>
</file>

<file path=ppt/tags/tag507.xml><?xml version="1.0" encoding="utf-8"?>
<p:tagLst xmlns:p="http://schemas.openxmlformats.org/presentationml/2006/main">
  <p:tag name="COMMONDATA" val="eyJoZGlkIjoiMmY5MzdhMTM4MGYwZjY3MmUyNDAwYWI5ODI4MjA4MzUifQ=="/>
  <p:tag name="commondata" val="eyJoZGlkIjoiMjM1ZDY5MzU0NGI3ZGJmZTdiZTc0YzkyODVkMTMyZTUifQ=="/>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2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2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29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3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3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3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3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9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2.xml><?xml version="1.0" encoding="utf-8"?>
<a:theme xmlns:a="http://schemas.openxmlformats.org/drawingml/2006/main" name="10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3.xml><?xml version="1.0" encoding="utf-8"?>
<a:theme xmlns:a="http://schemas.openxmlformats.org/drawingml/2006/main" name="1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4.xml><?xml version="1.0" encoding="utf-8"?>
<a:theme xmlns:a="http://schemas.openxmlformats.org/drawingml/2006/main" name="1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39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6.xml><?xml version="1.0" encoding="utf-8"?>
<a:theme xmlns:a="http://schemas.openxmlformats.org/drawingml/2006/main" name="4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7.xml><?xml version="1.0" encoding="utf-8"?>
<a:theme xmlns:a="http://schemas.openxmlformats.org/drawingml/2006/main" name="4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8.xml><?xml version="1.0" encoding="utf-8"?>
<a:theme xmlns:a="http://schemas.openxmlformats.org/drawingml/2006/main" name="4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9.xml><?xml version="1.0" encoding="utf-8"?>
<a:theme xmlns:a="http://schemas.openxmlformats.org/drawingml/2006/main" name="4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0.xml><?xml version="1.0" encoding="utf-8"?>
<a:theme xmlns:a="http://schemas.openxmlformats.org/drawingml/2006/main" name="4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1.xml><?xml version="1.0" encoding="utf-8"?>
<a:theme xmlns:a="http://schemas.openxmlformats.org/drawingml/2006/main" name="4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2.xml><?xml version="1.0" encoding="utf-8"?>
<a:theme xmlns:a="http://schemas.openxmlformats.org/drawingml/2006/main" name="1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3.xml><?xml version="1.0" encoding="utf-8"?>
<a:theme xmlns:a="http://schemas.openxmlformats.org/drawingml/2006/main" name="1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4.xml><?xml version="1.0" encoding="utf-8"?>
<a:theme xmlns:a="http://schemas.openxmlformats.org/drawingml/2006/main" name="1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5.xml><?xml version="1.0" encoding="utf-8"?>
<a:theme xmlns:a="http://schemas.openxmlformats.org/drawingml/2006/main" name="1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6.xml><?xml version="1.0" encoding="utf-8"?>
<a:theme xmlns:a="http://schemas.openxmlformats.org/drawingml/2006/main" name="1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7.xml><?xml version="1.0" encoding="utf-8"?>
<a:theme xmlns:a="http://schemas.openxmlformats.org/drawingml/2006/main" name="1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8.xml><?xml version="1.0" encoding="utf-8"?>
<a:theme xmlns:a="http://schemas.openxmlformats.org/drawingml/2006/main" name="19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9.xml><?xml version="1.0" encoding="utf-8"?>
<a:theme xmlns:a="http://schemas.openxmlformats.org/drawingml/2006/main" name="4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0.xml><?xml version="1.0" encoding="utf-8"?>
<a:theme xmlns:a="http://schemas.openxmlformats.org/drawingml/2006/main" name="4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1.xml><?xml version="1.0" encoding="utf-8"?>
<a:theme xmlns:a="http://schemas.openxmlformats.org/drawingml/2006/main" name="4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2.xml><?xml version="1.0" encoding="utf-8"?>
<a:theme xmlns:a="http://schemas.openxmlformats.org/drawingml/2006/main" name="49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3.xml><?xml version="1.0" encoding="utf-8"?>
<a:theme xmlns:a="http://schemas.openxmlformats.org/drawingml/2006/main" name="5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4.xml><?xml version="1.0" encoding="utf-8"?>
<a:theme xmlns:a="http://schemas.openxmlformats.org/drawingml/2006/main" name="5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5.xml><?xml version="1.0" encoding="utf-8"?>
<a:theme xmlns:a="http://schemas.openxmlformats.org/drawingml/2006/main" name="5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6.xml><?xml version="1.0" encoding="utf-8"?>
<a:theme xmlns:a="http://schemas.openxmlformats.org/drawingml/2006/main" name="5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7.xml><?xml version="1.0" encoding="utf-8"?>
<a:theme xmlns:a="http://schemas.openxmlformats.org/drawingml/2006/main" name="5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8.xml><?xml version="1.0" encoding="utf-8"?>
<a:theme xmlns:a="http://schemas.openxmlformats.org/drawingml/2006/main" name="20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9.xml><?xml version="1.0" encoding="utf-8"?>
<a:theme xmlns:a="http://schemas.openxmlformats.org/drawingml/2006/main" name="2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0.xml><?xml version="1.0" encoding="utf-8"?>
<a:theme xmlns:a="http://schemas.openxmlformats.org/drawingml/2006/main" name="2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9743</Words>
  <Application>WPS Presentation</Application>
  <PresentationFormat>宽屏</PresentationFormat>
  <Paragraphs>245</Paragraphs>
  <Slides>27</Slides>
  <Notes>11</Notes>
  <HiddenSlides>0</HiddenSlides>
  <MMClips>0</MMClips>
  <ScaleCrop>false</ScaleCrop>
  <HeadingPairs>
    <vt:vector size="6" baseType="variant">
      <vt:variant>
        <vt:lpstr>已用的字体</vt:lpstr>
      </vt:variant>
      <vt:variant>
        <vt:i4>29</vt:i4>
      </vt:variant>
      <vt:variant>
        <vt:lpstr>主题</vt:lpstr>
      </vt:variant>
      <vt:variant>
        <vt:i4>80</vt:i4>
      </vt:variant>
      <vt:variant>
        <vt:lpstr>幻灯片标题</vt:lpstr>
      </vt:variant>
      <vt:variant>
        <vt:i4>27</vt:i4>
      </vt:variant>
    </vt:vector>
  </HeadingPairs>
  <TitlesOfParts>
    <vt:vector size="136" baseType="lpstr">
      <vt:lpstr>Arial</vt:lpstr>
      <vt:lpstr>SimSun</vt:lpstr>
      <vt:lpstr>Wingdings</vt:lpstr>
      <vt:lpstr>阿里巴巴普惠体 R</vt:lpstr>
      <vt:lpstr>Wingdings</vt:lpstr>
      <vt:lpstr>Arial</vt:lpstr>
      <vt:lpstr>Arial Black</vt:lpstr>
      <vt:lpstr>Palatino Linotype</vt:lpstr>
      <vt:lpstr>苹方-简</vt:lpstr>
      <vt:lpstr>Microsoft YaHei</vt:lpstr>
      <vt:lpstr>华文楷体</vt:lpstr>
      <vt:lpstr>Calibri</vt:lpstr>
      <vt:lpstr>微软雅黑 Light</vt:lpstr>
      <vt:lpstr>黑体-简</vt:lpstr>
      <vt:lpstr>Segoe UI</vt:lpstr>
      <vt:lpstr>汉仪旗黑</vt:lpstr>
      <vt:lpstr>思源黑体 CN Bold</vt:lpstr>
      <vt:lpstr>思源黑体 CN Regular</vt:lpstr>
      <vt:lpstr>等线</vt:lpstr>
      <vt:lpstr>思源黑体 CN Light</vt:lpstr>
      <vt:lpstr>思源黑体 CN Heavy</vt:lpstr>
      <vt:lpstr>MiSans</vt:lpstr>
      <vt:lpstr>Times New Roman</vt:lpstr>
      <vt:lpstr>思源黑体 CN Normal</vt:lpstr>
      <vt:lpstr>Microsoft YaHei</vt:lpstr>
      <vt:lpstr>Arial Unicode MS</vt:lpstr>
      <vt:lpstr>Helvetica Neue</vt:lpstr>
      <vt:lpstr>宋体-简</vt:lpstr>
      <vt:lpstr>Microsoft YaHei</vt:lpstr>
      <vt:lpstr>Office 主题</vt:lpstr>
      <vt:lpstr>135_自定义设计方案</vt:lpstr>
      <vt:lpstr>143_自定义设计方案</vt:lpstr>
      <vt:lpstr>134_自定义设计方案</vt:lpstr>
      <vt:lpstr>1_自定义设计方案</vt:lpstr>
      <vt:lpstr>2_自定义设计方案</vt:lpstr>
      <vt:lpstr>3_自定义设计方案</vt:lpstr>
      <vt:lpstr>4_自定义设计方案</vt:lpstr>
      <vt:lpstr>5_自定义设计方案</vt:lpstr>
      <vt:lpstr>6_自定义设计方案</vt:lpstr>
      <vt:lpstr>7_自定义设计方案</vt:lpstr>
      <vt:lpstr>8_自定义设计方案</vt:lpstr>
      <vt:lpstr>9_自定义设计方案</vt:lpstr>
      <vt:lpstr>10_自定义设计方案</vt:lpstr>
      <vt:lpstr>11_自定义设计方案</vt:lpstr>
      <vt:lpstr>12_自定义设计方案</vt:lpstr>
      <vt:lpstr>13_自定义设计方案</vt:lpstr>
      <vt:lpstr>14_自定义设计方案</vt:lpstr>
      <vt:lpstr>15_自定义设计方案</vt:lpstr>
      <vt:lpstr>16_自定义设计方案</vt:lpstr>
      <vt:lpstr>17_自定义设计方案</vt:lpstr>
      <vt:lpstr>18_自定义设计方案</vt:lpstr>
      <vt:lpstr>19_自定义设计方案</vt:lpstr>
      <vt:lpstr>20_自定义设计方案</vt:lpstr>
      <vt:lpstr>21_自定义设计方案</vt:lpstr>
      <vt:lpstr>22_自定义设计方案</vt:lpstr>
      <vt:lpstr>1_Office 主题</vt:lpstr>
      <vt:lpstr>23_自定义设计方案</vt:lpstr>
      <vt:lpstr>24_自定义设计方案</vt:lpstr>
      <vt:lpstr>25_自定义设计方案</vt:lpstr>
      <vt:lpstr>26_自定义设计方案</vt:lpstr>
      <vt:lpstr>27_自定义设计方案</vt:lpstr>
      <vt:lpstr>28_自定义设计方案</vt:lpstr>
      <vt:lpstr>29_自定义设计方案</vt:lpstr>
      <vt:lpstr>30_自定义设计方案</vt:lpstr>
      <vt:lpstr>31_自定义设计方案</vt:lpstr>
      <vt:lpstr>32_自定义设计方案</vt:lpstr>
      <vt:lpstr>33_自定义设计方案</vt:lpstr>
      <vt:lpstr>34_自定义设计方案</vt:lpstr>
      <vt:lpstr>35_自定义设计方案</vt:lpstr>
      <vt:lpstr>36_自定义设计方案</vt:lpstr>
      <vt:lpstr>37_自定义设计方案</vt:lpstr>
      <vt:lpstr>2_Office 主题</vt:lpstr>
      <vt:lpstr>3_Office 主题</vt:lpstr>
      <vt:lpstr>4_Office 主题</vt:lpstr>
      <vt:lpstr>6_Office 主题</vt:lpstr>
      <vt:lpstr>38_自定义设计方案</vt:lpstr>
      <vt:lpstr>5_Office 主题</vt:lpstr>
      <vt:lpstr>7_Office 主题</vt:lpstr>
      <vt:lpstr>8_Office 主题</vt:lpstr>
      <vt:lpstr>9_Office 主题</vt:lpstr>
      <vt:lpstr>10_Office 主题</vt:lpstr>
      <vt:lpstr>11_Office 主题</vt:lpstr>
      <vt:lpstr>12_Office 主题</vt:lpstr>
      <vt:lpstr>39_自定义设计方案</vt:lpstr>
      <vt:lpstr>40_自定义设计方案</vt:lpstr>
      <vt:lpstr>41_自定义设计方案</vt:lpstr>
      <vt:lpstr>42_自定义设计方案</vt:lpstr>
      <vt:lpstr>43_自定义设计方案</vt:lpstr>
      <vt:lpstr>44_自定义设计方案</vt:lpstr>
      <vt:lpstr>45_自定义设计方案</vt:lpstr>
      <vt:lpstr>13_Office 主题</vt:lpstr>
      <vt:lpstr>14_Office 主题</vt:lpstr>
      <vt:lpstr>15_Office 主题</vt:lpstr>
      <vt:lpstr>16_Office 主题</vt:lpstr>
      <vt:lpstr>17_Office 主题</vt:lpstr>
      <vt:lpstr>18_Office 主题</vt:lpstr>
      <vt:lpstr>19_Office 主题</vt:lpstr>
      <vt:lpstr>46_自定义设计方案</vt:lpstr>
      <vt:lpstr>47_自定义设计方案</vt:lpstr>
      <vt:lpstr>48_自定义设计方案</vt:lpstr>
      <vt:lpstr>49_自定义设计方案</vt:lpstr>
      <vt:lpstr>50_自定义设计方案</vt:lpstr>
      <vt:lpstr>51_自定义设计方案</vt:lpstr>
      <vt:lpstr>52_自定义设计方案</vt:lpstr>
      <vt:lpstr>53_自定义设计方案</vt:lpstr>
      <vt:lpstr>54_自定义设计方案</vt:lpstr>
      <vt:lpstr>20_Office 主题</vt:lpstr>
      <vt:lpstr>21_Office 主题</vt:lpstr>
      <vt:lpstr>22_Office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Liping</dc:creator>
  <cp:lastModifiedBy>Fangtian Zhong</cp:lastModifiedBy>
  <cp:revision>113</cp:revision>
  <dcterms:created xsi:type="dcterms:W3CDTF">2023-12-05T11:39:26Z</dcterms:created>
  <dcterms:modified xsi:type="dcterms:W3CDTF">2023-12-05T11:39:26Z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A1378116E481472FA6251A948E06C9AB_12</vt:lpwstr>
  </property>
  <property fmtid="{D5CDD505-2E9C-101B-9397-08002B2CF9AE}" pid="3" name="KSOProductBuildVer">
    <vt:lpwstr>1033-4.9.0.7859</vt:lpwstr>
  </property>
</Properties>
</file>