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0" r:id="rId3"/>
    <p:sldMasterId id="2147483652" r:id="rId4"/>
    <p:sldMasterId id="2147483654" r:id="rId5"/>
    <p:sldMasterId id="2147483657" r:id="rId6"/>
    <p:sldMasterId id="2147483659" r:id="rId7"/>
    <p:sldMasterId id="2147483661" r:id="rId8"/>
    <p:sldMasterId id="2147483663" r:id="rId9"/>
    <p:sldMasterId id="2147483665" r:id="rId10"/>
    <p:sldMasterId id="2147483667" r:id="rId11"/>
    <p:sldMasterId id="2147483669" r:id="rId12"/>
    <p:sldMasterId id="2147483671" r:id="rId13"/>
    <p:sldMasterId id="2147483673" r:id="rId14"/>
    <p:sldMasterId id="2147483675" r:id="rId15"/>
    <p:sldMasterId id="2147483677" r:id="rId16"/>
    <p:sldMasterId id="2147483679" r:id="rId17"/>
    <p:sldMasterId id="2147483681" r:id="rId18"/>
    <p:sldMasterId id="2147483683" r:id="rId19"/>
    <p:sldMasterId id="2147483685" r:id="rId20"/>
    <p:sldMasterId id="2147483687" r:id="rId21"/>
    <p:sldMasterId id="2147483689" r:id="rId22"/>
    <p:sldMasterId id="2147483691" r:id="rId23"/>
    <p:sldMasterId id="2147483693" r:id="rId24"/>
    <p:sldMasterId id="2147483695" r:id="rId25"/>
    <p:sldMasterId id="2147483697" r:id="rId26"/>
    <p:sldMasterId id="2147483699" r:id="rId27"/>
    <p:sldMasterId id="2147483701" r:id="rId28"/>
    <p:sldMasterId id="2147483703" r:id="rId29"/>
    <p:sldMasterId id="2147483705" r:id="rId30"/>
    <p:sldMasterId id="2147483707" r:id="rId31"/>
    <p:sldMasterId id="2147483709" r:id="rId32"/>
    <p:sldMasterId id="2147483711" r:id="rId33"/>
    <p:sldMasterId id="2147483713" r:id="rId34"/>
    <p:sldMasterId id="2147483715" r:id="rId35"/>
    <p:sldMasterId id="2147483717" r:id="rId36"/>
    <p:sldMasterId id="2147483719" r:id="rId37"/>
    <p:sldMasterId id="2147483721" r:id="rId38"/>
    <p:sldMasterId id="2147483723" r:id="rId39"/>
    <p:sldMasterId id="2147483725" r:id="rId40"/>
    <p:sldMasterId id="2147483727" r:id="rId41"/>
    <p:sldMasterId id="2147483729" r:id="rId42"/>
    <p:sldMasterId id="2147483731" r:id="rId43"/>
    <p:sldMasterId id="2147483733" r:id="rId44"/>
    <p:sldMasterId id="2147483735" r:id="rId45"/>
    <p:sldMasterId id="2147483737" r:id="rId46"/>
    <p:sldMasterId id="2147483739" r:id="rId47"/>
    <p:sldMasterId id="2147483741" r:id="rId48"/>
    <p:sldMasterId id="2147483743" r:id="rId49"/>
    <p:sldMasterId id="2147483745" r:id="rId50"/>
    <p:sldMasterId id="2147483747" r:id="rId51"/>
    <p:sldMasterId id="2147483749" r:id="rId52"/>
    <p:sldMasterId id="2147483751" r:id="rId53"/>
    <p:sldMasterId id="2147483753" r:id="rId54"/>
    <p:sldMasterId id="2147483755" r:id="rId55"/>
    <p:sldMasterId id="2147483757" r:id="rId56"/>
    <p:sldMasterId id="2147483759" r:id="rId57"/>
    <p:sldMasterId id="2147483761" r:id="rId58"/>
    <p:sldMasterId id="2147483763" r:id="rId59"/>
    <p:sldMasterId id="2147483765" r:id="rId60"/>
    <p:sldMasterId id="2147483767" r:id="rId61"/>
    <p:sldMasterId id="2147483769" r:id="rId62"/>
    <p:sldMasterId id="2147483771" r:id="rId63"/>
    <p:sldMasterId id="2147483773" r:id="rId64"/>
    <p:sldMasterId id="2147483775" r:id="rId65"/>
  </p:sldMasterIdLst>
  <p:notesMasterIdLst>
    <p:notesMasterId r:id="rId68"/>
  </p:notesMasterIdLst>
  <p:sldIdLst>
    <p:sldId id="257" r:id="rId66"/>
    <p:sldId id="643" r:id="rId67"/>
    <p:sldId id="644" r:id="rId69"/>
    <p:sldId id="767" r:id="rId70"/>
    <p:sldId id="768" r:id="rId71"/>
    <p:sldId id="769" r:id="rId72"/>
    <p:sldId id="729" r:id="rId73"/>
    <p:sldId id="771" r:id="rId74"/>
    <p:sldId id="786" r:id="rId75"/>
    <p:sldId id="637" r:id="rId76"/>
  </p:sldIdLst>
  <p:sldSz cx="12192000" cy="6858000"/>
  <p:notesSz cx="6858000" cy="9144000"/>
  <p:embeddedFontLst>
    <p:embeddedFont>
      <p:font typeface="华文楷体" panose="02010600040101010101" pitchFamily="2" charset="-122"/>
      <p:regular r:id="rId81"/>
    </p:embeddedFont>
  </p:embeddedFontLst>
  <p:custDataLst>
    <p:tags r:id="rId8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7" name="1206988966@qq.com" initials="1" lastIdx="1" clrIdx="2"/>
  <p:cmAuthor id="1" name="刘 文杰" initials="刘" lastIdx="0" clrIdx="0"/>
  <p:cmAuthor id="8" name="姜伟光" initials="姜" lastIdx="1" clrIdx="0"/>
  <p:cmAuthor id="2" name="钟 方天" initials="钟" lastIdx="4" clrIdx="1"/>
  <p:cmAuthor id="3" name="lenovo" initials="l" lastIdx="1" clrIdx="2"/>
  <p:cmAuthor id="4" name="Administrator" initials="A" lastIdx="4" clrIdx="3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7AF"/>
    <a:srgbClr val="A728BE"/>
    <a:srgbClr val="0000FF"/>
    <a:srgbClr val="FADBD8"/>
    <a:srgbClr val="37BECC"/>
    <a:srgbClr val="D7F2F5"/>
    <a:srgbClr val="E74C3C"/>
    <a:srgbClr val="CA3E9D"/>
    <a:srgbClr val="D12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12" y="44"/>
      </p:cViewPr>
      <p:guideLst>
        <p:guide orient="horz" pos="2160"/>
        <p:guide pos="14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2" Type="http://schemas.openxmlformats.org/officeDocument/2006/relationships/tags" Target="tags/tag377.xml"/><Relationship Id="rId81" Type="http://schemas.openxmlformats.org/officeDocument/2006/relationships/font" Target="fonts/font1.fntdata"/><Relationship Id="rId80" Type="http://schemas.openxmlformats.org/officeDocument/2006/relationships/commentAuthors" Target="commentAuthors.xml"/><Relationship Id="rId8" Type="http://schemas.openxmlformats.org/officeDocument/2006/relationships/slideMaster" Target="slideMasters/slideMaster7.xml"/><Relationship Id="rId79" Type="http://schemas.openxmlformats.org/officeDocument/2006/relationships/tableStyles" Target="tableStyles.xml"/><Relationship Id="rId78" Type="http://schemas.openxmlformats.org/officeDocument/2006/relationships/viewProps" Target="viewProps.xml"/><Relationship Id="rId77" Type="http://schemas.openxmlformats.org/officeDocument/2006/relationships/presProps" Target="presProps.xml"/><Relationship Id="rId76" Type="http://schemas.openxmlformats.org/officeDocument/2006/relationships/slide" Target="slides/slide10.xml"/><Relationship Id="rId75" Type="http://schemas.openxmlformats.org/officeDocument/2006/relationships/slide" Target="slides/slide9.xml"/><Relationship Id="rId74" Type="http://schemas.openxmlformats.org/officeDocument/2006/relationships/slide" Target="slides/slide8.xml"/><Relationship Id="rId73" Type="http://schemas.openxmlformats.org/officeDocument/2006/relationships/slide" Target="slides/slide7.xml"/><Relationship Id="rId72" Type="http://schemas.openxmlformats.org/officeDocument/2006/relationships/slide" Target="slides/slide6.xml"/><Relationship Id="rId71" Type="http://schemas.openxmlformats.org/officeDocument/2006/relationships/slide" Target="slides/slide5.xml"/><Relationship Id="rId70" Type="http://schemas.openxmlformats.org/officeDocument/2006/relationships/slide" Target="slides/slide4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3.xml"/><Relationship Id="rId68" Type="http://schemas.openxmlformats.org/officeDocument/2006/relationships/notesMaster" Target="notesMasters/notesMaster1.xml"/><Relationship Id="rId67" Type="http://schemas.openxmlformats.org/officeDocument/2006/relationships/slide" Target="slides/slide2.xml"/><Relationship Id="rId66" Type="http://schemas.openxmlformats.org/officeDocument/2006/relationships/slide" Target="slides/slide1.xml"/><Relationship Id="rId65" Type="http://schemas.openxmlformats.org/officeDocument/2006/relationships/slideMaster" Target="slideMasters/slideMaster64.xml"/><Relationship Id="rId64" Type="http://schemas.openxmlformats.org/officeDocument/2006/relationships/slideMaster" Target="slideMasters/slideMaster63.xml"/><Relationship Id="rId63" Type="http://schemas.openxmlformats.org/officeDocument/2006/relationships/slideMaster" Target="slideMasters/slideMaster62.xml"/><Relationship Id="rId62" Type="http://schemas.openxmlformats.org/officeDocument/2006/relationships/slideMaster" Target="slideMasters/slideMaster61.xml"/><Relationship Id="rId61" Type="http://schemas.openxmlformats.org/officeDocument/2006/relationships/slideMaster" Target="slideMasters/slideMaster60.xml"/><Relationship Id="rId60" Type="http://schemas.openxmlformats.org/officeDocument/2006/relationships/slideMaster" Target="slideMasters/slideMaster59.xml"/><Relationship Id="rId6" Type="http://schemas.openxmlformats.org/officeDocument/2006/relationships/slideMaster" Target="slideMasters/slideMaster5.xml"/><Relationship Id="rId59" Type="http://schemas.openxmlformats.org/officeDocument/2006/relationships/slideMaster" Target="slideMasters/slideMaster58.xml"/><Relationship Id="rId58" Type="http://schemas.openxmlformats.org/officeDocument/2006/relationships/slideMaster" Target="slideMasters/slideMaster57.xml"/><Relationship Id="rId57" Type="http://schemas.openxmlformats.org/officeDocument/2006/relationships/slideMaster" Target="slideMasters/slideMaster56.xml"/><Relationship Id="rId56" Type="http://schemas.openxmlformats.org/officeDocument/2006/relationships/slideMaster" Target="slideMasters/slideMaster55.xml"/><Relationship Id="rId55" Type="http://schemas.openxmlformats.org/officeDocument/2006/relationships/slideMaster" Target="slideMasters/slideMaster54.xml"/><Relationship Id="rId54" Type="http://schemas.openxmlformats.org/officeDocument/2006/relationships/slideMaster" Target="slideMasters/slideMaster53.xml"/><Relationship Id="rId53" Type="http://schemas.openxmlformats.org/officeDocument/2006/relationships/slideMaster" Target="slideMasters/slideMaster52.xml"/><Relationship Id="rId52" Type="http://schemas.openxmlformats.org/officeDocument/2006/relationships/slideMaster" Target="slideMasters/slideMaster51.xml"/><Relationship Id="rId51" Type="http://schemas.openxmlformats.org/officeDocument/2006/relationships/slideMaster" Target="slideMasters/slideMaster50.xml"/><Relationship Id="rId50" Type="http://schemas.openxmlformats.org/officeDocument/2006/relationships/slideMaster" Target="slideMasters/slideMaster49.xml"/><Relationship Id="rId5" Type="http://schemas.openxmlformats.org/officeDocument/2006/relationships/slideMaster" Target="slideMasters/slideMaster4.xml"/><Relationship Id="rId49" Type="http://schemas.openxmlformats.org/officeDocument/2006/relationships/slideMaster" Target="slideMasters/slideMaster48.xml"/><Relationship Id="rId48" Type="http://schemas.openxmlformats.org/officeDocument/2006/relationships/slideMaster" Target="slideMasters/slideMaster47.xml"/><Relationship Id="rId47" Type="http://schemas.openxmlformats.org/officeDocument/2006/relationships/slideMaster" Target="slideMasters/slideMaster46.xml"/><Relationship Id="rId46" Type="http://schemas.openxmlformats.org/officeDocument/2006/relationships/slideMaster" Target="slideMasters/slideMaster45.xml"/><Relationship Id="rId45" Type="http://schemas.openxmlformats.org/officeDocument/2006/relationships/slideMaster" Target="slideMasters/slideMaster44.xml"/><Relationship Id="rId44" Type="http://schemas.openxmlformats.org/officeDocument/2006/relationships/slideMaster" Target="slideMasters/slideMaster43.xml"/><Relationship Id="rId43" Type="http://schemas.openxmlformats.org/officeDocument/2006/relationships/slideMaster" Target="slideMasters/slideMaster42.xml"/><Relationship Id="rId42" Type="http://schemas.openxmlformats.org/officeDocument/2006/relationships/slideMaster" Target="slideMasters/slideMaster41.xml"/><Relationship Id="rId41" Type="http://schemas.openxmlformats.org/officeDocument/2006/relationships/slideMaster" Target="slideMasters/slideMaster40.xml"/><Relationship Id="rId40" Type="http://schemas.openxmlformats.org/officeDocument/2006/relationships/slideMaster" Target="slideMasters/slideMaster39.xml"/><Relationship Id="rId4" Type="http://schemas.openxmlformats.org/officeDocument/2006/relationships/slideMaster" Target="slideMasters/slideMaster3.xml"/><Relationship Id="rId39" Type="http://schemas.openxmlformats.org/officeDocument/2006/relationships/slideMaster" Target="slideMasters/slideMaster38.xml"/><Relationship Id="rId38" Type="http://schemas.openxmlformats.org/officeDocument/2006/relationships/slideMaster" Target="slideMasters/slideMaster37.xml"/><Relationship Id="rId37" Type="http://schemas.openxmlformats.org/officeDocument/2006/relationships/slideMaster" Target="slideMasters/slideMaster36.xml"/><Relationship Id="rId36" Type="http://schemas.openxmlformats.org/officeDocument/2006/relationships/slideMaster" Target="slideMasters/slideMaster35.xml"/><Relationship Id="rId35" Type="http://schemas.openxmlformats.org/officeDocument/2006/relationships/slideMaster" Target="slideMasters/slideMaster34.xml"/><Relationship Id="rId34" Type="http://schemas.openxmlformats.org/officeDocument/2006/relationships/slideMaster" Target="slideMasters/slideMaster33.xml"/><Relationship Id="rId33" Type="http://schemas.openxmlformats.org/officeDocument/2006/relationships/slideMaster" Target="slideMasters/slideMaster32.xml"/><Relationship Id="rId32" Type="http://schemas.openxmlformats.org/officeDocument/2006/relationships/slideMaster" Target="slideMasters/slideMaster31.xml"/><Relationship Id="rId31" Type="http://schemas.openxmlformats.org/officeDocument/2006/relationships/slideMaster" Target="slideMasters/slideMaster30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21922-B392-49CB-98B2-D1506FCEEC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082BF-40C1-4E6C-9085-1B48E30F0B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3020B4-C4F0-47FB-9EF6-DA1D8CA35C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4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0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0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0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0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0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0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0" Type="http://schemas.openxmlformats.org/officeDocument/2006/relationships/theme" Target="../theme/theme16.xml"/><Relationship Id="rId1" Type="http://schemas.openxmlformats.org/officeDocument/2006/relationships/slideLayout" Target="../slideLayouts/slideLayout17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theme" Target="../theme/theme17.xml"/><Relationship Id="rId1" Type="http://schemas.openxmlformats.org/officeDocument/2006/relationships/slideLayout" Target="../slideLayouts/slideLayout18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0" Type="http://schemas.openxmlformats.org/officeDocument/2006/relationships/theme" Target="../theme/theme18.xml"/><Relationship Id="rId1" Type="http://schemas.openxmlformats.org/officeDocument/2006/relationships/slideLayout" Target="../slideLayouts/slideLayout19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0" Type="http://schemas.openxmlformats.org/officeDocument/2006/relationships/theme" Target="../theme/theme19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tags" Target="../tags/tag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0" Type="http://schemas.openxmlformats.org/officeDocument/2006/relationships/theme" Target="../theme/theme20.xml"/><Relationship Id="rId1" Type="http://schemas.openxmlformats.org/officeDocument/2006/relationships/slideLayout" Target="../slideLayouts/slideLayout21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0" Type="http://schemas.openxmlformats.org/officeDocument/2006/relationships/theme" Target="../theme/theme21.xml"/><Relationship Id="rId1" Type="http://schemas.openxmlformats.org/officeDocument/2006/relationships/slideLayout" Target="../slideLayouts/slideLayout22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0" Type="http://schemas.openxmlformats.org/officeDocument/2006/relationships/theme" Target="../theme/theme22.xml"/><Relationship Id="rId1" Type="http://schemas.openxmlformats.org/officeDocument/2006/relationships/slideLayout" Target="../slideLayouts/slideLayout23.xml"/></Relationships>
</file>

<file path=ppt/slideMasters/_rels/slideMaster23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0" Type="http://schemas.openxmlformats.org/officeDocument/2006/relationships/theme" Target="../theme/theme23.xml"/><Relationship Id="rId1" Type="http://schemas.openxmlformats.org/officeDocument/2006/relationships/slideLayout" Target="../slideLayouts/slideLayout24.xml"/></Relationships>
</file>

<file path=ppt/slideMasters/_rels/slideMaster24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0" Type="http://schemas.openxmlformats.org/officeDocument/2006/relationships/theme" Target="../theme/theme24.xml"/><Relationship Id="rId1" Type="http://schemas.openxmlformats.org/officeDocument/2006/relationships/slideLayout" Target="../slideLayouts/slideLayout25.xml"/></Relationships>
</file>

<file path=ppt/slideMasters/_rels/slideMaster25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0" Type="http://schemas.openxmlformats.org/officeDocument/2006/relationships/theme" Target="../theme/theme25.xml"/><Relationship Id="rId1" Type="http://schemas.openxmlformats.org/officeDocument/2006/relationships/slideLayout" Target="../slideLayouts/slideLayout26.xml"/></Relationships>
</file>

<file path=ppt/slideMasters/_rels/slideMaster26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0" Type="http://schemas.openxmlformats.org/officeDocument/2006/relationships/theme" Target="../theme/theme26.xml"/><Relationship Id="rId1" Type="http://schemas.openxmlformats.org/officeDocument/2006/relationships/slideLayout" Target="../slideLayouts/slideLayout2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theme" Target="../theme/theme27.xml"/><Relationship Id="rId7" Type="http://schemas.openxmlformats.org/officeDocument/2006/relationships/tags" Target="../tags/tag154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Layout" Target="../slideLayouts/slideLayout2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theme" Target="../theme/theme28.xml"/><Relationship Id="rId7" Type="http://schemas.openxmlformats.org/officeDocument/2006/relationships/tags" Target="../tags/tag15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slideLayout" Target="../slideLayouts/slideLayout29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theme" Target="../theme/theme29.xml"/><Relationship Id="rId7" Type="http://schemas.openxmlformats.org/officeDocument/2006/relationships/tags" Target="../tags/tag162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theme" Target="../theme/theme30.xml"/><Relationship Id="rId7" Type="http://schemas.openxmlformats.org/officeDocument/2006/relationships/tags" Target="../tags/tag16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slideLayout" Target="../slideLayouts/slideLayout3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theme" Target="../theme/theme31.xml"/><Relationship Id="rId7" Type="http://schemas.openxmlformats.org/officeDocument/2006/relationships/tags" Target="../tags/tag17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slideLayout" Target="../slideLayouts/slideLayout32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theme" Target="../theme/theme32.xml"/><Relationship Id="rId7" Type="http://schemas.openxmlformats.org/officeDocument/2006/relationships/tags" Target="../tags/tag17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slideLayout" Target="../slideLayouts/slideLayout33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3.xml"/><Relationship Id="rId7" Type="http://schemas.openxmlformats.org/officeDocument/2006/relationships/tags" Target="../tags/tag17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slideLayout" Target="../slideLayouts/slideLayout34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theme" Target="../theme/theme34.xml"/><Relationship Id="rId7" Type="http://schemas.openxmlformats.org/officeDocument/2006/relationships/tags" Target="../tags/tag182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slideLayout" Target="../slideLayouts/slideLayout35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theme" Target="../theme/theme35.xml"/><Relationship Id="rId7" Type="http://schemas.openxmlformats.org/officeDocument/2006/relationships/tags" Target="../tags/tag18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slideLayout" Target="../slideLayouts/slideLayout36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theme" Target="../theme/theme36.xml"/><Relationship Id="rId7" Type="http://schemas.openxmlformats.org/officeDocument/2006/relationships/tags" Target="../tags/tag19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slideLayout" Target="../slideLayouts/slideLayout37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theme" Target="../theme/theme37.xml"/><Relationship Id="rId7" Type="http://schemas.openxmlformats.org/officeDocument/2006/relationships/tags" Target="../tags/tag19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Layout" Target="../slideLayouts/slideLayout38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theme" Target="../theme/theme38.xml"/><Relationship Id="rId7" Type="http://schemas.openxmlformats.org/officeDocument/2006/relationships/tags" Target="../tags/tag19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slideLayout" Target="../slideLayouts/slideLayout39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theme" Target="../theme/theme39.xml"/><Relationship Id="rId7" Type="http://schemas.openxmlformats.org/officeDocument/2006/relationships/tags" Target="../tags/tag202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slideLayout" Target="../slideLayouts/slideLayout5.xml"/><Relationship Id="rId11" Type="http://schemas.openxmlformats.org/officeDocument/2006/relationships/theme" Target="../theme/theme4.xml"/><Relationship Id="rId10" Type="http://schemas.openxmlformats.org/officeDocument/2006/relationships/tags" Target="../tags/tag20.xml"/><Relationship Id="rId1" Type="http://schemas.openxmlformats.org/officeDocument/2006/relationships/slideLayout" Target="../slideLayouts/slideLayout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theme" Target="../theme/theme40.xml"/><Relationship Id="rId7" Type="http://schemas.openxmlformats.org/officeDocument/2006/relationships/tags" Target="../tags/tag20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slideLayout" Target="../slideLayouts/slideLayout4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theme" Target="../theme/theme41.xml"/><Relationship Id="rId7" Type="http://schemas.openxmlformats.org/officeDocument/2006/relationships/tags" Target="../tags/tag21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slideLayout" Target="../slideLayouts/slideLayout4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theme" Target="../theme/theme42.xml"/><Relationship Id="rId7" Type="http://schemas.openxmlformats.org/officeDocument/2006/relationships/tags" Target="../tags/tag21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slideLayout" Target="../slideLayouts/slideLayout43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theme" Target="../theme/theme43.xml"/><Relationship Id="rId7" Type="http://schemas.openxmlformats.org/officeDocument/2006/relationships/tags" Target="../tags/tag218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slideLayout" Target="../slideLayouts/slideLayout44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4.xml"/><Relationship Id="rId7" Type="http://schemas.openxmlformats.org/officeDocument/2006/relationships/tags" Target="../tags/tag222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Layout" Target="../slideLayouts/slideLayout45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theme" Target="../theme/theme45.xml"/><Relationship Id="rId7" Type="http://schemas.openxmlformats.org/officeDocument/2006/relationships/tags" Target="../tags/tag226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slideLayout" Target="../slideLayouts/slideLayout46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theme" Target="../theme/theme46.xml"/><Relationship Id="rId7" Type="http://schemas.openxmlformats.org/officeDocument/2006/relationships/tags" Target="../tags/tag230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29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slideLayout" Target="../slideLayouts/slideLayout4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theme" Target="../theme/theme47.xml"/><Relationship Id="rId7" Type="http://schemas.openxmlformats.org/officeDocument/2006/relationships/tags" Target="../tags/tag23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slideLayout" Target="../slideLayouts/slideLayout48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theme" Target="../theme/theme48.xml"/><Relationship Id="rId7" Type="http://schemas.openxmlformats.org/officeDocument/2006/relationships/tags" Target="../tags/tag238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slideLayout" Target="../slideLayouts/slideLayout49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theme" Target="../theme/theme49.xml"/><Relationship Id="rId7" Type="http://schemas.openxmlformats.org/officeDocument/2006/relationships/tags" Target="../tags/tag242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7" Type="http://schemas.openxmlformats.org/officeDocument/2006/relationships/tags" Target="../tags/tag2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Layout" Target="../slideLayouts/slideLayout6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theme" Target="../theme/theme50.xml"/><Relationship Id="rId7" Type="http://schemas.openxmlformats.org/officeDocument/2006/relationships/tags" Target="../tags/tag24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slideLayout" Target="../slideLayouts/slideLayout51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51.xml"/><Relationship Id="rId7" Type="http://schemas.openxmlformats.org/officeDocument/2006/relationships/tags" Target="../tags/tag25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slideLayout" Target="../slideLayouts/slideLayout52.xml"/></Relationships>
</file>

<file path=ppt/slideMasters/_rels/slideMaster52.xml.rels><?xml version="1.0" encoding="UTF-8" standalone="yes"?>
<Relationships xmlns="http://schemas.openxmlformats.org/package/2006/relationships"><Relationship Id="rId9" Type="http://schemas.openxmlformats.org/officeDocument/2006/relationships/tags" Target="../tags/tag256.xml"/><Relationship Id="rId8" Type="http://schemas.openxmlformats.org/officeDocument/2006/relationships/tags" Target="../tags/tag255.xml"/><Relationship Id="rId7" Type="http://schemas.openxmlformats.org/officeDocument/2006/relationships/tags" Target="../tags/tag254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0" Type="http://schemas.openxmlformats.org/officeDocument/2006/relationships/theme" Target="../theme/theme52.xml"/><Relationship Id="rId1" Type="http://schemas.openxmlformats.org/officeDocument/2006/relationships/slideLayout" Target="../slideLayouts/slideLayout53.xml"/></Relationships>
</file>

<file path=ppt/slideMasters/_rels/slideMaster53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259.xml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0" Type="http://schemas.openxmlformats.org/officeDocument/2006/relationships/theme" Target="../theme/theme53.xml"/><Relationship Id="rId1" Type="http://schemas.openxmlformats.org/officeDocument/2006/relationships/slideLayout" Target="../slideLayouts/slideLayout54.xml"/></Relationships>
</file>

<file path=ppt/slideMasters/_rels/slideMaster54.xml.rels><?xml version="1.0" encoding="UTF-8" standalone="yes"?>
<Relationships xmlns="http://schemas.openxmlformats.org/package/2006/relationships"><Relationship Id="rId9" Type="http://schemas.openxmlformats.org/officeDocument/2006/relationships/tags" Target="../tags/tag268.xml"/><Relationship Id="rId8" Type="http://schemas.openxmlformats.org/officeDocument/2006/relationships/tags" Target="../tags/tag267.xml"/><Relationship Id="rId7" Type="http://schemas.openxmlformats.org/officeDocument/2006/relationships/tags" Target="../tags/tag266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0" Type="http://schemas.openxmlformats.org/officeDocument/2006/relationships/theme" Target="../theme/theme54.xml"/><Relationship Id="rId1" Type="http://schemas.openxmlformats.org/officeDocument/2006/relationships/slideLayout" Target="../slideLayouts/slideLayout55.xml"/></Relationships>
</file>

<file path=ppt/slideMasters/_rels/slideMaster55.xml.rels><?xml version="1.0" encoding="UTF-8" standalone="yes"?>
<Relationships xmlns="http://schemas.openxmlformats.org/package/2006/relationships"><Relationship Id="rId9" Type="http://schemas.openxmlformats.org/officeDocument/2006/relationships/tags" Target="../tags/tag274.xml"/><Relationship Id="rId8" Type="http://schemas.openxmlformats.org/officeDocument/2006/relationships/tags" Target="../tags/tag273.xml"/><Relationship Id="rId7" Type="http://schemas.openxmlformats.org/officeDocument/2006/relationships/tags" Target="../tags/tag27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271.xml"/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0" Type="http://schemas.openxmlformats.org/officeDocument/2006/relationships/theme" Target="../theme/theme55.xml"/><Relationship Id="rId1" Type="http://schemas.openxmlformats.org/officeDocument/2006/relationships/slideLayout" Target="../slideLayouts/slideLayout56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theme" Target="../theme/theme56.xml"/><Relationship Id="rId7" Type="http://schemas.openxmlformats.org/officeDocument/2006/relationships/tags" Target="../tags/tag27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" Type="http://schemas.openxmlformats.org/officeDocument/2006/relationships/slideLayout" Target="../slideLayouts/slideLayout57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theme" Target="../theme/theme57.xml"/><Relationship Id="rId7" Type="http://schemas.openxmlformats.org/officeDocument/2006/relationships/tags" Target="../tags/tag282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slideLayout" Target="../slideLayouts/slideLayout58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theme" Target="../theme/theme58.xml"/><Relationship Id="rId7" Type="http://schemas.openxmlformats.org/officeDocument/2006/relationships/tags" Target="../tags/tag28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85.xml"/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slideLayout" Target="../slideLayouts/slideLayout59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theme" Target="../theme/theme59.xml"/><Relationship Id="rId7" Type="http://schemas.openxmlformats.org/officeDocument/2006/relationships/tags" Target="../tags/tag29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0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theme" Target="../theme/theme60.xml"/><Relationship Id="rId7" Type="http://schemas.openxmlformats.org/officeDocument/2006/relationships/tags" Target="../tags/tag29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slideLayout" Target="../slideLayouts/slideLayout61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theme" Target="../theme/theme61.xml"/><Relationship Id="rId7" Type="http://schemas.openxmlformats.org/officeDocument/2006/relationships/tags" Target="../tags/tag29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97.xml"/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slideLayout" Target="../slideLayouts/slideLayout62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theme" Target="../theme/theme62.xml"/><Relationship Id="rId7" Type="http://schemas.openxmlformats.org/officeDocument/2006/relationships/tags" Target="../tags/tag302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01.xml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slideLayout" Target="../slideLayouts/slideLayout63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theme" Target="../theme/theme63.xml"/><Relationship Id="rId7" Type="http://schemas.openxmlformats.org/officeDocument/2006/relationships/tags" Target="../tags/tag30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05.xml"/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slideLayout" Target="../slideLayouts/slideLayout64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theme" Target="../theme/theme64.xml"/><Relationship Id="rId7" Type="http://schemas.openxmlformats.org/officeDocument/2006/relationships/tags" Target="../tags/tag31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0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0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0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8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9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15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image" Target="../media/image5.png"/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73.xml"/><Relationship Id="rId8" Type="http://schemas.openxmlformats.org/officeDocument/2006/relationships/tags" Target="../tags/tag372.xml"/><Relationship Id="rId7" Type="http://schemas.openxmlformats.org/officeDocument/2006/relationships/tags" Target="../tags/tag371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tags" Target="../tags/tag368.xml"/><Relationship Id="rId3" Type="http://schemas.openxmlformats.org/officeDocument/2006/relationships/tags" Target="../tags/tag367.xml"/><Relationship Id="rId2" Type="http://schemas.openxmlformats.org/officeDocument/2006/relationships/tags" Target="../tags/tag366.xml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5.xml"/><Relationship Id="rId13" Type="http://schemas.openxmlformats.org/officeDocument/2006/relationships/tags" Target="../tags/tag376.xml"/><Relationship Id="rId12" Type="http://schemas.openxmlformats.org/officeDocument/2006/relationships/image" Target="../media/image5.png"/><Relationship Id="rId11" Type="http://schemas.openxmlformats.org/officeDocument/2006/relationships/tags" Target="../tags/tag375.xml"/><Relationship Id="rId10" Type="http://schemas.openxmlformats.org/officeDocument/2006/relationships/tags" Target="../tags/tag374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18.xml"/><Relationship Id="rId3" Type="http://schemas.openxmlformats.org/officeDocument/2006/relationships/image" Target="../media/image6.png"/><Relationship Id="rId2" Type="http://schemas.openxmlformats.org/officeDocument/2006/relationships/tags" Target="../tags/tag317.xml"/><Relationship Id="rId1" Type="http://schemas.openxmlformats.org/officeDocument/2006/relationships/tags" Target="../tags/tag31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322.xml"/><Relationship Id="rId6" Type="http://schemas.openxmlformats.org/officeDocument/2006/relationships/image" Target="../media/image4.svg"/><Relationship Id="rId5" Type="http://schemas.openxmlformats.org/officeDocument/2006/relationships/image" Target="../media/image8.png"/><Relationship Id="rId4" Type="http://schemas.openxmlformats.org/officeDocument/2006/relationships/tags" Target="../tags/tag321.xml"/><Relationship Id="rId3" Type="http://schemas.openxmlformats.org/officeDocument/2006/relationships/image" Target="../media/image7.png"/><Relationship Id="rId2" Type="http://schemas.openxmlformats.org/officeDocument/2006/relationships/tags" Target="../tags/tag320.xml"/><Relationship Id="rId1" Type="http://schemas.openxmlformats.org/officeDocument/2006/relationships/tags" Target="../tags/tag319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44.xml"/><Relationship Id="rId5" Type="http://schemas.openxmlformats.org/officeDocument/2006/relationships/image" Target="../media/image10.jpeg"/><Relationship Id="rId4" Type="http://schemas.openxmlformats.org/officeDocument/2006/relationships/tags" Target="../tags/tag325.xml"/><Relationship Id="rId3" Type="http://schemas.openxmlformats.org/officeDocument/2006/relationships/image" Target="../media/image9.png"/><Relationship Id="rId2" Type="http://schemas.openxmlformats.org/officeDocument/2006/relationships/tags" Target="../tags/tag324.xml"/><Relationship Id="rId1" Type="http://schemas.openxmlformats.org/officeDocument/2006/relationships/tags" Target="../tags/tag32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45.xml"/><Relationship Id="rId5" Type="http://schemas.openxmlformats.org/officeDocument/2006/relationships/image" Target="../media/image11.png"/><Relationship Id="rId4" Type="http://schemas.openxmlformats.org/officeDocument/2006/relationships/tags" Target="../tags/tag328.xml"/><Relationship Id="rId3" Type="http://schemas.openxmlformats.org/officeDocument/2006/relationships/image" Target="../media/image9.png"/><Relationship Id="rId2" Type="http://schemas.openxmlformats.org/officeDocument/2006/relationships/tags" Target="../tags/tag327.xml"/><Relationship Id="rId1" Type="http://schemas.openxmlformats.org/officeDocument/2006/relationships/tags" Target="../tags/tag326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46.xml"/><Relationship Id="rId5" Type="http://schemas.openxmlformats.org/officeDocument/2006/relationships/image" Target="../media/image12.jpeg"/><Relationship Id="rId4" Type="http://schemas.openxmlformats.org/officeDocument/2006/relationships/tags" Target="../tags/tag331.xml"/><Relationship Id="rId3" Type="http://schemas.openxmlformats.org/officeDocument/2006/relationships/image" Target="../media/image9.png"/><Relationship Id="rId2" Type="http://schemas.openxmlformats.org/officeDocument/2006/relationships/tags" Target="../tags/tag330.xml"/><Relationship Id="rId1" Type="http://schemas.openxmlformats.org/officeDocument/2006/relationships/tags" Target="../tags/tag32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tags" Target="../tags/tag334.xml"/><Relationship Id="rId3" Type="http://schemas.openxmlformats.org/officeDocument/2006/relationships/image" Target="../media/image9.png"/><Relationship Id="rId2" Type="http://schemas.openxmlformats.org/officeDocument/2006/relationships/tags" Target="../tags/tag333.xml"/><Relationship Id="rId1" Type="http://schemas.openxmlformats.org/officeDocument/2006/relationships/tags" Target="../tags/tag33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43.xml"/><Relationship Id="rId8" Type="http://schemas.openxmlformats.org/officeDocument/2006/relationships/tags" Target="../tags/tag342.xml"/><Relationship Id="rId7" Type="http://schemas.openxmlformats.org/officeDocument/2006/relationships/tags" Target="../tags/tag341.xml"/><Relationship Id="rId6" Type="http://schemas.openxmlformats.org/officeDocument/2006/relationships/tags" Target="../tags/tag340.xml"/><Relationship Id="rId5" Type="http://schemas.openxmlformats.org/officeDocument/2006/relationships/tags" Target="../tags/tag339.xml"/><Relationship Id="rId4" Type="http://schemas.openxmlformats.org/officeDocument/2006/relationships/tags" Target="../tags/tag338.xml"/><Relationship Id="rId3" Type="http://schemas.openxmlformats.org/officeDocument/2006/relationships/tags" Target="../tags/tag337.xml"/><Relationship Id="rId29" Type="http://schemas.openxmlformats.org/officeDocument/2006/relationships/notesSlide" Target="../notesSlides/notesSlide7.xml"/><Relationship Id="rId28" Type="http://schemas.openxmlformats.org/officeDocument/2006/relationships/slideLayout" Target="../slideLayouts/slideLayout47.xml"/><Relationship Id="rId27" Type="http://schemas.openxmlformats.org/officeDocument/2006/relationships/tags" Target="../tags/tag361.xml"/><Relationship Id="rId26" Type="http://schemas.openxmlformats.org/officeDocument/2006/relationships/tags" Target="../tags/tag360.xml"/><Relationship Id="rId25" Type="http://schemas.openxmlformats.org/officeDocument/2006/relationships/tags" Target="../tags/tag359.xml"/><Relationship Id="rId24" Type="http://schemas.openxmlformats.org/officeDocument/2006/relationships/tags" Target="../tags/tag358.xml"/><Relationship Id="rId23" Type="http://schemas.openxmlformats.org/officeDocument/2006/relationships/tags" Target="../tags/tag357.xml"/><Relationship Id="rId22" Type="http://schemas.openxmlformats.org/officeDocument/2006/relationships/tags" Target="../tags/tag356.xml"/><Relationship Id="rId21" Type="http://schemas.openxmlformats.org/officeDocument/2006/relationships/tags" Target="../tags/tag355.xml"/><Relationship Id="rId20" Type="http://schemas.openxmlformats.org/officeDocument/2006/relationships/tags" Target="../tags/tag354.xml"/><Relationship Id="rId2" Type="http://schemas.openxmlformats.org/officeDocument/2006/relationships/tags" Target="../tags/tag336.xml"/><Relationship Id="rId19" Type="http://schemas.openxmlformats.org/officeDocument/2006/relationships/tags" Target="../tags/tag353.xml"/><Relationship Id="rId18" Type="http://schemas.openxmlformats.org/officeDocument/2006/relationships/tags" Target="../tags/tag352.xml"/><Relationship Id="rId17" Type="http://schemas.openxmlformats.org/officeDocument/2006/relationships/tags" Target="../tags/tag351.xml"/><Relationship Id="rId16" Type="http://schemas.openxmlformats.org/officeDocument/2006/relationships/tags" Target="../tags/tag350.xml"/><Relationship Id="rId15" Type="http://schemas.openxmlformats.org/officeDocument/2006/relationships/tags" Target="../tags/tag349.xml"/><Relationship Id="rId14" Type="http://schemas.openxmlformats.org/officeDocument/2006/relationships/tags" Target="../tags/tag348.xml"/><Relationship Id="rId13" Type="http://schemas.openxmlformats.org/officeDocument/2006/relationships/tags" Target="../tags/tag347.xml"/><Relationship Id="rId12" Type="http://schemas.openxmlformats.org/officeDocument/2006/relationships/tags" Target="../tags/tag346.xml"/><Relationship Id="rId11" Type="http://schemas.openxmlformats.org/officeDocument/2006/relationships/tags" Target="../tags/tag345.xml"/><Relationship Id="rId10" Type="http://schemas.openxmlformats.org/officeDocument/2006/relationships/tags" Target="../tags/tag344.xml"/><Relationship Id="rId1" Type="http://schemas.openxmlformats.org/officeDocument/2006/relationships/tags" Target="../tags/tag33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8" Type="http://schemas.openxmlformats.org/officeDocument/2006/relationships/image" Target="../media/image16.png"/><Relationship Id="rId7" Type="http://schemas.openxmlformats.org/officeDocument/2006/relationships/tags" Target="../tags/tag365.xml"/><Relationship Id="rId6" Type="http://schemas.openxmlformats.org/officeDocument/2006/relationships/image" Target="../media/image15.png"/><Relationship Id="rId5" Type="http://schemas.openxmlformats.org/officeDocument/2006/relationships/tags" Target="../tags/tag364.xml"/><Relationship Id="rId4" Type="http://schemas.openxmlformats.org/officeDocument/2006/relationships/image" Target="../media/image5.svg"/><Relationship Id="rId3" Type="http://schemas.openxmlformats.org/officeDocument/2006/relationships/image" Target="../media/image14.png"/><Relationship Id="rId2" Type="http://schemas.openxmlformats.org/officeDocument/2006/relationships/tags" Target="../tags/tag363.xml"/><Relationship Id="rId10" Type="http://schemas.openxmlformats.org/officeDocument/2006/relationships/notesSlide" Target="../notesSlides/notesSlide8.xml"/><Relationship Id="rId1" Type="http://schemas.openxmlformats.org/officeDocument/2006/relationships/tags" Target="../tags/tag3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56;p15"/>
          <p:cNvGrpSpPr/>
          <p:nvPr/>
        </p:nvGrpSpPr>
        <p:grpSpPr>
          <a:xfrm flipH="1">
            <a:off x="10504805" y="4194810"/>
            <a:ext cx="2939415" cy="4041775"/>
            <a:chOff x="-1006072" y="1271750"/>
            <a:chExt cx="4357952" cy="5991287"/>
          </a:xfrm>
        </p:grpSpPr>
        <p:sp>
          <p:nvSpPr>
            <p:cNvPr id="90" name="Google Shape;57;p15"/>
            <p:cNvSpPr/>
            <p:nvPr/>
          </p:nvSpPr>
          <p:spPr>
            <a:xfrm>
              <a:off x="1068003" y="1271750"/>
              <a:ext cx="486039" cy="429385"/>
            </a:xfrm>
            <a:custGeom>
              <a:avLst/>
              <a:gdLst/>
              <a:ahLst/>
              <a:cxnLst/>
              <a:rect l="l" t="t" r="r" b="b"/>
              <a:pathLst>
                <a:path w="11942" h="10550" extrusionOk="0">
                  <a:moveTo>
                    <a:pt x="7370" y="0"/>
                  </a:moveTo>
                  <a:lnTo>
                    <a:pt x="0" y="10549"/>
                  </a:lnTo>
                  <a:lnTo>
                    <a:pt x="4572" y="10549"/>
                  </a:lnTo>
                  <a:lnTo>
                    <a:pt x="1194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Google Shape;58;p15"/>
            <p:cNvSpPr/>
            <p:nvPr/>
          </p:nvSpPr>
          <p:spPr>
            <a:xfrm>
              <a:off x="1368409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Google Shape;59;p15"/>
            <p:cNvSpPr/>
            <p:nvPr/>
          </p:nvSpPr>
          <p:spPr>
            <a:xfrm>
              <a:off x="1668856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Google Shape;60;p15"/>
            <p:cNvSpPr/>
            <p:nvPr/>
          </p:nvSpPr>
          <p:spPr>
            <a:xfrm>
              <a:off x="1968814" y="1271750"/>
              <a:ext cx="486080" cy="429385"/>
            </a:xfrm>
            <a:custGeom>
              <a:avLst/>
              <a:gdLst/>
              <a:ahLst/>
              <a:cxnLst/>
              <a:rect l="l" t="t" r="r" b="b"/>
              <a:pathLst>
                <a:path w="11943" h="10550" extrusionOk="0">
                  <a:moveTo>
                    <a:pt x="7371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Google Shape;61;p15"/>
            <p:cNvSpPr/>
            <p:nvPr/>
          </p:nvSpPr>
          <p:spPr>
            <a:xfrm>
              <a:off x="2269261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Google Shape;62;p15"/>
            <p:cNvSpPr/>
            <p:nvPr/>
          </p:nvSpPr>
          <p:spPr>
            <a:xfrm>
              <a:off x="2569708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61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Google Shape;63;p15"/>
            <p:cNvSpPr/>
            <p:nvPr/>
          </p:nvSpPr>
          <p:spPr>
            <a:xfrm>
              <a:off x="2866777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46" y="0"/>
                  </a:moveTo>
                  <a:lnTo>
                    <a:pt x="0" y="10549"/>
                  </a:lnTo>
                  <a:lnTo>
                    <a:pt x="4560" y="10549"/>
                  </a:lnTo>
                  <a:lnTo>
                    <a:pt x="1191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Google Shape;64;p15"/>
            <p:cNvSpPr/>
            <p:nvPr/>
          </p:nvSpPr>
          <p:spPr>
            <a:xfrm>
              <a:off x="1055875" y="4208223"/>
              <a:ext cx="502564" cy="182865"/>
            </a:xfrm>
            <a:custGeom>
              <a:avLst/>
              <a:gdLst/>
              <a:ahLst/>
              <a:cxnLst/>
              <a:rect l="l" t="t" r="r" b="b"/>
              <a:pathLst>
                <a:path w="12348" h="4493" extrusionOk="0">
                  <a:moveTo>
                    <a:pt x="9838" y="0"/>
                  </a:moveTo>
                  <a:cubicBezTo>
                    <a:pt x="9200" y="0"/>
                    <a:pt x="8568" y="272"/>
                    <a:pt x="8132" y="800"/>
                  </a:cubicBezTo>
                  <a:cubicBezTo>
                    <a:pt x="7799" y="1192"/>
                    <a:pt x="7620" y="1669"/>
                    <a:pt x="7608" y="2145"/>
                  </a:cubicBezTo>
                  <a:lnTo>
                    <a:pt x="2941" y="2181"/>
                  </a:lnTo>
                  <a:cubicBezTo>
                    <a:pt x="2906" y="1847"/>
                    <a:pt x="2739" y="1514"/>
                    <a:pt x="2465" y="1264"/>
                  </a:cubicBezTo>
                  <a:cubicBezTo>
                    <a:pt x="2206" y="1047"/>
                    <a:pt x="1887" y="940"/>
                    <a:pt x="1570" y="940"/>
                  </a:cubicBezTo>
                  <a:cubicBezTo>
                    <a:pt x="1173" y="940"/>
                    <a:pt x="778" y="1107"/>
                    <a:pt x="500" y="1431"/>
                  </a:cubicBezTo>
                  <a:cubicBezTo>
                    <a:pt x="0" y="2002"/>
                    <a:pt x="84" y="2883"/>
                    <a:pt x="655" y="3395"/>
                  </a:cubicBezTo>
                  <a:cubicBezTo>
                    <a:pt x="915" y="3612"/>
                    <a:pt x="1233" y="3719"/>
                    <a:pt x="1550" y="3719"/>
                  </a:cubicBezTo>
                  <a:cubicBezTo>
                    <a:pt x="1947" y="3719"/>
                    <a:pt x="2342" y="3552"/>
                    <a:pt x="2620" y="3228"/>
                  </a:cubicBezTo>
                  <a:cubicBezTo>
                    <a:pt x="2822" y="3002"/>
                    <a:pt x="2917" y="2728"/>
                    <a:pt x="2953" y="2443"/>
                  </a:cubicBezTo>
                  <a:lnTo>
                    <a:pt x="7620" y="2395"/>
                  </a:lnTo>
                  <a:cubicBezTo>
                    <a:pt x="7668" y="2978"/>
                    <a:pt x="7918" y="3562"/>
                    <a:pt x="8418" y="3955"/>
                  </a:cubicBezTo>
                  <a:cubicBezTo>
                    <a:pt x="8832" y="4316"/>
                    <a:pt x="9346" y="4492"/>
                    <a:pt x="9859" y="4492"/>
                  </a:cubicBezTo>
                  <a:cubicBezTo>
                    <a:pt x="10496" y="4492"/>
                    <a:pt x="11131" y="4220"/>
                    <a:pt x="11573" y="3693"/>
                  </a:cubicBezTo>
                  <a:cubicBezTo>
                    <a:pt x="12347" y="2752"/>
                    <a:pt x="12228" y="1335"/>
                    <a:pt x="11288" y="538"/>
                  </a:cubicBezTo>
                  <a:cubicBezTo>
                    <a:pt x="10868" y="176"/>
                    <a:pt x="10351" y="0"/>
                    <a:pt x="983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Google Shape;65;p15"/>
            <p:cNvSpPr/>
            <p:nvPr/>
          </p:nvSpPr>
          <p:spPr>
            <a:xfrm>
              <a:off x="1063608" y="2410971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8" y="1"/>
                  </a:moveTo>
                  <a:cubicBezTo>
                    <a:pt x="525" y="1"/>
                    <a:pt x="1" y="525"/>
                    <a:pt x="1" y="1167"/>
                  </a:cubicBezTo>
                  <a:cubicBezTo>
                    <a:pt x="1" y="1799"/>
                    <a:pt x="525" y="2322"/>
                    <a:pt x="1168" y="2322"/>
                  </a:cubicBezTo>
                  <a:cubicBezTo>
                    <a:pt x="1811" y="2322"/>
                    <a:pt x="2323" y="1799"/>
                    <a:pt x="2323" y="1167"/>
                  </a:cubicBezTo>
                  <a:cubicBezTo>
                    <a:pt x="2323" y="525"/>
                    <a:pt x="1811" y="1"/>
                    <a:pt x="11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Google Shape;66;p15"/>
            <p:cNvSpPr/>
            <p:nvPr/>
          </p:nvSpPr>
          <p:spPr>
            <a:xfrm>
              <a:off x="1063608" y="2277721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8" y="0"/>
                  </a:moveTo>
                  <a:cubicBezTo>
                    <a:pt x="525" y="0"/>
                    <a:pt x="1" y="524"/>
                    <a:pt x="1" y="1167"/>
                  </a:cubicBezTo>
                  <a:cubicBezTo>
                    <a:pt x="1" y="1798"/>
                    <a:pt x="525" y="2322"/>
                    <a:pt x="1168" y="2322"/>
                  </a:cubicBezTo>
                  <a:cubicBezTo>
                    <a:pt x="1811" y="2322"/>
                    <a:pt x="2323" y="1798"/>
                    <a:pt x="2323" y="1167"/>
                  </a:cubicBezTo>
                  <a:cubicBezTo>
                    <a:pt x="2323" y="524"/>
                    <a:pt x="1811" y="0"/>
                    <a:pt x="1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Google Shape;67;p15"/>
            <p:cNvSpPr/>
            <p:nvPr/>
          </p:nvSpPr>
          <p:spPr>
            <a:xfrm>
              <a:off x="1069916" y="1822700"/>
              <a:ext cx="914936" cy="110053"/>
            </a:xfrm>
            <a:custGeom>
              <a:avLst/>
              <a:gdLst/>
              <a:ahLst/>
              <a:cxnLst/>
              <a:rect l="l" t="t" r="r" b="b"/>
              <a:pathLst>
                <a:path w="22480" h="2704" extrusionOk="0">
                  <a:moveTo>
                    <a:pt x="1" y="1"/>
                  </a:moveTo>
                  <a:lnTo>
                    <a:pt x="1" y="2703"/>
                  </a:lnTo>
                  <a:lnTo>
                    <a:pt x="22480" y="2703"/>
                  </a:lnTo>
                  <a:lnTo>
                    <a:pt x="2248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Google Shape;68;p15"/>
            <p:cNvSpPr/>
            <p:nvPr/>
          </p:nvSpPr>
          <p:spPr>
            <a:xfrm>
              <a:off x="1069916" y="1981143"/>
              <a:ext cx="745828" cy="54335"/>
            </a:xfrm>
            <a:custGeom>
              <a:avLst/>
              <a:gdLst/>
              <a:ahLst/>
              <a:cxnLst/>
              <a:rect l="l" t="t" r="r" b="b"/>
              <a:pathLst>
                <a:path w="18325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Google Shape;69;p15"/>
            <p:cNvSpPr/>
            <p:nvPr/>
          </p:nvSpPr>
          <p:spPr>
            <a:xfrm>
              <a:off x="1069916" y="2069828"/>
              <a:ext cx="745828" cy="54823"/>
            </a:xfrm>
            <a:custGeom>
              <a:avLst/>
              <a:gdLst/>
              <a:ahLst/>
              <a:cxnLst/>
              <a:rect l="l" t="t" r="r" b="b"/>
              <a:pathLst>
                <a:path w="18325" h="1347" extrusionOk="0">
                  <a:moveTo>
                    <a:pt x="1" y="1"/>
                  </a:moveTo>
                  <a:lnTo>
                    <a:pt x="1" y="1346"/>
                  </a:lnTo>
                  <a:lnTo>
                    <a:pt x="18324" y="1346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Google Shape;70;p15"/>
            <p:cNvSpPr/>
            <p:nvPr/>
          </p:nvSpPr>
          <p:spPr>
            <a:xfrm>
              <a:off x="1069916" y="2158512"/>
              <a:ext cx="489947" cy="54335"/>
            </a:xfrm>
            <a:custGeom>
              <a:avLst/>
              <a:gdLst/>
              <a:ahLst/>
              <a:cxnLst/>
              <a:rect l="l" t="t" r="r" b="b"/>
              <a:pathLst>
                <a:path w="12038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2038" y="1334"/>
                  </a:lnTo>
                  <a:lnTo>
                    <a:pt x="1203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Google Shape;71;p15"/>
            <p:cNvSpPr/>
            <p:nvPr/>
          </p:nvSpPr>
          <p:spPr>
            <a:xfrm>
              <a:off x="1130966" y="5001539"/>
              <a:ext cx="220065" cy="194831"/>
            </a:xfrm>
            <a:custGeom>
              <a:avLst/>
              <a:gdLst/>
              <a:ahLst/>
              <a:cxnLst/>
              <a:rect l="l" t="t" r="r" b="b"/>
              <a:pathLst>
                <a:path w="5407" h="4787" extrusionOk="0">
                  <a:moveTo>
                    <a:pt x="3335" y="0"/>
                  </a:moveTo>
                  <a:lnTo>
                    <a:pt x="1" y="4787"/>
                  </a:lnTo>
                  <a:lnTo>
                    <a:pt x="2073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Google Shape;72;p15"/>
            <p:cNvSpPr/>
            <p:nvPr/>
          </p:nvSpPr>
          <p:spPr>
            <a:xfrm>
              <a:off x="1267636" y="5001539"/>
              <a:ext cx="219536" cy="194831"/>
            </a:xfrm>
            <a:custGeom>
              <a:avLst/>
              <a:gdLst/>
              <a:ahLst/>
              <a:cxnLst/>
              <a:rect l="l" t="t" r="r" b="b"/>
              <a:pathLst>
                <a:path w="5394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60" y="4787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Google Shape;73;p15"/>
            <p:cNvSpPr/>
            <p:nvPr/>
          </p:nvSpPr>
          <p:spPr>
            <a:xfrm>
              <a:off x="1403330" y="5001539"/>
              <a:ext cx="220513" cy="194831"/>
            </a:xfrm>
            <a:custGeom>
              <a:avLst/>
              <a:gdLst/>
              <a:ahLst/>
              <a:cxnLst/>
              <a:rect l="l" t="t" r="r" b="b"/>
              <a:pathLst>
                <a:path w="5418" h="4787" extrusionOk="0">
                  <a:moveTo>
                    <a:pt x="3346" y="0"/>
                  </a:moveTo>
                  <a:lnTo>
                    <a:pt x="0" y="4787"/>
                  </a:lnTo>
                  <a:lnTo>
                    <a:pt x="2084" y="4787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Google Shape;74;p15"/>
            <p:cNvSpPr/>
            <p:nvPr/>
          </p:nvSpPr>
          <p:spPr>
            <a:xfrm>
              <a:off x="1539471" y="5001539"/>
              <a:ext cx="220065" cy="194831"/>
            </a:xfrm>
            <a:custGeom>
              <a:avLst/>
              <a:gdLst/>
              <a:ahLst/>
              <a:cxnLst/>
              <a:rect l="l" t="t" r="r" b="b"/>
              <a:pathLst>
                <a:path w="5407" h="4787" extrusionOk="0">
                  <a:moveTo>
                    <a:pt x="3335" y="0"/>
                  </a:moveTo>
                  <a:lnTo>
                    <a:pt x="1" y="4787"/>
                  </a:lnTo>
                  <a:lnTo>
                    <a:pt x="2073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Google Shape;75;p15"/>
            <p:cNvSpPr/>
            <p:nvPr/>
          </p:nvSpPr>
          <p:spPr>
            <a:xfrm>
              <a:off x="1675653" y="5001539"/>
              <a:ext cx="220024" cy="194831"/>
            </a:xfrm>
            <a:custGeom>
              <a:avLst/>
              <a:gdLst/>
              <a:ahLst/>
              <a:cxnLst/>
              <a:rect l="l" t="t" r="r" b="b"/>
              <a:pathLst>
                <a:path w="5406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72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Google Shape;76;p15"/>
            <p:cNvSpPr/>
            <p:nvPr/>
          </p:nvSpPr>
          <p:spPr>
            <a:xfrm>
              <a:off x="1811835" y="5001539"/>
              <a:ext cx="220024" cy="194831"/>
            </a:xfrm>
            <a:custGeom>
              <a:avLst/>
              <a:gdLst/>
              <a:ahLst/>
              <a:cxnLst/>
              <a:rect l="l" t="t" r="r" b="b"/>
              <a:pathLst>
                <a:path w="5406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72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Google Shape;77;p15"/>
            <p:cNvSpPr/>
            <p:nvPr/>
          </p:nvSpPr>
          <p:spPr>
            <a:xfrm>
              <a:off x="1598120" y="4774272"/>
              <a:ext cx="1247862" cy="2488764"/>
            </a:xfrm>
            <a:custGeom>
              <a:avLst/>
              <a:gdLst/>
              <a:ahLst/>
              <a:cxnLst/>
              <a:rect l="l" t="t" r="r" b="b"/>
              <a:pathLst>
                <a:path w="30660" h="61149" extrusionOk="0">
                  <a:moveTo>
                    <a:pt x="727" y="0"/>
                  </a:moveTo>
                  <a:cubicBezTo>
                    <a:pt x="0" y="11014"/>
                    <a:pt x="3072" y="44744"/>
                    <a:pt x="4144" y="56293"/>
                  </a:cubicBezTo>
                  <a:cubicBezTo>
                    <a:pt x="4168" y="56603"/>
                    <a:pt x="4453" y="56960"/>
                    <a:pt x="4477" y="57245"/>
                  </a:cubicBezTo>
                  <a:cubicBezTo>
                    <a:pt x="4644" y="59019"/>
                    <a:pt x="4751" y="60091"/>
                    <a:pt x="4751" y="60258"/>
                  </a:cubicBezTo>
                  <a:cubicBezTo>
                    <a:pt x="4779" y="60847"/>
                    <a:pt x="6567" y="61148"/>
                    <a:pt x="8454" y="61148"/>
                  </a:cubicBezTo>
                  <a:cubicBezTo>
                    <a:pt x="10570" y="61148"/>
                    <a:pt x="12810" y="60770"/>
                    <a:pt x="12835" y="59996"/>
                  </a:cubicBezTo>
                  <a:lnTo>
                    <a:pt x="12871" y="57055"/>
                  </a:lnTo>
                  <a:lnTo>
                    <a:pt x="13276" y="56186"/>
                  </a:lnTo>
                  <a:lnTo>
                    <a:pt x="15633" y="14514"/>
                  </a:lnTo>
                  <a:cubicBezTo>
                    <a:pt x="15615" y="14003"/>
                    <a:pt x="15763" y="13674"/>
                    <a:pt x="15908" y="13674"/>
                  </a:cubicBezTo>
                  <a:cubicBezTo>
                    <a:pt x="16040" y="13674"/>
                    <a:pt x="16169" y="13945"/>
                    <a:pt x="16169" y="14597"/>
                  </a:cubicBezTo>
                  <a:cubicBezTo>
                    <a:pt x="16122" y="24872"/>
                    <a:pt x="18622" y="46697"/>
                    <a:pt x="19003" y="55733"/>
                  </a:cubicBezTo>
                  <a:cubicBezTo>
                    <a:pt x="19027" y="55948"/>
                    <a:pt x="19348" y="56162"/>
                    <a:pt x="19348" y="56364"/>
                  </a:cubicBezTo>
                  <a:cubicBezTo>
                    <a:pt x="19455" y="58567"/>
                    <a:pt x="19527" y="59936"/>
                    <a:pt x="19539" y="60079"/>
                  </a:cubicBezTo>
                  <a:cubicBezTo>
                    <a:pt x="19635" y="60525"/>
                    <a:pt x="21296" y="60734"/>
                    <a:pt x="23092" y="60734"/>
                  </a:cubicBezTo>
                  <a:cubicBezTo>
                    <a:pt x="25274" y="60734"/>
                    <a:pt x="27656" y="60426"/>
                    <a:pt x="27683" y="59865"/>
                  </a:cubicBezTo>
                  <a:cubicBezTo>
                    <a:pt x="27683" y="59734"/>
                    <a:pt x="27790" y="58424"/>
                    <a:pt x="27921" y="56257"/>
                  </a:cubicBezTo>
                  <a:cubicBezTo>
                    <a:pt x="27933" y="56007"/>
                    <a:pt x="28171" y="55733"/>
                    <a:pt x="28194" y="55448"/>
                  </a:cubicBezTo>
                  <a:cubicBezTo>
                    <a:pt x="28921" y="44041"/>
                    <a:pt x="30659" y="13573"/>
                    <a:pt x="29385" y="48"/>
                  </a:cubicBezTo>
                  <a:cubicBezTo>
                    <a:pt x="29385" y="48"/>
                    <a:pt x="15360" y="0"/>
                    <a:pt x="727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Google Shape;78;p15"/>
            <p:cNvSpPr/>
            <p:nvPr/>
          </p:nvSpPr>
          <p:spPr>
            <a:xfrm>
              <a:off x="1615091" y="4944844"/>
              <a:ext cx="1192103" cy="155596"/>
            </a:xfrm>
            <a:custGeom>
              <a:avLst/>
              <a:gdLst/>
              <a:ahLst/>
              <a:cxnLst/>
              <a:rect l="l" t="t" r="r" b="b"/>
              <a:pathLst>
                <a:path w="29290" h="3823" extrusionOk="0">
                  <a:moveTo>
                    <a:pt x="16252" y="0"/>
                  </a:moveTo>
                  <a:lnTo>
                    <a:pt x="0" y="1310"/>
                  </a:lnTo>
                  <a:cubicBezTo>
                    <a:pt x="0" y="1310"/>
                    <a:pt x="5668" y="3822"/>
                    <a:pt x="15443" y="3822"/>
                  </a:cubicBezTo>
                  <a:cubicBezTo>
                    <a:pt x="25230" y="3822"/>
                    <a:pt x="29290" y="1310"/>
                    <a:pt x="29290" y="1310"/>
                  </a:cubicBezTo>
                  <a:lnTo>
                    <a:pt x="16252" y="0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Google Shape;79;p15"/>
            <p:cNvSpPr/>
            <p:nvPr/>
          </p:nvSpPr>
          <p:spPr>
            <a:xfrm>
              <a:off x="1944598" y="1693805"/>
              <a:ext cx="632885" cy="1078224"/>
            </a:xfrm>
            <a:custGeom>
              <a:avLst/>
              <a:gdLst/>
              <a:ahLst/>
              <a:cxnLst/>
              <a:rect l="l" t="t" r="r" b="b"/>
              <a:pathLst>
                <a:path w="15550" h="26492" extrusionOk="0">
                  <a:moveTo>
                    <a:pt x="7870" y="0"/>
                  </a:moveTo>
                  <a:cubicBezTo>
                    <a:pt x="7870" y="0"/>
                    <a:pt x="131" y="3787"/>
                    <a:pt x="131" y="7335"/>
                  </a:cubicBezTo>
                  <a:cubicBezTo>
                    <a:pt x="131" y="10907"/>
                    <a:pt x="0" y="21860"/>
                    <a:pt x="1977" y="26492"/>
                  </a:cubicBezTo>
                  <a:lnTo>
                    <a:pt x="13657" y="26492"/>
                  </a:lnTo>
                  <a:cubicBezTo>
                    <a:pt x="15348" y="23587"/>
                    <a:pt x="15550" y="10918"/>
                    <a:pt x="15550" y="7370"/>
                  </a:cubicBezTo>
                  <a:cubicBezTo>
                    <a:pt x="15550" y="3822"/>
                    <a:pt x="7870" y="0"/>
                    <a:pt x="7870" y="0"/>
                  </a:cubicBezTo>
                  <a:close/>
                </a:path>
              </a:pathLst>
            </a:custGeom>
            <a:solidFill>
              <a:srgbClr val="03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Google Shape;80;p15"/>
            <p:cNvSpPr/>
            <p:nvPr/>
          </p:nvSpPr>
          <p:spPr>
            <a:xfrm>
              <a:off x="2657416" y="3209578"/>
              <a:ext cx="399348" cy="940170"/>
            </a:xfrm>
            <a:custGeom>
              <a:avLst/>
              <a:gdLst/>
              <a:ahLst/>
              <a:cxnLst/>
              <a:rect l="l" t="t" r="r" b="b"/>
              <a:pathLst>
                <a:path w="9812" h="23100" extrusionOk="0">
                  <a:moveTo>
                    <a:pt x="7287" y="0"/>
                  </a:moveTo>
                  <a:lnTo>
                    <a:pt x="310" y="5215"/>
                  </a:lnTo>
                  <a:lnTo>
                    <a:pt x="4287" y="15097"/>
                  </a:lnTo>
                  <a:lnTo>
                    <a:pt x="1" y="20014"/>
                  </a:lnTo>
                  <a:cubicBezTo>
                    <a:pt x="1" y="20014"/>
                    <a:pt x="897" y="23099"/>
                    <a:pt x="1032" y="23099"/>
                  </a:cubicBezTo>
                  <a:cubicBezTo>
                    <a:pt x="1034" y="23099"/>
                    <a:pt x="1035" y="23099"/>
                    <a:pt x="1036" y="23098"/>
                  </a:cubicBezTo>
                  <a:cubicBezTo>
                    <a:pt x="1155" y="23039"/>
                    <a:pt x="8978" y="18074"/>
                    <a:pt x="9395" y="16038"/>
                  </a:cubicBezTo>
                  <a:cubicBezTo>
                    <a:pt x="9811" y="14002"/>
                    <a:pt x="7287" y="0"/>
                    <a:pt x="7287" y="0"/>
                  </a:cubicBezTo>
                  <a:close/>
                </a:path>
              </a:pathLst>
            </a:custGeom>
            <a:solidFill>
              <a:srgbClr val="0E26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Google Shape;81;p15"/>
            <p:cNvSpPr/>
            <p:nvPr/>
          </p:nvSpPr>
          <p:spPr>
            <a:xfrm>
              <a:off x="1425104" y="3226997"/>
              <a:ext cx="400814" cy="942124"/>
            </a:xfrm>
            <a:custGeom>
              <a:avLst/>
              <a:gdLst/>
              <a:ahLst/>
              <a:cxnLst/>
              <a:rect l="l" t="t" r="r" b="b"/>
              <a:pathLst>
                <a:path w="9848" h="23148" extrusionOk="0">
                  <a:moveTo>
                    <a:pt x="2835" y="1"/>
                  </a:moveTo>
                  <a:cubicBezTo>
                    <a:pt x="2835" y="1"/>
                    <a:pt x="1" y="13538"/>
                    <a:pt x="418" y="15562"/>
                  </a:cubicBezTo>
                  <a:cubicBezTo>
                    <a:pt x="834" y="17610"/>
                    <a:pt x="8704" y="23087"/>
                    <a:pt x="8823" y="23146"/>
                  </a:cubicBezTo>
                  <a:cubicBezTo>
                    <a:pt x="8825" y="23147"/>
                    <a:pt x="8826" y="23148"/>
                    <a:pt x="8828" y="23148"/>
                  </a:cubicBezTo>
                  <a:cubicBezTo>
                    <a:pt x="8963" y="23148"/>
                    <a:pt x="9847" y="20063"/>
                    <a:pt x="9847" y="20063"/>
                  </a:cubicBezTo>
                  <a:lnTo>
                    <a:pt x="5561" y="15145"/>
                  </a:lnTo>
                  <a:lnTo>
                    <a:pt x="9538" y="5263"/>
                  </a:lnTo>
                  <a:lnTo>
                    <a:pt x="2835" y="1"/>
                  </a:lnTo>
                  <a:close/>
                </a:path>
              </a:pathLst>
            </a:custGeom>
            <a:solidFill>
              <a:srgbClr val="0E26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Google Shape;82;p15"/>
            <p:cNvSpPr/>
            <p:nvPr/>
          </p:nvSpPr>
          <p:spPr>
            <a:xfrm>
              <a:off x="1367473" y="2660053"/>
              <a:ext cx="1682009" cy="2371589"/>
            </a:xfrm>
            <a:custGeom>
              <a:avLst/>
              <a:gdLst/>
              <a:ahLst/>
              <a:cxnLst/>
              <a:rect l="l" t="t" r="r" b="b"/>
              <a:pathLst>
                <a:path w="41327" h="58270" extrusionOk="0">
                  <a:moveTo>
                    <a:pt x="17026" y="0"/>
                  </a:moveTo>
                  <a:cubicBezTo>
                    <a:pt x="17026" y="0"/>
                    <a:pt x="9489" y="2917"/>
                    <a:pt x="6930" y="4656"/>
                  </a:cubicBezTo>
                  <a:cubicBezTo>
                    <a:pt x="3524" y="6966"/>
                    <a:pt x="107" y="15717"/>
                    <a:pt x="0" y="18515"/>
                  </a:cubicBezTo>
                  <a:cubicBezTo>
                    <a:pt x="0" y="18515"/>
                    <a:pt x="4929" y="19693"/>
                    <a:pt x="9156" y="20836"/>
                  </a:cubicBezTo>
                  <a:cubicBezTo>
                    <a:pt x="9275" y="22872"/>
                    <a:pt x="9192" y="25194"/>
                    <a:pt x="8799" y="27873"/>
                  </a:cubicBezTo>
                  <a:cubicBezTo>
                    <a:pt x="8585" y="29230"/>
                    <a:pt x="6179" y="44482"/>
                    <a:pt x="5298" y="52090"/>
                  </a:cubicBezTo>
                  <a:cubicBezTo>
                    <a:pt x="5239" y="52566"/>
                    <a:pt x="6358" y="53614"/>
                    <a:pt x="6299" y="54067"/>
                  </a:cubicBezTo>
                  <a:cubicBezTo>
                    <a:pt x="6120" y="55543"/>
                    <a:pt x="5906" y="57150"/>
                    <a:pt x="6096" y="57436"/>
                  </a:cubicBezTo>
                  <a:cubicBezTo>
                    <a:pt x="6346" y="57817"/>
                    <a:pt x="13299" y="58270"/>
                    <a:pt x="21443" y="58270"/>
                  </a:cubicBezTo>
                  <a:cubicBezTo>
                    <a:pt x="28730" y="58270"/>
                    <a:pt x="35147" y="57615"/>
                    <a:pt x="35421" y="57353"/>
                  </a:cubicBezTo>
                  <a:cubicBezTo>
                    <a:pt x="35671" y="57162"/>
                    <a:pt x="35445" y="56210"/>
                    <a:pt x="35338" y="54531"/>
                  </a:cubicBezTo>
                  <a:cubicBezTo>
                    <a:pt x="35326" y="54186"/>
                    <a:pt x="36445" y="53305"/>
                    <a:pt x="36409" y="52924"/>
                  </a:cubicBezTo>
                  <a:cubicBezTo>
                    <a:pt x="36017" y="46613"/>
                    <a:pt x="33873" y="32183"/>
                    <a:pt x="33814" y="31326"/>
                  </a:cubicBezTo>
                  <a:cubicBezTo>
                    <a:pt x="33552" y="27218"/>
                    <a:pt x="33683" y="23813"/>
                    <a:pt x="33992" y="20967"/>
                  </a:cubicBezTo>
                  <a:cubicBezTo>
                    <a:pt x="38576" y="20265"/>
                    <a:pt x="41327" y="15955"/>
                    <a:pt x="41327" y="15955"/>
                  </a:cubicBezTo>
                  <a:cubicBezTo>
                    <a:pt x="41208" y="12633"/>
                    <a:pt x="39803" y="7489"/>
                    <a:pt x="37005" y="5715"/>
                  </a:cubicBezTo>
                  <a:cubicBezTo>
                    <a:pt x="35135" y="4037"/>
                    <a:pt x="28349" y="1263"/>
                    <a:pt x="26480" y="715"/>
                  </a:cubicBezTo>
                  <a:cubicBezTo>
                    <a:pt x="25721" y="492"/>
                    <a:pt x="25006" y="422"/>
                    <a:pt x="24298" y="422"/>
                  </a:cubicBezTo>
                  <a:cubicBezTo>
                    <a:pt x="23141" y="422"/>
                    <a:pt x="22001" y="607"/>
                    <a:pt x="20706" y="607"/>
                  </a:cubicBezTo>
                  <a:cubicBezTo>
                    <a:pt x="19621" y="607"/>
                    <a:pt x="18427" y="477"/>
                    <a:pt x="17026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Google Shape;83;p15"/>
            <p:cNvSpPr/>
            <p:nvPr/>
          </p:nvSpPr>
          <p:spPr>
            <a:xfrm>
              <a:off x="2053022" y="2400797"/>
              <a:ext cx="384615" cy="318925"/>
            </a:xfrm>
            <a:custGeom>
              <a:avLst/>
              <a:gdLst/>
              <a:ahLst/>
              <a:cxnLst/>
              <a:rect l="l" t="t" r="r" b="b"/>
              <a:pathLst>
                <a:path w="9450" h="7836" extrusionOk="0">
                  <a:moveTo>
                    <a:pt x="587" y="1"/>
                  </a:moveTo>
                  <a:lnTo>
                    <a:pt x="587" y="1"/>
                  </a:lnTo>
                  <a:cubicBezTo>
                    <a:pt x="599" y="1477"/>
                    <a:pt x="492" y="4513"/>
                    <a:pt x="182" y="6370"/>
                  </a:cubicBezTo>
                  <a:cubicBezTo>
                    <a:pt x="0" y="7389"/>
                    <a:pt x="2797" y="7835"/>
                    <a:pt x="5353" y="7835"/>
                  </a:cubicBezTo>
                  <a:cubicBezTo>
                    <a:pt x="7485" y="7835"/>
                    <a:pt x="9449" y="7525"/>
                    <a:pt x="9374" y="6978"/>
                  </a:cubicBezTo>
                  <a:cubicBezTo>
                    <a:pt x="9255" y="6644"/>
                    <a:pt x="8909" y="2549"/>
                    <a:pt x="9016" y="382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Google Shape;84;p15"/>
            <p:cNvSpPr/>
            <p:nvPr/>
          </p:nvSpPr>
          <p:spPr>
            <a:xfrm>
              <a:off x="2076873" y="2363963"/>
              <a:ext cx="343142" cy="217135"/>
            </a:xfrm>
            <a:custGeom>
              <a:avLst/>
              <a:gdLst/>
              <a:ahLst/>
              <a:cxnLst/>
              <a:rect l="l" t="t" r="r" b="b"/>
              <a:pathLst>
                <a:path w="8431" h="5335" extrusionOk="0">
                  <a:moveTo>
                    <a:pt x="8430" y="1"/>
                  </a:moveTo>
                  <a:lnTo>
                    <a:pt x="1" y="906"/>
                  </a:lnTo>
                  <a:cubicBezTo>
                    <a:pt x="1" y="906"/>
                    <a:pt x="72" y="1441"/>
                    <a:pt x="13" y="2382"/>
                  </a:cubicBezTo>
                  <a:cubicBezTo>
                    <a:pt x="13" y="2382"/>
                    <a:pt x="2525" y="5335"/>
                    <a:pt x="4311" y="5335"/>
                  </a:cubicBezTo>
                  <a:cubicBezTo>
                    <a:pt x="6097" y="5335"/>
                    <a:pt x="8395" y="2596"/>
                    <a:pt x="8395" y="2596"/>
                  </a:cubicBezTo>
                  <a:cubicBezTo>
                    <a:pt x="8395" y="2596"/>
                    <a:pt x="8347" y="775"/>
                    <a:pt x="8430" y="1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Google Shape;85;p15"/>
            <p:cNvSpPr/>
            <p:nvPr/>
          </p:nvSpPr>
          <p:spPr>
            <a:xfrm>
              <a:off x="2493640" y="1956032"/>
              <a:ext cx="179528" cy="223443"/>
            </a:xfrm>
            <a:custGeom>
              <a:avLst/>
              <a:gdLst/>
              <a:ahLst/>
              <a:cxnLst/>
              <a:rect l="l" t="t" r="r" b="b"/>
              <a:pathLst>
                <a:path w="4411" h="5490" extrusionOk="0">
                  <a:moveTo>
                    <a:pt x="2769" y="0"/>
                  </a:moveTo>
                  <a:cubicBezTo>
                    <a:pt x="2657" y="0"/>
                    <a:pt x="2540" y="11"/>
                    <a:pt x="2417" y="34"/>
                  </a:cubicBezTo>
                  <a:cubicBezTo>
                    <a:pt x="1215" y="273"/>
                    <a:pt x="405" y="1035"/>
                    <a:pt x="203" y="2559"/>
                  </a:cubicBezTo>
                  <a:cubicBezTo>
                    <a:pt x="0" y="4094"/>
                    <a:pt x="762" y="4904"/>
                    <a:pt x="1691" y="5380"/>
                  </a:cubicBezTo>
                  <a:cubicBezTo>
                    <a:pt x="1833" y="5455"/>
                    <a:pt x="1976" y="5489"/>
                    <a:pt x="2117" y="5489"/>
                  </a:cubicBezTo>
                  <a:cubicBezTo>
                    <a:pt x="3105" y="5489"/>
                    <a:pt x="4040" y="3818"/>
                    <a:pt x="4227" y="2475"/>
                  </a:cubicBezTo>
                  <a:cubicBezTo>
                    <a:pt x="4411" y="1081"/>
                    <a:pt x="3868" y="0"/>
                    <a:pt x="2769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Google Shape;86;p15"/>
            <p:cNvSpPr/>
            <p:nvPr/>
          </p:nvSpPr>
          <p:spPr>
            <a:xfrm>
              <a:off x="2572150" y="1956113"/>
              <a:ext cx="78999" cy="49817"/>
            </a:xfrm>
            <a:custGeom>
              <a:avLst/>
              <a:gdLst/>
              <a:ahLst/>
              <a:cxnLst/>
              <a:rect l="l" t="t" r="r" b="b"/>
              <a:pathLst>
                <a:path w="1941" h="1224" extrusionOk="0">
                  <a:moveTo>
                    <a:pt x="820" y="0"/>
                  </a:moveTo>
                  <a:cubicBezTo>
                    <a:pt x="433" y="0"/>
                    <a:pt x="155" y="140"/>
                    <a:pt x="155" y="140"/>
                  </a:cubicBezTo>
                  <a:lnTo>
                    <a:pt x="0" y="1223"/>
                  </a:lnTo>
                  <a:cubicBezTo>
                    <a:pt x="222" y="536"/>
                    <a:pt x="784" y="318"/>
                    <a:pt x="1254" y="318"/>
                  </a:cubicBezTo>
                  <a:cubicBezTo>
                    <a:pt x="1565" y="318"/>
                    <a:pt x="1836" y="414"/>
                    <a:pt x="1941" y="533"/>
                  </a:cubicBezTo>
                  <a:cubicBezTo>
                    <a:pt x="1941" y="533"/>
                    <a:pt x="1715" y="116"/>
                    <a:pt x="1072" y="21"/>
                  </a:cubicBezTo>
                  <a:cubicBezTo>
                    <a:pt x="984" y="6"/>
                    <a:pt x="900" y="0"/>
                    <a:pt x="820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Google Shape;87;p15"/>
            <p:cNvSpPr/>
            <p:nvPr/>
          </p:nvSpPr>
          <p:spPr>
            <a:xfrm>
              <a:off x="1852779" y="1956520"/>
              <a:ext cx="179080" cy="223443"/>
            </a:xfrm>
            <a:custGeom>
              <a:avLst/>
              <a:gdLst/>
              <a:ahLst/>
              <a:cxnLst/>
              <a:rect l="l" t="t" r="r" b="b"/>
              <a:pathLst>
                <a:path w="4400" h="5490" extrusionOk="0">
                  <a:moveTo>
                    <a:pt x="1625" y="0"/>
                  </a:moveTo>
                  <a:cubicBezTo>
                    <a:pt x="544" y="0"/>
                    <a:pt x="1" y="1081"/>
                    <a:pt x="185" y="2475"/>
                  </a:cubicBezTo>
                  <a:cubicBezTo>
                    <a:pt x="372" y="3818"/>
                    <a:pt x="1306" y="5489"/>
                    <a:pt x="2294" y="5489"/>
                  </a:cubicBezTo>
                  <a:cubicBezTo>
                    <a:pt x="2436" y="5489"/>
                    <a:pt x="2579" y="5455"/>
                    <a:pt x="2721" y="5380"/>
                  </a:cubicBezTo>
                  <a:cubicBezTo>
                    <a:pt x="3638" y="4904"/>
                    <a:pt x="4400" y="4094"/>
                    <a:pt x="4209" y="2570"/>
                  </a:cubicBezTo>
                  <a:cubicBezTo>
                    <a:pt x="3995" y="1034"/>
                    <a:pt x="3197" y="284"/>
                    <a:pt x="1971" y="34"/>
                  </a:cubicBezTo>
                  <a:cubicBezTo>
                    <a:pt x="1850" y="11"/>
                    <a:pt x="1735" y="0"/>
                    <a:pt x="1625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Google Shape;88;p15"/>
            <p:cNvSpPr/>
            <p:nvPr/>
          </p:nvSpPr>
          <p:spPr>
            <a:xfrm>
              <a:off x="1874798" y="1956764"/>
              <a:ext cx="79039" cy="49613"/>
            </a:xfrm>
            <a:custGeom>
              <a:avLst/>
              <a:gdLst/>
              <a:ahLst/>
              <a:cxnLst/>
              <a:rect l="l" t="t" r="r" b="b"/>
              <a:pathLst>
                <a:path w="1942" h="1219" extrusionOk="0">
                  <a:moveTo>
                    <a:pt x="1099" y="0"/>
                  </a:moveTo>
                  <a:cubicBezTo>
                    <a:pt x="1026" y="0"/>
                    <a:pt x="949" y="5"/>
                    <a:pt x="870" y="16"/>
                  </a:cubicBezTo>
                  <a:cubicBezTo>
                    <a:pt x="227" y="124"/>
                    <a:pt x="1" y="540"/>
                    <a:pt x="1" y="540"/>
                  </a:cubicBezTo>
                  <a:cubicBezTo>
                    <a:pt x="107" y="420"/>
                    <a:pt x="383" y="321"/>
                    <a:pt x="699" y="321"/>
                  </a:cubicBezTo>
                  <a:cubicBezTo>
                    <a:pt x="1167" y="321"/>
                    <a:pt x="1722" y="537"/>
                    <a:pt x="1942" y="1219"/>
                  </a:cubicBezTo>
                  <a:lnTo>
                    <a:pt x="1787" y="136"/>
                  </a:lnTo>
                  <a:cubicBezTo>
                    <a:pt x="1787" y="136"/>
                    <a:pt x="1491" y="0"/>
                    <a:pt x="1099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Google Shape;89;p15"/>
            <p:cNvSpPr/>
            <p:nvPr/>
          </p:nvSpPr>
          <p:spPr>
            <a:xfrm>
              <a:off x="1948953" y="1581881"/>
              <a:ext cx="628530" cy="659544"/>
            </a:xfrm>
            <a:custGeom>
              <a:avLst/>
              <a:gdLst/>
              <a:ahLst/>
              <a:cxnLst/>
              <a:rect l="l" t="t" r="r" b="b"/>
              <a:pathLst>
                <a:path w="15443" h="16205" extrusionOk="0">
                  <a:moveTo>
                    <a:pt x="7728" y="0"/>
                  </a:moveTo>
                  <a:cubicBezTo>
                    <a:pt x="3453" y="0"/>
                    <a:pt x="1" y="2750"/>
                    <a:pt x="1" y="8477"/>
                  </a:cubicBezTo>
                  <a:cubicBezTo>
                    <a:pt x="1" y="12752"/>
                    <a:pt x="3453" y="16204"/>
                    <a:pt x="7728" y="16204"/>
                  </a:cubicBezTo>
                  <a:cubicBezTo>
                    <a:pt x="11990" y="16204"/>
                    <a:pt x="15443" y="12752"/>
                    <a:pt x="15443" y="8477"/>
                  </a:cubicBezTo>
                  <a:cubicBezTo>
                    <a:pt x="15443" y="2870"/>
                    <a:pt x="11978" y="0"/>
                    <a:pt x="7728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Google Shape;90;p15"/>
            <p:cNvSpPr/>
            <p:nvPr/>
          </p:nvSpPr>
          <p:spPr>
            <a:xfrm>
              <a:off x="1947976" y="1926891"/>
              <a:ext cx="629507" cy="577777"/>
            </a:xfrm>
            <a:custGeom>
              <a:avLst/>
              <a:gdLst/>
              <a:ahLst/>
              <a:cxnLst/>
              <a:rect l="l" t="t" r="r" b="b"/>
              <a:pathLst>
                <a:path w="15467" h="14196" extrusionOk="0">
                  <a:moveTo>
                    <a:pt x="15467" y="0"/>
                  </a:moveTo>
                  <a:lnTo>
                    <a:pt x="1" y="24"/>
                  </a:lnTo>
                  <a:cubicBezTo>
                    <a:pt x="1" y="4156"/>
                    <a:pt x="1" y="7608"/>
                    <a:pt x="1584" y="9859"/>
                  </a:cubicBezTo>
                  <a:cubicBezTo>
                    <a:pt x="2489" y="11156"/>
                    <a:pt x="4775" y="13419"/>
                    <a:pt x="6537" y="14038"/>
                  </a:cubicBezTo>
                  <a:cubicBezTo>
                    <a:pt x="6813" y="14132"/>
                    <a:pt x="7390" y="14196"/>
                    <a:pt x="7901" y="14196"/>
                  </a:cubicBezTo>
                  <a:cubicBezTo>
                    <a:pt x="8228" y="14196"/>
                    <a:pt x="8528" y="14170"/>
                    <a:pt x="8704" y="14109"/>
                  </a:cubicBezTo>
                  <a:cubicBezTo>
                    <a:pt x="10490" y="13514"/>
                    <a:pt x="12943" y="11192"/>
                    <a:pt x="13895" y="9847"/>
                  </a:cubicBezTo>
                  <a:cubicBezTo>
                    <a:pt x="15467" y="7597"/>
                    <a:pt x="15467" y="4144"/>
                    <a:pt x="15467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Google Shape;91;p15"/>
            <p:cNvSpPr/>
            <p:nvPr/>
          </p:nvSpPr>
          <p:spPr>
            <a:xfrm>
              <a:off x="2346794" y="2016511"/>
              <a:ext cx="137647" cy="28287"/>
            </a:xfrm>
            <a:custGeom>
              <a:avLst/>
              <a:gdLst/>
              <a:ahLst/>
              <a:cxnLst/>
              <a:rect l="l" t="t" r="r" b="b"/>
              <a:pathLst>
                <a:path w="3382" h="695" extrusionOk="0">
                  <a:moveTo>
                    <a:pt x="2477" y="1"/>
                  </a:moveTo>
                  <a:cubicBezTo>
                    <a:pt x="2191" y="25"/>
                    <a:pt x="1918" y="37"/>
                    <a:pt x="1656" y="84"/>
                  </a:cubicBezTo>
                  <a:cubicBezTo>
                    <a:pt x="1382" y="120"/>
                    <a:pt x="1120" y="168"/>
                    <a:pt x="846" y="239"/>
                  </a:cubicBezTo>
                  <a:cubicBezTo>
                    <a:pt x="584" y="322"/>
                    <a:pt x="334" y="406"/>
                    <a:pt x="72" y="513"/>
                  </a:cubicBezTo>
                  <a:cubicBezTo>
                    <a:pt x="36" y="537"/>
                    <a:pt x="1" y="584"/>
                    <a:pt x="36" y="620"/>
                  </a:cubicBezTo>
                  <a:cubicBezTo>
                    <a:pt x="46" y="670"/>
                    <a:pt x="89" y="695"/>
                    <a:pt x="138" y="695"/>
                  </a:cubicBezTo>
                  <a:cubicBezTo>
                    <a:pt x="147" y="695"/>
                    <a:pt x="157" y="694"/>
                    <a:pt x="167" y="692"/>
                  </a:cubicBezTo>
                  <a:cubicBezTo>
                    <a:pt x="405" y="620"/>
                    <a:pt x="667" y="549"/>
                    <a:pt x="929" y="501"/>
                  </a:cubicBezTo>
                  <a:cubicBezTo>
                    <a:pt x="1179" y="453"/>
                    <a:pt x="1441" y="394"/>
                    <a:pt x="1703" y="358"/>
                  </a:cubicBezTo>
                  <a:cubicBezTo>
                    <a:pt x="1965" y="334"/>
                    <a:pt x="2215" y="299"/>
                    <a:pt x="2489" y="287"/>
                  </a:cubicBezTo>
                  <a:cubicBezTo>
                    <a:pt x="2751" y="263"/>
                    <a:pt x="3013" y="263"/>
                    <a:pt x="3275" y="263"/>
                  </a:cubicBezTo>
                  <a:cubicBezTo>
                    <a:pt x="3334" y="263"/>
                    <a:pt x="3382" y="215"/>
                    <a:pt x="3382" y="168"/>
                  </a:cubicBezTo>
                  <a:cubicBezTo>
                    <a:pt x="3382" y="108"/>
                    <a:pt x="3346" y="61"/>
                    <a:pt x="3287" y="49"/>
                  </a:cubicBezTo>
                  <a:cubicBezTo>
                    <a:pt x="3025" y="25"/>
                    <a:pt x="2739" y="1"/>
                    <a:pt x="24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Google Shape;92;p15"/>
            <p:cNvSpPr/>
            <p:nvPr/>
          </p:nvSpPr>
          <p:spPr>
            <a:xfrm>
              <a:off x="2023596" y="2020541"/>
              <a:ext cx="137159" cy="19780"/>
            </a:xfrm>
            <a:custGeom>
              <a:avLst/>
              <a:gdLst/>
              <a:ahLst/>
              <a:cxnLst/>
              <a:rect l="l" t="t" r="r" b="b"/>
              <a:pathLst>
                <a:path w="3370" h="486" extrusionOk="0">
                  <a:moveTo>
                    <a:pt x="1280" y="0"/>
                  </a:moveTo>
                  <a:cubicBezTo>
                    <a:pt x="1143" y="0"/>
                    <a:pt x="1006" y="3"/>
                    <a:pt x="869" y="9"/>
                  </a:cubicBezTo>
                  <a:cubicBezTo>
                    <a:pt x="607" y="21"/>
                    <a:pt x="334" y="69"/>
                    <a:pt x="72" y="128"/>
                  </a:cubicBezTo>
                  <a:cubicBezTo>
                    <a:pt x="24" y="128"/>
                    <a:pt x="0" y="188"/>
                    <a:pt x="0" y="235"/>
                  </a:cubicBezTo>
                  <a:cubicBezTo>
                    <a:pt x="0" y="283"/>
                    <a:pt x="36" y="319"/>
                    <a:pt x="95" y="319"/>
                  </a:cubicBezTo>
                  <a:cubicBezTo>
                    <a:pt x="369" y="307"/>
                    <a:pt x="619" y="283"/>
                    <a:pt x="893" y="283"/>
                  </a:cubicBezTo>
                  <a:cubicBezTo>
                    <a:pt x="1155" y="283"/>
                    <a:pt x="1405" y="283"/>
                    <a:pt x="1679" y="295"/>
                  </a:cubicBezTo>
                  <a:cubicBezTo>
                    <a:pt x="1941" y="307"/>
                    <a:pt x="2203" y="343"/>
                    <a:pt x="2465" y="366"/>
                  </a:cubicBezTo>
                  <a:cubicBezTo>
                    <a:pt x="2715" y="402"/>
                    <a:pt x="2989" y="438"/>
                    <a:pt x="3239" y="485"/>
                  </a:cubicBezTo>
                  <a:cubicBezTo>
                    <a:pt x="3298" y="485"/>
                    <a:pt x="3358" y="462"/>
                    <a:pt x="3346" y="426"/>
                  </a:cubicBezTo>
                  <a:cubicBezTo>
                    <a:pt x="3370" y="366"/>
                    <a:pt x="3346" y="307"/>
                    <a:pt x="3286" y="295"/>
                  </a:cubicBezTo>
                  <a:cubicBezTo>
                    <a:pt x="3024" y="200"/>
                    <a:pt x="2762" y="140"/>
                    <a:pt x="2489" y="104"/>
                  </a:cubicBezTo>
                  <a:cubicBezTo>
                    <a:pt x="2227" y="57"/>
                    <a:pt x="1965" y="21"/>
                    <a:pt x="1691" y="9"/>
                  </a:cubicBezTo>
                  <a:cubicBezTo>
                    <a:pt x="1554" y="3"/>
                    <a:pt x="1417" y="0"/>
                    <a:pt x="12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Google Shape;93;p15"/>
            <p:cNvSpPr/>
            <p:nvPr/>
          </p:nvSpPr>
          <p:spPr>
            <a:xfrm>
              <a:off x="2191728" y="2273977"/>
              <a:ext cx="142979" cy="31909"/>
            </a:xfrm>
            <a:custGeom>
              <a:avLst/>
              <a:gdLst/>
              <a:ahLst/>
              <a:cxnLst/>
              <a:rect l="l" t="t" r="r" b="b"/>
              <a:pathLst>
                <a:path w="3513" h="784" extrusionOk="0">
                  <a:moveTo>
                    <a:pt x="1818" y="0"/>
                  </a:moveTo>
                  <a:cubicBezTo>
                    <a:pt x="1245" y="0"/>
                    <a:pt x="655" y="66"/>
                    <a:pt x="405" y="188"/>
                  </a:cubicBezTo>
                  <a:cubicBezTo>
                    <a:pt x="1" y="402"/>
                    <a:pt x="1298" y="783"/>
                    <a:pt x="1739" y="783"/>
                  </a:cubicBezTo>
                  <a:cubicBezTo>
                    <a:pt x="2203" y="783"/>
                    <a:pt x="3513" y="438"/>
                    <a:pt x="3096" y="188"/>
                  </a:cubicBezTo>
                  <a:cubicBezTo>
                    <a:pt x="2893" y="60"/>
                    <a:pt x="2363" y="0"/>
                    <a:pt x="1818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Google Shape;94;p15"/>
            <p:cNvSpPr/>
            <p:nvPr/>
          </p:nvSpPr>
          <p:spPr>
            <a:xfrm>
              <a:off x="2206258" y="2424565"/>
              <a:ext cx="115385" cy="10216"/>
            </a:xfrm>
            <a:custGeom>
              <a:avLst/>
              <a:gdLst/>
              <a:ahLst/>
              <a:cxnLst/>
              <a:rect l="l" t="t" r="r" b="b"/>
              <a:pathLst>
                <a:path w="2835" h="251" extrusionOk="0">
                  <a:moveTo>
                    <a:pt x="1382" y="0"/>
                  </a:moveTo>
                  <a:cubicBezTo>
                    <a:pt x="1013" y="0"/>
                    <a:pt x="1" y="131"/>
                    <a:pt x="346" y="238"/>
                  </a:cubicBezTo>
                  <a:cubicBezTo>
                    <a:pt x="346" y="238"/>
                    <a:pt x="906" y="155"/>
                    <a:pt x="1370" y="155"/>
                  </a:cubicBezTo>
                  <a:cubicBezTo>
                    <a:pt x="1834" y="155"/>
                    <a:pt x="2501" y="250"/>
                    <a:pt x="2501" y="250"/>
                  </a:cubicBezTo>
                  <a:cubicBezTo>
                    <a:pt x="2835" y="155"/>
                    <a:pt x="1775" y="12"/>
                    <a:pt x="1382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Google Shape;95;p15"/>
            <p:cNvSpPr/>
            <p:nvPr/>
          </p:nvSpPr>
          <p:spPr>
            <a:xfrm>
              <a:off x="2151028" y="2349067"/>
              <a:ext cx="225844" cy="30077"/>
            </a:xfrm>
            <a:custGeom>
              <a:avLst/>
              <a:gdLst/>
              <a:ahLst/>
              <a:cxnLst/>
              <a:rect l="l" t="t" r="r" b="b"/>
              <a:pathLst>
                <a:path w="5549" h="739" extrusionOk="0">
                  <a:moveTo>
                    <a:pt x="2311" y="1"/>
                  </a:moveTo>
                  <a:cubicBezTo>
                    <a:pt x="1737" y="1"/>
                    <a:pt x="1046" y="324"/>
                    <a:pt x="490" y="324"/>
                  </a:cubicBezTo>
                  <a:cubicBezTo>
                    <a:pt x="310" y="324"/>
                    <a:pt x="144" y="290"/>
                    <a:pt x="1" y="200"/>
                  </a:cubicBezTo>
                  <a:lnTo>
                    <a:pt x="1" y="200"/>
                  </a:lnTo>
                  <a:cubicBezTo>
                    <a:pt x="282" y="526"/>
                    <a:pt x="1696" y="739"/>
                    <a:pt x="3033" y="739"/>
                  </a:cubicBezTo>
                  <a:cubicBezTo>
                    <a:pt x="4187" y="739"/>
                    <a:pt x="5284" y="581"/>
                    <a:pt x="5549" y="200"/>
                  </a:cubicBezTo>
                  <a:lnTo>
                    <a:pt x="5549" y="200"/>
                  </a:lnTo>
                  <a:cubicBezTo>
                    <a:pt x="5406" y="290"/>
                    <a:pt x="5240" y="324"/>
                    <a:pt x="5061" y="324"/>
                  </a:cubicBezTo>
                  <a:cubicBezTo>
                    <a:pt x="4507" y="324"/>
                    <a:pt x="3822" y="1"/>
                    <a:pt x="3249" y="1"/>
                  </a:cubicBezTo>
                  <a:cubicBezTo>
                    <a:pt x="3097" y="1"/>
                    <a:pt x="2954" y="23"/>
                    <a:pt x="2822" y="81"/>
                  </a:cubicBezTo>
                  <a:lnTo>
                    <a:pt x="2739" y="81"/>
                  </a:lnTo>
                  <a:cubicBezTo>
                    <a:pt x="2608" y="23"/>
                    <a:pt x="2463" y="1"/>
                    <a:pt x="2311" y="1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Google Shape;96;p15"/>
            <p:cNvSpPr/>
            <p:nvPr/>
          </p:nvSpPr>
          <p:spPr>
            <a:xfrm>
              <a:off x="2164093" y="2364940"/>
              <a:ext cx="202116" cy="38258"/>
            </a:xfrm>
            <a:custGeom>
              <a:avLst/>
              <a:gdLst/>
              <a:ahLst/>
              <a:cxnLst/>
              <a:rect l="l" t="t" r="r" b="b"/>
              <a:pathLst>
                <a:path w="4966" h="940" extrusionOk="0">
                  <a:moveTo>
                    <a:pt x="1" y="1"/>
                  </a:moveTo>
                  <a:cubicBezTo>
                    <a:pt x="332" y="259"/>
                    <a:pt x="1409" y="931"/>
                    <a:pt x="2147" y="931"/>
                  </a:cubicBezTo>
                  <a:cubicBezTo>
                    <a:pt x="2258" y="931"/>
                    <a:pt x="2362" y="916"/>
                    <a:pt x="2454" y="882"/>
                  </a:cubicBezTo>
                  <a:cubicBezTo>
                    <a:pt x="2584" y="922"/>
                    <a:pt x="2712" y="939"/>
                    <a:pt x="2838" y="939"/>
                  </a:cubicBezTo>
                  <a:cubicBezTo>
                    <a:pt x="3651" y="939"/>
                    <a:pt x="4389" y="211"/>
                    <a:pt x="4966" y="36"/>
                  </a:cubicBezTo>
                  <a:lnTo>
                    <a:pt x="4966" y="36"/>
                  </a:lnTo>
                  <a:lnTo>
                    <a:pt x="2454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Google Shape;97;p15"/>
            <p:cNvSpPr/>
            <p:nvPr/>
          </p:nvSpPr>
          <p:spPr>
            <a:xfrm>
              <a:off x="2202880" y="2371737"/>
              <a:ext cx="114408" cy="12658"/>
            </a:xfrm>
            <a:custGeom>
              <a:avLst/>
              <a:gdLst/>
              <a:ahLst/>
              <a:cxnLst/>
              <a:rect l="l" t="t" r="r" b="b"/>
              <a:pathLst>
                <a:path w="2811" h="311" extrusionOk="0">
                  <a:moveTo>
                    <a:pt x="2810" y="0"/>
                  </a:moveTo>
                  <a:lnTo>
                    <a:pt x="2810" y="0"/>
                  </a:lnTo>
                  <a:cubicBezTo>
                    <a:pt x="2632" y="84"/>
                    <a:pt x="2370" y="131"/>
                    <a:pt x="2096" y="167"/>
                  </a:cubicBezTo>
                  <a:cubicBezTo>
                    <a:pt x="1917" y="179"/>
                    <a:pt x="1715" y="262"/>
                    <a:pt x="1524" y="262"/>
                  </a:cubicBezTo>
                  <a:cubicBezTo>
                    <a:pt x="1322" y="262"/>
                    <a:pt x="1096" y="167"/>
                    <a:pt x="893" y="143"/>
                  </a:cubicBezTo>
                  <a:cubicBezTo>
                    <a:pt x="560" y="119"/>
                    <a:pt x="251" y="72"/>
                    <a:pt x="0" y="12"/>
                  </a:cubicBezTo>
                  <a:lnTo>
                    <a:pt x="0" y="12"/>
                  </a:lnTo>
                  <a:cubicBezTo>
                    <a:pt x="1" y="12"/>
                    <a:pt x="746" y="310"/>
                    <a:pt x="1482" y="310"/>
                  </a:cubicBezTo>
                  <a:cubicBezTo>
                    <a:pt x="1496" y="310"/>
                    <a:pt x="1510" y="310"/>
                    <a:pt x="1524" y="310"/>
                  </a:cubicBezTo>
                  <a:cubicBezTo>
                    <a:pt x="2274" y="310"/>
                    <a:pt x="2810" y="0"/>
                    <a:pt x="2810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Google Shape;98;p15"/>
            <p:cNvSpPr/>
            <p:nvPr/>
          </p:nvSpPr>
          <p:spPr>
            <a:xfrm>
              <a:off x="2625914" y="3196473"/>
              <a:ext cx="88238" cy="491900"/>
            </a:xfrm>
            <a:custGeom>
              <a:avLst/>
              <a:gdLst/>
              <a:ahLst/>
              <a:cxnLst/>
              <a:rect l="l" t="t" r="r" b="b"/>
              <a:pathLst>
                <a:path w="2168" h="12086" extrusionOk="0">
                  <a:moveTo>
                    <a:pt x="1" y="1"/>
                  </a:moveTo>
                  <a:lnTo>
                    <a:pt x="453" y="7013"/>
                  </a:lnTo>
                  <a:lnTo>
                    <a:pt x="1072" y="7299"/>
                  </a:lnTo>
                  <a:lnTo>
                    <a:pt x="1370" y="12085"/>
                  </a:lnTo>
                  <a:lnTo>
                    <a:pt x="1644" y="6406"/>
                  </a:lnTo>
                  <a:lnTo>
                    <a:pt x="2168" y="6299"/>
                  </a:lnTo>
                  <a:lnTo>
                    <a:pt x="2168" y="6299"/>
                  </a:lnTo>
                  <a:lnTo>
                    <a:pt x="1191" y="64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Google Shape;99;p15"/>
            <p:cNvSpPr/>
            <p:nvPr/>
          </p:nvSpPr>
          <p:spPr>
            <a:xfrm>
              <a:off x="1769181" y="3196473"/>
              <a:ext cx="114408" cy="573300"/>
            </a:xfrm>
            <a:custGeom>
              <a:avLst/>
              <a:gdLst/>
              <a:ahLst/>
              <a:cxnLst/>
              <a:rect l="l" t="t" r="r" b="b"/>
              <a:pathLst>
                <a:path w="2811" h="14086" extrusionOk="0">
                  <a:moveTo>
                    <a:pt x="386" y="6230"/>
                  </a:moveTo>
                  <a:cubicBezTo>
                    <a:pt x="376" y="6230"/>
                    <a:pt x="369" y="6240"/>
                    <a:pt x="369" y="6240"/>
                  </a:cubicBezTo>
                  <a:lnTo>
                    <a:pt x="410" y="6247"/>
                  </a:lnTo>
                  <a:lnTo>
                    <a:pt x="410" y="6247"/>
                  </a:lnTo>
                  <a:cubicBezTo>
                    <a:pt x="401" y="6234"/>
                    <a:pt x="393" y="6230"/>
                    <a:pt x="386" y="6230"/>
                  </a:cubicBezTo>
                  <a:close/>
                  <a:moveTo>
                    <a:pt x="2810" y="1"/>
                  </a:moveTo>
                  <a:lnTo>
                    <a:pt x="1620" y="6478"/>
                  </a:lnTo>
                  <a:lnTo>
                    <a:pt x="410" y="6247"/>
                  </a:lnTo>
                  <a:lnTo>
                    <a:pt x="410" y="6247"/>
                  </a:lnTo>
                  <a:cubicBezTo>
                    <a:pt x="447" y="6299"/>
                    <a:pt x="498" y="6496"/>
                    <a:pt x="512" y="7168"/>
                  </a:cubicBezTo>
                  <a:cubicBezTo>
                    <a:pt x="608" y="9847"/>
                    <a:pt x="0" y="14086"/>
                    <a:pt x="0" y="14086"/>
                  </a:cubicBezTo>
                  <a:lnTo>
                    <a:pt x="1131" y="7299"/>
                  </a:lnTo>
                  <a:lnTo>
                    <a:pt x="2155" y="7299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Google Shape;100;p15"/>
            <p:cNvSpPr/>
            <p:nvPr/>
          </p:nvSpPr>
          <p:spPr>
            <a:xfrm>
              <a:off x="2563888" y="2040768"/>
              <a:ext cx="37851" cy="96947"/>
            </a:xfrm>
            <a:custGeom>
              <a:avLst/>
              <a:gdLst/>
              <a:ahLst/>
              <a:cxnLst/>
              <a:rect l="l" t="t" r="r" b="b"/>
              <a:pathLst>
                <a:path w="930" h="2382" extrusionOk="0">
                  <a:moveTo>
                    <a:pt x="274" y="0"/>
                  </a:moveTo>
                  <a:lnTo>
                    <a:pt x="1" y="2382"/>
                  </a:lnTo>
                  <a:cubicBezTo>
                    <a:pt x="1" y="2382"/>
                    <a:pt x="870" y="1655"/>
                    <a:pt x="906" y="1286"/>
                  </a:cubicBezTo>
                  <a:cubicBezTo>
                    <a:pt x="929" y="917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Google Shape;101;p15"/>
            <p:cNvSpPr/>
            <p:nvPr/>
          </p:nvSpPr>
          <p:spPr>
            <a:xfrm>
              <a:off x="1301539" y="4483026"/>
              <a:ext cx="1885590" cy="50427"/>
            </a:xfrm>
            <a:custGeom>
              <a:avLst/>
              <a:gdLst/>
              <a:ahLst/>
              <a:cxnLst/>
              <a:rect l="l" t="t" r="r" b="b"/>
              <a:pathLst>
                <a:path w="46329" h="1239" extrusionOk="0">
                  <a:moveTo>
                    <a:pt x="144" y="1"/>
                  </a:moveTo>
                  <a:cubicBezTo>
                    <a:pt x="72" y="1"/>
                    <a:pt x="1" y="84"/>
                    <a:pt x="1" y="155"/>
                  </a:cubicBezTo>
                  <a:lnTo>
                    <a:pt x="1" y="1096"/>
                  </a:lnTo>
                  <a:cubicBezTo>
                    <a:pt x="1" y="1167"/>
                    <a:pt x="72" y="1239"/>
                    <a:pt x="144" y="1239"/>
                  </a:cubicBezTo>
                  <a:lnTo>
                    <a:pt x="46173" y="1239"/>
                  </a:lnTo>
                  <a:cubicBezTo>
                    <a:pt x="46257" y="1239"/>
                    <a:pt x="46328" y="1167"/>
                    <a:pt x="46328" y="1096"/>
                  </a:cubicBezTo>
                  <a:lnTo>
                    <a:pt x="46328" y="155"/>
                  </a:lnTo>
                  <a:cubicBezTo>
                    <a:pt x="46328" y="84"/>
                    <a:pt x="46257" y="1"/>
                    <a:pt x="46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" name="Google Shape;102;p15"/>
            <p:cNvSpPr/>
            <p:nvPr/>
          </p:nvSpPr>
          <p:spPr>
            <a:xfrm>
              <a:off x="2077361" y="2112969"/>
              <a:ext cx="72731" cy="100814"/>
            </a:xfrm>
            <a:custGeom>
              <a:avLst/>
              <a:gdLst/>
              <a:ahLst/>
              <a:cxnLst/>
              <a:rect l="l" t="t" r="r" b="b"/>
              <a:pathLst>
                <a:path w="1787" h="2477" extrusionOk="0">
                  <a:moveTo>
                    <a:pt x="894" y="0"/>
                  </a:moveTo>
                  <a:cubicBezTo>
                    <a:pt x="406" y="0"/>
                    <a:pt x="1" y="548"/>
                    <a:pt x="1" y="1239"/>
                  </a:cubicBezTo>
                  <a:cubicBezTo>
                    <a:pt x="1" y="1917"/>
                    <a:pt x="406" y="2477"/>
                    <a:pt x="894" y="2477"/>
                  </a:cubicBezTo>
                  <a:cubicBezTo>
                    <a:pt x="1382" y="2477"/>
                    <a:pt x="1787" y="1917"/>
                    <a:pt x="1787" y="1239"/>
                  </a:cubicBezTo>
                  <a:cubicBezTo>
                    <a:pt x="1787" y="572"/>
                    <a:pt x="1382" y="12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Google Shape;103;p15"/>
            <p:cNvSpPr/>
            <p:nvPr/>
          </p:nvSpPr>
          <p:spPr>
            <a:xfrm>
              <a:off x="2366168" y="2112969"/>
              <a:ext cx="72731" cy="100814"/>
            </a:xfrm>
            <a:custGeom>
              <a:avLst/>
              <a:gdLst/>
              <a:ahLst/>
              <a:cxnLst/>
              <a:rect l="l" t="t" r="r" b="b"/>
              <a:pathLst>
                <a:path w="1787" h="2477" extrusionOk="0">
                  <a:moveTo>
                    <a:pt x="894" y="0"/>
                  </a:moveTo>
                  <a:cubicBezTo>
                    <a:pt x="406" y="0"/>
                    <a:pt x="1" y="548"/>
                    <a:pt x="1" y="1239"/>
                  </a:cubicBezTo>
                  <a:cubicBezTo>
                    <a:pt x="1" y="1917"/>
                    <a:pt x="406" y="2477"/>
                    <a:pt x="894" y="2477"/>
                  </a:cubicBezTo>
                  <a:cubicBezTo>
                    <a:pt x="1382" y="2477"/>
                    <a:pt x="1787" y="1917"/>
                    <a:pt x="1787" y="1239"/>
                  </a:cubicBezTo>
                  <a:cubicBezTo>
                    <a:pt x="1787" y="572"/>
                    <a:pt x="1382" y="12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Google Shape;104;p15"/>
            <p:cNvSpPr/>
            <p:nvPr/>
          </p:nvSpPr>
          <p:spPr>
            <a:xfrm>
              <a:off x="1929742" y="2140726"/>
              <a:ext cx="654537" cy="389499"/>
            </a:xfrm>
            <a:custGeom>
              <a:avLst/>
              <a:gdLst/>
              <a:ahLst/>
              <a:cxnLst/>
              <a:rect l="l" t="t" r="r" b="b"/>
              <a:pathLst>
                <a:path w="16082" h="9570" extrusionOk="0">
                  <a:moveTo>
                    <a:pt x="65" y="1"/>
                  </a:moveTo>
                  <a:cubicBezTo>
                    <a:pt x="0" y="1"/>
                    <a:pt x="89" y="603"/>
                    <a:pt x="615" y="2759"/>
                  </a:cubicBezTo>
                  <a:cubicBezTo>
                    <a:pt x="1782" y="7605"/>
                    <a:pt x="7259" y="9570"/>
                    <a:pt x="8224" y="9570"/>
                  </a:cubicBezTo>
                  <a:cubicBezTo>
                    <a:pt x="9188" y="9570"/>
                    <a:pt x="10462" y="8724"/>
                    <a:pt x="13141" y="6557"/>
                  </a:cubicBezTo>
                  <a:cubicBezTo>
                    <a:pt x="15820" y="4379"/>
                    <a:pt x="16082" y="735"/>
                    <a:pt x="16082" y="735"/>
                  </a:cubicBezTo>
                  <a:lnTo>
                    <a:pt x="16082" y="735"/>
                  </a:lnTo>
                  <a:cubicBezTo>
                    <a:pt x="15394" y="1695"/>
                    <a:pt x="13549" y="3294"/>
                    <a:pt x="11894" y="3294"/>
                  </a:cubicBezTo>
                  <a:cubicBezTo>
                    <a:pt x="11372" y="3294"/>
                    <a:pt x="10869" y="3135"/>
                    <a:pt x="10426" y="2747"/>
                  </a:cubicBezTo>
                  <a:cubicBezTo>
                    <a:pt x="9496" y="1926"/>
                    <a:pt x="9035" y="1527"/>
                    <a:pt x="8522" y="1527"/>
                  </a:cubicBezTo>
                  <a:cubicBezTo>
                    <a:pt x="8016" y="1527"/>
                    <a:pt x="7459" y="1914"/>
                    <a:pt x="6354" y="2664"/>
                  </a:cubicBezTo>
                  <a:cubicBezTo>
                    <a:pt x="5759" y="3071"/>
                    <a:pt x="5130" y="3239"/>
                    <a:pt x="4511" y="3239"/>
                  </a:cubicBezTo>
                  <a:cubicBezTo>
                    <a:pt x="2812" y="3239"/>
                    <a:pt x="1179" y="1982"/>
                    <a:pt x="473" y="961"/>
                  </a:cubicBezTo>
                  <a:cubicBezTo>
                    <a:pt x="473" y="961"/>
                    <a:pt x="146" y="1"/>
                    <a:pt x="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Google Shape;105;p15"/>
            <p:cNvSpPr/>
            <p:nvPr/>
          </p:nvSpPr>
          <p:spPr>
            <a:xfrm>
              <a:off x="2004183" y="2745807"/>
              <a:ext cx="51404" cy="251567"/>
            </a:xfrm>
            <a:custGeom>
              <a:avLst/>
              <a:gdLst/>
              <a:ahLst/>
              <a:cxnLst/>
              <a:rect l="l" t="t" r="r" b="b"/>
              <a:pathLst>
                <a:path w="1263" h="6181" fill="none" extrusionOk="0">
                  <a:moveTo>
                    <a:pt x="1" y="1"/>
                  </a:moveTo>
                  <a:cubicBezTo>
                    <a:pt x="25" y="2025"/>
                    <a:pt x="775" y="4097"/>
                    <a:pt x="1263" y="6180"/>
                  </a:cubicBezTo>
                </a:path>
              </a:pathLst>
            </a:custGeom>
            <a:noFill/>
            <a:ln w="387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Google Shape;106;p15"/>
            <p:cNvSpPr/>
            <p:nvPr/>
          </p:nvSpPr>
          <p:spPr>
            <a:xfrm>
              <a:off x="2428683" y="2748249"/>
              <a:ext cx="83394" cy="379446"/>
            </a:xfrm>
            <a:custGeom>
              <a:avLst/>
              <a:gdLst/>
              <a:ahLst/>
              <a:cxnLst/>
              <a:rect l="l" t="t" r="r" b="b"/>
              <a:pathLst>
                <a:path w="2049" h="9323" fill="none" extrusionOk="0">
                  <a:moveTo>
                    <a:pt x="2049" y="0"/>
                  </a:moveTo>
                  <a:cubicBezTo>
                    <a:pt x="1799" y="1489"/>
                    <a:pt x="775" y="2727"/>
                    <a:pt x="418" y="4251"/>
                  </a:cubicBezTo>
                  <a:cubicBezTo>
                    <a:pt x="1" y="6037"/>
                    <a:pt x="287" y="7561"/>
                    <a:pt x="656" y="9323"/>
                  </a:cubicBezTo>
                </a:path>
              </a:pathLst>
            </a:custGeom>
            <a:noFill/>
            <a:ln w="387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Google Shape;107;p15"/>
            <p:cNvSpPr/>
            <p:nvPr/>
          </p:nvSpPr>
          <p:spPr>
            <a:xfrm>
              <a:off x="2445166" y="3074374"/>
              <a:ext cx="10704" cy="53317"/>
            </a:xfrm>
            <a:custGeom>
              <a:avLst/>
              <a:gdLst/>
              <a:ahLst/>
              <a:cxnLst/>
              <a:rect l="l" t="t" r="r" b="b"/>
              <a:pathLst>
                <a:path w="263" h="1310" fill="none" extrusionOk="0">
                  <a:moveTo>
                    <a:pt x="1" y="0"/>
                  </a:moveTo>
                  <a:lnTo>
                    <a:pt x="263" y="1310"/>
                  </a:lnTo>
                </a:path>
              </a:pathLst>
            </a:custGeom>
            <a:noFill/>
            <a:ln w="7450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Google Shape;108;p15"/>
            <p:cNvSpPr/>
            <p:nvPr/>
          </p:nvSpPr>
          <p:spPr>
            <a:xfrm>
              <a:off x="1893723" y="1701334"/>
              <a:ext cx="707040" cy="741188"/>
            </a:xfrm>
            <a:custGeom>
              <a:avLst/>
              <a:gdLst/>
              <a:ahLst/>
              <a:cxnLst/>
              <a:rect l="l" t="t" r="r" b="b"/>
              <a:pathLst>
                <a:path w="17372" h="18211" extrusionOk="0">
                  <a:moveTo>
                    <a:pt x="9314" y="1"/>
                  </a:moveTo>
                  <a:cubicBezTo>
                    <a:pt x="8798" y="1"/>
                    <a:pt x="524" y="4459"/>
                    <a:pt x="524" y="4459"/>
                  </a:cubicBezTo>
                  <a:cubicBezTo>
                    <a:pt x="524" y="4459"/>
                    <a:pt x="0" y="11793"/>
                    <a:pt x="96" y="12662"/>
                  </a:cubicBezTo>
                  <a:cubicBezTo>
                    <a:pt x="179" y="13520"/>
                    <a:pt x="941" y="15936"/>
                    <a:pt x="941" y="15936"/>
                  </a:cubicBezTo>
                  <a:lnTo>
                    <a:pt x="4287" y="17949"/>
                  </a:lnTo>
                  <a:cubicBezTo>
                    <a:pt x="3441" y="15603"/>
                    <a:pt x="2441" y="7376"/>
                    <a:pt x="6144" y="6102"/>
                  </a:cubicBezTo>
                  <a:cubicBezTo>
                    <a:pt x="7364" y="5677"/>
                    <a:pt x="8416" y="5507"/>
                    <a:pt x="9321" y="5507"/>
                  </a:cubicBezTo>
                  <a:cubicBezTo>
                    <a:pt x="11179" y="5507"/>
                    <a:pt x="12415" y="6223"/>
                    <a:pt x="13216" y="6912"/>
                  </a:cubicBezTo>
                  <a:cubicBezTo>
                    <a:pt x="14395" y="7924"/>
                    <a:pt x="13883" y="15817"/>
                    <a:pt x="12919" y="18211"/>
                  </a:cubicBezTo>
                  <a:lnTo>
                    <a:pt x="16955" y="15044"/>
                  </a:lnTo>
                  <a:lnTo>
                    <a:pt x="17372" y="3887"/>
                  </a:lnTo>
                  <a:cubicBezTo>
                    <a:pt x="17372" y="3887"/>
                    <a:pt x="9537" y="185"/>
                    <a:pt x="9335" y="6"/>
                  </a:cubicBezTo>
                  <a:cubicBezTo>
                    <a:pt x="9331" y="3"/>
                    <a:pt x="9324" y="1"/>
                    <a:pt x="9314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Google Shape;109;p15"/>
            <p:cNvSpPr/>
            <p:nvPr/>
          </p:nvSpPr>
          <p:spPr>
            <a:xfrm>
              <a:off x="1790996" y="1390959"/>
              <a:ext cx="944973" cy="1381073"/>
            </a:xfrm>
            <a:custGeom>
              <a:avLst/>
              <a:gdLst/>
              <a:ahLst/>
              <a:cxnLst/>
              <a:rect l="l" t="t" r="r" b="b"/>
              <a:pathLst>
                <a:path w="23218" h="33933" extrusionOk="0">
                  <a:moveTo>
                    <a:pt x="11514" y="0"/>
                  </a:moveTo>
                  <a:cubicBezTo>
                    <a:pt x="10180" y="0"/>
                    <a:pt x="1608" y="5453"/>
                    <a:pt x="786" y="12252"/>
                  </a:cubicBezTo>
                  <a:cubicBezTo>
                    <a:pt x="0" y="19050"/>
                    <a:pt x="1786" y="27492"/>
                    <a:pt x="4763" y="33933"/>
                  </a:cubicBezTo>
                  <a:lnTo>
                    <a:pt x="5775" y="33933"/>
                  </a:lnTo>
                  <a:cubicBezTo>
                    <a:pt x="5775" y="33933"/>
                    <a:pt x="4024" y="21324"/>
                    <a:pt x="4477" y="16240"/>
                  </a:cubicBezTo>
                  <a:cubicBezTo>
                    <a:pt x="4882" y="11525"/>
                    <a:pt x="9085" y="10704"/>
                    <a:pt x="11871" y="10704"/>
                  </a:cubicBezTo>
                  <a:cubicBezTo>
                    <a:pt x="14657" y="10704"/>
                    <a:pt x="17764" y="11525"/>
                    <a:pt x="18312" y="15538"/>
                  </a:cubicBezTo>
                  <a:cubicBezTo>
                    <a:pt x="18883" y="19741"/>
                    <a:pt x="16943" y="33576"/>
                    <a:pt x="16943" y="33576"/>
                  </a:cubicBezTo>
                  <a:lnTo>
                    <a:pt x="18967" y="33933"/>
                  </a:lnTo>
                  <a:cubicBezTo>
                    <a:pt x="21277" y="27396"/>
                    <a:pt x="23217" y="17752"/>
                    <a:pt x="22205" y="12156"/>
                  </a:cubicBezTo>
                  <a:cubicBezTo>
                    <a:pt x="21134" y="6263"/>
                    <a:pt x="12859" y="0"/>
                    <a:pt x="11514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Google Shape;110;p15"/>
            <p:cNvSpPr/>
            <p:nvPr/>
          </p:nvSpPr>
          <p:spPr>
            <a:xfrm>
              <a:off x="1301539" y="3226997"/>
              <a:ext cx="1885590" cy="1256083"/>
            </a:xfrm>
            <a:custGeom>
              <a:avLst/>
              <a:gdLst/>
              <a:ahLst/>
              <a:cxnLst/>
              <a:rect l="l" t="t" r="r" b="b"/>
              <a:pathLst>
                <a:path w="46329" h="30862" extrusionOk="0">
                  <a:moveTo>
                    <a:pt x="441" y="1"/>
                  </a:moveTo>
                  <a:cubicBezTo>
                    <a:pt x="203" y="1"/>
                    <a:pt x="1" y="191"/>
                    <a:pt x="1" y="441"/>
                  </a:cubicBezTo>
                  <a:lnTo>
                    <a:pt x="1" y="30421"/>
                  </a:lnTo>
                  <a:cubicBezTo>
                    <a:pt x="1" y="30671"/>
                    <a:pt x="203" y="30862"/>
                    <a:pt x="441" y="30862"/>
                  </a:cubicBezTo>
                  <a:lnTo>
                    <a:pt x="45876" y="30862"/>
                  </a:lnTo>
                  <a:cubicBezTo>
                    <a:pt x="46138" y="30862"/>
                    <a:pt x="46328" y="30671"/>
                    <a:pt x="46328" y="30421"/>
                  </a:cubicBezTo>
                  <a:lnTo>
                    <a:pt x="46328" y="441"/>
                  </a:lnTo>
                  <a:cubicBezTo>
                    <a:pt x="46328" y="191"/>
                    <a:pt x="46138" y="1"/>
                    <a:pt x="45876" y="1"/>
                  </a:cubicBezTo>
                  <a:close/>
                </a:path>
              </a:pathLst>
            </a:custGeom>
            <a:solidFill>
              <a:srgbClr val="D12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Google Shape;111;p15"/>
            <p:cNvSpPr/>
            <p:nvPr/>
          </p:nvSpPr>
          <p:spPr>
            <a:xfrm>
              <a:off x="1092220" y="3508638"/>
              <a:ext cx="330525" cy="521367"/>
            </a:xfrm>
            <a:custGeom>
              <a:avLst/>
              <a:gdLst/>
              <a:ahLst/>
              <a:cxnLst/>
              <a:rect l="l" t="t" r="r" b="b"/>
              <a:pathLst>
                <a:path w="8121" h="12810" extrusionOk="0">
                  <a:moveTo>
                    <a:pt x="3652" y="0"/>
                  </a:moveTo>
                  <a:cubicBezTo>
                    <a:pt x="2300" y="0"/>
                    <a:pt x="1546" y="755"/>
                    <a:pt x="2001" y="2010"/>
                  </a:cubicBezTo>
                  <a:cubicBezTo>
                    <a:pt x="1882" y="2427"/>
                    <a:pt x="286" y="3380"/>
                    <a:pt x="1310" y="4404"/>
                  </a:cubicBezTo>
                  <a:cubicBezTo>
                    <a:pt x="1191" y="4701"/>
                    <a:pt x="0" y="5225"/>
                    <a:pt x="893" y="7035"/>
                  </a:cubicBezTo>
                  <a:cubicBezTo>
                    <a:pt x="393" y="8095"/>
                    <a:pt x="691" y="8976"/>
                    <a:pt x="1691" y="9749"/>
                  </a:cubicBezTo>
                  <a:cubicBezTo>
                    <a:pt x="2120" y="10071"/>
                    <a:pt x="2501" y="10952"/>
                    <a:pt x="3679" y="11952"/>
                  </a:cubicBezTo>
                  <a:cubicBezTo>
                    <a:pt x="4287" y="12476"/>
                    <a:pt x="5144" y="12809"/>
                    <a:pt x="5144" y="12809"/>
                  </a:cubicBezTo>
                  <a:lnTo>
                    <a:pt x="5120" y="8785"/>
                  </a:lnTo>
                  <a:cubicBezTo>
                    <a:pt x="6489" y="8726"/>
                    <a:pt x="7299" y="8404"/>
                    <a:pt x="7501" y="7630"/>
                  </a:cubicBezTo>
                  <a:cubicBezTo>
                    <a:pt x="7501" y="6928"/>
                    <a:pt x="5703" y="6975"/>
                    <a:pt x="5739" y="6904"/>
                  </a:cubicBezTo>
                  <a:cubicBezTo>
                    <a:pt x="6192" y="6785"/>
                    <a:pt x="7561" y="6975"/>
                    <a:pt x="7906" y="5785"/>
                  </a:cubicBezTo>
                  <a:cubicBezTo>
                    <a:pt x="8120" y="4916"/>
                    <a:pt x="6037" y="4749"/>
                    <a:pt x="5263" y="4701"/>
                  </a:cubicBezTo>
                  <a:cubicBezTo>
                    <a:pt x="5261" y="4696"/>
                    <a:pt x="5270" y="4694"/>
                    <a:pt x="5290" y="4694"/>
                  </a:cubicBezTo>
                  <a:cubicBezTo>
                    <a:pt x="5391" y="4694"/>
                    <a:pt x="5768" y="4752"/>
                    <a:pt x="6197" y="4752"/>
                  </a:cubicBezTo>
                  <a:cubicBezTo>
                    <a:pt x="6667" y="4752"/>
                    <a:pt x="7199" y="4683"/>
                    <a:pt x="7501" y="4392"/>
                  </a:cubicBezTo>
                  <a:cubicBezTo>
                    <a:pt x="7918" y="3999"/>
                    <a:pt x="7906" y="3451"/>
                    <a:pt x="7608" y="3106"/>
                  </a:cubicBezTo>
                  <a:cubicBezTo>
                    <a:pt x="7311" y="2772"/>
                    <a:pt x="5322" y="2332"/>
                    <a:pt x="5287" y="2272"/>
                  </a:cubicBezTo>
                  <a:cubicBezTo>
                    <a:pt x="5600" y="2272"/>
                    <a:pt x="5914" y="2323"/>
                    <a:pt x="6163" y="2323"/>
                  </a:cubicBezTo>
                  <a:cubicBezTo>
                    <a:pt x="6367" y="2323"/>
                    <a:pt x="6528" y="2289"/>
                    <a:pt x="6608" y="2165"/>
                  </a:cubicBezTo>
                  <a:cubicBezTo>
                    <a:pt x="7251" y="1237"/>
                    <a:pt x="6037" y="498"/>
                    <a:pt x="5061" y="224"/>
                  </a:cubicBezTo>
                  <a:cubicBezTo>
                    <a:pt x="4546" y="73"/>
                    <a:pt x="4071" y="0"/>
                    <a:pt x="365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Google Shape;112;p15"/>
            <p:cNvSpPr/>
            <p:nvPr/>
          </p:nvSpPr>
          <p:spPr>
            <a:xfrm>
              <a:off x="1215296" y="3585520"/>
              <a:ext cx="92104" cy="15629"/>
            </a:xfrm>
            <a:custGeom>
              <a:avLst/>
              <a:gdLst/>
              <a:ahLst/>
              <a:cxnLst/>
              <a:rect l="l" t="t" r="r" b="b"/>
              <a:pathLst>
                <a:path w="2263" h="384" extrusionOk="0">
                  <a:moveTo>
                    <a:pt x="146" y="1"/>
                  </a:moveTo>
                  <a:cubicBezTo>
                    <a:pt x="54" y="1"/>
                    <a:pt x="1" y="2"/>
                    <a:pt x="1" y="2"/>
                  </a:cubicBezTo>
                  <a:lnTo>
                    <a:pt x="2263" y="383"/>
                  </a:lnTo>
                  <a:cubicBezTo>
                    <a:pt x="1737" y="33"/>
                    <a:pt x="557" y="1"/>
                    <a:pt x="14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Google Shape;113;p15"/>
            <p:cNvSpPr/>
            <p:nvPr/>
          </p:nvSpPr>
          <p:spPr>
            <a:xfrm>
              <a:off x="1192993" y="3686821"/>
              <a:ext cx="138665" cy="15100"/>
            </a:xfrm>
            <a:custGeom>
              <a:avLst/>
              <a:gdLst/>
              <a:ahLst/>
              <a:cxnLst/>
              <a:rect l="l" t="t" r="r" b="b"/>
              <a:pathLst>
                <a:path w="3407" h="371" extrusionOk="0">
                  <a:moveTo>
                    <a:pt x="225" y="0"/>
                  </a:moveTo>
                  <a:cubicBezTo>
                    <a:pt x="84" y="0"/>
                    <a:pt x="1" y="2"/>
                    <a:pt x="1" y="2"/>
                  </a:cubicBezTo>
                  <a:lnTo>
                    <a:pt x="3406" y="371"/>
                  </a:lnTo>
                  <a:cubicBezTo>
                    <a:pt x="2582" y="32"/>
                    <a:pt x="844" y="0"/>
                    <a:pt x="2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Google Shape;114;p15"/>
            <p:cNvSpPr/>
            <p:nvPr/>
          </p:nvSpPr>
          <p:spPr>
            <a:xfrm>
              <a:off x="1178951" y="3781610"/>
              <a:ext cx="146886" cy="8018"/>
            </a:xfrm>
            <a:custGeom>
              <a:avLst/>
              <a:gdLst/>
              <a:ahLst/>
              <a:cxnLst/>
              <a:rect l="l" t="t" r="r" b="b"/>
              <a:pathLst>
                <a:path w="3609" h="197" extrusionOk="0">
                  <a:moveTo>
                    <a:pt x="1526" y="0"/>
                  </a:moveTo>
                  <a:cubicBezTo>
                    <a:pt x="994" y="0"/>
                    <a:pt x="447" y="47"/>
                    <a:pt x="1" y="185"/>
                  </a:cubicBezTo>
                  <a:lnTo>
                    <a:pt x="3608" y="197"/>
                  </a:lnTo>
                  <a:cubicBezTo>
                    <a:pt x="3608" y="189"/>
                    <a:pt x="2598" y="0"/>
                    <a:pt x="15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Google Shape;115;p15"/>
            <p:cNvSpPr/>
            <p:nvPr/>
          </p:nvSpPr>
          <p:spPr>
            <a:xfrm>
              <a:off x="1164910" y="3863742"/>
              <a:ext cx="135734" cy="15873"/>
            </a:xfrm>
            <a:custGeom>
              <a:avLst/>
              <a:gdLst/>
              <a:ahLst/>
              <a:cxnLst/>
              <a:rect l="l" t="t" r="r" b="b"/>
              <a:pathLst>
                <a:path w="3335" h="390" extrusionOk="0">
                  <a:moveTo>
                    <a:pt x="0" y="1"/>
                  </a:moveTo>
                  <a:cubicBezTo>
                    <a:pt x="0" y="1"/>
                    <a:pt x="1606" y="389"/>
                    <a:pt x="3007" y="389"/>
                  </a:cubicBezTo>
                  <a:cubicBezTo>
                    <a:pt x="3118" y="389"/>
                    <a:pt x="3227" y="387"/>
                    <a:pt x="3334" y="382"/>
                  </a:cubicBezTo>
                  <a:lnTo>
                    <a:pt x="3334" y="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Google Shape;116;p15"/>
            <p:cNvSpPr/>
            <p:nvPr/>
          </p:nvSpPr>
          <p:spPr>
            <a:xfrm>
              <a:off x="2600721" y="4533413"/>
              <a:ext cx="364428" cy="137485"/>
            </a:xfrm>
            <a:custGeom>
              <a:avLst/>
              <a:gdLst/>
              <a:ahLst/>
              <a:cxnLst/>
              <a:rect l="l" t="t" r="r" b="b"/>
              <a:pathLst>
                <a:path w="8954" h="3378" extrusionOk="0">
                  <a:moveTo>
                    <a:pt x="1" y="1"/>
                  </a:moveTo>
                  <a:cubicBezTo>
                    <a:pt x="485" y="1874"/>
                    <a:pt x="2565" y="3377"/>
                    <a:pt x="4873" y="3377"/>
                  </a:cubicBezTo>
                  <a:cubicBezTo>
                    <a:pt x="6249" y="3377"/>
                    <a:pt x="7705" y="2844"/>
                    <a:pt x="8954" y="1537"/>
                  </a:cubicBezTo>
                  <a:lnTo>
                    <a:pt x="7644" y="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Google Shape;117;p15"/>
            <p:cNvSpPr/>
            <p:nvPr/>
          </p:nvSpPr>
          <p:spPr>
            <a:xfrm>
              <a:off x="2649683" y="4533413"/>
              <a:ext cx="474928" cy="92877"/>
            </a:xfrm>
            <a:custGeom>
              <a:avLst/>
              <a:gdLst/>
              <a:ahLst/>
              <a:cxnLst/>
              <a:rect l="l" t="t" r="r" b="b"/>
              <a:pathLst>
                <a:path w="11669" h="2282" extrusionOk="0">
                  <a:moveTo>
                    <a:pt x="0" y="1"/>
                  </a:moveTo>
                  <a:cubicBezTo>
                    <a:pt x="0" y="1"/>
                    <a:pt x="429" y="1084"/>
                    <a:pt x="1834" y="1287"/>
                  </a:cubicBezTo>
                  <a:cubicBezTo>
                    <a:pt x="1834" y="1287"/>
                    <a:pt x="2152" y="2282"/>
                    <a:pt x="5073" y="2282"/>
                  </a:cubicBezTo>
                  <a:cubicBezTo>
                    <a:pt x="5299" y="2282"/>
                    <a:pt x="5540" y="2276"/>
                    <a:pt x="5798" y="2263"/>
                  </a:cubicBezTo>
                  <a:cubicBezTo>
                    <a:pt x="7549" y="2180"/>
                    <a:pt x="7977" y="2096"/>
                    <a:pt x="9180" y="1442"/>
                  </a:cubicBezTo>
                  <a:cubicBezTo>
                    <a:pt x="11668" y="1132"/>
                    <a:pt x="11001" y="1"/>
                    <a:pt x="11001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1" name="Google Shape;118;p15"/>
            <p:cNvSpPr/>
            <p:nvPr/>
          </p:nvSpPr>
          <p:spPr>
            <a:xfrm>
              <a:off x="2043946" y="2952235"/>
              <a:ext cx="11640" cy="45625"/>
            </a:xfrm>
            <a:custGeom>
              <a:avLst/>
              <a:gdLst/>
              <a:ahLst/>
              <a:cxnLst/>
              <a:rect l="l" t="t" r="r" b="b"/>
              <a:pathLst>
                <a:path w="286" h="1121" fill="none" extrusionOk="0">
                  <a:moveTo>
                    <a:pt x="286" y="1120"/>
                  </a:moveTo>
                  <a:lnTo>
                    <a:pt x="0" y="1"/>
                  </a:lnTo>
                </a:path>
              </a:pathLst>
            </a:custGeom>
            <a:noFill/>
            <a:ln w="7450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Google Shape;119;p15"/>
            <p:cNvSpPr/>
            <p:nvPr/>
          </p:nvSpPr>
          <p:spPr>
            <a:xfrm>
              <a:off x="1964459" y="3547873"/>
              <a:ext cx="589784" cy="661416"/>
            </a:xfrm>
            <a:custGeom>
              <a:avLst/>
              <a:gdLst/>
              <a:ahLst/>
              <a:cxnLst/>
              <a:rect l="l" t="t" r="r" b="b"/>
              <a:pathLst>
                <a:path w="14491" h="16251" extrusionOk="0">
                  <a:moveTo>
                    <a:pt x="7267" y="0"/>
                  </a:moveTo>
                  <a:cubicBezTo>
                    <a:pt x="7222" y="0"/>
                    <a:pt x="7177" y="12"/>
                    <a:pt x="7132" y="34"/>
                  </a:cubicBezTo>
                  <a:cubicBezTo>
                    <a:pt x="4947" y="1375"/>
                    <a:pt x="2774" y="1583"/>
                    <a:pt x="1592" y="1583"/>
                  </a:cubicBezTo>
                  <a:cubicBezTo>
                    <a:pt x="1557" y="1583"/>
                    <a:pt x="1522" y="1583"/>
                    <a:pt x="1489" y="1582"/>
                  </a:cubicBezTo>
                  <a:cubicBezTo>
                    <a:pt x="894" y="1558"/>
                    <a:pt x="524" y="1499"/>
                    <a:pt x="524" y="1499"/>
                  </a:cubicBezTo>
                  <a:cubicBezTo>
                    <a:pt x="508" y="1496"/>
                    <a:pt x="491" y="1495"/>
                    <a:pt x="474" y="1495"/>
                  </a:cubicBezTo>
                  <a:cubicBezTo>
                    <a:pt x="420" y="1495"/>
                    <a:pt x="368" y="1510"/>
                    <a:pt x="322" y="1546"/>
                  </a:cubicBezTo>
                  <a:cubicBezTo>
                    <a:pt x="263" y="1594"/>
                    <a:pt x="227" y="1666"/>
                    <a:pt x="227" y="1725"/>
                  </a:cubicBezTo>
                  <a:cubicBezTo>
                    <a:pt x="227" y="1773"/>
                    <a:pt x="1" y="6535"/>
                    <a:pt x="2680" y="11417"/>
                  </a:cubicBezTo>
                  <a:cubicBezTo>
                    <a:pt x="3513" y="12953"/>
                    <a:pt x="4846" y="14429"/>
                    <a:pt x="6942" y="16191"/>
                  </a:cubicBezTo>
                  <a:cubicBezTo>
                    <a:pt x="6990" y="16239"/>
                    <a:pt x="7049" y="16251"/>
                    <a:pt x="7109" y="16251"/>
                  </a:cubicBezTo>
                  <a:cubicBezTo>
                    <a:pt x="7168" y="16251"/>
                    <a:pt x="7204" y="16239"/>
                    <a:pt x="7263" y="16191"/>
                  </a:cubicBezTo>
                  <a:cubicBezTo>
                    <a:pt x="9276" y="14679"/>
                    <a:pt x="10692" y="13203"/>
                    <a:pt x="11585" y="11702"/>
                  </a:cubicBezTo>
                  <a:cubicBezTo>
                    <a:pt x="14431" y="6940"/>
                    <a:pt x="14491" y="2058"/>
                    <a:pt x="14491" y="1999"/>
                  </a:cubicBezTo>
                  <a:cubicBezTo>
                    <a:pt x="14491" y="1927"/>
                    <a:pt x="14455" y="1844"/>
                    <a:pt x="14395" y="1808"/>
                  </a:cubicBezTo>
                  <a:cubicBezTo>
                    <a:pt x="14349" y="1771"/>
                    <a:pt x="14302" y="1741"/>
                    <a:pt x="14250" y="1741"/>
                  </a:cubicBezTo>
                  <a:cubicBezTo>
                    <a:pt x="14236" y="1741"/>
                    <a:pt x="14220" y="1744"/>
                    <a:pt x="14205" y="1749"/>
                  </a:cubicBezTo>
                  <a:cubicBezTo>
                    <a:pt x="14205" y="1749"/>
                    <a:pt x="13776" y="1785"/>
                    <a:pt x="13121" y="1785"/>
                  </a:cubicBezTo>
                  <a:cubicBezTo>
                    <a:pt x="11871" y="1773"/>
                    <a:pt x="9454" y="1511"/>
                    <a:pt x="7418" y="46"/>
                  </a:cubicBezTo>
                  <a:cubicBezTo>
                    <a:pt x="7368" y="15"/>
                    <a:pt x="7318" y="0"/>
                    <a:pt x="7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Google Shape;120;p15"/>
            <p:cNvSpPr/>
            <p:nvPr/>
          </p:nvSpPr>
          <p:spPr>
            <a:xfrm>
              <a:off x="2223718" y="3729027"/>
              <a:ext cx="79528" cy="306797"/>
            </a:xfrm>
            <a:custGeom>
              <a:avLst/>
              <a:gdLst/>
              <a:ahLst/>
              <a:cxnLst/>
              <a:rect l="l" t="t" r="r" b="b"/>
              <a:pathLst>
                <a:path w="1954" h="7538" extrusionOk="0">
                  <a:moveTo>
                    <a:pt x="120" y="1"/>
                  </a:moveTo>
                  <a:lnTo>
                    <a:pt x="477" y="4799"/>
                  </a:lnTo>
                  <a:lnTo>
                    <a:pt x="1548" y="4799"/>
                  </a:lnTo>
                  <a:lnTo>
                    <a:pt x="1905" y="1"/>
                  </a:lnTo>
                  <a:close/>
                  <a:moveTo>
                    <a:pt x="1001" y="5585"/>
                  </a:moveTo>
                  <a:cubicBezTo>
                    <a:pt x="453" y="5585"/>
                    <a:pt x="0" y="6025"/>
                    <a:pt x="0" y="6537"/>
                  </a:cubicBezTo>
                  <a:cubicBezTo>
                    <a:pt x="0" y="7078"/>
                    <a:pt x="430" y="7537"/>
                    <a:pt x="980" y="7537"/>
                  </a:cubicBezTo>
                  <a:cubicBezTo>
                    <a:pt x="987" y="7537"/>
                    <a:pt x="994" y="7537"/>
                    <a:pt x="1001" y="7537"/>
                  </a:cubicBezTo>
                  <a:cubicBezTo>
                    <a:pt x="1524" y="7537"/>
                    <a:pt x="1953" y="7085"/>
                    <a:pt x="1953" y="6537"/>
                  </a:cubicBezTo>
                  <a:cubicBezTo>
                    <a:pt x="1953" y="6025"/>
                    <a:pt x="1524" y="5585"/>
                    <a:pt x="1001" y="5585"/>
                  </a:cubicBezTo>
                  <a:close/>
                </a:path>
              </a:pathLst>
            </a:custGeom>
            <a:solidFill>
              <a:srgbClr val="D12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Google Shape;121;p15"/>
            <p:cNvSpPr/>
            <p:nvPr/>
          </p:nvSpPr>
          <p:spPr>
            <a:xfrm>
              <a:off x="2632711" y="2657611"/>
              <a:ext cx="401750" cy="366422"/>
            </a:xfrm>
            <a:custGeom>
              <a:avLst/>
              <a:gdLst/>
              <a:ahLst/>
              <a:cxnLst/>
              <a:rect l="l" t="t" r="r" b="b"/>
              <a:pathLst>
                <a:path w="9871" h="9003" extrusionOk="0">
                  <a:moveTo>
                    <a:pt x="7620" y="1"/>
                  </a:moveTo>
                  <a:cubicBezTo>
                    <a:pt x="6382" y="1"/>
                    <a:pt x="5394" y="1001"/>
                    <a:pt x="5394" y="2227"/>
                  </a:cubicBezTo>
                  <a:cubicBezTo>
                    <a:pt x="5394" y="2739"/>
                    <a:pt x="5572" y="3216"/>
                    <a:pt x="5846" y="3585"/>
                  </a:cubicBezTo>
                  <a:lnTo>
                    <a:pt x="2334" y="6621"/>
                  </a:lnTo>
                  <a:cubicBezTo>
                    <a:pt x="2084" y="6383"/>
                    <a:pt x="1762" y="6228"/>
                    <a:pt x="1381" y="6228"/>
                  </a:cubicBezTo>
                  <a:cubicBezTo>
                    <a:pt x="631" y="6228"/>
                    <a:pt x="0" y="6859"/>
                    <a:pt x="0" y="7621"/>
                  </a:cubicBezTo>
                  <a:cubicBezTo>
                    <a:pt x="0" y="8371"/>
                    <a:pt x="631" y="9002"/>
                    <a:pt x="1381" y="9002"/>
                  </a:cubicBezTo>
                  <a:cubicBezTo>
                    <a:pt x="2143" y="9002"/>
                    <a:pt x="2774" y="8371"/>
                    <a:pt x="2774" y="7621"/>
                  </a:cubicBezTo>
                  <a:cubicBezTo>
                    <a:pt x="2774" y="7323"/>
                    <a:pt x="2667" y="7038"/>
                    <a:pt x="2513" y="6811"/>
                  </a:cubicBezTo>
                  <a:lnTo>
                    <a:pt x="6025" y="3775"/>
                  </a:lnTo>
                  <a:cubicBezTo>
                    <a:pt x="6430" y="4192"/>
                    <a:pt x="7001" y="4466"/>
                    <a:pt x="7632" y="4466"/>
                  </a:cubicBezTo>
                  <a:cubicBezTo>
                    <a:pt x="8870" y="4466"/>
                    <a:pt x="9871" y="3466"/>
                    <a:pt x="9871" y="2227"/>
                  </a:cubicBezTo>
                  <a:cubicBezTo>
                    <a:pt x="9835" y="1001"/>
                    <a:pt x="8847" y="1"/>
                    <a:pt x="762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Google Shape;122;p15"/>
            <p:cNvSpPr/>
            <p:nvPr/>
          </p:nvSpPr>
          <p:spPr>
            <a:xfrm>
              <a:off x="2264418" y="4879399"/>
              <a:ext cx="914936" cy="109564"/>
            </a:xfrm>
            <a:custGeom>
              <a:avLst/>
              <a:gdLst/>
              <a:ahLst/>
              <a:cxnLst/>
              <a:rect l="l" t="t" r="r" b="b"/>
              <a:pathLst>
                <a:path w="22480" h="2692" extrusionOk="0">
                  <a:moveTo>
                    <a:pt x="1" y="1"/>
                  </a:moveTo>
                  <a:lnTo>
                    <a:pt x="1" y="2692"/>
                  </a:lnTo>
                  <a:lnTo>
                    <a:pt x="22480" y="2692"/>
                  </a:lnTo>
                  <a:lnTo>
                    <a:pt x="22480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Google Shape;123;p15"/>
            <p:cNvSpPr/>
            <p:nvPr/>
          </p:nvSpPr>
          <p:spPr>
            <a:xfrm>
              <a:off x="2434014" y="5036907"/>
              <a:ext cx="745828" cy="54294"/>
            </a:xfrm>
            <a:custGeom>
              <a:avLst/>
              <a:gdLst/>
              <a:ahLst/>
              <a:cxnLst/>
              <a:rect l="l" t="t" r="r" b="b"/>
              <a:pathLst>
                <a:path w="18325" h="1334" extrusionOk="0">
                  <a:moveTo>
                    <a:pt x="1" y="1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Google Shape;124;p15"/>
            <p:cNvSpPr/>
            <p:nvPr/>
          </p:nvSpPr>
          <p:spPr>
            <a:xfrm>
              <a:off x="2434014" y="5126079"/>
              <a:ext cx="745828" cy="54294"/>
            </a:xfrm>
            <a:custGeom>
              <a:avLst/>
              <a:gdLst/>
              <a:ahLst/>
              <a:cxnLst/>
              <a:rect l="l" t="t" r="r" b="b"/>
              <a:pathLst>
                <a:path w="18325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Google Shape;125;p15"/>
            <p:cNvSpPr/>
            <p:nvPr/>
          </p:nvSpPr>
          <p:spPr>
            <a:xfrm>
              <a:off x="2689895" y="5214764"/>
              <a:ext cx="489947" cy="54782"/>
            </a:xfrm>
            <a:custGeom>
              <a:avLst/>
              <a:gdLst/>
              <a:ahLst/>
              <a:cxnLst/>
              <a:rect l="l" t="t" r="r" b="b"/>
              <a:pathLst>
                <a:path w="12038" h="1346" extrusionOk="0">
                  <a:moveTo>
                    <a:pt x="0" y="0"/>
                  </a:moveTo>
                  <a:lnTo>
                    <a:pt x="0" y="1345"/>
                  </a:lnTo>
                  <a:lnTo>
                    <a:pt x="12037" y="1345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Google Shape;126;p15"/>
            <p:cNvSpPr/>
            <p:nvPr/>
          </p:nvSpPr>
          <p:spPr>
            <a:xfrm>
              <a:off x="2894859" y="2508365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7" y="1"/>
                  </a:moveTo>
                  <a:cubicBezTo>
                    <a:pt x="524" y="1"/>
                    <a:pt x="1" y="525"/>
                    <a:pt x="1" y="1168"/>
                  </a:cubicBezTo>
                  <a:cubicBezTo>
                    <a:pt x="1" y="1811"/>
                    <a:pt x="524" y="2323"/>
                    <a:pt x="1167" y="2323"/>
                  </a:cubicBezTo>
                  <a:cubicBezTo>
                    <a:pt x="1810" y="2323"/>
                    <a:pt x="2322" y="1811"/>
                    <a:pt x="2322" y="1168"/>
                  </a:cubicBezTo>
                  <a:cubicBezTo>
                    <a:pt x="2322" y="525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Google Shape;127;p15"/>
            <p:cNvSpPr/>
            <p:nvPr/>
          </p:nvSpPr>
          <p:spPr>
            <a:xfrm>
              <a:off x="-1006072" y="1271750"/>
              <a:ext cx="486039" cy="429385"/>
            </a:xfrm>
            <a:custGeom>
              <a:avLst/>
              <a:gdLst/>
              <a:ahLst/>
              <a:cxnLst/>
              <a:rect l="l" t="t" r="r" b="b"/>
              <a:pathLst>
                <a:path w="11942" h="10550" extrusionOk="0">
                  <a:moveTo>
                    <a:pt x="7370" y="0"/>
                  </a:moveTo>
                  <a:lnTo>
                    <a:pt x="0" y="10549"/>
                  </a:lnTo>
                  <a:lnTo>
                    <a:pt x="4572" y="10549"/>
                  </a:lnTo>
                  <a:lnTo>
                    <a:pt x="1194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Google Shape;128;p15"/>
            <p:cNvSpPr/>
            <p:nvPr/>
          </p:nvSpPr>
          <p:spPr>
            <a:xfrm>
              <a:off x="-705666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Google Shape;129;p15"/>
            <p:cNvSpPr/>
            <p:nvPr/>
          </p:nvSpPr>
          <p:spPr>
            <a:xfrm>
              <a:off x="-405219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Google Shape;130;p15"/>
            <p:cNvSpPr/>
            <p:nvPr/>
          </p:nvSpPr>
          <p:spPr>
            <a:xfrm>
              <a:off x="-105261" y="1271750"/>
              <a:ext cx="486080" cy="429385"/>
            </a:xfrm>
            <a:custGeom>
              <a:avLst/>
              <a:gdLst/>
              <a:ahLst/>
              <a:cxnLst/>
              <a:rect l="l" t="t" r="r" b="b"/>
              <a:pathLst>
                <a:path w="11943" h="10550" extrusionOk="0">
                  <a:moveTo>
                    <a:pt x="7371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Google Shape;131;p15"/>
            <p:cNvSpPr/>
            <p:nvPr/>
          </p:nvSpPr>
          <p:spPr>
            <a:xfrm>
              <a:off x="195186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Google Shape;132;p15"/>
            <p:cNvSpPr/>
            <p:nvPr/>
          </p:nvSpPr>
          <p:spPr>
            <a:xfrm>
              <a:off x="495633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61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Google Shape;133;p15"/>
            <p:cNvSpPr/>
            <p:nvPr/>
          </p:nvSpPr>
          <p:spPr>
            <a:xfrm>
              <a:off x="792702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46" y="0"/>
                  </a:moveTo>
                  <a:lnTo>
                    <a:pt x="0" y="10549"/>
                  </a:lnTo>
                  <a:lnTo>
                    <a:pt x="4560" y="10549"/>
                  </a:lnTo>
                  <a:lnTo>
                    <a:pt x="1191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7571" y="6016506"/>
            <a:ext cx="247650" cy="390525"/>
          </a:xfrm>
          <a:prstGeom prst="rect">
            <a:avLst/>
          </a:prstGeom>
        </p:spPr>
      </p:pic>
      <p:sp>
        <p:nvSpPr>
          <p:cNvPr id="2" name="Google Shape;54;p15"/>
          <p:cNvSpPr txBox="1"/>
          <p:nvPr>
            <p:custDataLst>
              <p:tags r:id="rId2"/>
            </p:custDataLst>
          </p:nvPr>
        </p:nvSpPr>
        <p:spPr>
          <a:xfrm>
            <a:off x="2731135" y="1773555"/>
            <a:ext cx="6729730" cy="209804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/>
            </a:pPr>
            <a:r>
              <a:rPr kumimoji="0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Arial" panose="020B0604020202020204"/>
              </a:rPr>
              <a:t>Malicious Code Analysis</a:t>
            </a: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charset="0"/>
              <a:cs typeface="Arial Black" panose="020B0A04020102020204" charset="0"/>
              <a:sym typeface="Arial" panose="020B0604020202020204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9085" y="109855"/>
            <a:ext cx="1848142" cy="12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Google Shape;55;p15"/>
          <p:cNvSpPr txBox="1"/>
          <p:nvPr>
            <p:custDataLst>
              <p:tags r:id="rId5"/>
            </p:custDataLst>
          </p:nvPr>
        </p:nvSpPr>
        <p:spPr>
          <a:xfrm>
            <a:off x="4536123" y="4035425"/>
            <a:ext cx="3119755" cy="74993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kumimoji="0" lang="en-US" altLang="en-GB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charset="0"/>
                <a:cs typeface="Palatino Linotype" panose="02040502050505030304" charset="0"/>
                <a:sym typeface="Arial" panose="020B0604020202020204"/>
              </a:rPr>
              <a:t>Fangtian Zhong</a:t>
            </a:r>
            <a:endParaRPr kumimoji="0" lang="en-US" altLang="en-GB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charset="0"/>
              <a:cs typeface="Palatino Linotype" panose="02040502050505030304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kumimoji="0" lang="en-US" altLang="en-GB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charset="0"/>
                <a:cs typeface="Palatino Linotype" panose="02040502050505030304" charset="0"/>
                <a:sym typeface="Arial" panose="020B0604020202020204"/>
              </a:rPr>
              <a:t>CSCI 591</a:t>
            </a:r>
            <a:endParaRPr kumimoji="0" lang="en-US" altLang="en-GB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charset="0"/>
              <a:cs typeface="Palatino Linotype" panose="02040502050505030304" charset="0"/>
              <a:sym typeface="Arial" panose="020B0604020202020204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886710" y="5492115"/>
            <a:ext cx="6418580" cy="11398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Gianforte School of Computing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charset="0"/>
                <a:ea typeface="+mn-ea"/>
                <a:cs typeface="Palatino Linotype" panose="02040502050505030304" charset="0"/>
                <a:sym typeface="+mn-ea"/>
              </a:rPr>
              <a:t>Norm Asbjornson College of Engineering</a:t>
            </a:r>
            <a:endParaRPr kumimoji="0" lang="en-US" alt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charset="0"/>
              <a:ea typeface="+mn-ea"/>
              <a:cs typeface="Palatino Linotype" panose="02040502050505030304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E-mail: fangtian.zhong@montana.edu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</p:txBody>
      </p:sp>
      <p:sp>
        <p:nvSpPr>
          <p:cNvPr id="173" name="矩形 172"/>
          <p:cNvSpPr/>
          <p:nvPr>
            <p:custDataLst>
              <p:tags r:id="rId7"/>
            </p:custDataLst>
          </p:nvPr>
        </p:nvSpPr>
        <p:spPr>
          <a:xfrm>
            <a:off x="9970770" y="109855"/>
            <a:ext cx="1960245" cy="55308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2023.12.06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/>
          <a:srcRect t="4519" b="16150"/>
          <a:stretch>
            <a:fillRect/>
          </a:stretch>
        </p:blipFill>
        <p:spPr>
          <a:xfrm>
            <a:off x="0" y="-32385"/>
            <a:ext cx="12179935" cy="688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-32385"/>
            <a:ext cx="12192000" cy="690054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阿里巴巴普惠体 R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15" name="矩形 114"/>
          <p:cNvSpPr/>
          <p:nvPr/>
        </p:nvSpPr>
        <p:spPr bwMode="auto">
          <a:xfrm>
            <a:off x="-19050" y="2219960"/>
            <a:ext cx="1219898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charset="0"/>
                <a:ea typeface="思源黑体 CN Heavy" panose="020B0A00000000000000" charset="-122"/>
                <a:cs typeface="Arial Black" panose="020B0A04020102020204" charset="0"/>
                <a:sym typeface="思源黑体 CN Normal" panose="020B0400000000000000" charset="-122"/>
              </a:rPr>
              <a:t>THE END</a:t>
            </a:r>
            <a:endParaRPr kumimoji="0" lang="en-US" altLang="zh-CN" sz="60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charset="0"/>
              <a:ea typeface="思源黑体 CN Heavy" panose="020B0A00000000000000" charset="-122"/>
              <a:cs typeface="Arial Black" panose="020B0A04020102020204" charset="0"/>
              <a:sym typeface="思源黑体 CN Normal" panose="020B0400000000000000" charset="-122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9640129" y="6095138"/>
            <a:ext cx="2379149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2023.12.06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768215" y="3272790"/>
            <a:ext cx="265557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华文楷体" panose="02010600040101010101" pitchFamily="2" charset="-122"/>
                <a:cs typeface="Palatino Linotype" panose="02040502050505030304" charset="0"/>
                <a:sym typeface="+mn-ea"/>
              </a:rPr>
              <a:t>Fangtian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华文楷体" panose="02010600040101010101" pitchFamily="2" charset="-122"/>
                <a:cs typeface="Palatino Linotype" panose="02040502050505030304" charset="0"/>
                <a:sym typeface="+mn-ea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华文楷体" panose="02010600040101010101" pitchFamily="2" charset="-122"/>
                <a:cs typeface="Palatino Linotype" panose="02040502050505030304" charset="0"/>
                <a:sym typeface="+mn-ea"/>
              </a:rPr>
              <a:t>Zhong</a:t>
            </a:r>
            <a:endParaRPr kumimoji="0" lang="en-US" altLang="zh-CN" sz="25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华文楷体" panose="02010600040101010101" pitchFamily="2" charset="-122"/>
              <a:cs typeface="Palatino Linotype" panose="02040502050505030304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CSCI </a:t>
            </a: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591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</p:txBody>
      </p:sp>
      <p:sp>
        <p:nvSpPr>
          <p:cNvPr id="4" name="Freeform 159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675098" y="1732630"/>
            <a:ext cx="181896" cy="177458"/>
          </a:xfrm>
          <a:custGeom>
            <a:avLst/>
            <a:gdLst>
              <a:gd name="T0" fmla="*/ 55 w 109"/>
              <a:gd name="T1" fmla="*/ 109 h 109"/>
              <a:gd name="T2" fmla="*/ 51 w 109"/>
              <a:gd name="T3" fmla="*/ 108 h 109"/>
              <a:gd name="T4" fmla="*/ 2 w 109"/>
              <a:gd name="T5" fmla="*/ 59 h 109"/>
              <a:gd name="T6" fmla="*/ 2 w 109"/>
              <a:gd name="T7" fmla="*/ 51 h 109"/>
              <a:gd name="T8" fmla="*/ 51 w 109"/>
              <a:gd name="T9" fmla="*/ 2 h 109"/>
              <a:gd name="T10" fmla="*/ 59 w 109"/>
              <a:gd name="T11" fmla="*/ 2 h 109"/>
              <a:gd name="T12" fmla="*/ 108 w 109"/>
              <a:gd name="T13" fmla="*/ 51 h 109"/>
              <a:gd name="T14" fmla="*/ 109 w 109"/>
              <a:gd name="T15" fmla="*/ 55 h 109"/>
              <a:gd name="T16" fmla="*/ 108 w 109"/>
              <a:gd name="T17" fmla="*/ 59 h 109"/>
              <a:gd name="T18" fmla="*/ 59 w 109"/>
              <a:gd name="T19" fmla="*/ 108 h 109"/>
              <a:gd name="T20" fmla="*/ 55 w 109"/>
              <a:gd name="T21" fmla="*/ 109 h 109"/>
              <a:gd name="T22" fmla="*/ 14 w 109"/>
              <a:gd name="T23" fmla="*/ 55 h 109"/>
              <a:gd name="T24" fmla="*/ 55 w 109"/>
              <a:gd name="T25" fmla="*/ 96 h 109"/>
              <a:gd name="T26" fmla="*/ 96 w 109"/>
              <a:gd name="T27" fmla="*/ 55 h 109"/>
              <a:gd name="T28" fmla="*/ 55 w 109"/>
              <a:gd name="T29" fmla="*/ 14 h 109"/>
              <a:gd name="T30" fmla="*/ 14 w 109"/>
              <a:gd name="T31" fmla="*/ 5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09">
                <a:moveTo>
                  <a:pt x="55" y="109"/>
                </a:moveTo>
                <a:cubicBezTo>
                  <a:pt x="53" y="109"/>
                  <a:pt x="52" y="109"/>
                  <a:pt x="51" y="108"/>
                </a:cubicBezTo>
                <a:lnTo>
                  <a:pt x="2" y="59"/>
                </a:lnTo>
                <a:cubicBezTo>
                  <a:pt x="0" y="57"/>
                  <a:pt x="0" y="53"/>
                  <a:pt x="2" y="51"/>
                </a:cubicBezTo>
                <a:lnTo>
                  <a:pt x="51" y="2"/>
                </a:lnTo>
                <a:cubicBezTo>
                  <a:pt x="53" y="0"/>
                  <a:pt x="57" y="0"/>
                  <a:pt x="59" y="2"/>
                </a:cubicBezTo>
                <a:lnTo>
                  <a:pt x="108" y="51"/>
                </a:lnTo>
                <a:cubicBezTo>
                  <a:pt x="109" y="52"/>
                  <a:pt x="109" y="53"/>
                  <a:pt x="109" y="55"/>
                </a:cubicBezTo>
                <a:cubicBezTo>
                  <a:pt x="109" y="56"/>
                  <a:pt x="109" y="58"/>
                  <a:pt x="108" y="59"/>
                </a:cubicBezTo>
                <a:lnTo>
                  <a:pt x="59" y="108"/>
                </a:lnTo>
                <a:cubicBezTo>
                  <a:pt x="58" y="109"/>
                  <a:pt x="56" y="109"/>
                  <a:pt x="55" y="109"/>
                </a:cubicBezTo>
                <a:close/>
                <a:moveTo>
                  <a:pt x="14" y="55"/>
                </a:moveTo>
                <a:lnTo>
                  <a:pt x="55" y="96"/>
                </a:lnTo>
                <a:lnTo>
                  <a:pt x="96" y="55"/>
                </a:lnTo>
                <a:lnTo>
                  <a:pt x="55" y="14"/>
                </a:lnTo>
                <a:lnTo>
                  <a:pt x="14" y="55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Freeform 159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992261" y="1228497"/>
            <a:ext cx="181896" cy="177458"/>
          </a:xfrm>
          <a:custGeom>
            <a:avLst/>
            <a:gdLst>
              <a:gd name="T0" fmla="*/ 55 w 109"/>
              <a:gd name="T1" fmla="*/ 109 h 109"/>
              <a:gd name="T2" fmla="*/ 51 w 109"/>
              <a:gd name="T3" fmla="*/ 108 h 109"/>
              <a:gd name="T4" fmla="*/ 2 w 109"/>
              <a:gd name="T5" fmla="*/ 59 h 109"/>
              <a:gd name="T6" fmla="*/ 2 w 109"/>
              <a:gd name="T7" fmla="*/ 51 h 109"/>
              <a:gd name="T8" fmla="*/ 51 w 109"/>
              <a:gd name="T9" fmla="*/ 2 h 109"/>
              <a:gd name="T10" fmla="*/ 59 w 109"/>
              <a:gd name="T11" fmla="*/ 2 h 109"/>
              <a:gd name="T12" fmla="*/ 108 w 109"/>
              <a:gd name="T13" fmla="*/ 51 h 109"/>
              <a:gd name="T14" fmla="*/ 109 w 109"/>
              <a:gd name="T15" fmla="*/ 55 h 109"/>
              <a:gd name="T16" fmla="*/ 108 w 109"/>
              <a:gd name="T17" fmla="*/ 59 h 109"/>
              <a:gd name="T18" fmla="*/ 59 w 109"/>
              <a:gd name="T19" fmla="*/ 108 h 109"/>
              <a:gd name="T20" fmla="*/ 55 w 109"/>
              <a:gd name="T21" fmla="*/ 109 h 109"/>
              <a:gd name="T22" fmla="*/ 14 w 109"/>
              <a:gd name="T23" fmla="*/ 55 h 109"/>
              <a:gd name="T24" fmla="*/ 55 w 109"/>
              <a:gd name="T25" fmla="*/ 96 h 109"/>
              <a:gd name="T26" fmla="*/ 96 w 109"/>
              <a:gd name="T27" fmla="*/ 55 h 109"/>
              <a:gd name="T28" fmla="*/ 55 w 109"/>
              <a:gd name="T29" fmla="*/ 14 h 109"/>
              <a:gd name="T30" fmla="*/ 14 w 109"/>
              <a:gd name="T31" fmla="*/ 5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09">
                <a:moveTo>
                  <a:pt x="55" y="109"/>
                </a:moveTo>
                <a:cubicBezTo>
                  <a:pt x="53" y="109"/>
                  <a:pt x="52" y="109"/>
                  <a:pt x="51" y="108"/>
                </a:cubicBezTo>
                <a:lnTo>
                  <a:pt x="2" y="59"/>
                </a:lnTo>
                <a:cubicBezTo>
                  <a:pt x="0" y="57"/>
                  <a:pt x="0" y="53"/>
                  <a:pt x="2" y="51"/>
                </a:cubicBezTo>
                <a:lnTo>
                  <a:pt x="51" y="2"/>
                </a:lnTo>
                <a:cubicBezTo>
                  <a:pt x="53" y="0"/>
                  <a:pt x="57" y="0"/>
                  <a:pt x="59" y="2"/>
                </a:cubicBezTo>
                <a:lnTo>
                  <a:pt x="108" y="51"/>
                </a:lnTo>
                <a:cubicBezTo>
                  <a:pt x="109" y="52"/>
                  <a:pt x="109" y="53"/>
                  <a:pt x="109" y="55"/>
                </a:cubicBezTo>
                <a:cubicBezTo>
                  <a:pt x="109" y="56"/>
                  <a:pt x="109" y="58"/>
                  <a:pt x="108" y="59"/>
                </a:cubicBezTo>
                <a:lnTo>
                  <a:pt x="59" y="108"/>
                </a:lnTo>
                <a:cubicBezTo>
                  <a:pt x="58" y="109"/>
                  <a:pt x="56" y="109"/>
                  <a:pt x="55" y="109"/>
                </a:cubicBezTo>
                <a:close/>
                <a:moveTo>
                  <a:pt x="14" y="55"/>
                </a:moveTo>
                <a:lnTo>
                  <a:pt x="55" y="96"/>
                </a:lnTo>
                <a:lnTo>
                  <a:pt x="96" y="55"/>
                </a:lnTo>
                <a:lnTo>
                  <a:pt x="55" y="14"/>
                </a:lnTo>
                <a:lnTo>
                  <a:pt x="14" y="55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" name="Freeform 159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1969007" y="4372353"/>
            <a:ext cx="181896" cy="177458"/>
          </a:xfrm>
          <a:custGeom>
            <a:avLst/>
            <a:gdLst>
              <a:gd name="T0" fmla="*/ 55 w 109"/>
              <a:gd name="T1" fmla="*/ 109 h 109"/>
              <a:gd name="T2" fmla="*/ 51 w 109"/>
              <a:gd name="T3" fmla="*/ 108 h 109"/>
              <a:gd name="T4" fmla="*/ 2 w 109"/>
              <a:gd name="T5" fmla="*/ 59 h 109"/>
              <a:gd name="T6" fmla="*/ 2 w 109"/>
              <a:gd name="T7" fmla="*/ 51 h 109"/>
              <a:gd name="T8" fmla="*/ 51 w 109"/>
              <a:gd name="T9" fmla="*/ 2 h 109"/>
              <a:gd name="T10" fmla="*/ 59 w 109"/>
              <a:gd name="T11" fmla="*/ 2 h 109"/>
              <a:gd name="T12" fmla="*/ 108 w 109"/>
              <a:gd name="T13" fmla="*/ 51 h 109"/>
              <a:gd name="T14" fmla="*/ 109 w 109"/>
              <a:gd name="T15" fmla="*/ 55 h 109"/>
              <a:gd name="T16" fmla="*/ 108 w 109"/>
              <a:gd name="T17" fmla="*/ 59 h 109"/>
              <a:gd name="T18" fmla="*/ 59 w 109"/>
              <a:gd name="T19" fmla="*/ 108 h 109"/>
              <a:gd name="T20" fmla="*/ 55 w 109"/>
              <a:gd name="T21" fmla="*/ 109 h 109"/>
              <a:gd name="T22" fmla="*/ 14 w 109"/>
              <a:gd name="T23" fmla="*/ 55 h 109"/>
              <a:gd name="T24" fmla="*/ 55 w 109"/>
              <a:gd name="T25" fmla="*/ 96 h 109"/>
              <a:gd name="T26" fmla="*/ 96 w 109"/>
              <a:gd name="T27" fmla="*/ 55 h 109"/>
              <a:gd name="T28" fmla="*/ 55 w 109"/>
              <a:gd name="T29" fmla="*/ 14 h 109"/>
              <a:gd name="T30" fmla="*/ 14 w 109"/>
              <a:gd name="T31" fmla="*/ 5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09">
                <a:moveTo>
                  <a:pt x="55" y="109"/>
                </a:moveTo>
                <a:cubicBezTo>
                  <a:pt x="53" y="109"/>
                  <a:pt x="52" y="109"/>
                  <a:pt x="51" y="108"/>
                </a:cubicBezTo>
                <a:lnTo>
                  <a:pt x="2" y="59"/>
                </a:lnTo>
                <a:cubicBezTo>
                  <a:pt x="0" y="57"/>
                  <a:pt x="0" y="53"/>
                  <a:pt x="2" y="51"/>
                </a:cubicBezTo>
                <a:lnTo>
                  <a:pt x="51" y="2"/>
                </a:lnTo>
                <a:cubicBezTo>
                  <a:pt x="53" y="0"/>
                  <a:pt x="57" y="0"/>
                  <a:pt x="59" y="2"/>
                </a:cubicBezTo>
                <a:lnTo>
                  <a:pt x="108" y="51"/>
                </a:lnTo>
                <a:cubicBezTo>
                  <a:pt x="109" y="52"/>
                  <a:pt x="109" y="53"/>
                  <a:pt x="109" y="55"/>
                </a:cubicBezTo>
                <a:cubicBezTo>
                  <a:pt x="109" y="56"/>
                  <a:pt x="109" y="58"/>
                  <a:pt x="108" y="59"/>
                </a:cubicBezTo>
                <a:lnTo>
                  <a:pt x="59" y="108"/>
                </a:lnTo>
                <a:cubicBezTo>
                  <a:pt x="58" y="109"/>
                  <a:pt x="56" y="109"/>
                  <a:pt x="55" y="109"/>
                </a:cubicBezTo>
                <a:close/>
                <a:moveTo>
                  <a:pt x="14" y="55"/>
                </a:moveTo>
                <a:lnTo>
                  <a:pt x="55" y="96"/>
                </a:lnTo>
                <a:lnTo>
                  <a:pt x="96" y="55"/>
                </a:lnTo>
                <a:lnTo>
                  <a:pt x="55" y="14"/>
                </a:lnTo>
                <a:lnTo>
                  <a:pt x="14" y="55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7" name="Freeform 298"/>
          <p:cNvSpPr/>
          <p:nvPr>
            <p:custDataLst>
              <p:tags r:id="rId7"/>
            </p:custDataLst>
          </p:nvPr>
        </p:nvSpPr>
        <p:spPr bwMode="auto">
          <a:xfrm>
            <a:off x="11101499" y="3197526"/>
            <a:ext cx="146050" cy="144463"/>
          </a:xfrm>
          <a:custGeom>
            <a:avLst/>
            <a:gdLst>
              <a:gd name="T0" fmla="*/ 123 w 247"/>
              <a:gd name="T1" fmla="*/ 0 h 247"/>
              <a:gd name="T2" fmla="*/ 167 w 247"/>
              <a:gd name="T3" fmla="*/ 80 h 247"/>
              <a:gd name="T4" fmla="*/ 247 w 247"/>
              <a:gd name="T5" fmla="*/ 124 h 247"/>
              <a:gd name="T6" fmla="*/ 167 w 247"/>
              <a:gd name="T7" fmla="*/ 167 h 247"/>
              <a:gd name="T8" fmla="*/ 123 w 247"/>
              <a:gd name="T9" fmla="*/ 247 h 247"/>
              <a:gd name="T10" fmla="*/ 80 w 247"/>
              <a:gd name="T11" fmla="*/ 167 h 247"/>
              <a:gd name="T12" fmla="*/ 0 w 247"/>
              <a:gd name="T13" fmla="*/ 124 h 247"/>
              <a:gd name="T14" fmla="*/ 80 w 247"/>
              <a:gd name="T15" fmla="*/ 80 h 247"/>
              <a:gd name="T16" fmla="*/ 123 w 247"/>
              <a:gd name="T17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7" h="247">
                <a:moveTo>
                  <a:pt x="123" y="0"/>
                </a:moveTo>
                <a:lnTo>
                  <a:pt x="167" y="80"/>
                </a:lnTo>
                <a:lnTo>
                  <a:pt x="247" y="124"/>
                </a:lnTo>
                <a:lnTo>
                  <a:pt x="167" y="167"/>
                </a:lnTo>
                <a:lnTo>
                  <a:pt x="123" y="247"/>
                </a:lnTo>
                <a:lnTo>
                  <a:pt x="80" y="167"/>
                </a:lnTo>
                <a:lnTo>
                  <a:pt x="0" y="124"/>
                </a:lnTo>
                <a:lnTo>
                  <a:pt x="80" y="80"/>
                </a:lnTo>
                <a:lnTo>
                  <a:pt x="123" y="0"/>
                </a:lnTo>
                <a:close/>
              </a:path>
            </a:pathLst>
          </a:custGeom>
          <a:solidFill>
            <a:schemeClr val="accent3"/>
          </a:solidFill>
          <a:ln w="12700">
            <a:solidFill>
              <a:schemeClr val="tx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8" name="Freeform 302"/>
          <p:cNvSpPr/>
          <p:nvPr>
            <p:custDataLst>
              <p:tags r:id="rId8"/>
            </p:custDataLst>
          </p:nvPr>
        </p:nvSpPr>
        <p:spPr bwMode="auto">
          <a:xfrm>
            <a:off x="11362690" y="1253490"/>
            <a:ext cx="129557" cy="129557"/>
          </a:xfrm>
          <a:custGeom>
            <a:avLst/>
            <a:gdLst>
              <a:gd name="T0" fmla="*/ 75 w 151"/>
              <a:gd name="T1" fmla="*/ 0 h 150"/>
              <a:gd name="T2" fmla="*/ 102 w 151"/>
              <a:gd name="T3" fmla="*/ 48 h 150"/>
              <a:gd name="T4" fmla="*/ 151 w 151"/>
              <a:gd name="T5" fmla="*/ 75 h 150"/>
              <a:gd name="T6" fmla="*/ 102 w 151"/>
              <a:gd name="T7" fmla="*/ 102 h 150"/>
              <a:gd name="T8" fmla="*/ 75 w 151"/>
              <a:gd name="T9" fmla="*/ 150 h 150"/>
              <a:gd name="T10" fmla="*/ 49 w 151"/>
              <a:gd name="T11" fmla="*/ 102 h 150"/>
              <a:gd name="T12" fmla="*/ 0 w 151"/>
              <a:gd name="T13" fmla="*/ 75 h 150"/>
              <a:gd name="T14" fmla="*/ 49 w 151"/>
              <a:gd name="T15" fmla="*/ 48 h 150"/>
              <a:gd name="T16" fmla="*/ 75 w 151"/>
              <a:gd name="T17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0">
                <a:moveTo>
                  <a:pt x="75" y="0"/>
                </a:moveTo>
                <a:lnTo>
                  <a:pt x="102" y="48"/>
                </a:lnTo>
                <a:lnTo>
                  <a:pt x="151" y="75"/>
                </a:lnTo>
                <a:lnTo>
                  <a:pt x="102" y="102"/>
                </a:lnTo>
                <a:lnTo>
                  <a:pt x="75" y="150"/>
                </a:lnTo>
                <a:lnTo>
                  <a:pt x="49" y="102"/>
                </a:lnTo>
                <a:lnTo>
                  <a:pt x="0" y="75"/>
                </a:lnTo>
                <a:lnTo>
                  <a:pt x="49" y="48"/>
                </a:lnTo>
                <a:lnTo>
                  <a:pt x="75" y="0"/>
                </a:ln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5" name="Freeform 157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10433905" y="2017746"/>
            <a:ext cx="177215" cy="163925"/>
          </a:xfrm>
          <a:custGeom>
            <a:avLst/>
            <a:gdLst>
              <a:gd name="T0" fmla="*/ 55 w 110"/>
              <a:gd name="T1" fmla="*/ 100 h 100"/>
              <a:gd name="T2" fmla="*/ 50 w 110"/>
              <a:gd name="T3" fmla="*/ 97 h 100"/>
              <a:gd name="T4" fmla="*/ 1 w 110"/>
              <a:gd name="T5" fmla="*/ 9 h 100"/>
              <a:gd name="T6" fmla="*/ 1 w 110"/>
              <a:gd name="T7" fmla="*/ 3 h 100"/>
              <a:gd name="T8" fmla="*/ 6 w 110"/>
              <a:gd name="T9" fmla="*/ 0 h 100"/>
              <a:gd name="T10" fmla="*/ 104 w 110"/>
              <a:gd name="T11" fmla="*/ 0 h 100"/>
              <a:gd name="T12" fmla="*/ 109 w 110"/>
              <a:gd name="T13" fmla="*/ 3 h 100"/>
              <a:gd name="T14" fmla="*/ 109 w 110"/>
              <a:gd name="T15" fmla="*/ 9 h 100"/>
              <a:gd name="T16" fmla="*/ 60 w 110"/>
              <a:gd name="T17" fmla="*/ 97 h 100"/>
              <a:gd name="T18" fmla="*/ 55 w 110"/>
              <a:gd name="T19" fmla="*/ 100 h 100"/>
              <a:gd name="T20" fmla="*/ 16 w 110"/>
              <a:gd name="T21" fmla="*/ 12 h 100"/>
              <a:gd name="T22" fmla="*/ 55 w 110"/>
              <a:gd name="T23" fmla="*/ 82 h 100"/>
              <a:gd name="T24" fmla="*/ 94 w 110"/>
              <a:gd name="T25" fmla="*/ 12 h 100"/>
              <a:gd name="T26" fmla="*/ 16 w 110"/>
              <a:gd name="T27" fmla="*/ 1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" h="100">
                <a:moveTo>
                  <a:pt x="55" y="100"/>
                </a:moveTo>
                <a:cubicBezTo>
                  <a:pt x="53" y="100"/>
                  <a:pt x="51" y="98"/>
                  <a:pt x="50" y="97"/>
                </a:cubicBezTo>
                <a:lnTo>
                  <a:pt x="1" y="9"/>
                </a:lnTo>
                <a:cubicBezTo>
                  <a:pt x="0" y="7"/>
                  <a:pt x="0" y="5"/>
                  <a:pt x="1" y="3"/>
                </a:cubicBezTo>
                <a:cubicBezTo>
                  <a:pt x="2" y="2"/>
                  <a:pt x="4" y="0"/>
                  <a:pt x="6" y="0"/>
                </a:cubicBezTo>
                <a:lnTo>
                  <a:pt x="104" y="0"/>
                </a:lnTo>
                <a:cubicBezTo>
                  <a:pt x="106" y="0"/>
                  <a:pt x="108" y="2"/>
                  <a:pt x="109" y="3"/>
                </a:cubicBezTo>
                <a:cubicBezTo>
                  <a:pt x="110" y="5"/>
                  <a:pt x="110" y="7"/>
                  <a:pt x="109" y="9"/>
                </a:cubicBezTo>
                <a:lnTo>
                  <a:pt x="60" y="97"/>
                </a:lnTo>
                <a:cubicBezTo>
                  <a:pt x="59" y="98"/>
                  <a:pt x="57" y="100"/>
                  <a:pt x="55" y="100"/>
                </a:cubicBezTo>
                <a:close/>
                <a:moveTo>
                  <a:pt x="16" y="12"/>
                </a:moveTo>
                <a:lnTo>
                  <a:pt x="55" y="82"/>
                </a:lnTo>
                <a:lnTo>
                  <a:pt x="94" y="12"/>
                </a:lnTo>
                <a:lnTo>
                  <a:pt x="16" y="12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10"/>
            </p:custDataLst>
          </p:nvPr>
        </p:nvSpPr>
        <p:spPr>
          <a:xfrm>
            <a:off x="2886710" y="4955540"/>
            <a:ext cx="6418580" cy="11398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Gianforte School of Computing 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  <a:sym typeface="+mn-ea"/>
              </a:rPr>
              <a:t>Norm Asbjornson College of Engineering</a:t>
            </a:r>
            <a:endParaRPr kumimoji="0" lang="en-US" altLang="en-GB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E-mail: fangtian.zhong@montana.edu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1785" y="46355"/>
            <a:ext cx="2063115" cy="14471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1" grpId="0" bldLvl="0" animBg="1"/>
      <p:bldP spid="17" grpId="0" bldLvl="0" animBg="1"/>
      <p:bldP spid="18" grpId="0" bldLvl="0" animBg="1"/>
      <p:bldP spid="2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>
            <p:custDataLst>
              <p:tags r:id="rId1"/>
            </p:custDataLst>
          </p:nvPr>
        </p:nvSpPr>
        <p:spPr>
          <a:xfrm>
            <a:off x="975360" y="318770"/>
            <a:ext cx="872109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D1202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Process Explorer Vs. Process Moniter 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43435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8300" y="1098550"/>
            <a:ext cx="11488420" cy="153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auto">
              <a:lnSpc>
                <a:spcPts val="4000"/>
              </a:lnSpc>
              <a:spcBef>
                <a:spcPts val="1000"/>
              </a:spcBef>
              <a:buClrTx/>
              <a:buSzPct val="20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000" b="1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Process Explorer</a:t>
            </a:r>
            <a:endParaRPr lang="en-US" altLang="zh-CN" sz="30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914400" indent="-330200" fontAlgn="auto">
              <a:lnSpc>
                <a:spcPts val="3300"/>
              </a:lnSpc>
              <a:spcBef>
                <a:spcPts val="0"/>
              </a:spcBef>
              <a:buClr>
                <a:srgbClr val="D1202F"/>
              </a:buClr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00" checksum="3348769475"/>
                  <wpsdc:marlchars xmlns:wpsdc="http://www.wps.cn/officeDocument/2017/drawingmlCustomData" val="400" checksum="1645423262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Shows current state of each process</a:t>
            </a:r>
            <a:endParaRPr lang="en-US" altLang="zh-CN" sz="26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914400" indent="-330200" fontAlgn="auto">
              <a:lnSpc>
                <a:spcPts val="3300"/>
              </a:lnSpc>
              <a:spcBef>
                <a:spcPts val="0"/>
              </a:spcBef>
              <a:buClr>
                <a:srgbClr val="D1202F"/>
              </a:buClr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00" checksum="3348769475"/>
                  <wpsdc:marlchars xmlns:wpsdc="http://www.wps.cn/officeDocument/2017/drawingmlCustomData" val="400" checksum="1645423262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Shows files, registry keys and thread loaded by each running process</a:t>
            </a:r>
            <a:endParaRPr lang="en-US" altLang="zh-CN" sz="26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sp>
        <p:nvSpPr>
          <p:cNvPr id="5" name="Text Box 8" descr="7b0a202020202262756c6c6574223a20227b5c2263617465676f727949645c223a31303030362c5c2274656d706c61746549645c223a32303233313434357d222c0a20202020227461726765744964223a202270726f636573734f6e6c696e6542756c6c6574220a7d0a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8300" y="2900680"/>
            <a:ext cx="1148842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auto">
              <a:lnSpc>
                <a:spcPts val="4000"/>
              </a:lnSpc>
              <a:spcBef>
                <a:spcPts val="1000"/>
              </a:spcBef>
              <a:buClrTx/>
              <a:buSzPct val="20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000" b="1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Process Mon</a:t>
            </a:r>
            <a:r>
              <a:rPr lang="en-US" altLang="zh-CN" sz="3000" b="1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iter</a:t>
            </a:r>
            <a:endParaRPr lang="en-US" altLang="zh-CN" sz="3000" b="1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914400" indent="-330200" fontAlgn="auto">
              <a:lnSpc>
                <a:spcPts val="3300"/>
              </a:lnSpc>
              <a:spcBef>
                <a:spcPts val="0"/>
              </a:spcBef>
              <a:buClr>
                <a:srgbClr val="D1202F"/>
              </a:buClr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00" checksum="3348769475"/>
                  <wpsdc:marlchars xmlns:wpsdc="http://www.wps.cn/officeDocument/2017/drawingmlCustomData" val="400" checksum="1645423262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In addition to monitoring, it logs process information- all events</a:t>
            </a:r>
            <a:endParaRPr lang="en-US" altLang="zh-CN" sz="26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914400" indent="-330200" fontAlgn="auto">
              <a:lnSpc>
                <a:spcPts val="3300"/>
              </a:lnSpc>
              <a:spcBef>
                <a:spcPts val="0"/>
              </a:spcBef>
              <a:buClr>
                <a:srgbClr val="D1202F"/>
              </a:buClr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00" checksum="3348769475"/>
                  <wpsdc:marlchars xmlns:wpsdc="http://www.wps.cn/officeDocument/2017/drawingmlCustomData" val="400" checksum="1645423262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Logs show the file, registry, network, etc. the process attempted to use - successful or not</a:t>
            </a:r>
            <a:endParaRPr lang="en-US" altLang="zh-CN" sz="26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914400" indent="-330200" fontAlgn="auto">
              <a:lnSpc>
                <a:spcPts val="3300"/>
              </a:lnSpc>
              <a:spcBef>
                <a:spcPts val="0"/>
              </a:spcBef>
              <a:buClr>
                <a:srgbClr val="D1202F"/>
              </a:buClr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00" checksum="3348769475"/>
                  <wpsdc:marlchars xmlns:wpsdc="http://www.wps.cn/officeDocument/2017/drawingmlCustomData" val="400" checksum="1645423262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“Access Denied” events also appear</a:t>
            </a:r>
            <a:endParaRPr lang="en-US" altLang="zh-CN" sz="26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>
            <p:custDataLst>
              <p:tags r:id="rId1"/>
            </p:custDataLst>
          </p:nvPr>
        </p:nvSpPr>
        <p:spPr>
          <a:xfrm>
            <a:off x="975360" y="318770"/>
            <a:ext cx="872109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D1202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Monitoring Network Activities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" name="Text Box 8" descr="7b0a202020202262756c6c6574223a20227b5c2263617465676f727949645c223a31303030352c5c2274656d706c61746549645c223a3230323331333238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8300" y="1840230"/>
            <a:ext cx="10863580" cy="420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auto">
              <a:lnSpc>
                <a:spcPts val="4000"/>
              </a:lnSpc>
              <a:spcBef>
                <a:spcPts val="1000"/>
              </a:spcBef>
              <a:buClrTx/>
              <a:buSzPct val="20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0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Most malware will need to communicate with external services/entities.</a:t>
            </a:r>
            <a:endParaRPr lang="en-US" altLang="zh-CN" sz="30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914400" indent="-330200" fontAlgn="auto">
              <a:lnSpc>
                <a:spcPts val="3500"/>
              </a:lnSpc>
              <a:spcBef>
                <a:spcPts val="0"/>
              </a:spcBef>
              <a:buClr>
                <a:srgbClr val="D1202F"/>
              </a:buClr>
              <a:buSzPct val="100000"/>
              <a:buFontTx/>
              <a:extLst>
                <a:ext uri="{35155182-B16C-46BC-9424-99874614C6A1}">
                  <wpsdc:indentchars xmlns:wpsdc="http://www.wps.cn/officeDocument/2017/drawingmlCustomData" val="-100" checksum="3348769475"/>
                  <wpsdc:marlchars xmlns:wpsdc="http://www.wps.cn/officeDocument/2017/drawingmlCustomData" val="400" checksum="1645423262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Download additional malware, files</a:t>
            </a:r>
            <a:endParaRPr lang="en-US" altLang="zh-CN" sz="26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914400" indent="-330200" fontAlgn="auto">
              <a:lnSpc>
                <a:spcPts val="3500"/>
              </a:lnSpc>
              <a:spcBef>
                <a:spcPts val="0"/>
              </a:spcBef>
              <a:buClr>
                <a:srgbClr val="D1202F"/>
              </a:buClr>
              <a:buSzPct val="100000"/>
              <a:buFontTx/>
              <a:extLst>
                <a:ext uri="{35155182-B16C-46BC-9424-99874614C6A1}">
                  <wpsdc:indentchars xmlns:wpsdc="http://www.wps.cn/officeDocument/2017/drawingmlCustomData" val="-100" checksum="3348769475"/>
                  <wpsdc:marlchars xmlns:wpsdc="http://www.wps.cn/officeDocument/2017/drawingmlCustomData" val="400" checksum="1645423262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Exchange/obtain keys for encryption</a:t>
            </a:r>
            <a:endParaRPr lang="en-US" altLang="zh-CN" sz="26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914400" indent="-330200" fontAlgn="auto">
              <a:lnSpc>
                <a:spcPts val="3500"/>
              </a:lnSpc>
              <a:spcBef>
                <a:spcPts val="0"/>
              </a:spcBef>
              <a:buClr>
                <a:srgbClr val="D1202F"/>
              </a:buClr>
              <a:buSzPct val="100000"/>
              <a:buFontTx/>
              <a:extLst>
                <a:ext uri="{35155182-B16C-46BC-9424-99874614C6A1}">
                  <wpsdc:indentchars xmlns:wpsdc="http://www.wps.cn/officeDocument/2017/drawingmlCustomData" val="-100" checksum="3348769475"/>
                  <wpsdc:marlchars xmlns:wpsdc="http://www.wps.cn/officeDocument/2017/drawingmlCustomData" val="400" checksum="1645423262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C2-Command and Control: Receive instructions and check-in</a:t>
            </a:r>
            <a:endParaRPr lang="en-US" altLang="zh-CN" sz="26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914400" indent="-330200" fontAlgn="auto">
              <a:lnSpc>
                <a:spcPts val="3500"/>
              </a:lnSpc>
              <a:spcBef>
                <a:spcPts val="0"/>
              </a:spcBef>
              <a:buClr>
                <a:srgbClr val="D1202F"/>
              </a:buClr>
              <a:buSzPct val="100000"/>
              <a:buFontTx/>
              <a:extLst>
                <a:ext uri="{35155182-B16C-46BC-9424-99874614C6A1}">
                  <wpsdc:indentchars xmlns:wpsdc="http://www.wps.cn/officeDocument/2017/drawingmlCustomData" val="-100" checksum="3348769475"/>
                  <wpsdc:marlchars xmlns:wpsdc="http://www.wps.cn/officeDocument/2017/drawingmlCustomData" val="400" checksum="1645423262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Extract data</a:t>
            </a:r>
            <a:endParaRPr lang="en-US" altLang="zh-CN" sz="26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914400" indent="-330200" fontAlgn="auto">
              <a:lnSpc>
                <a:spcPts val="3500"/>
              </a:lnSpc>
              <a:spcBef>
                <a:spcPts val="0"/>
              </a:spcBef>
              <a:buClr>
                <a:srgbClr val="D1202F"/>
              </a:buClr>
              <a:buSzPct val="100000"/>
              <a:buFontTx/>
              <a:extLst>
                <a:ext uri="{35155182-B16C-46BC-9424-99874614C6A1}">
                  <wpsdc:indentchars xmlns:wpsdc="http://www.wps.cn/officeDocument/2017/drawingmlCustomData" val="-100" checksum="3348769475"/>
                  <wpsdc:marlchars xmlns:wpsdc="http://www.wps.cn/officeDocument/2017/drawingmlCustomData" val="400" checksum="1645423262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Infect other machines</a:t>
            </a:r>
            <a:endParaRPr lang="en-US" altLang="zh-CN" sz="26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571500" fontAlgn="auto">
              <a:lnSpc>
                <a:spcPts val="3500"/>
              </a:lnSpc>
              <a:spcBef>
                <a:spcPts val="2000"/>
              </a:spcBef>
              <a:buClr>
                <a:srgbClr val="D1202F"/>
              </a:buClr>
              <a:buSzPct val="20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000" b="1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Question:</a:t>
            </a:r>
            <a:r>
              <a:rPr lang="en-US" altLang="zh-CN" sz="30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 Do we allow them access to network?</a:t>
            </a:r>
            <a:endParaRPr lang="en-US" altLang="zh-CN" sz="30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25475" y="1113155"/>
            <a:ext cx="2491015" cy="720000"/>
            <a:chOff x="2918" y="1732"/>
            <a:chExt cx="3923" cy="1134"/>
          </a:xfrm>
        </p:grpSpPr>
        <p:pic>
          <p:nvPicPr>
            <p:cNvPr id="5" name="图片 4" descr="疑问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07" y="1732"/>
              <a:ext cx="1134" cy="113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>
              <p:custDataLst>
                <p:tags r:id="rId7"/>
              </p:custDataLst>
            </p:nvPr>
          </p:nvSpPr>
          <p:spPr>
            <a:xfrm>
              <a:off x="2918" y="1791"/>
              <a:ext cx="307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WHY?</a:t>
              </a:r>
              <a:endParaRPr lang="en-US" altLang="zh-C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9"/>
          <p:cNvSpPr txBox="1"/>
          <p:nvPr>
            <p:custDataLst>
              <p:tags r:id="rId1"/>
            </p:custDataLst>
          </p:nvPr>
        </p:nvSpPr>
        <p:spPr>
          <a:xfrm>
            <a:off x="975360" y="318770"/>
            <a:ext cx="872109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D1202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Faking a Network 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265" y="1217930"/>
            <a:ext cx="1076579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ClrTx/>
              <a:buSzPct val="16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It is too risky to allow a malware to access the network.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ClrTx/>
              <a:buSzPct val="16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Faking a network allows us to find out how/what is communicated.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609600" fontAlgn="auto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ClrTx/>
              <a:buSzPct val="16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Important:</a:t>
            </a: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 Faking requires that the malware does not realize it is executing on a virtualized environment.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1028700" indent="-406400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>
                <a:srgbClr val="D1202F"/>
              </a:buClr>
              <a:buSzPct val="100000"/>
              <a:buFontTx/>
              <a:extLst>
                <a:ext uri="{35155182-B16C-46BC-9424-99874614C6A1}">
                  <wpsdc:indentchars xmlns:wpsdc="http://www.wps.cn/officeDocument/2017/drawingmlCustomData" val="-100" checksum="2769181677"/>
                  <wpsdc:marlchars xmlns:wpsdc="http://www.wps.cn/officeDocument/2017/drawingmlCustomData" val="450" checksum="2413958161"/>
                </a:ext>
              </a:extLst>
            </a:pP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pic>
        <p:nvPicPr>
          <p:cNvPr id="228" name="http://photo-static-api.fotomore.com/creative/vcg/400/new/VCG211384536225.jpg" descr="&amp;pky200_sjzg_VCG211384536225&amp;2&amp;src_rpledit_likech&amp;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8874" r="11087"/>
          <a:stretch>
            <a:fillRect/>
          </a:stretch>
        </p:blipFill>
        <p:spPr>
          <a:xfrm flipH="1">
            <a:off x="469265" y="4862195"/>
            <a:ext cx="1456268" cy="162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9"/>
          <p:cNvSpPr txBox="1"/>
          <p:nvPr>
            <p:custDataLst>
              <p:tags r:id="rId1"/>
            </p:custDataLst>
          </p:nvPr>
        </p:nvSpPr>
        <p:spPr>
          <a:xfrm>
            <a:off x="975360" y="318770"/>
            <a:ext cx="872109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D1202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Faking a Network-FakeNet 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505" y="1217930"/>
            <a:ext cx="11282045" cy="322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628650" fontAlgn="auto">
              <a:lnSpc>
                <a:spcPts val="4000"/>
              </a:lnSpc>
              <a:spcBef>
                <a:spcPts val="0"/>
              </a:spcBef>
              <a:spcAft>
                <a:spcPts val="2500"/>
              </a:spcAft>
              <a:buClrTx/>
              <a:buSzPct val="16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293786480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3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An open source tool.</a:t>
            </a:r>
            <a:endParaRPr lang="en-US" altLang="zh-CN" sz="33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628650" fontAlgn="auto">
              <a:lnSpc>
                <a:spcPts val="4000"/>
              </a:lnSpc>
              <a:spcBef>
                <a:spcPts val="0"/>
              </a:spcBef>
              <a:spcAft>
                <a:spcPts val="2500"/>
              </a:spcAft>
              <a:buClrTx/>
              <a:buSzPct val="16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293786480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3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Allow users to intercept and redirect all or specific network traffic.</a:t>
            </a:r>
            <a:endParaRPr lang="en-US" altLang="zh-CN" sz="33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628650" fontAlgn="auto">
              <a:lnSpc>
                <a:spcPts val="4000"/>
              </a:lnSpc>
              <a:spcBef>
                <a:spcPts val="0"/>
              </a:spcBef>
              <a:spcAft>
                <a:spcPts val="2500"/>
              </a:spcAft>
              <a:buClrTx/>
              <a:buSzPct val="16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293786480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3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You can identify malware functionality and capture network signatures.</a:t>
            </a:r>
            <a:endParaRPr lang="en-US" altLang="zh-CN" sz="33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pic>
        <p:nvPicPr>
          <p:cNvPr id="6" name="图片 5" descr="2378 [转换]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644" r="84596" b="8932"/>
          <a:stretch>
            <a:fillRect/>
          </a:stretch>
        </p:blipFill>
        <p:spPr>
          <a:xfrm>
            <a:off x="357188" y="5047298"/>
            <a:ext cx="102903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>
            <p:custDataLst>
              <p:tags r:id="rId1"/>
            </p:custDataLst>
          </p:nvPr>
        </p:nvSpPr>
        <p:spPr>
          <a:xfrm>
            <a:off x="975360" y="318770"/>
            <a:ext cx="872109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D1202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Faking a Network-FakeNet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505" y="1217930"/>
            <a:ext cx="11282045" cy="262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auto">
              <a:lnSpc>
                <a:spcPts val="3500"/>
              </a:lnSpc>
              <a:spcBef>
                <a:spcPts val="0"/>
              </a:spcBef>
              <a:spcAft>
                <a:spcPts val="1000"/>
              </a:spcAft>
              <a:buClrTx/>
              <a:buSzPct val="16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0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1. Fakenet takes over DNS on port 53.</a:t>
            </a:r>
            <a:endParaRPr lang="en-US" altLang="zh-CN" sz="30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571500" fontAlgn="auto">
              <a:lnSpc>
                <a:spcPts val="3500"/>
              </a:lnSpc>
              <a:spcBef>
                <a:spcPts val="0"/>
              </a:spcBef>
              <a:spcAft>
                <a:spcPts val="1000"/>
              </a:spcAft>
              <a:buClrTx/>
              <a:buSzPct val="16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0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2. It listens to the TCP ports 80, 443 and 25.</a:t>
            </a:r>
            <a:endParaRPr lang="en-US" altLang="zh-CN" sz="30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571500" fontAlgn="auto">
              <a:lnSpc>
                <a:spcPts val="3500"/>
              </a:lnSpc>
              <a:spcBef>
                <a:spcPts val="0"/>
              </a:spcBef>
              <a:spcAft>
                <a:spcPts val="1000"/>
              </a:spcAft>
              <a:buClrTx/>
              <a:buSzPct val="16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0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3. It supports DNS, HTTP and SSL protocols.</a:t>
            </a:r>
            <a:endParaRPr lang="en-US" altLang="zh-CN" sz="30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pic>
        <p:nvPicPr>
          <p:cNvPr id="7" name="http://photo-static-api.fotomore.com/creative/vcg/400/new/VCG211308943779.jpg" descr="&amp;pky01164030654_sjzg_VCG211308943779&amp;2&amp;src_rpledit_likech&amp;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4997" y="4891610"/>
            <a:ext cx="1898802" cy="158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9"/>
          <p:cNvSpPr txBox="1"/>
          <p:nvPr>
            <p:custDataLst>
              <p:tags r:id="rId1"/>
            </p:custDataLst>
          </p:nvPr>
        </p:nvSpPr>
        <p:spPr>
          <a:xfrm>
            <a:off x="975360" y="318770"/>
            <a:ext cx="872109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D1202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FakeNet-Use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Text Box 8" descr="7b0a202020202262756c6c6574223a20227b5c2263617465676f727949645c223a31303030362c5c2274656d706c61746549645c223a3230323331343833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505" y="1044575"/>
            <a:ext cx="11282045" cy="214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33400" fontAlgn="auto">
              <a:lnSpc>
                <a:spcPts val="3000"/>
              </a:lnSpc>
              <a:spcBef>
                <a:spcPts val="0"/>
              </a:spcBef>
              <a:spcAft>
                <a:spcPts val="500"/>
              </a:spcAft>
              <a:buClrTx/>
              <a:buSzPct val="16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8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1. Stop most programs that connect to the Internet prior to running Fakenet.</a:t>
            </a:r>
            <a:endParaRPr lang="en-US" altLang="zh-CN" sz="28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533400" fontAlgn="auto">
              <a:lnSpc>
                <a:spcPts val="3000"/>
              </a:lnSpc>
              <a:spcBef>
                <a:spcPts val="0"/>
              </a:spcBef>
              <a:spcAft>
                <a:spcPts val="500"/>
              </a:spcAft>
              <a:buClrTx/>
              <a:buSzPct val="16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8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2. Just run the program you want to analyze.</a:t>
            </a:r>
            <a:endParaRPr lang="en-US" altLang="zh-CN" sz="28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571500" indent="-533400" fontAlgn="auto">
              <a:lnSpc>
                <a:spcPts val="3000"/>
              </a:lnSpc>
              <a:spcBef>
                <a:spcPts val="0"/>
              </a:spcBef>
              <a:spcAft>
                <a:spcPts val="500"/>
              </a:spcAft>
              <a:buClrTx/>
              <a:buSzPct val="16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8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3. Still get some noise from Windows itself and maybe background processes that you cannot just terminate.</a:t>
            </a:r>
            <a:endParaRPr lang="en-US" altLang="zh-CN" sz="28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56000" y="3100070"/>
            <a:ext cx="6480000" cy="33756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The Eureka Workflow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281305" y="1209040"/>
            <a:ext cx="11629390" cy="4899025"/>
            <a:chOff x="412" y="1864"/>
            <a:chExt cx="18314" cy="7715"/>
          </a:xfrm>
        </p:grpSpPr>
        <p:sp>
          <p:nvSpPr>
            <p:cNvPr id="76" name="矩形 75"/>
            <p:cNvSpPr/>
            <p:nvPr>
              <p:custDataLst>
                <p:tags r:id="rId2"/>
              </p:custDataLst>
            </p:nvPr>
          </p:nvSpPr>
          <p:spPr>
            <a:xfrm>
              <a:off x="4156" y="3282"/>
              <a:ext cx="1724" cy="1533"/>
            </a:xfrm>
            <a:prstGeom prst="rect">
              <a:avLst/>
            </a:prstGeom>
            <a:solidFill>
              <a:srgbClr val="07A7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1600" b="1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Eureka’s Unpacker</a:t>
              </a:r>
              <a:endParaRPr lang="en-US" sz="16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412" y="1865"/>
              <a:ext cx="1304" cy="846"/>
            </a:xfrm>
            <a:prstGeom prst="rect">
              <a:avLst/>
            </a:prstGeom>
            <a:solidFill>
              <a:srgbClr val="E74C3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6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Packed Binary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588" y="3282"/>
              <a:ext cx="1514" cy="1533"/>
            </a:xfrm>
            <a:prstGeom prst="rect">
              <a:avLst/>
            </a:prstGeom>
            <a:solidFill>
              <a:srgbClr val="07A7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16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Trace Malware </a:t>
              </a:r>
              <a:r>
                <a:rPr lang="en-US" sz="1600" b="1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syscalls</a:t>
              </a:r>
              <a:r>
                <a:rPr lang="en-US" sz="16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in VM</a:t>
              </a:r>
              <a:endParaRPr lang="en-US" alt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78" name="矩形 77"/>
            <p:cNvSpPr/>
            <p:nvPr>
              <p:custDataLst>
                <p:tags r:id="rId3"/>
              </p:custDataLst>
            </p:nvPr>
          </p:nvSpPr>
          <p:spPr>
            <a:xfrm>
              <a:off x="4168" y="5487"/>
              <a:ext cx="1701" cy="119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6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Favorable </a:t>
              </a:r>
              <a:endParaRPr 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6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execution </a:t>
              </a:r>
              <a:endParaRPr 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6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point</a:t>
              </a:r>
              <a:endParaRPr 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77" name="矩形 76"/>
            <p:cNvSpPr/>
            <p:nvPr>
              <p:custDataLst>
                <p:tags r:id="rId4"/>
              </p:custDataLst>
            </p:nvPr>
          </p:nvSpPr>
          <p:spPr>
            <a:xfrm>
              <a:off x="1494" y="5487"/>
              <a:ext cx="1701" cy="119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6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Syscall trace</a:t>
              </a:r>
              <a:endParaRPr 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79" name="矩形 78"/>
            <p:cNvSpPr/>
            <p:nvPr>
              <p:custDataLst>
                <p:tags r:id="rId5"/>
              </p:custDataLst>
            </p:nvPr>
          </p:nvSpPr>
          <p:spPr>
            <a:xfrm>
              <a:off x="2467" y="7367"/>
              <a:ext cx="2551" cy="850"/>
            </a:xfrm>
            <a:prstGeom prst="rect">
              <a:avLst/>
            </a:prstGeom>
            <a:solidFill>
              <a:srgbClr val="07A7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1600" b="1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Heuristic based</a:t>
              </a:r>
              <a:endParaRPr lang="en-US" sz="16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 algn="ctr"/>
              <a:r>
                <a:rPr lang="en-US" sz="1600" b="1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offline analysis</a:t>
              </a:r>
              <a:endParaRPr lang="en-US" sz="16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81" name="矩形 80"/>
            <p:cNvSpPr/>
            <p:nvPr>
              <p:custDataLst>
                <p:tags r:id="rId6"/>
              </p:custDataLst>
            </p:nvPr>
          </p:nvSpPr>
          <p:spPr>
            <a:xfrm>
              <a:off x="6584" y="3282"/>
              <a:ext cx="1679" cy="1533"/>
            </a:xfrm>
            <a:prstGeom prst="rect">
              <a:avLst/>
            </a:prstGeom>
            <a:solidFill>
              <a:srgbClr val="A728B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6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Unpacked</a:t>
              </a:r>
              <a:endParaRPr 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6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Binary</a:t>
              </a:r>
              <a:endParaRPr 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82" name="矩形 81"/>
            <p:cNvSpPr/>
            <p:nvPr>
              <p:custDataLst>
                <p:tags r:id="rId7"/>
              </p:custDataLst>
            </p:nvPr>
          </p:nvSpPr>
          <p:spPr>
            <a:xfrm>
              <a:off x="8967" y="3283"/>
              <a:ext cx="2040" cy="1532"/>
            </a:xfrm>
            <a:prstGeom prst="rect">
              <a:avLst/>
            </a:prstGeom>
            <a:solidFill>
              <a:srgbClr val="07A7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1600" b="1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Disassembly</a:t>
              </a:r>
              <a:endParaRPr lang="en-US" sz="16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 algn="ctr"/>
              <a:r>
                <a:rPr lang="en-US" sz="1600" b="1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IDA-Pro</a:t>
              </a:r>
              <a:endParaRPr lang="en-US" sz="16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80" name="矩形 79"/>
            <p:cNvSpPr/>
            <p:nvPr>
              <p:custDataLst>
                <p:tags r:id="rId8"/>
              </p:custDataLst>
            </p:nvPr>
          </p:nvSpPr>
          <p:spPr>
            <a:xfrm>
              <a:off x="2467" y="8785"/>
              <a:ext cx="2551" cy="794"/>
            </a:xfrm>
            <a:prstGeom prst="rect">
              <a:avLst/>
            </a:prstGeom>
            <a:solidFill>
              <a:srgbClr val="07A7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1600" b="1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Statistics based</a:t>
              </a:r>
              <a:endParaRPr lang="en-US" sz="16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 algn="ctr"/>
              <a:r>
                <a:rPr lang="en-US" sz="1600" b="1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Evaluator</a:t>
              </a:r>
              <a:endParaRPr lang="en-US" sz="16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83" name="矩形 82"/>
            <p:cNvSpPr/>
            <p:nvPr>
              <p:custDataLst>
                <p:tags r:id="rId9"/>
              </p:custDataLst>
            </p:nvPr>
          </p:nvSpPr>
          <p:spPr>
            <a:xfrm>
              <a:off x="8967" y="1864"/>
              <a:ext cx="2040" cy="847"/>
            </a:xfrm>
            <a:prstGeom prst="rect">
              <a:avLst/>
            </a:prstGeom>
            <a:solidFill>
              <a:srgbClr val="07A7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1600" b="1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Disassembly</a:t>
              </a:r>
              <a:endParaRPr lang="en-US" sz="16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 algn="ctr"/>
              <a:r>
                <a:rPr lang="en-US" sz="1600" b="1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IDA-Pro</a:t>
              </a:r>
              <a:endParaRPr lang="en-US" sz="16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85" name="矩形 84"/>
            <p:cNvSpPr/>
            <p:nvPr>
              <p:custDataLst>
                <p:tags r:id="rId10"/>
              </p:custDataLst>
            </p:nvPr>
          </p:nvSpPr>
          <p:spPr>
            <a:xfrm>
              <a:off x="11711" y="3283"/>
              <a:ext cx="1747" cy="1532"/>
            </a:xfrm>
            <a:prstGeom prst="rect">
              <a:avLst/>
            </a:prstGeom>
            <a:solidFill>
              <a:srgbClr val="A728B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6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UnPacked .ASM</a:t>
              </a:r>
              <a:endParaRPr 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84" name="矩形 83"/>
            <p:cNvSpPr/>
            <p:nvPr>
              <p:custDataLst>
                <p:tags r:id="rId11"/>
              </p:custDataLst>
            </p:nvPr>
          </p:nvSpPr>
          <p:spPr>
            <a:xfrm>
              <a:off x="11713" y="1865"/>
              <a:ext cx="1745" cy="846"/>
            </a:xfrm>
            <a:prstGeom prst="rect">
              <a:avLst/>
            </a:prstGeom>
            <a:solidFill>
              <a:srgbClr val="E74C3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6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Packed .ASM</a:t>
              </a:r>
              <a:endParaRPr 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87" name="矩形 86"/>
            <p:cNvSpPr/>
            <p:nvPr>
              <p:custDataLst>
                <p:tags r:id="rId12"/>
              </p:custDataLst>
            </p:nvPr>
          </p:nvSpPr>
          <p:spPr>
            <a:xfrm>
              <a:off x="14345" y="2481"/>
              <a:ext cx="1797" cy="1226"/>
            </a:xfrm>
            <a:prstGeom prst="rect">
              <a:avLst/>
            </a:prstGeom>
            <a:solidFill>
              <a:srgbClr val="07A7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1600" b="1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Statistics based</a:t>
              </a:r>
              <a:endParaRPr lang="en-US" sz="16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 algn="ctr"/>
              <a:r>
                <a:rPr lang="en-US" sz="1600" b="1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Evaluator</a:t>
              </a:r>
              <a:endParaRPr lang="en-US" sz="16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88" name="矩形 87"/>
            <p:cNvSpPr/>
            <p:nvPr>
              <p:custDataLst>
                <p:tags r:id="rId13"/>
              </p:custDataLst>
            </p:nvPr>
          </p:nvSpPr>
          <p:spPr>
            <a:xfrm>
              <a:off x="16930" y="2481"/>
              <a:ext cx="1797" cy="122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6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Unpack Evaluation</a:t>
              </a:r>
              <a:endParaRPr 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cxnSp>
          <p:nvCxnSpPr>
            <p:cNvPr id="94" name="直接箭头连接符 93"/>
            <p:cNvCxnSpPr>
              <a:stCxn id="74" idx="3"/>
              <a:endCxn id="83" idx="1"/>
            </p:cNvCxnSpPr>
            <p:nvPr/>
          </p:nvCxnSpPr>
          <p:spPr>
            <a:xfrm>
              <a:off x="1716" y="2288"/>
              <a:ext cx="7251" cy="0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5" name="直接箭头连接符 94"/>
            <p:cNvCxnSpPr/>
            <p:nvPr>
              <p:custDataLst>
                <p:tags r:id="rId14"/>
              </p:custDataLst>
            </p:nvPr>
          </p:nvCxnSpPr>
          <p:spPr>
            <a:xfrm flipV="1">
              <a:off x="11007" y="2257"/>
              <a:ext cx="721" cy="0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89" name="矩形 88"/>
            <p:cNvSpPr/>
            <p:nvPr>
              <p:custDataLst>
                <p:tags r:id="rId15"/>
              </p:custDataLst>
            </p:nvPr>
          </p:nvSpPr>
          <p:spPr>
            <a:xfrm>
              <a:off x="11313" y="5616"/>
              <a:ext cx="5328" cy="3963"/>
            </a:xfrm>
            <a:prstGeom prst="rect">
              <a:avLst/>
            </a:prstGeom>
            <a:solidFill>
              <a:srgbClr val="07A7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6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Raw unpacked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6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Executable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/>
                <a:buChar char="•"/>
                <a:defRPr/>
              </a:pPr>
              <a:r>
                <a:rPr lang="en-US" sz="16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Unknown OEP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/>
                <a:buChar char="•"/>
                <a:defRPr/>
              </a:pPr>
              <a:r>
                <a:rPr lang="en-US" sz="16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No debug information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/>
                <a:buChar char="•"/>
                <a:defRPr/>
              </a:pPr>
              <a:r>
                <a:rPr lang="en-US" sz="16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Unresolved library calls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/>
                <a:buChar char="•"/>
                <a:defRPr/>
              </a:pPr>
              <a:r>
                <a:rPr lang="en-US" sz="16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Snapshot of data segment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/>
                <a:buChar char="•"/>
                <a:defRPr/>
              </a:pPr>
              <a:r>
                <a:rPr lang="en-US" sz="16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Unreachable code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/>
                <a:buChar char="•"/>
                <a:defRPr/>
              </a:pPr>
              <a:r>
                <a:rPr lang="en-US" sz="16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Loss of structures</a:t>
              </a:r>
              <a:endParaRPr lang="en-US" alt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cxnSp>
          <p:nvCxnSpPr>
            <p:cNvPr id="96" name="直接箭头连接符 95"/>
            <p:cNvCxnSpPr>
              <a:endCxn id="75" idx="0"/>
            </p:cNvCxnSpPr>
            <p:nvPr>
              <p:custDataLst>
                <p:tags r:id="rId16"/>
              </p:custDataLst>
            </p:nvPr>
          </p:nvCxnSpPr>
          <p:spPr>
            <a:xfrm>
              <a:off x="2346" y="2289"/>
              <a:ext cx="0" cy="994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7" name="直接箭头连接符 96"/>
            <p:cNvCxnSpPr/>
            <p:nvPr>
              <p:custDataLst>
                <p:tags r:id="rId17"/>
              </p:custDataLst>
            </p:nvPr>
          </p:nvCxnSpPr>
          <p:spPr>
            <a:xfrm>
              <a:off x="5018" y="2289"/>
              <a:ext cx="0" cy="994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8" name="直接箭头连接符 97"/>
            <p:cNvCxnSpPr/>
            <p:nvPr>
              <p:custDataLst>
                <p:tags r:id="rId18"/>
              </p:custDataLst>
            </p:nvPr>
          </p:nvCxnSpPr>
          <p:spPr>
            <a:xfrm>
              <a:off x="2346" y="4815"/>
              <a:ext cx="0" cy="680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9" name="直接箭头连接符 98"/>
            <p:cNvCxnSpPr/>
            <p:nvPr>
              <p:custDataLst>
                <p:tags r:id="rId19"/>
              </p:custDataLst>
            </p:nvPr>
          </p:nvCxnSpPr>
          <p:spPr>
            <a:xfrm flipV="1">
              <a:off x="5018" y="4807"/>
              <a:ext cx="0" cy="680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02" name="任意多边形 101"/>
            <p:cNvSpPr/>
            <p:nvPr/>
          </p:nvSpPr>
          <p:spPr>
            <a:xfrm>
              <a:off x="2036" y="6710"/>
              <a:ext cx="424" cy="1080"/>
            </a:xfrm>
            <a:custGeom>
              <a:avLst/>
              <a:gdLst>
                <a:gd name="connisteX0" fmla="*/ 148902 w 269552"/>
                <a:gd name="connsiteY0" fmla="*/ 0 h 685800"/>
                <a:gd name="connisteX1" fmla="*/ 2852 w 269552"/>
                <a:gd name="connsiteY1" fmla="*/ 355600 h 685800"/>
                <a:gd name="connisteX2" fmla="*/ 269552 w 269552"/>
                <a:gd name="connsiteY2" fmla="*/ 685800 h 685800"/>
                <a:gd name="connisteX3" fmla="*/ 466402 w 269552"/>
                <a:gd name="connsiteY3" fmla="*/ 825500 h 6858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269553" h="685800">
                  <a:moveTo>
                    <a:pt x="148903" y="0"/>
                  </a:moveTo>
                  <a:cubicBezTo>
                    <a:pt x="114613" y="64770"/>
                    <a:pt x="-21277" y="218440"/>
                    <a:pt x="2853" y="355600"/>
                  </a:cubicBezTo>
                  <a:cubicBezTo>
                    <a:pt x="26983" y="492760"/>
                    <a:pt x="176843" y="591820"/>
                    <a:pt x="269553" y="685800"/>
                  </a:cubicBez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3" name="任意多边形 102"/>
            <p:cNvSpPr/>
            <p:nvPr/>
          </p:nvSpPr>
          <p:spPr>
            <a:xfrm>
              <a:off x="1714" y="6690"/>
              <a:ext cx="746" cy="2490"/>
            </a:xfrm>
            <a:custGeom>
              <a:avLst/>
              <a:gdLst>
                <a:gd name="connisteX0" fmla="*/ 137413 w 473963"/>
                <a:gd name="connsiteY0" fmla="*/ 0 h 1581150"/>
                <a:gd name="connisteX1" fmla="*/ 16763 w 473963"/>
                <a:gd name="connsiteY1" fmla="*/ 1054100 h 1581150"/>
                <a:gd name="connisteX2" fmla="*/ 473963 w 473963"/>
                <a:gd name="connsiteY2" fmla="*/ 1581150 h 1581150"/>
                <a:gd name="connisteX3" fmla="*/ 1020063 w 473963"/>
                <a:gd name="connsiteY3" fmla="*/ 1835150 h 15811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73963" h="1581150">
                  <a:moveTo>
                    <a:pt x="137413" y="0"/>
                  </a:moveTo>
                  <a:cubicBezTo>
                    <a:pt x="104393" y="200025"/>
                    <a:pt x="-50547" y="737870"/>
                    <a:pt x="16763" y="1054100"/>
                  </a:cubicBezTo>
                  <a:cubicBezTo>
                    <a:pt x="84073" y="1370330"/>
                    <a:pt x="273303" y="1424940"/>
                    <a:pt x="473963" y="1581150"/>
                  </a:cubicBez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4" name="任意多边形 103"/>
            <p:cNvSpPr/>
            <p:nvPr/>
          </p:nvSpPr>
          <p:spPr>
            <a:xfrm>
              <a:off x="5020" y="6720"/>
              <a:ext cx="430" cy="1080"/>
            </a:xfrm>
            <a:custGeom>
              <a:avLst/>
              <a:gdLst>
                <a:gd name="connisteX0" fmla="*/ 12700 w 273073"/>
                <a:gd name="connsiteY0" fmla="*/ 685800 h 685800"/>
                <a:gd name="connisteX1" fmla="*/ 273050 w 273073"/>
                <a:gd name="connsiteY1" fmla="*/ 381000 h 685800"/>
                <a:gd name="connisteX2" fmla="*/ 0 w 273073"/>
                <a:gd name="connsiteY2" fmla="*/ 0 h 685800"/>
                <a:gd name="connisteX3" fmla="*/ -266700 w 273073"/>
                <a:gd name="connsiteY3" fmla="*/ -196850 h 6858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273073" h="685800">
                  <a:moveTo>
                    <a:pt x="12700" y="685800"/>
                  </a:moveTo>
                  <a:cubicBezTo>
                    <a:pt x="70485" y="632460"/>
                    <a:pt x="275590" y="518160"/>
                    <a:pt x="273050" y="381000"/>
                  </a:cubicBezTo>
                  <a:cubicBezTo>
                    <a:pt x="270510" y="243840"/>
                    <a:pt x="107950" y="115570"/>
                    <a:pt x="0" y="0"/>
                  </a:cubicBez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06" name="直接箭头连接符 105"/>
            <p:cNvCxnSpPr/>
            <p:nvPr>
              <p:custDataLst>
                <p:tags r:id="rId20"/>
              </p:custDataLst>
            </p:nvPr>
          </p:nvCxnSpPr>
          <p:spPr>
            <a:xfrm flipV="1">
              <a:off x="5880" y="4049"/>
              <a:ext cx="721" cy="0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7" name="直接箭头连接符 106"/>
            <p:cNvCxnSpPr/>
            <p:nvPr>
              <p:custDataLst>
                <p:tags r:id="rId21"/>
              </p:custDataLst>
            </p:nvPr>
          </p:nvCxnSpPr>
          <p:spPr>
            <a:xfrm flipV="1">
              <a:off x="8263" y="4049"/>
              <a:ext cx="721" cy="0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8" name="直接箭头连接符 107"/>
            <p:cNvCxnSpPr/>
            <p:nvPr>
              <p:custDataLst>
                <p:tags r:id="rId22"/>
              </p:custDataLst>
            </p:nvPr>
          </p:nvCxnSpPr>
          <p:spPr>
            <a:xfrm flipV="1">
              <a:off x="10990" y="4049"/>
              <a:ext cx="721" cy="0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05" name="任意多边形 104"/>
            <p:cNvSpPr/>
            <p:nvPr/>
          </p:nvSpPr>
          <p:spPr>
            <a:xfrm>
              <a:off x="5030" y="6710"/>
              <a:ext cx="791" cy="2460"/>
            </a:xfrm>
            <a:custGeom>
              <a:avLst/>
              <a:gdLst>
                <a:gd name="connisteX0" fmla="*/ 0 w 502508"/>
                <a:gd name="connsiteY0" fmla="*/ 1562100 h 1562100"/>
                <a:gd name="connisteX1" fmla="*/ 495300 w 502508"/>
                <a:gd name="connsiteY1" fmla="*/ 768350 h 1562100"/>
                <a:gd name="connisteX2" fmla="*/ 228600 w 502508"/>
                <a:gd name="connsiteY2" fmla="*/ 0 h 1562100"/>
                <a:gd name="connisteX3" fmla="*/ -158750 w 502508"/>
                <a:gd name="connsiteY3" fmla="*/ -273050 h 15621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502509" h="1562100">
                  <a:moveTo>
                    <a:pt x="0" y="1562100"/>
                  </a:moveTo>
                  <a:cubicBezTo>
                    <a:pt x="104140" y="1418590"/>
                    <a:pt x="449580" y="1080770"/>
                    <a:pt x="495300" y="768350"/>
                  </a:cubicBezTo>
                  <a:cubicBezTo>
                    <a:pt x="541020" y="455930"/>
                    <a:pt x="359410" y="208280"/>
                    <a:pt x="228600" y="0"/>
                  </a:cubicBez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09" name="直接箭头连接符 108"/>
            <p:cNvCxnSpPr/>
            <p:nvPr>
              <p:custDataLst>
                <p:tags r:id="rId23"/>
              </p:custDataLst>
            </p:nvPr>
          </p:nvCxnSpPr>
          <p:spPr>
            <a:xfrm>
              <a:off x="12586" y="4815"/>
              <a:ext cx="0" cy="794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0" name="直接箭头连接符 109"/>
            <p:cNvCxnSpPr/>
            <p:nvPr>
              <p:custDataLst>
                <p:tags r:id="rId24"/>
              </p:custDataLst>
            </p:nvPr>
          </p:nvCxnSpPr>
          <p:spPr>
            <a:xfrm>
              <a:off x="13458" y="2257"/>
              <a:ext cx="902" cy="679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1" name="直接箭头连接符 110"/>
            <p:cNvCxnSpPr/>
            <p:nvPr>
              <p:custDataLst>
                <p:tags r:id="rId25"/>
              </p:custDataLst>
            </p:nvPr>
          </p:nvCxnSpPr>
          <p:spPr>
            <a:xfrm flipV="1">
              <a:off x="13458" y="3349"/>
              <a:ext cx="875" cy="700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2" name="直接箭头连接符 111"/>
            <p:cNvCxnSpPr/>
            <p:nvPr>
              <p:custDataLst>
                <p:tags r:id="rId26"/>
              </p:custDataLst>
            </p:nvPr>
          </p:nvCxnSpPr>
          <p:spPr>
            <a:xfrm flipV="1">
              <a:off x="16209" y="3094"/>
              <a:ext cx="721" cy="0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3" name="直接箭头连接符 112"/>
            <p:cNvCxnSpPr/>
            <p:nvPr>
              <p:custDataLst>
                <p:tags r:id="rId27"/>
              </p:custDataLst>
            </p:nvPr>
          </p:nvCxnSpPr>
          <p:spPr>
            <a:xfrm flipH="1">
              <a:off x="14106" y="3707"/>
              <a:ext cx="3808" cy="1882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Questions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 rot="0">
            <a:off x="2606675" y="1686560"/>
            <a:ext cx="6978650" cy="3772535"/>
            <a:chOff x="6010" y="3363"/>
            <a:chExt cx="7540" cy="4076"/>
          </a:xfrm>
        </p:grpSpPr>
        <p:pic>
          <p:nvPicPr>
            <p:cNvPr id="64" name="图片 63" descr="资源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88" y="3403"/>
              <a:ext cx="6203" cy="4036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</p:spPr>
        </p:pic>
        <p:pic>
          <p:nvPicPr>
            <p:cNvPr id="3" name="图片 2" descr="资源 4@4x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flipH="1">
              <a:off x="11046" y="3363"/>
              <a:ext cx="2505" cy="2590"/>
            </a:xfrm>
            <a:prstGeom prst="rect">
              <a:avLst/>
            </a:prstGeom>
          </p:spPr>
        </p:pic>
        <p:pic>
          <p:nvPicPr>
            <p:cNvPr id="5" name="图片 4" descr="资源 6@4x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flipH="1">
              <a:off x="6010" y="5190"/>
              <a:ext cx="2107" cy="1994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4064000" y="3315335"/>
            <a:ext cx="4064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400" b="1">
                <a:solidFill>
                  <a:srgbClr val="07A7AF"/>
                </a:solidFill>
                <a:latin typeface="Times New Roman" panose="02020603050405020304" charset="0"/>
                <a:cs typeface="Times New Roman" panose="02020603050405020304" charset="0"/>
              </a:rPr>
              <a:t>Final Exam</a:t>
            </a:r>
            <a:endParaRPr lang="en-US" altLang="zh-CN" sz="4400" b="1">
              <a:solidFill>
                <a:srgbClr val="07A7A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40000" y="60000"/>
                                    </p:animScale>
                                    <p:animScale>
                                      <p:cBhvr>
                                        <p:cTn id="7" dur="62" fill="hold">
                                          <p:stCondLst>
                                            <p:cond delay="1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40000" y="60000"/>
                                      <p:to x="80000" y="120000"/>
                                    </p:animScale>
                                    <p:animScale>
                                      <p:cBhvr>
                                        <p:cTn id="8" dur="187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80000" y="120000"/>
                                      <p:to x="120000" y="80000"/>
                                    </p:animScale>
                                    <p:animScale>
                                      <p:cBhvr>
                                        <p:cTn id="9" dur="187" fill="hold">
                                          <p:stCondLst>
                                            <p:cond delay="4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20000" y="80000"/>
                                      <p:to x="90000" y="110000"/>
                                    </p:animScale>
                                    <p:animScale>
                                      <p:cBhvr>
                                        <p:cTn id="10" dur="187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90000" y="110000"/>
                                      <p:to x="105000" y="95000"/>
                                    </p:animScale>
                                    <p:animScale>
                                      <p:cBhvr>
                                        <p:cTn id="11" dur="187" fill="hold">
                                          <p:stCondLst>
                                            <p:cond delay="81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5000" y="95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SPECIAL_SOURCE" val="bdnull"/>
  <p:tag name="KSO_WM_SLIDE_ID" val="diagram20227964_3"/>
  <p:tag name="KSO_WM_TEMPLATE_SUBCATEGORY" val="0"/>
  <p:tag name="KSO_WM_TEMPLATE_MASTER_TYPE" val="1"/>
  <p:tag name="KSO_WM_TEMPLATE_COLOR_TYPE" val="0"/>
  <p:tag name="KSO_WM_SLIDE_INDEX" val="3"/>
  <p:tag name="KSO_WM_TAG_VERSION" val="1.0"/>
  <p:tag name="KSO_WM_BEAUTIFY_FLAG" val="#wm#"/>
  <p:tag name="KSO_WM_TEMPLATE_CATEGORY" val="diagram"/>
  <p:tag name="KSO_WM_TEMPLATE_INDEX" val="20227964"/>
  <p:tag name="KSO_WM_SLIDE_TYPE" val="text"/>
  <p:tag name="KSO_WM_SLIDE_SUBTYPE" val="diag"/>
  <p:tag name="KSO_WM_SLIDE_ITEM_CNT" val="3"/>
  <p:tag name="KSO_WM_SLIDE_SIZE" val="913.55*403"/>
  <p:tag name="KSO_WM_SLIDE_POSITION" val="0*66.25"/>
  <p:tag name="KSO_WM_DIAGRAM_GROUP_CODE" val="l1-1"/>
  <p:tag name="KSO_WM_SLIDE_DIAGTYPE" val="l"/>
  <p:tag name="KSO_WM_SLIDE_LAYOUT" val="l"/>
  <p:tag name="KSO_WM_SLIDE_LAYOUT_CNT" val="1"/>
</p:tagLst>
</file>

<file path=ppt/tags/tag377.xml><?xml version="1.0" encoding="utf-8"?>
<p:tagLst xmlns:p="http://schemas.openxmlformats.org/presentationml/2006/main">
  <p:tag name="COMMONDATA" val="eyJoZGlkIjoiMmY5MzdhMTM4MGYwZjY3MmUyNDAwYWI5ODI4MjA4MzUifQ=="/>
  <p:tag name="commondata" val="eyJoZGlkIjoiMjM1ZDY5MzU0NGI3ZGJmZTdiZTc0YzkyODVkMTMyZTUifQ==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4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5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6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7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8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9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0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2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2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2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28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29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0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3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3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4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3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3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3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38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39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0.xml><?xml version="1.0" encoding="utf-8"?>
<a:theme xmlns:a="http://schemas.openxmlformats.org/drawingml/2006/main" name="40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1.xml><?xml version="1.0" encoding="utf-8"?>
<a:theme xmlns:a="http://schemas.openxmlformats.org/drawingml/2006/main" name="4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2.xml><?xml version="1.0" encoding="utf-8"?>
<a:theme xmlns:a="http://schemas.openxmlformats.org/drawingml/2006/main" name="4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3.xml><?xml version="1.0" encoding="utf-8"?>
<a:theme xmlns:a="http://schemas.openxmlformats.org/drawingml/2006/main" name="4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4.xml><?xml version="1.0" encoding="utf-8"?>
<a:theme xmlns:a="http://schemas.openxmlformats.org/drawingml/2006/main" name="44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5.xml><?xml version="1.0" encoding="utf-8"?>
<a:theme xmlns:a="http://schemas.openxmlformats.org/drawingml/2006/main" name="45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6.xml><?xml version="1.0" encoding="utf-8"?>
<a:theme xmlns:a="http://schemas.openxmlformats.org/drawingml/2006/main" name="4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7.xml><?xml version="1.0" encoding="utf-8"?>
<a:theme xmlns:a="http://schemas.openxmlformats.org/drawingml/2006/main" name="4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8.xml><?xml version="1.0" encoding="utf-8"?>
<a:theme xmlns:a="http://schemas.openxmlformats.org/drawingml/2006/main" name="48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9.xml><?xml version="1.0" encoding="utf-8"?>
<a:theme xmlns:a="http://schemas.openxmlformats.org/drawingml/2006/main" name="49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0.xml><?xml version="1.0" encoding="utf-8"?>
<a:theme xmlns:a="http://schemas.openxmlformats.org/drawingml/2006/main" name="50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1.xml><?xml version="1.0" encoding="utf-8"?>
<a:theme xmlns:a="http://schemas.openxmlformats.org/drawingml/2006/main" name="5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2.xml><?xml version="1.0" encoding="utf-8"?>
<a:theme xmlns:a="http://schemas.openxmlformats.org/drawingml/2006/main" name="5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3.xml><?xml version="1.0" encoding="utf-8"?>
<a:theme xmlns:a="http://schemas.openxmlformats.org/drawingml/2006/main" name="5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4.xml><?xml version="1.0" encoding="utf-8"?>
<a:theme xmlns:a="http://schemas.openxmlformats.org/drawingml/2006/main" name="5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2226</Words>
  <Application>WPS Presentation</Application>
  <PresentationFormat>宽屏</PresentationFormat>
  <Paragraphs>124</Paragraphs>
  <Slides>10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64</vt:i4>
      </vt:variant>
      <vt:variant>
        <vt:lpstr>幻灯片标题</vt:lpstr>
      </vt:variant>
      <vt:variant>
        <vt:i4>10</vt:i4>
      </vt:variant>
    </vt:vector>
  </HeadingPairs>
  <TitlesOfParts>
    <vt:vector size="97" baseType="lpstr">
      <vt:lpstr>Arial</vt:lpstr>
      <vt:lpstr>SimSun</vt:lpstr>
      <vt:lpstr>Wingdings</vt:lpstr>
      <vt:lpstr>阿里巴巴普惠体 R</vt:lpstr>
      <vt:lpstr>Wingdings</vt:lpstr>
      <vt:lpstr>Arial</vt:lpstr>
      <vt:lpstr>Arial Black</vt:lpstr>
      <vt:lpstr>Palatino Linotype</vt:lpstr>
      <vt:lpstr>苹方-简</vt:lpstr>
      <vt:lpstr>Microsoft YaHei</vt:lpstr>
      <vt:lpstr>华文楷体</vt:lpstr>
      <vt:lpstr>汉仪旗黑</vt:lpstr>
      <vt:lpstr>微软雅黑 Light</vt:lpstr>
      <vt:lpstr>等线</vt:lpstr>
      <vt:lpstr>Segoe UI</vt:lpstr>
      <vt:lpstr>黑体-简</vt:lpstr>
      <vt:lpstr>Times New Roman</vt:lpstr>
      <vt:lpstr>思源黑体 CN Heavy</vt:lpstr>
      <vt:lpstr>思源黑体 CN Normal</vt:lpstr>
      <vt:lpstr>Arial Unicode MS</vt:lpstr>
      <vt:lpstr>Calibri</vt:lpstr>
      <vt:lpstr>Helvetica Neue</vt:lpstr>
      <vt:lpstr>宋体-简</vt:lpstr>
      <vt:lpstr>Office 主题</vt:lpstr>
      <vt:lpstr>135_自定义设计方案</vt:lpstr>
      <vt:lpstr>143_自定义设计方案</vt:lpstr>
      <vt:lpstr>134_自定义设计方案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7_自定义设计方案</vt:lpstr>
      <vt:lpstr>8_自定义设计方案</vt:lpstr>
      <vt:lpstr>9_自定义设计方案</vt:lpstr>
      <vt:lpstr>10_自定义设计方案</vt:lpstr>
      <vt:lpstr>11_自定义设计方案</vt:lpstr>
      <vt:lpstr>12_自定义设计方案</vt:lpstr>
      <vt:lpstr>13_自定义设计方案</vt:lpstr>
      <vt:lpstr>14_自定义设计方案</vt:lpstr>
      <vt:lpstr>15_自定义设计方案</vt:lpstr>
      <vt:lpstr>16_自定义设计方案</vt:lpstr>
      <vt:lpstr>17_自定义设计方案</vt:lpstr>
      <vt:lpstr>18_自定义设计方案</vt:lpstr>
      <vt:lpstr>19_自定义设计方案</vt:lpstr>
      <vt:lpstr>20_自定义设计方案</vt:lpstr>
      <vt:lpstr>21_自定义设计方案</vt:lpstr>
      <vt:lpstr>22_自定义设计方案</vt:lpstr>
      <vt:lpstr>1_Office 主题</vt:lpstr>
      <vt:lpstr>23_自定义设计方案</vt:lpstr>
      <vt:lpstr>24_自定义设计方案</vt:lpstr>
      <vt:lpstr>25_自定义设计方案</vt:lpstr>
      <vt:lpstr>26_自定义设计方案</vt:lpstr>
      <vt:lpstr>27_自定义设计方案</vt:lpstr>
      <vt:lpstr>28_自定义设计方案</vt:lpstr>
      <vt:lpstr>29_自定义设计方案</vt:lpstr>
      <vt:lpstr>30_自定义设计方案</vt:lpstr>
      <vt:lpstr>31_自定义设计方案</vt:lpstr>
      <vt:lpstr>32_自定义设计方案</vt:lpstr>
      <vt:lpstr>33_自定义设计方案</vt:lpstr>
      <vt:lpstr>34_自定义设计方案</vt:lpstr>
      <vt:lpstr>35_自定义设计方案</vt:lpstr>
      <vt:lpstr>36_自定义设计方案</vt:lpstr>
      <vt:lpstr>37_自定义设计方案</vt:lpstr>
      <vt:lpstr>2_Office 主题</vt:lpstr>
      <vt:lpstr>3_Office 主题</vt:lpstr>
      <vt:lpstr>4_Office 主题</vt:lpstr>
      <vt:lpstr>6_Office 主题</vt:lpstr>
      <vt:lpstr>38_自定义设计方案</vt:lpstr>
      <vt:lpstr>5_Office 主题</vt:lpstr>
      <vt:lpstr>39_自定义设计方案</vt:lpstr>
      <vt:lpstr>40_自定义设计方案</vt:lpstr>
      <vt:lpstr>41_自定义设计方案</vt:lpstr>
      <vt:lpstr>42_自定义设计方案</vt:lpstr>
      <vt:lpstr>43_自定义设计方案</vt:lpstr>
      <vt:lpstr>44_自定义设计方案</vt:lpstr>
      <vt:lpstr>45_自定义设计方案</vt:lpstr>
      <vt:lpstr>46_自定义设计方案</vt:lpstr>
      <vt:lpstr>47_自定义设计方案</vt:lpstr>
      <vt:lpstr>48_自定义设计方案</vt:lpstr>
      <vt:lpstr>49_自定义设计方案</vt:lpstr>
      <vt:lpstr>50_自定义设计方案</vt:lpstr>
      <vt:lpstr>51_自定义设计方案</vt:lpstr>
      <vt:lpstr>52_自定义设计方案</vt:lpstr>
      <vt:lpstr>53_自定义设计方案</vt:lpstr>
      <vt:lpstr>54_自定义设计方案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Liping</dc:creator>
  <cp:lastModifiedBy>Fangtian Zhong</cp:lastModifiedBy>
  <cp:revision>97</cp:revision>
  <dcterms:created xsi:type="dcterms:W3CDTF">2023-12-07T19:16:46Z</dcterms:created>
  <dcterms:modified xsi:type="dcterms:W3CDTF">2023-12-07T19:16:46Z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A1378116E481472FA6251A948E06C9AB_12</vt:lpwstr>
  </property>
  <property fmtid="{D5CDD505-2E9C-101B-9397-08002B2CF9AE}" pid="3" name="KSOProductBuildVer">
    <vt:lpwstr>1033-4.9.0.7859</vt:lpwstr>
  </property>
</Properties>
</file>