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00.xml" ContentType="application/vnd.openxmlformats-officedocument.theme+xml"/>
  <Override PartName="/ppt/theme/theme101.xml" ContentType="application/vnd.openxmlformats-officedocument.theme+xml"/>
  <Override PartName="/ppt/theme/theme102.xml" ContentType="application/vnd.openxmlformats-officedocument.theme+xml"/>
  <Override PartName="/ppt/theme/theme103.xml" ContentType="application/vnd.openxmlformats-officedocument.theme+xml"/>
  <Override PartName="/ppt/theme/theme104.xml" ContentType="application/vnd.openxmlformats-officedocument.theme+xml"/>
  <Override PartName="/ppt/theme/theme105.xml" ContentType="application/vnd.openxmlformats-officedocument.theme+xml"/>
  <Override PartName="/ppt/theme/theme106.xml" ContentType="application/vnd.openxmlformats-officedocument.theme+xml"/>
  <Override PartName="/ppt/theme/theme107.xml" ContentType="application/vnd.openxmlformats-officedocument.theme+xml"/>
  <Override PartName="/ppt/theme/theme108.xml" ContentType="application/vnd.openxmlformats-officedocument.theme+xml"/>
  <Override PartName="/ppt/theme/theme109.xml" ContentType="application/vnd.openxmlformats-officedocument.theme+xml"/>
  <Override PartName="/ppt/theme/theme11.xml" ContentType="application/vnd.openxmlformats-officedocument.theme+xml"/>
  <Override PartName="/ppt/theme/theme110.xml" ContentType="application/vnd.openxmlformats-officedocument.theme+xml"/>
  <Override PartName="/ppt/theme/theme111.xml" ContentType="application/vnd.openxmlformats-officedocument.theme+xml"/>
  <Override PartName="/ppt/theme/theme112.xml" ContentType="application/vnd.openxmlformats-officedocument.theme+xml"/>
  <Override PartName="/ppt/theme/theme113.xml" ContentType="application/vnd.openxmlformats-officedocument.theme+xml"/>
  <Override PartName="/ppt/theme/theme114.xml" ContentType="application/vnd.openxmlformats-officedocument.theme+xml"/>
  <Override PartName="/ppt/theme/theme115.xml" ContentType="application/vnd.openxmlformats-officedocument.theme+xml"/>
  <Override PartName="/ppt/theme/theme116.xml" ContentType="application/vnd.openxmlformats-officedocument.theme+xml"/>
  <Override PartName="/ppt/theme/theme117.xml" ContentType="application/vnd.openxmlformats-officedocument.theme+xml"/>
  <Override PartName="/ppt/theme/theme118.xml" ContentType="application/vnd.openxmlformats-officedocument.theme+xml"/>
  <Override PartName="/ppt/theme/theme119.xml" ContentType="application/vnd.openxmlformats-officedocument.theme+xml"/>
  <Override PartName="/ppt/theme/theme12.xml" ContentType="application/vnd.openxmlformats-officedocument.theme+xml"/>
  <Override PartName="/ppt/theme/theme120.xml" ContentType="application/vnd.openxmlformats-officedocument.theme+xml"/>
  <Override PartName="/ppt/theme/theme121.xml" ContentType="application/vnd.openxmlformats-officedocument.theme+xml"/>
  <Override PartName="/ppt/theme/theme122.xml" ContentType="application/vnd.openxmlformats-officedocument.theme+xml"/>
  <Override PartName="/ppt/theme/theme123.xml" ContentType="application/vnd.openxmlformats-officedocument.theme+xml"/>
  <Override PartName="/ppt/theme/theme124.xml" ContentType="application/vnd.openxmlformats-officedocument.theme+xml"/>
  <Override PartName="/ppt/theme/theme125.xml" ContentType="application/vnd.openxmlformats-officedocument.theme+xml"/>
  <Override PartName="/ppt/theme/theme126.xml" ContentType="application/vnd.openxmlformats-officedocument.theme+xml"/>
  <Override PartName="/ppt/theme/theme127.xml" ContentType="application/vnd.openxmlformats-officedocument.theme+xml"/>
  <Override PartName="/ppt/theme/theme128.xml" ContentType="application/vnd.openxmlformats-officedocument.theme+xml"/>
  <Override PartName="/ppt/theme/theme129.xml" ContentType="application/vnd.openxmlformats-officedocument.theme+xml"/>
  <Override PartName="/ppt/theme/theme13.xml" ContentType="application/vnd.openxmlformats-officedocument.theme+xml"/>
  <Override PartName="/ppt/theme/theme130.xml" ContentType="application/vnd.openxmlformats-officedocument.theme+xml"/>
  <Override PartName="/ppt/theme/theme131.xml" ContentType="application/vnd.openxmlformats-officedocument.theme+xml"/>
  <Override PartName="/ppt/theme/theme132.xml" ContentType="application/vnd.openxmlformats-officedocument.theme+xml"/>
  <Override PartName="/ppt/theme/theme133.xml" ContentType="application/vnd.openxmlformats-officedocument.theme+xml"/>
  <Override PartName="/ppt/theme/theme134.xml" ContentType="application/vnd.openxmlformats-officedocument.theme+xml"/>
  <Override PartName="/ppt/theme/theme135.xml" ContentType="application/vnd.openxmlformats-officedocument.theme+xml"/>
  <Override PartName="/ppt/theme/theme136.xml" ContentType="application/vnd.openxmlformats-officedocument.theme+xml"/>
  <Override PartName="/ppt/theme/theme137.xml" ContentType="application/vnd.openxmlformats-officedocument.theme+xml"/>
  <Override PartName="/ppt/theme/theme138.xml" ContentType="application/vnd.openxmlformats-officedocument.theme+xml"/>
  <Override PartName="/ppt/theme/theme139.xml" ContentType="application/vnd.openxmlformats-officedocument.theme+xml"/>
  <Override PartName="/ppt/theme/theme14.xml" ContentType="application/vnd.openxmlformats-officedocument.theme+xml"/>
  <Override PartName="/ppt/theme/theme140.xml" ContentType="application/vnd.openxmlformats-officedocument.theme+xml"/>
  <Override PartName="/ppt/theme/theme141.xml" ContentType="application/vnd.openxmlformats-officedocument.theme+xml"/>
  <Override PartName="/ppt/theme/theme142.xml" ContentType="application/vnd.openxmlformats-officedocument.theme+xml"/>
  <Override PartName="/ppt/theme/theme143.xml" ContentType="application/vnd.openxmlformats-officedocument.theme+xml"/>
  <Override PartName="/ppt/theme/theme144.xml" ContentType="application/vnd.openxmlformats-officedocument.theme+xml"/>
  <Override PartName="/ppt/theme/theme145.xml" ContentType="application/vnd.openxmlformats-officedocument.theme+xml"/>
  <Override PartName="/ppt/theme/theme146.xml" ContentType="application/vnd.openxmlformats-officedocument.theme+xml"/>
  <Override PartName="/ppt/theme/theme147.xml" ContentType="application/vnd.openxmlformats-officedocument.theme+xml"/>
  <Override PartName="/ppt/theme/theme148.xml" ContentType="application/vnd.openxmlformats-officedocument.theme+xml"/>
  <Override PartName="/ppt/theme/theme149.xml" ContentType="application/vnd.openxmlformats-officedocument.theme+xml"/>
  <Override PartName="/ppt/theme/theme15.xml" ContentType="application/vnd.openxmlformats-officedocument.theme+xml"/>
  <Override PartName="/ppt/theme/theme150.xml" ContentType="application/vnd.openxmlformats-officedocument.theme+xml"/>
  <Override PartName="/ppt/theme/theme151.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theme/theme8.xml" ContentType="application/vnd.openxmlformats-officedocument.theme+xml"/>
  <Override PartName="/ppt/theme/theme80.xml" ContentType="application/vnd.openxmlformats-officedocument.theme+xml"/>
  <Override PartName="/ppt/theme/theme81.xml" ContentType="application/vnd.openxmlformats-officedocument.theme+xml"/>
  <Override PartName="/ppt/theme/theme82.xml" ContentType="application/vnd.openxmlformats-officedocument.theme+xml"/>
  <Override PartName="/ppt/theme/theme83.xml" ContentType="application/vnd.openxmlformats-officedocument.theme+xml"/>
  <Override PartName="/ppt/theme/theme84.xml" ContentType="application/vnd.openxmlformats-officedocument.theme+xml"/>
  <Override PartName="/ppt/theme/theme85.xml" ContentType="application/vnd.openxmlformats-officedocument.theme+xml"/>
  <Override PartName="/ppt/theme/theme86.xml" ContentType="application/vnd.openxmlformats-officedocument.theme+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theme/theme9.xml" ContentType="application/vnd.openxmlformats-officedocument.theme+xml"/>
  <Override PartName="/ppt/theme/theme90.xml" ContentType="application/vnd.openxmlformats-officedocument.theme+xml"/>
  <Override PartName="/ppt/theme/theme91.xml" ContentType="application/vnd.openxmlformats-officedocument.theme+xml"/>
  <Override PartName="/ppt/theme/theme92.xml" ContentType="application/vnd.openxmlformats-officedocument.theme+xml"/>
  <Override PartName="/ppt/theme/theme93.xml" ContentType="application/vnd.openxmlformats-officedocument.theme+xml"/>
  <Override PartName="/ppt/theme/theme94.xml" ContentType="application/vnd.openxmlformats-officedocument.theme+xml"/>
  <Override PartName="/ppt/theme/theme95.xml" ContentType="application/vnd.openxmlformats-officedocument.theme+xml"/>
  <Override PartName="/ppt/theme/theme96.xml" ContentType="application/vnd.openxmlformats-officedocument.theme+xml"/>
  <Override PartName="/ppt/theme/theme97.xml" ContentType="application/vnd.openxmlformats-officedocument.theme+xml"/>
  <Override PartName="/ppt/theme/theme98.xml" ContentType="application/vnd.openxmlformats-officedocument.theme+xml"/>
  <Override PartName="/ppt/theme/theme9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50" r:id="rId3"/>
    <p:sldMasterId id="2147483652" r:id="rId4"/>
    <p:sldMasterId id="2147483654" r:id="rId5"/>
    <p:sldMasterId id="2147483657" r:id="rId6"/>
    <p:sldMasterId id="2147483660" r:id="rId7"/>
    <p:sldMasterId id="2147483663" r:id="rId8"/>
    <p:sldMasterId id="2147483666" r:id="rId9"/>
    <p:sldMasterId id="2147483670" r:id="rId10"/>
    <p:sldMasterId id="2147483672" r:id="rId11"/>
    <p:sldMasterId id="2147483674" r:id="rId12"/>
    <p:sldMasterId id="2147483676" r:id="rId13"/>
    <p:sldMasterId id="2147483678" r:id="rId14"/>
    <p:sldMasterId id="2147483680" r:id="rId15"/>
    <p:sldMasterId id="2147483682" r:id="rId16"/>
    <p:sldMasterId id="2147483684" r:id="rId17"/>
    <p:sldMasterId id="2147483686" r:id="rId18"/>
    <p:sldMasterId id="2147483688" r:id="rId19"/>
    <p:sldMasterId id="2147483690" r:id="rId20"/>
    <p:sldMasterId id="2147483692" r:id="rId21"/>
    <p:sldMasterId id="2147483694" r:id="rId22"/>
    <p:sldMasterId id="2147483696" r:id="rId23"/>
    <p:sldMasterId id="2147483698" r:id="rId24"/>
    <p:sldMasterId id="2147483700" r:id="rId25"/>
    <p:sldMasterId id="2147483702" r:id="rId26"/>
    <p:sldMasterId id="2147483704" r:id="rId27"/>
    <p:sldMasterId id="2147483706" r:id="rId28"/>
    <p:sldMasterId id="2147483708" r:id="rId29"/>
    <p:sldMasterId id="2147483710" r:id="rId30"/>
    <p:sldMasterId id="2147483712" r:id="rId31"/>
    <p:sldMasterId id="2147483714" r:id="rId32"/>
    <p:sldMasterId id="2147483716" r:id="rId33"/>
    <p:sldMasterId id="2147483718" r:id="rId34"/>
    <p:sldMasterId id="2147483720" r:id="rId35"/>
    <p:sldMasterId id="2147483722" r:id="rId36"/>
    <p:sldMasterId id="2147483724" r:id="rId37"/>
    <p:sldMasterId id="2147483726" r:id="rId38"/>
    <p:sldMasterId id="2147483728" r:id="rId39"/>
    <p:sldMasterId id="2147483730" r:id="rId40"/>
    <p:sldMasterId id="2147483732" r:id="rId41"/>
    <p:sldMasterId id="2147483734" r:id="rId42"/>
    <p:sldMasterId id="2147483736" r:id="rId43"/>
    <p:sldMasterId id="2147483738" r:id="rId44"/>
    <p:sldMasterId id="2147483740" r:id="rId45"/>
    <p:sldMasterId id="2147483742" r:id="rId46"/>
    <p:sldMasterId id="2147483744" r:id="rId47"/>
    <p:sldMasterId id="2147483746" r:id="rId48"/>
    <p:sldMasterId id="2147483748" r:id="rId49"/>
    <p:sldMasterId id="2147483750" r:id="rId50"/>
    <p:sldMasterId id="2147483752" r:id="rId51"/>
    <p:sldMasterId id="2147483754" r:id="rId52"/>
    <p:sldMasterId id="2147483756" r:id="rId53"/>
    <p:sldMasterId id="2147483758" r:id="rId54"/>
    <p:sldMasterId id="2147483760" r:id="rId55"/>
    <p:sldMasterId id="2147483762" r:id="rId56"/>
    <p:sldMasterId id="2147483764" r:id="rId57"/>
    <p:sldMasterId id="2147483766" r:id="rId58"/>
    <p:sldMasterId id="2147483768" r:id="rId59"/>
    <p:sldMasterId id="2147483770" r:id="rId60"/>
    <p:sldMasterId id="2147483772" r:id="rId61"/>
    <p:sldMasterId id="2147483774" r:id="rId62"/>
    <p:sldMasterId id="2147483776" r:id="rId63"/>
    <p:sldMasterId id="2147483778" r:id="rId64"/>
    <p:sldMasterId id="2147483780" r:id="rId65"/>
    <p:sldMasterId id="2147483782" r:id="rId66"/>
    <p:sldMasterId id="2147483784" r:id="rId67"/>
    <p:sldMasterId id="2147483786" r:id="rId68"/>
    <p:sldMasterId id="2147483788" r:id="rId69"/>
    <p:sldMasterId id="2147483790" r:id="rId70"/>
    <p:sldMasterId id="2147483792" r:id="rId71"/>
    <p:sldMasterId id="2147483794" r:id="rId72"/>
    <p:sldMasterId id="2147483796" r:id="rId73"/>
    <p:sldMasterId id="2147483798" r:id="rId74"/>
    <p:sldMasterId id="2147483800" r:id="rId75"/>
    <p:sldMasterId id="2147483802" r:id="rId76"/>
    <p:sldMasterId id="2147483804" r:id="rId77"/>
    <p:sldMasterId id="2147483806" r:id="rId78"/>
    <p:sldMasterId id="2147483808" r:id="rId79"/>
    <p:sldMasterId id="2147483810" r:id="rId80"/>
    <p:sldMasterId id="2147483812" r:id="rId81"/>
    <p:sldMasterId id="2147483814" r:id="rId82"/>
    <p:sldMasterId id="2147483816" r:id="rId83"/>
    <p:sldMasterId id="2147483818" r:id="rId84"/>
    <p:sldMasterId id="2147483820" r:id="rId85"/>
    <p:sldMasterId id="2147483822" r:id="rId86"/>
    <p:sldMasterId id="2147483824" r:id="rId87"/>
    <p:sldMasterId id="2147483826" r:id="rId88"/>
    <p:sldMasterId id="2147483828" r:id="rId89"/>
    <p:sldMasterId id="2147483830" r:id="rId90"/>
    <p:sldMasterId id="2147483832" r:id="rId91"/>
    <p:sldMasterId id="2147483834" r:id="rId92"/>
    <p:sldMasterId id="2147483836" r:id="rId93"/>
    <p:sldMasterId id="2147483838" r:id="rId94"/>
    <p:sldMasterId id="2147483840" r:id="rId95"/>
    <p:sldMasterId id="2147483842" r:id="rId96"/>
    <p:sldMasterId id="2147483844" r:id="rId97"/>
    <p:sldMasterId id="2147483846" r:id="rId98"/>
    <p:sldMasterId id="2147483848" r:id="rId99"/>
    <p:sldMasterId id="2147483850" r:id="rId100"/>
    <p:sldMasterId id="2147483852" r:id="rId101"/>
    <p:sldMasterId id="2147483854" r:id="rId102"/>
    <p:sldMasterId id="2147483856" r:id="rId103"/>
    <p:sldMasterId id="2147483858" r:id="rId104"/>
    <p:sldMasterId id="2147483860" r:id="rId105"/>
    <p:sldMasterId id="2147483862" r:id="rId106"/>
    <p:sldMasterId id="2147483864" r:id="rId107"/>
    <p:sldMasterId id="2147483866" r:id="rId108"/>
    <p:sldMasterId id="2147483868" r:id="rId109"/>
    <p:sldMasterId id="2147483870" r:id="rId110"/>
    <p:sldMasterId id="2147483872" r:id="rId111"/>
    <p:sldMasterId id="2147483874" r:id="rId112"/>
    <p:sldMasterId id="2147483876" r:id="rId113"/>
    <p:sldMasterId id="2147483878" r:id="rId114"/>
    <p:sldMasterId id="2147483880" r:id="rId115"/>
    <p:sldMasterId id="2147483882" r:id="rId116"/>
    <p:sldMasterId id="2147483885" r:id="rId117"/>
    <p:sldMasterId id="2147483887" r:id="rId118"/>
    <p:sldMasterId id="2147483889" r:id="rId119"/>
    <p:sldMasterId id="2147483891" r:id="rId120"/>
    <p:sldMasterId id="2147483893" r:id="rId121"/>
    <p:sldMasterId id="2147483895" r:id="rId122"/>
    <p:sldMasterId id="2147483897" r:id="rId123"/>
    <p:sldMasterId id="2147483899" r:id="rId124"/>
    <p:sldMasterId id="2147483901" r:id="rId125"/>
    <p:sldMasterId id="2147483903" r:id="rId126"/>
    <p:sldMasterId id="2147483905" r:id="rId127"/>
    <p:sldMasterId id="2147483907" r:id="rId128"/>
    <p:sldMasterId id="2147483909" r:id="rId129"/>
    <p:sldMasterId id="2147483911" r:id="rId130"/>
    <p:sldMasterId id="2147483913" r:id="rId131"/>
    <p:sldMasterId id="2147483915" r:id="rId132"/>
    <p:sldMasterId id="2147483917" r:id="rId133"/>
    <p:sldMasterId id="2147483919" r:id="rId134"/>
    <p:sldMasterId id="2147483921" r:id="rId135"/>
    <p:sldMasterId id="2147483923" r:id="rId136"/>
    <p:sldMasterId id="2147483925" r:id="rId137"/>
    <p:sldMasterId id="2147483927" r:id="rId138"/>
    <p:sldMasterId id="2147483929" r:id="rId139"/>
    <p:sldMasterId id="2147483931" r:id="rId140"/>
    <p:sldMasterId id="2147483933" r:id="rId141"/>
    <p:sldMasterId id="2147483935" r:id="rId142"/>
    <p:sldMasterId id="2147483937" r:id="rId143"/>
    <p:sldMasterId id="2147483940" r:id="rId144"/>
    <p:sldMasterId id="2147483942" r:id="rId145"/>
    <p:sldMasterId id="2147483944" r:id="rId146"/>
    <p:sldMasterId id="2147483946" r:id="rId147"/>
    <p:sldMasterId id="2147483948" r:id="rId148"/>
    <p:sldMasterId id="2147483950" r:id="rId149"/>
    <p:sldMasterId id="2147483953" r:id="rId150"/>
  </p:sldMasterIdLst>
  <p:notesMasterIdLst>
    <p:notesMasterId r:id="rId153"/>
  </p:notesMasterIdLst>
  <p:handoutMasterIdLst>
    <p:handoutMasterId r:id="rId197"/>
  </p:handoutMasterIdLst>
  <p:sldIdLst>
    <p:sldId id="256" r:id="rId151"/>
    <p:sldId id="263" r:id="rId152"/>
    <p:sldId id="264" r:id="rId154"/>
    <p:sldId id="265" r:id="rId155"/>
    <p:sldId id="377" r:id="rId156"/>
    <p:sldId id="378" r:id="rId157"/>
    <p:sldId id="379" r:id="rId158"/>
    <p:sldId id="589" r:id="rId159"/>
    <p:sldId id="590" r:id="rId160"/>
    <p:sldId id="591" r:id="rId161"/>
    <p:sldId id="592" r:id="rId162"/>
    <p:sldId id="593" r:id="rId163"/>
    <p:sldId id="594" r:id="rId164"/>
    <p:sldId id="595" r:id="rId165"/>
    <p:sldId id="596" r:id="rId166"/>
    <p:sldId id="597" r:id="rId167"/>
    <p:sldId id="282" r:id="rId168"/>
    <p:sldId id="285" r:id="rId169"/>
    <p:sldId id="383" r:id="rId170"/>
    <p:sldId id="384" r:id="rId171"/>
    <p:sldId id="471" r:id="rId172"/>
    <p:sldId id="472" r:id="rId173"/>
    <p:sldId id="473" r:id="rId174"/>
    <p:sldId id="298" r:id="rId175"/>
    <p:sldId id="300" r:id="rId176"/>
    <p:sldId id="403" r:id="rId177"/>
    <p:sldId id="404" r:id="rId178"/>
    <p:sldId id="564" r:id="rId179"/>
    <p:sldId id="598" r:id="rId180"/>
    <p:sldId id="599" r:id="rId181"/>
    <p:sldId id="600" r:id="rId182"/>
    <p:sldId id="601" r:id="rId183"/>
    <p:sldId id="616" r:id="rId184"/>
    <p:sldId id="617" r:id="rId185"/>
    <p:sldId id="618" r:id="rId186"/>
    <p:sldId id="630" r:id="rId187"/>
    <p:sldId id="619" r:id="rId188"/>
    <p:sldId id="620" r:id="rId189"/>
    <p:sldId id="621" r:id="rId190"/>
    <p:sldId id="622" r:id="rId191"/>
    <p:sldId id="624" r:id="rId192"/>
    <p:sldId id="625" r:id="rId193"/>
    <p:sldId id="626" r:id="rId194"/>
    <p:sldId id="627" r:id="rId195"/>
    <p:sldId id="629" r:id="rId196"/>
  </p:sldIdLst>
  <p:sldSz cx="12192000" cy="6858000"/>
  <p:notesSz cx="6858000" cy="9144000"/>
  <p:embeddedFontLst>
    <p:embeddedFont>
      <p:font typeface="华文楷体" panose="02010600040101010101" pitchFamily="2" charset="-122"/>
      <p:regular r:id="rId202"/>
    </p:embeddedFont>
  </p:embeddedFontLst>
  <p:custDataLst>
    <p:tags r:id="rId20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刘 文杰" initials="刘" lastIdx="0" clrIdx="0"/>
  <p:cmAuthor id="8" name="姜伟光" initials="姜" lastIdx="1" clrIdx="0"/>
  <p:cmAuthor id="2" name="钟 方天" initials="钟" lastIdx="4" clrIdx="1"/>
  <p:cmAuthor id="3" name="lenovo" initials="l" lastIdx="1" clrIdx="2"/>
  <p:cmAuthor id="4" name="Administrator" initials="A" lastIdx="4" clrIdx="3"/>
  <p:cmAuthor id="5" name="宋洁然" initials="宋" lastIdx="2" clrIdx="1"/>
  <p:cmAuthor id="6" name="ming qiu" initials="m" lastIdx="17" clrIdx="1"/>
  <p:cmAuthor id="10" name="defaultuser0" initials="d" lastIdx="5" clrIdx="9"/>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728BE"/>
    <a:srgbClr val="07A7AF"/>
    <a:srgbClr val="F7D6D3"/>
    <a:srgbClr val="D1202F"/>
    <a:srgbClr val="AE3CC4"/>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831E3FA-9F58-4114-9A53-2B1D743F1CD2}" styleName="{96a5a69e-e2c1-4257-9d08-7c964cdb7bb0}">
    <a:band1H>
      <a:tcTxStyle>
        <a:fontRef idx="none">
          <a:prstClr val="black"/>
        </a:fontRef>
      </a:tcTxStyle>
      <a:tcStyle>
        <a:tcBdr>
          <a:bottom>
            <a:ln w="9525" cmpd="sng">
              <a:solidFill>
                <a:srgbClr val="E37067"/>
              </a:solidFill>
            </a:ln>
          </a:bottom>
        </a:tcBdr>
        <a:fill>
          <a:solidFill>
            <a:srgbClr val="FFFFFF"/>
          </a:solidFill>
        </a:fill>
      </a:tcStyle>
    </a:band1H>
    <a:band2H>
      <a:tcTxStyle>
        <a:fontRef idx="none">
          <a:prstClr val="black"/>
        </a:fontRef>
      </a:tcTxStyle>
      <a:tcStyle>
        <a:tcBdr>
          <a:bottom>
            <a:ln w="19050" cmpd="sng">
              <a:solidFill>
                <a:srgbClr val="E37067"/>
              </a:solidFill>
            </a:ln>
          </a:bottom>
        </a:tcBdr>
        <a:fill>
          <a:solidFill>
            <a:srgbClr val="F7D6D3"/>
          </a:solidFill>
        </a:fill>
      </a:tcStyle>
    </a:band2H>
    <a:firstRow>
      <a:tcTxStyle>
        <a:fontRef idx="none">
          <a:prstClr val="black"/>
        </a:fontRef>
      </a:tcTxStyle>
      <a:tcStyle>
        <a:tcBdr/>
        <a:fill>
          <a:solidFill>
            <a:srgbClr val="E3706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88296" autoAdjust="0"/>
  </p:normalViewPr>
  <p:slideViewPr>
    <p:cSldViewPr snapToGrid="0">
      <p:cViewPr varScale="1">
        <p:scale>
          <a:sx n="53" d="100"/>
          <a:sy n="53" d="100"/>
        </p:scale>
        <p:origin x="11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Master" Target="slideMasters/slideMaster98.xml"/><Relationship Id="rId98" Type="http://schemas.openxmlformats.org/officeDocument/2006/relationships/slideMaster" Target="slideMasters/slideMaster97.xml"/><Relationship Id="rId97" Type="http://schemas.openxmlformats.org/officeDocument/2006/relationships/slideMaster" Target="slideMasters/slideMaster96.xml"/><Relationship Id="rId96" Type="http://schemas.openxmlformats.org/officeDocument/2006/relationships/slideMaster" Target="slideMasters/slideMaster95.xml"/><Relationship Id="rId95" Type="http://schemas.openxmlformats.org/officeDocument/2006/relationships/slideMaster" Target="slideMasters/slideMaster94.xml"/><Relationship Id="rId94" Type="http://schemas.openxmlformats.org/officeDocument/2006/relationships/slideMaster" Target="slideMasters/slideMaster93.xml"/><Relationship Id="rId93" Type="http://schemas.openxmlformats.org/officeDocument/2006/relationships/slideMaster" Target="slideMasters/slideMaster92.xml"/><Relationship Id="rId92" Type="http://schemas.openxmlformats.org/officeDocument/2006/relationships/slideMaster" Target="slideMasters/slideMaster91.xml"/><Relationship Id="rId91" Type="http://schemas.openxmlformats.org/officeDocument/2006/relationships/slideMaster" Target="slideMasters/slideMaster90.xml"/><Relationship Id="rId90" Type="http://schemas.openxmlformats.org/officeDocument/2006/relationships/slideMaster" Target="slideMasters/slideMaster89.xml"/><Relationship Id="rId9" Type="http://schemas.openxmlformats.org/officeDocument/2006/relationships/slideMaster" Target="slideMasters/slideMaster8.xml"/><Relationship Id="rId89" Type="http://schemas.openxmlformats.org/officeDocument/2006/relationships/slideMaster" Target="slideMasters/slideMaster88.xml"/><Relationship Id="rId88" Type="http://schemas.openxmlformats.org/officeDocument/2006/relationships/slideMaster" Target="slideMasters/slideMaster87.xml"/><Relationship Id="rId87" Type="http://schemas.openxmlformats.org/officeDocument/2006/relationships/slideMaster" Target="slideMasters/slideMaster86.xml"/><Relationship Id="rId86" Type="http://schemas.openxmlformats.org/officeDocument/2006/relationships/slideMaster" Target="slideMasters/slideMaster85.xml"/><Relationship Id="rId85" Type="http://schemas.openxmlformats.org/officeDocument/2006/relationships/slideMaster" Target="slideMasters/slideMaster84.xml"/><Relationship Id="rId84" Type="http://schemas.openxmlformats.org/officeDocument/2006/relationships/slideMaster" Target="slideMasters/slideMaster83.xml"/><Relationship Id="rId83" Type="http://schemas.openxmlformats.org/officeDocument/2006/relationships/slideMaster" Target="slideMasters/slideMaster82.xml"/><Relationship Id="rId82" Type="http://schemas.openxmlformats.org/officeDocument/2006/relationships/slideMaster" Target="slideMasters/slideMaster81.xml"/><Relationship Id="rId81" Type="http://schemas.openxmlformats.org/officeDocument/2006/relationships/slideMaster" Target="slideMasters/slideMaster80.xml"/><Relationship Id="rId80" Type="http://schemas.openxmlformats.org/officeDocument/2006/relationships/slideMaster" Target="slideMasters/slideMaster79.xml"/><Relationship Id="rId8" Type="http://schemas.openxmlformats.org/officeDocument/2006/relationships/slideMaster" Target="slideMasters/slideMaster7.xml"/><Relationship Id="rId79" Type="http://schemas.openxmlformats.org/officeDocument/2006/relationships/slideMaster" Target="slideMasters/slideMaster78.xml"/><Relationship Id="rId78" Type="http://schemas.openxmlformats.org/officeDocument/2006/relationships/slideMaster" Target="slideMasters/slideMaster77.xml"/><Relationship Id="rId77" Type="http://schemas.openxmlformats.org/officeDocument/2006/relationships/slideMaster" Target="slideMasters/slideMaster76.xml"/><Relationship Id="rId76" Type="http://schemas.openxmlformats.org/officeDocument/2006/relationships/slideMaster" Target="slideMasters/slideMaster75.xml"/><Relationship Id="rId75" Type="http://schemas.openxmlformats.org/officeDocument/2006/relationships/slideMaster" Target="slideMasters/slideMaster74.xml"/><Relationship Id="rId74" Type="http://schemas.openxmlformats.org/officeDocument/2006/relationships/slideMaster" Target="slideMasters/slideMaster73.xml"/><Relationship Id="rId73" Type="http://schemas.openxmlformats.org/officeDocument/2006/relationships/slideMaster" Target="slideMasters/slideMaster72.xml"/><Relationship Id="rId72" Type="http://schemas.openxmlformats.org/officeDocument/2006/relationships/slideMaster" Target="slideMasters/slideMaster71.xml"/><Relationship Id="rId71" Type="http://schemas.openxmlformats.org/officeDocument/2006/relationships/slideMaster" Target="slideMasters/slideMaster70.xml"/><Relationship Id="rId70" Type="http://schemas.openxmlformats.org/officeDocument/2006/relationships/slideMaster" Target="slideMasters/slideMaster69.xml"/><Relationship Id="rId7" Type="http://schemas.openxmlformats.org/officeDocument/2006/relationships/slideMaster" Target="slideMasters/slideMaster6.xml"/><Relationship Id="rId69" Type="http://schemas.openxmlformats.org/officeDocument/2006/relationships/slideMaster" Target="slideMasters/slideMaster68.xml"/><Relationship Id="rId68" Type="http://schemas.openxmlformats.org/officeDocument/2006/relationships/slideMaster" Target="slideMasters/slideMaster67.xml"/><Relationship Id="rId67" Type="http://schemas.openxmlformats.org/officeDocument/2006/relationships/slideMaster" Target="slideMasters/slideMaster66.xml"/><Relationship Id="rId66" Type="http://schemas.openxmlformats.org/officeDocument/2006/relationships/slideMaster" Target="slideMasters/slideMaster65.xml"/><Relationship Id="rId65" Type="http://schemas.openxmlformats.org/officeDocument/2006/relationships/slideMaster" Target="slideMasters/slideMaster64.xml"/><Relationship Id="rId64" Type="http://schemas.openxmlformats.org/officeDocument/2006/relationships/slideMaster" Target="slideMasters/slideMaster63.xml"/><Relationship Id="rId63" Type="http://schemas.openxmlformats.org/officeDocument/2006/relationships/slideMaster" Target="slideMasters/slideMaster62.xml"/><Relationship Id="rId62" Type="http://schemas.openxmlformats.org/officeDocument/2006/relationships/slideMaster" Target="slideMasters/slideMaster61.xml"/><Relationship Id="rId61" Type="http://schemas.openxmlformats.org/officeDocument/2006/relationships/slideMaster" Target="slideMasters/slideMaster60.xml"/><Relationship Id="rId60" Type="http://schemas.openxmlformats.org/officeDocument/2006/relationships/slideMaster" Target="slideMasters/slideMaster59.xml"/><Relationship Id="rId6" Type="http://schemas.openxmlformats.org/officeDocument/2006/relationships/slideMaster" Target="slideMasters/slideMaster5.xml"/><Relationship Id="rId59" Type="http://schemas.openxmlformats.org/officeDocument/2006/relationships/slideMaster" Target="slideMasters/slideMaster58.xml"/><Relationship Id="rId58" Type="http://schemas.openxmlformats.org/officeDocument/2006/relationships/slideMaster" Target="slideMasters/slideMaster57.xml"/><Relationship Id="rId57" Type="http://schemas.openxmlformats.org/officeDocument/2006/relationships/slideMaster" Target="slideMasters/slideMaster56.xml"/><Relationship Id="rId56" Type="http://schemas.openxmlformats.org/officeDocument/2006/relationships/slideMaster" Target="slideMasters/slideMaster55.xml"/><Relationship Id="rId55" Type="http://schemas.openxmlformats.org/officeDocument/2006/relationships/slideMaster" Target="slideMasters/slideMaster54.xml"/><Relationship Id="rId54" Type="http://schemas.openxmlformats.org/officeDocument/2006/relationships/slideMaster" Target="slideMasters/slideMaster53.xml"/><Relationship Id="rId53" Type="http://schemas.openxmlformats.org/officeDocument/2006/relationships/slideMaster" Target="slideMasters/slideMaster52.xml"/><Relationship Id="rId52" Type="http://schemas.openxmlformats.org/officeDocument/2006/relationships/slideMaster" Target="slideMasters/slideMaster51.xml"/><Relationship Id="rId51" Type="http://schemas.openxmlformats.org/officeDocument/2006/relationships/slideMaster" Target="slideMasters/slideMaster50.xml"/><Relationship Id="rId50" Type="http://schemas.openxmlformats.org/officeDocument/2006/relationships/slideMaster" Target="slideMasters/slideMaster49.xml"/><Relationship Id="rId5" Type="http://schemas.openxmlformats.org/officeDocument/2006/relationships/slideMaster" Target="slideMasters/slideMaster4.xml"/><Relationship Id="rId49" Type="http://schemas.openxmlformats.org/officeDocument/2006/relationships/slideMaster" Target="slideMasters/slideMaster48.xml"/><Relationship Id="rId48" Type="http://schemas.openxmlformats.org/officeDocument/2006/relationships/slideMaster" Target="slideMasters/slideMaster47.xml"/><Relationship Id="rId47" Type="http://schemas.openxmlformats.org/officeDocument/2006/relationships/slideMaster" Target="slideMasters/slideMaster46.xml"/><Relationship Id="rId46" Type="http://schemas.openxmlformats.org/officeDocument/2006/relationships/slideMaster" Target="slideMasters/slideMaster45.xml"/><Relationship Id="rId45" Type="http://schemas.openxmlformats.org/officeDocument/2006/relationships/slideMaster" Target="slideMasters/slideMaster44.xml"/><Relationship Id="rId44" Type="http://schemas.openxmlformats.org/officeDocument/2006/relationships/slideMaster" Target="slideMasters/slideMaster43.xml"/><Relationship Id="rId43" Type="http://schemas.openxmlformats.org/officeDocument/2006/relationships/slideMaster" Target="slideMasters/slideMaster42.xml"/><Relationship Id="rId42" Type="http://schemas.openxmlformats.org/officeDocument/2006/relationships/slideMaster" Target="slideMasters/slideMaster41.xml"/><Relationship Id="rId41" Type="http://schemas.openxmlformats.org/officeDocument/2006/relationships/slideMaster" Target="slideMasters/slideMaster40.xml"/><Relationship Id="rId40" Type="http://schemas.openxmlformats.org/officeDocument/2006/relationships/slideMaster" Target="slideMasters/slideMaster39.xml"/><Relationship Id="rId4" Type="http://schemas.openxmlformats.org/officeDocument/2006/relationships/slideMaster" Target="slideMasters/slideMaster3.xml"/><Relationship Id="rId39" Type="http://schemas.openxmlformats.org/officeDocument/2006/relationships/slideMaster" Target="slideMasters/slideMaster38.xml"/><Relationship Id="rId38" Type="http://schemas.openxmlformats.org/officeDocument/2006/relationships/slideMaster" Target="slideMasters/slideMaster37.xml"/><Relationship Id="rId37" Type="http://schemas.openxmlformats.org/officeDocument/2006/relationships/slideMaster" Target="slideMasters/slideMaster36.xml"/><Relationship Id="rId36" Type="http://schemas.openxmlformats.org/officeDocument/2006/relationships/slideMaster" Target="slideMasters/slideMaster35.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3" Type="http://schemas.openxmlformats.org/officeDocument/2006/relationships/tags" Target="tags/tag948.xml"/><Relationship Id="rId202" Type="http://schemas.openxmlformats.org/officeDocument/2006/relationships/font" Target="fonts/font1.fntdata"/><Relationship Id="rId201" Type="http://schemas.openxmlformats.org/officeDocument/2006/relationships/commentAuthors" Target="commentAuthors.xml"/><Relationship Id="rId200" Type="http://schemas.openxmlformats.org/officeDocument/2006/relationships/tableStyles" Target="tableStyles.xml"/><Relationship Id="rId20" Type="http://schemas.openxmlformats.org/officeDocument/2006/relationships/slideMaster" Target="slideMasters/slideMaster19.xml"/><Relationship Id="rId2" Type="http://schemas.openxmlformats.org/officeDocument/2006/relationships/theme" Target="theme/theme1.xml"/><Relationship Id="rId199" Type="http://schemas.openxmlformats.org/officeDocument/2006/relationships/viewProps" Target="viewProps.xml"/><Relationship Id="rId198" Type="http://schemas.openxmlformats.org/officeDocument/2006/relationships/presProps" Target="presProps.xml"/><Relationship Id="rId197" Type="http://schemas.openxmlformats.org/officeDocument/2006/relationships/handoutMaster" Target="handoutMasters/handoutMaster1.xml"/><Relationship Id="rId196" Type="http://schemas.openxmlformats.org/officeDocument/2006/relationships/slide" Target="slides/slide45.xml"/><Relationship Id="rId195" Type="http://schemas.openxmlformats.org/officeDocument/2006/relationships/slide" Target="slides/slide44.xml"/><Relationship Id="rId194" Type="http://schemas.openxmlformats.org/officeDocument/2006/relationships/slide" Target="slides/slide43.xml"/><Relationship Id="rId193" Type="http://schemas.openxmlformats.org/officeDocument/2006/relationships/slide" Target="slides/slide42.xml"/><Relationship Id="rId192" Type="http://schemas.openxmlformats.org/officeDocument/2006/relationships/slide" Target="slides/slide41.xml"/><Relationship Id="rId191" Type="http://schemas.openxmlformats.org/officeDocument/2006/relationships/slide" Target="slides/slide40.xml"/><Relationship Id="rId190" Type="http://schemas.openxmlformats.org/officeDocument/2006/relationships/slide" Target="slides/slide39.xml"/><Relationship Id="rId19" Type="http://schemas.openxmlformats.org/officeDocument/2006/relationships/slideMaster" Target="slideMasters/slideMaster18.xml"/><Relationship Id="rId189" Type="http://schemas.openxmlformats.org/officeDocument/2006/relationships/slide" Target="slides/slide38.xml"/><Relationship Id="rId188" Type="http://schemas.openxmlformats.org/officeDocument/2006/relationships/slide" Target="slides/slide37.xml"/><Relationship Id="rId187" Type="http://schemas.openxmlformats.org/officeDocument/2006/relationships/slide" Target="slides/slide36.xml"/><Relationship Id="rId186" Type="http://schemas.openxmlformats.org/officeDocument/2006/relationships/slide" Target="slides/slide35.xml"/><Relationship Id="rId185" Type="http://schemas.openxmlformats.org/officeDocument/2006/relationships/slide" Target="slides/slide34.xml"/><Relationship Id="rId184" Type="http://schemas.openxmlformats.org/officeDocument/2006/relationships/slide" Target="slides/slide33.xml"/><Relationship Id="rId183" Type="http://schemas.openxmlformats.org/officeDocument/2006/relationships/slide" Target="slides/slide32.xml"/><Relationship Id="rId182" Type="http://schemas.openxmlformats.org/officeDocument/2006/relationships/slide" Target="slides/slide31.xml"/><Relationship Id="rId181" Type="http://schemas.openxmlformats.org/officeDocument/2006/relationships/slide" Target="slides/slide30.xml"/><Relationship Id="rId180" Type="http://schemas.openxmlformats.org/officeDocument/2006/relationships/slide" Target="slides/slide29.xml"/><Relationship Id="rId18" Type="http://schemas.openxmlformats.org/officeDocument/2006/relationships/slideMaster" Target="slideMasters/slideMaster17.xml"/><Relationship Id="rId179" Type="http://schemas.openxmlformats.org/officeDocument/2006/relationships/slide" Target="slides/slide28.xml"/><Relationship Id="rId178" Type="http://schemas.openxmlformats.org/officeDocument/2006/relationships/slide" Target="slides/slide27.xml"/><Relationship Id="rId177" Type="http://schemas.openxmlformats.org/officeDocument/2006/relationships/slide" Target="slides/slide26.xml"/><Relationship Id="rId176" Type="http://schemas.openxmlformats.org/officeDocument/2006/relationships/slide" Target="slides/slide25.xml"/><Relationship Id="rId175" Type="http://schemas.openxmlformats.org/officeDocument/2006/relationships/slide" Target="slides/slide24.xml"/><Relationship Id="rId174" Type="http://schemas.openxmlformats.org/officeDocument/2006/relationships/slide" Target="slides/slide23.xml"/><Relationship Id="rId173" Type="http://schemas.openxmlformats.org/officeDocument/2006/relationships/slide" Target="slides/slide22.xml"/><Relationship Id="rId172" Type="http://schemas.openxmlformats.org/officeDocument/2006/relationships/slide" Target="slides/slide21.xml"/><Relationship Id="rId171" Type="http://schemas.openxmlformats.org/officeDocument/2006/relationships/slide" Target="slides/slide20.xml"/><Relationship Id="rId170" Type="http://schemas.openxmlformats.org/officeDocument/2006/relationships/slide" Target="slides/slide19.xml"/><Relationship Id="rId17" Type="http://schemas.openxmlformats.org/officeDocument/2006/relationships/slideMaster" Target="slideMasters/slideMaster16.xml"/><Relationship Id="rId169" Type="http://schemas.openxmlformats.org/officeDocument/2006/relationships/slide" Target="slides/slide18.xml"/><Relationship Id="rId168" Type="http://schemas.openxmlformats.org/officeDocument/2006/relationships/slide" Target="slides/slide17.xml"/><Relationship Id="rId167" Type="http://schemas.openxmlformats.org/officeDocument/2006/relationships/slide" Target="slides/slide16.xml"/><Relationship Id="rId166" Type="http://schemas.openxmlformats.org/officeDocument/2006/relationships/slide" Target="slides/slide15.xml"/><Relationship Id="rId165" Type="http://schemas.openxmlformats.org/officeDocument/2006/relationships/slide" Target="slides/slide14.xml"/><Relationship Id="rId164" Type="http://schemas.openxmlformats.org/officeDocument/2006/relationships/slide" Target="slides/slide13.xml"/><Relationship Id="rId163" Type="http://schemas.openxmlformats.org/officeDocument/2006/relationships/slide" Target="slides/slide12.xml"/><Relationship Id="rId162" Type="http://schemas.openxmlformats.org/officeDocument/2006/relationships/slide" Target="slides/slide11.xml"/><Relationship Id="rId161" Type="http://schemas.openxmlformats.org/officeDocument/2006/relationships/slide" Target="slides/slide10.xml"/><Relationship Id="rId160" Type="http://schemas.openxmlformats.org/officeDocument/2006/relationships/slide" Target="slides/slide9.xml"/><Relationship Id="rId16" Type="http://schemas.openxmlformats.org/officeDocument/2006/relationships/slideMaster" Target="slideMasters/slideMaster15.xml"/><Relationship Id="rId159" Type="http://schemas.openxmlformats.org/officeDocument/2006/relationships/slide" Target="slides/slide8.xml"/><Relationship Id="rId158" Type="http://schemas.openxmlformats.org/officeDocument/2006/relationships/slide" Target="slides/slide7.xml"/><Relationship Id="rId157" Type="http://schemas.openxmlformats.org/officeDocument/2006/relationships/slide" Target="slides/slide6.xml"/><Relationship Id="rId156" Type="http://schemas.openxmlformats.org/officeDocument/2006/relationships/slide" Target="slides/slide5.xml"/><Relationship Id="rId155" Type="http://schemas.openxmlformats.org/officeDocument/2006/relationships/slide" Target="slides/slide4.xml"/><Relationship Id="rId154" Type="http://schemas.openxmlformats.org/officeDocument/2006/relationships/slide" Target="slides/slide3.xml"/><Relationship Id="rId153" Type="http://schemas.openxmlformats.org/officeDocument/2006/relationships/notesMaster" Target="notesMasters/notesMaster1.xml"/><Relationship Id="rId152" Type="http://schemas.openxmlformats.org/officeDocument/2006/relationships/slide" Target="slides/slide2.xml"/><Relationship Id="rId151" Type="http://schemas.openxmlformats.org/officeDocument/2006/relationships/slide" Target="slides/slide1.xml"/><Relationship Id="rId150" Type="http://schemas.openxmlformats.org/officeDocument/2006/relationships/slideMaster" Target="slideMasters/slideMaster149.xml"/><Relationship Id="rId15" Type="http://schemas.openxmlformats.org/officeDocument/2006/relationships/slideMaster" Target="slideMasters/slideMaster14.xml"/><Relationship Id="rId149" Type="http://schemas.openxmlformats.org/officeDocument/2006/relationships/slideMaster" Target="slideMasters/slideMaster148.xml"/><Relationship Id="rId148" Type="http://schemas.openxmlformats.org/officeDocument/2006/relationships/slideMaster" Target="slideMasters/slideMaster147.xml"/><Relationship Id="rId147" Type="http://schemas.openxmlformats.org/officeDocument/2006/relationships/slideMaster" Target="slideMasters/slideMaster146.xml"/><Relationship Id="rId146" Type="http://schemas.openxmlformats.org/officeDocument/2006/relationships/slideMaster" Target="slideMasters/slideMaster145.xml"/><Relationship Id="rId145" Type="http://schemas.openxmlformats.org/officeDocument/2006/relationships/slideMaster" Target="slideMasters/slideMaster144.xml"/><Relationship Id="rId144" Type="http://schemas.openxmlformats.org/officeDocument/2006/relationships/slideMaster" Target="slideMasters/slideMaster143.xml"/><Relationship Id="rId143" Type="http://schemas.openxmlformats.org/officeDocument/2006/relationships/slideMaster" Target="slideMasters/slideMaster142.xml"/><Relationship Id="rId142" Type="http://schemas.openxmlformats.org/officeDocument/2006/relationships/slideMaster" Target="slideMasters/slideMaster141.xml"/><Relationship Id="rId141" Type="http://schemas.openxmlformats.org/officeDocument/2006/relationships/slideMaster" Target="slideMasters/slideMaster140.xml"/><Relationship Id="rId140" Type="http://schemas.openxmlformats.org/officeDocument/2006/relationships/slideMaster" Target="slideMasters/slideMaster139.xml"/><Relationship Id="rId14" Type="http://schemas.openxmlformats.org/officeDocument/2006/relationships/slideMaster" Target="slideMasters/slideMaster13.xml"/><Relationship Id="rId139" Type="http://schemas.openxmlformats.org/officeDocument/2006/relationships/slideMaster" Target="slideMasters/slideMaster138.xml"/><Relationship Id="rId138" Type="http://schemas.openxmlformats.org/officeDocument/2006/relationships/slideMaster" Target="slideMasters/slideMaster137.xml"/><Relationship Id="rId137" Type="http://schemas.openxmlformats.org/officeDocument/2006/relationships/slideMaster" Target="slideMasters/slideMaster136.xml"/><Relationship Id="rId136" Type="http://schemas.openxmlformats.org/officeDocument/2006/relationships/slideMaster" Target="slideMasters/slideMaster135.xml"/><Relationship Id="rId135" Type="http://schemas.openxmlformats.org/officeDocument/2006/relationships/slideMaster" Target="slideMasters/slideMaster134.xml"/><Relationship Id="rId134" Type="http://schemas.openxmlformats.org/officeDocument/2006/relationships/slideMaster" Target="slideMasters/slideMaster133.xml"/><Relationship Id="rId133" Type="http://schemas.openxmlformats.org/officeDocument/2006/relationships/slideMaster" Target="slideMasters/slideMaster132.xml"/><Relationship Id="rId132" Type="http://schemas.openxmlformats.org/officeDocument/2006/relationships/slideMaster" Target="slideMasters/slideMaster131.xml"/><Relationship Id="rId131" Type="http://schemas.openxmlformats.org/officeDocument/2006/relationships/slideMaster" Target="slideMasters/slideMaster130.xml"/><Relationship Id="rId130" Type="http://schemas.openxmlformats.org/officeDocument/2006/relationships/slideMaster" Target="slideMasters/slideMaster129.xml"/><Relationship Id="rId13" Type="http://schemas.openxmlformats.org/officeDocument/2006/relationships/slideMaster" Target="slideMasters/slideMaster12.xml"/><Relationship Id="rId129" Type="http://schemas.openxmlformats.org/officeDocument/2006/relationships/slideMaster" Target="slideMasters/slideMaster128.xml"/><Relationship Id="rId128" Type="http://schemas.openxmlformats.org/officeDocument/2006/relationships/slideMaster" Target="slideMasters/slideMaster127.xml"/><Relationship Id="rId127" Type="http://schemas.openxmlformats.org/officeDocument/2006/relationships/slideMaster" Target="slideMasters/slideMaster126.xml"/><Relationship Id="rId126" Type="http://schemas.openxmlformats.org/officeDocument/2006/relationships/slideMaster" Target="slideMasters/slideMaster125.xml"/><Relationship Id="rId125" Type="http://schemas.openxmlformats.org/officeDocument/2006/relationships/slideMaster" Target="slideMasters/slideMaster124.xml"/><Relationship Id="rId124" Type="http://schemas.openxmlformats.org/officeDocument/2006/relationships/slideMaster" Target="slideMasters/slideMaster123.xml"/><Relationship Id="rId123" Type="http://schemas.openxmlformats.org/officeDocument/2006/relationships/slideMaster" Target="slideMasters/slideMaster122.xml"/><Relationship Id="rId122" Type="http://schemas.openxmlformats.org/officeDocument/2006/relationships/slideMaster" Target="slideMasters/slideMaster121.xml"/><Relationship Id="rId121" Type="http://schemas.openxmlformats.org/officeDocument/2006/relationships/slideMaster" Target="slideMasters/slideMaster120.xml"/><Relationship Id="rId120" Type="http://schemas.openxmlformats.org/officeDocument/2006/relationships/slideMaster" Target="slideMasters/slideMaster119.xml"/><Relationship Id="rId12" Type="http://schemas.openxmlformats.org/officeDocument/2006/relationships/slideMaster" Target="slideMasters/slideMaster11.xml"/><Relationship Id="rId119" Type="http://schemas.openxmlformats.org/officeDocument/2006/relationships/slideMaster" Target="slideMasters/slideMaster118.xml"/><Relationship Id="rId118" Type="http://schemas.openxmlformats.org/officeDocument/2006/relationships/slideMaster" Target="slideMasters/slideMaster117.xml"/><Relationship Id="rId117" Type="http://schemas.openxmlformats.org/officeDocument/2006/relationships/slideMaster" Target="slideMasters/slideMaster116.xml"/><Relationship Id="rId116" Type="http://schemas.openxmlformats.org/officeDocument/2006/relationships/slideMaster" Target="slideMasters/slideMaster115.xml"/><Relationship Id="rId115" Type="http://schemas.openxmlformats.org/officeDocument/2006/relationships/slideMaster" Target="slideMasters/slideMaster114.xml"/><Relationship Id="rId114" Type="http://schemas.openxmlformats.org/officeDocument/2006/relationships/slideMaster" Target="slideMasters/slideMaster113.xml"/><Relationship Id="rId113" Type="http://schemas.openxmlformats.org/officeDocument/2006/relationships/slideMaster" Target="slideMasters/slideMaster112.xml"/><Relationship Id="rId112" Type="http://schemas.openxmlformats.org/officeDocument/2006/relationships/slideMaster" Target="slideMasters/slideMaster111.xml"/><Relationship Id="rId111" Type="http://schemas.openxmlformats.org/officeDocument/2006/relationships/slideMaster" Target="slideMasters/slideMaster110.xml"/><Relationship Id="rId110" Type="http://schemas.openxmlformats.org/officeDocument/2006/relationships/slideMaster" Target="slideMasters/slideMaster109.xml"/><Relationship Id="rId11" Type="http://schemas.openxmlformats.org/officeDocument/2006/relationships/slideMaster" Target="slideMasters/slideMaster10.xml"/><Relationship Id="rId109" Type="http://schemas.openxmlformats.org/officeDocument/2006/relationships/slideMaster" Target="slideMasters/slideMaster108.xml"/><Relationship Id="rId108" Type="http://schemas.openxmlformats.org/officeDocument/2006/relationships/slideMaster" Target="slideMasters/slideMaster107.xml"/><Relationship Id="rId107" Type="http://schemas.openxmlformats.org/officeDocument/2006/relationships/slideMaster" Target="slideMasters/slideMaster106.xml"/><Relationship Id="rId106" Type="http://schemas.openxmlformats.org/officeDocument/2006/relationships/slideMaster" Target="slideMasters/slideMaster105.xml"/><Relationship Id="rId105" Type="http://schemas.openxmlformats.org/officeDocument/2006/relationships/slideMaster" Target="slideMasters/slideMaster104.xml"/><Relationship Id="rId104" Type="http://schemas.openxmlformats.org/officeDocument/2006/relationships/slideMaster" Target="slideMasters/slideMaster103.xml"/><Relationship Id="rId103" Type="http://schemas.openxmlformats.org/officeDocument/2006/relationships/slideMaster" Target="slideMasters/slideMaster102.xml"/><Relationship Id="rId102" Type="http://schemas.openxmlformats.org/officeDocument/2006/relationships/slideMaster" Target="slideMasters/slideMaster101.xml"/><Relationship Id="rId101" Type="http://schemas.openxmlformats.org/officeDocument/2006/relationships/slideMaster" Target="slideMasters/slideMaster100.xml"/><Relationship Id="rId100" Type="http://schemas.openxmlformats.org/officeDocument/2006/relationships/slideMaster" Target="slideMasters/slideMaster99.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9B0BEA-76DE-4287-BBA1-DF40C70A483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1A58A6-7A86-4FFA-8579-CF7AA79F06CA}"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D9B99-81A9-43B1-8A0C-A71755FF026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84FBA-1E51-41CA-94CE-3C4A9B97CA20}"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923020B4-C4F0-47FB-9EF6-DA1D8CA35CE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41.xml"/><Relationship Id="rId7" Type="http://schemas.openxmlformats.org/officeDocument/2006/relationships/image" Target="../media/image1.svg"/><Relationship Id="rId6" Type="http://schemas.openxmlformats.org/officeDocument/2006/relationships/image" Target="../media/image1.png"/><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8.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6" name="矩形 5"/>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7" name="矩形 6"/>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4" name="内容占位符 3"/>
          <p:cNvSpPr>
            <a:spLocks noGrp="1"/>
          </p:cNvSpPr>
          <p:nvPr>
            <p:ph sz="quarter" idx="10" hasCustomPrompt="1"/>
            <p:custDataLst>
              <p:tags r:id="rId4"/>
            </p:custDataLst>
          </p:nvPr>
        </p:nvSpPr>
        <p:spPr>
          <a:xfrm>
            <a:off x="975360" y="318770"/>
            <a:ext cx="5685155" cy="441960"/>
          </a:xfrm>
          <a:prstGeom prst="rect">
            <a:avLst/>
          </a:prstGeom>
        </p:spPr>
        <p:txBody>
          <a:bodyPr/>
          <a:lstStyle>
            <a:lvl1pPr marL="0" indent="0">
              <a:buNone/>
              <a:defRPr sz="3600" b="1">
                <a:solidFill>
                  <a:srgbClr val="D1202F"/>
                </a:solidFill>
                <a:latin typeface="Arial" panose="020B0604020202020204" pitchFamily="34" charset="0"/>
                <a:ea typeface="Microsoft YaHei" panose="020B0503020204020204" charset="-122"/>
              </a:defRPr>
            </a:lvl1pPr>
            <a:lvl2pPr marL="457200" indent="0">
              <a:buNone/>
              <a:defRPr b="1">
                <a:solidFill>
                  <a:schemeClr val="accent1"/>
                </a:solidFill>
                <a:latin typeface="+mj-ea"/>
                <a:ea typeface="+mj-ea"/>
              </a:defRPr>
            </a:lvl2pPr>
          </a:lstStyle>
          <a:p>
            <a:pPr lvl="0"/>
            <a:r>
              <a:rPr lang="en-US" altLang="zh-CN" dirty="0"/>
              <a:t>abc</a:t>
            </a:r>
            <a:endParaRPr lang="en-US" altLang="zh-CN" dirty="0"/>
          </a:p>
        </p:txBody>
      </p:sp>
      <p:pic>
        <p:nvPicPr>
          <p:cNvPr id="5"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2" name="直接连接符 1"/>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7" Type="http://schemas.openxmlformats.org/officeDocument/2006/relationships/tags" Target="../tags/tag53.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Layout" Target="../slideLayouts/slideLayout16.xml"/></Relationships>
</file>

<file path=ppt/slideMasters/_rels/slideMaster100.xml.rels><?xml version="1.0" encoding="UTF-8" standalone="yes"?>
<Relationships xmlns="http://schemas.openxmlformats.org/package/2006/relationships"><Relationship Id="rId8" Type="http://schemas.openxmlformats.org/officeDocument/2006/relationships/theme" Target="../theme/theme100.xml"/><Relationship Id="rId7" Type="http://schemas.openxmlformats.org/officeDocument/2006/relationships/tags" Target="../tags/tag52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28.xml"/><Relationship Id="rId3" Type="http://schemas.openxmlformats.org/officeDocument/2006/relationships/tags" Target="../tags/tag527.xml"/><Relationship Id="rId2" Type="http://schemas.openxmlformats.org/officeDocument/2006/relationships/tags" Target="../tags/tag526.xml"/><Relationship Id="rId1" Type="http://schemas.openxmlformats.org/officeDocument/2006/relationships/slideLayout" Target="../slideLayouts/slideLayout106.xml"/></Relationships>
</file>

<file path=ppt/slideMasters/_rels/slideMaster101.xml.rels><?xml version="1.0" encoding="UTF-8" standalone="yes"?>
<Relationships xmlns="http://schemas.openxmlformats.org/package/2006/relationships"><Relationship Id="rId8" Type="http://schemas.openxmlformats.org/officeDocument/2006/relationships/theme" Target="../theme/theme101.xml"/><Relationship Id="rId7" Type="http://schemas.openxmlformats.org/officeDocument/2006/relationships/tags" Target="../tags/tag53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32.xml"/><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slideLayout" Target="../slideLayouts/slideLayout107.xml"/></Relationships>
</file>

<file path=ppt/slideMasters/_rels/slideMaster102.xml.rels><?xml version="1.0" encoding="UTF-8" standalone="yes"?>
<Relationships xmlns="http://schemas.openxmlformats.org/package/2006/relationships"><Relationship Id="rId8" Type="http://schemas.openxmlformats.org/officeDocument/2006/relationships/theme" Target="../theme/theme102.xml"/><Relationship Id="rId7" Type="http://schemas.openxmlformats.org/officeDocument/2006/relationships/tags" Target="../tags/tag53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36.xml"/><Relationship Id="rId3" Type="http://schemas.openxmlformats.org/officeDocument/2006/relationships/tags" Target="../tags/tag535.xml"/><Relationship Id="rId2" Type="http://schemas.openxmlformats.org/officeDocument/2006/relationships/tags" Target="../tags/tag534.xml"/><Relationship Id="rId1" Type="http://schemas.openxmlformats.org/officeDocument/2006/relationships/slideLayout" Target="../slideLayouts/slideLayout108.xml"/></Relationships>
</file>

<file path=ppt/slideMasters/_rels/slideMaster103.xml.rels><?xml version="1.0" encoding="UTF-8" standalone="yes"?>
<Relationships xmlns="http://schemas.openxmlformats.org/package/2006/relationships"><Relationship Id="rId8" Type="http://schemas.openxmlformats.org/officeDocument/2006/relationships/theme" Target="../theme/theme103.xml"/><Relationship Id="rId7" Type="http://schemas.openxmlformats.org/officeDocument/2006/relationships/tags" Target="../tags/tag54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40.xml"/><Relationship Id="rId3" Type="http://schemas.openxmlformats.org/officeDocument/2006/relationships/tags" Target="../tags/tag539.xml"/><Relationship Id="rId2" Type="http://schemas.openxmlformats.org/officeDocument/2006/relationships/tags" Target="../tags/tag538.xml"/><Relationship Id="rId1" Type="http://schemas.openxmlformats.org/officeDocument/2006/relationships/slideLayout" Target="../slideLayouts/slideLayout109.xml"/></Relationships>
</file>

<file path=ppt/slideMasters/_rels/slideMaster104.xml.rels><?xml version="1.0" encoding="UTF-8" standalone="yes"?>
<Relationships xmlns="http://schemas.openxmlformats.org/package/2006/relationships"><Relationship Id="rId8" Type="http://schemas.openxmlformats.org/officeDocument/2006/relationships/theme" Target="../theme/theme104.xml"/><Relationship Id="rId7" Type="http://schemas.openxmlformats.org/officeDocument/2006/relationships/tags" Target="../tags/tag54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44.xml"/><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slideLayout" Target="../slideLayouts/slideLayout110.xml"/></Relationships>
</file>

<file path=ppt/slideMasters/_rels/slideMaster105.xml.rels><?xml version="1.0" encoding="UTF-8" standalone="yes"?>
<Relationships xmlns="http://schemas.openxmlformats.org/package/2006/relationships"><Relationship Id="rId8" Type="http://schemas.openxmlformats.org/officeDocument/2006/relationships/theme" Target="../theme/theme105.xml"/><Relationship Id="rId7" Type="http://schemas.openxmlformats.org/officeDocument/2006/relationships/tags" Target="../tags/tag54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48.xml"/><Relationship Id="rId3" Type="http://schemas.openxmlformats.org/officeDocument/2006/relationships/tags" Target="../tags/tag547.xml"/><Relationship Id="rId2" Type="http://schemas.openxmlformats.org/officeDocument/2006/relationships/tags" Target="../tags/tag546.xml"/><Relationship Id="rId1" Type="http://schemas.openxmlformats.org/officeDocument/2006/relationships/slideLayout" Target="../slideLayouts/slideLayout111.xml"/></Relationships>
</file>

<file path=ppt/slideMasters/_rels/slideMaster106.xml.rels><?xml version="1.0" encoding="UTF-8" standalone="yes"?>
<Relationships xmlns="http://schemas.openxmlformats.org/package/2006/relationships"><Relationship Id="rId8" Type="http://schemas.openxmlformats.org/officeDocument/2006/relationships/theme" Target="../theme/theme106.xml"/><Relationship Id="rId7" Type="http://schemas.openxmlformats.org/officeDocument/2006/relationships/tags" Target="../tags/tag55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52.xml"/><Relationship Id="rId3" Type="http://schemas.openxmlformats.org/officeDocument/2006/relationships/tags" Target="../tags/tag551.xml"/><Relationship Id="rId2" Type="http://schemas.openxmlformats.org/officeDocument/2006/relationships/tags" Target="../tags/tag550.xml"/><Relationship Id="rId1" Type="http://schemas.openxmlformats.org/officeDocument/2006/relationships/slideLayout" Target="../slideLayouts/slideLayout112.xml"/></Relationships>
</file>

<file path=ppt/slideMasters/_rels/slideMaster107.xml.rels><?xml version="1.0" encoding="UTF-8" standalone="yes"?>
<Relationships xmlns="http://schemas.openxmlformats.org/package/2006/relationships"><Relationship Id="rId8" Type="http://schemas.openxmlformats.org/officeDocument/2006/relationships/theme" Target="../theme/theme107.xml"/><Relationship Id="rId7" Type="http://schemas.openxmlformats.org/officeDocument/2006/relationships/tags" Target="../tags/tag55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56.xml"/><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slideLayout" Target="../slideLayouts/slideLayout113.xml"/></Relationships>
</file>

<file path=ppt/slideMasters/_rels/slideMaster108.xml.rels><?xml version="1.0" encoding="UTF-8" standalone="yes"?>
<Relationships xmlns="http://schemas.openxmlformats.org/package/2006/relationships"><Relationship Id="rId8" Type="http://schemas.openxmlformats.org/officeDocument/2006/relationships/theme" Target="../theme/theme108.xml"/><Relationship Id="rId7" Type="http://schemas.openxmlformats.org/officeDocument/2006/relationships/tags" Target="../tags/tag56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60.xml"/><Relationship Id="rId3" Type="http://schemas.openxmlformats.org/officeDocument/2006/relationships/tags" Target="../tags/tag559.xml"/><Relationship Id="rId2" Type="http://schemas.openxmlformats.org/officeDocument/2006/relationships/tags" Target="../tags/tag558.xml"/><Relationship Id="rId1" Type="http://schemas.openxmlformats.org/officeDocument/2006/relationships/slideLayout" Target="../slideLayouts/slideLayout114.xml"/></Relationships>
</file>

<file path=ppt/slideMasters/_rels/slideMaster109.xml.rels><?xml version="1.0" encoding="UTF-8" standalone="yes"?>
<Relationships xmlns="http://schemas.openxmlformats.org/package/2006/relationships"><Relationship Id="rId8" Type="http://schemas.openxmlformats.org/officeDocument/2006/relationships/theme" Target="../theme/theme109.xml"/><Relationship Id="rId7" Type="http://schemas.openxmlformats.org/officeDocument/2006/relationships/tags" Target="../tags/tag56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64.xml"/><Relationship Id="rId3" Type="http://schemas.openxmlformats.org/officeDocument/2006/relationships/tags" Target="../tags/tag563.xml"/><Relationship Id="rId2" Type="http://schemas.openxmlformats.org/officeDocument/2006/relationships/tags" Target="../tags/tag562.xml"/><Relationship Id="rId1"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7" Type="http://schemas.openxmlformats.org/officeDocument/2006/relationships/tags" Target="../tags/tag57.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Layout" Target="../slideLayouts/slideLayout17.xml"/></Relationships>
</file>

<file path=ppt/slideMasters/_rels/slideMaster110.xml.rels><?xml version="1.0" encoding="UTF-8" standalone="yes"?>
<Relationships xmlns="http://schemas.openxmlformats.org/package/2006/relationships"><Relationship Id="rId8" Type="http://schemas.openxmlformats.org/officeDocument/2006/relationships/theme" Target="../theme/theme110.xml"/><Relationship Id="rId7" Type="http://schemas.openxmlformats.org/officeDocument/2006/relationships/tags" Target="../tags/tag56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68.xml"/><Relationship Id="rId3" Type="http://schemas.openxmlformats.org/officeDocument/2006/relationships/tags" Target="../tags/tag567.xml"/><Relationship Id="rId2" Type="http://schemas.openxmlformats.org/officeDocument/2006/relationships/tags" Target="../tags/tag566.xml"/><Relationship Id="rId1" Type="http://schemas.openxmlformats.org/officeDocument/2006/relationships/slideLayout" Target="../slideLayouts/slideLayout116.xml"/></Relationships>
</file>

<file path=ppt/slideMasters/_rels/slideMaster111.xml.rels><?xml version="1.0" encoding="UTF-8" standalone="yes"?>
<Relationships xmlns="http://schemas.openxmlformats.org/package/2006/relationships"><Relationship Id="rId8" Type="http://schemas.openxmlformats.org/officeDocument/2006/relationships/theme" Target="../theme/theme111.xml"/><Relationship Id="rId7" Type="http://schemas.openxmlformats.org/officeDocument/2006/relationships/tags" Target="../tags/tag57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72.xml"/><Relationship Id="rId3" Type="http://schemas.openxmlformats.org/officeDocument/2006/relationships/tags" Target="../tags/tag571.xml"/><Relationship Id="rId2" Type="http://schemas.openxmlformats.org/officeDocument/2006/relationships/tags" Target="../tags/tag570.xml"/><Relationship Id="rId1" Type="http://schemas.openxmlformats.org/officeDocument/2006/relationships/slideLayout" Target="../slideLayouts/slideLayout117.xml"/></Relationships>
</file>

<file path=ppt/slideMasters/_rels/slideMaster112.xml.rels><?xml version="1.0" encoding="UTF-8" standalone="yes"?>
<Relationships xmlns="http://schemas.openxmlformats.org/package/2006/relationships"><Relationship Id="rId9" Type="http://schemas.openxmlformats.org/officeDocument/2006/relationships/tags" Target="../tags/tag579.xml"/><Relationship Id="rId8" Type="http://schemas.openxmlformats.org/officeDocument/2006/relationships/tags" Target="../tags/tag578.xml"/><Relationship Id="rId7" Type="http://schemas.openxmlformats.org/officeDocument/2006/relationships/tags" Target="../tags/tag57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76.xml"/><Relationship Id="rId3" Type="http://schemas.openxmlformats.org/officeDocument/2006/relationships/tags" Target="../tags/tag575.xml"/><Relationship Id="rId2" Type="http://schemas.openxmlformats.org/officeDocument/2006/relationships/tags" Target="../tags/tag574.xml"/><Relationship Id="rId10" Type="http://schemas.openxmlformats.org/officeDocument/2006/relationships/theme" Target="../theme/theme112.xml"/><Relationship Id="rId1" Type="http://schemas.openxmlformats.org/officeDocument/2006/relationships/slideLayout" Target="../slideLayouts/slideLayout118.xml"/></Relationships>
</file>

<file path=ppt/slideMasters/_rels/slideMaster113.xml.rels><?xml version="1.0" encoding="UTF-8" standalone="yes"?>
<Relationships xmlns="http://schemas.openxmlformats.org/package/2006/relationships"><Relationship Id="rId9" Type="http://schemas.openxmlformats.org/officeDocument/2006/relationships/tags" Target="../tags/tag585.xml"/><Relationship Id="rId8" Type="http://schemas.openxmlformats.org/officeDocument/2006/relationships/tags" Target="../tags/tag584.xml"/><Relationship Id="rId7" Type="http://schemas.openxmlformats.org/officeDocument/2006/relationships/tags" Target="../tags/tag58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82.xml"/><Relationship Id="rId3" Type="http://schemas.openxmlformats.org/officeDocument/2006/relationships/tags" Target="../tags/tag581.xml"/><Relationship Id="rId2" Type="http://schemas.openxmlformats.org/officeDocument/2006/relationships/tags" Target="../tags/tag580.xml"/><Relationship Id="rId10" Type="http://schemas.openxmlformats.org/officeDocument/2006/relationships/theme" Target="../theme/theme113.xml"/><Relationship Id="rId1" Type="http://schemas.openxmlformats.org/officeDocument/2006/relationships/slideLayout" Target="../slideLayouts/slideLayout119.xml"/></Relationships>
</file>

<file path=ppt/slideMasters/_rels/slideMaster114.xml.rels><?xml version="1.0" encoding="UTF-8" standalone="yes"?>
<Relationships xmlns="http://schemas.openxmlformats.org/package/2006/relationships"><Relationship Id="rId9" Type="http://schemas.openxmlformats.org/officeDocument/2006/relationships/tags" Target="../tags/tag591.xml"/><Relationship Id="rId8" Type="http://schemas.openxmlformats.org/officeDocument/2006/relationships/tags" Target="../tags/tag590.xml"/><Relationship Id="rId7" Type="http://schemas.openxmlformats.org/officeDocument/2006/relationships/tags" Target="../tags/tag58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88.xml"/><Relationship Id="rId3" Type="http://schemas.openxmlformats.org/officeDocument/2006/relationships/tags" Target="../tags/tag587.xml"/><Relationship Id="rId2" Type="http://schemas.openxmlformats.org/officeDocument/2006/relationships/tags" Target="../tags/tag586.xml"/><Relationship Id="rId10" Type="http://schemas.openxmlformats.org/officeDocument/2006/relationships/theme" Target="../theme/theme114.xml"/><Relationship Id="rId1" Type="http://schemas.openxmlformats.org/officeDocument/2006/relationships/slideLayout" Target="../slideLayouts/slideLayout120.xml"/></Relationships>
</file>

<file path=ppt/slideMasters/_rels/slideMaster115.xml.rels><?xml version="1.0" encoding="UTF-8" standalone="yes"?>
<Relationships xmlns="http://schemas.openxmlformats.org/package/2006/relationships"><Relationship Id="rId9" Type="http://schemas.openxmlformats.org/officeDocument/2006/relationships/tags" Target="../tags/tag596.xml"/><Relationship Id="rId8" Type="http://schemas.openxmlformats.org/officeDocument/2006/relationships/tags" Target="../tags/tag595.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594.xml"/><Relationship Id="rId4" Type="http://schemas.openxmlformats.org/officeDocument/2006/relationships/tags" Target="../tags/tag593.xml"/><Relationship Id="rId3" Type="http://schemas.openxmlformats.org/officeDocument/2006/relationships/tags" Target="../tags/tag592.xml"/><Relationship Id="rId2" Type="http://schemas.openxmlformats.org/officeDocument/2006/relationships/slideLayout" Target="../slideLayouts/slideLayout122.xml"/><Relationship Id="rId11" Type="http://schemas.openxmlformats.org/officeDocument/2006/relationships/theme" Target="../theme/theme115.xml"/><Relationship Id="rId10" Type="http://schemas.openxmlformats.org/officeDocument/2006/relationships/tags" Target="../tags/tag597.xml"/><Relationship Id="rId1" Type="http://schemas.openxmlformats.org/officeDocument/2006/relationships/slideLayout" Target="../slideLayouts/slideLayout121.xml"/></Relationships>
</file>

<file path=ppt/slideMasters/_rels/slideMaster116.xml.rels><?xml version="1.0" encoding="UTF-8" standalone="yes"?>
<Relationships xmlns="http://schemas.openxmlformats.org/package/2006/relationships"><Relationship Id="rId9" Type="http://schemas.openxmlformats.org/officeDocument/2006/relationships/tags" Target="../tags/tag603.xml"/><Relationship Id="rId8" Type="http://schemas.openxmlformats.org/officeDocument/2006/relationships/tags" Target="../tags/tag602.xml"/><Relationship Id="rId7" Type="http://schemas.openxmlformats.org/officeDocument/2006/relationships/tags" Target="../tags/tag601.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00.xml"/><Relationship Id="rId3" Type="http://schemas.openxmlformats.org/officeDocument/2006/relationships/tags" Target="../tags/tag599.xml"/><Relationship Id="rId2" Type="http://schemas.openxmlformats.org/officeDocument/2006/relationships/tags" Target="../tags/tag598.xml"/><Relationship Id="rId10" Type="http://schemas.openxmlformats.org/officeDocument/2006/relationships/theme" Target="../theme/theme116.xml"/><Relationship Id="rId1" Type="http://schemas.openxmlformats.org/officeDocument/2006/relationships/slideLayout" Target="../slideLayouts/slideLayout123.xml"/></Relationships>
</file>

<file path=ppt/slideMasters/_rels/slideMaster117.xml.rels><?xml version="1.0" encoding="UTF-8" standalone="yes"?>
<Relationships xmlns="http://schemas.openxmlformats.org/package/2006/relationships"><Relationship Id="rId8" Type="http://schemas.openxmlformats.org/officeDocument/2006/relationships/theme" Target="../theme/theme117.xml"/><Relationship Id="rId7" Type="http://schemas.openxmlformats.org/officeDocument/2006/relationships/tags" Target="../tags/tag60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06.xml"/><Relationship Id="rId3" Type="http://schemas.openxmlformats.org/officeDocument/2006/relationships/tags" Target="../tags/tag605.xml"/><Relationship Id="rId2" Type="http://schemas.openxmlformats.org/officeDocument/2006/relationships/tags" Target="../tags/tag604.xml"/><Relationship Id="rId1" Type="http://schemas.openxmlformats.org/officeDocument/2006/relationships/slideLayout" Target="../slideLayouts/slideLayout124.xml"/></Relationships>
</file>

<file path=ppt/slideMasters/_rels/slideMaster118.xml.rels><?xml version="1.0" encoding="UTF-8" standalone="yes"?>
<Relationships xmlns="http://schemas.openxmlformats.org/package/2006/relationships"><Relationship Id="rId8" Type="http://schemas.openxmlformats.org/officeDocument/2006/relationships/theme" Target="../theme/theme118.xml"/><Relationship Id="rId7" Type="http://schemas.openxmlformats.org/officeDocument/2006/relationships/tags" Target="../tags/tag61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10.xml"/><Relationship Id="rId3" Type="http://schemas.openxmlformats.org/officeDocument/2006/relationships/tags" Target="../tags/tag609.xml"/><Relationship Id="rId2" Type="http://schemas.openxmlformats.org/officeDocument/2006/relationships/tags" Target="../tags/tag608.xml"/><Relationship Id="rId1" Type="http://schemas.openxmlformats.org/officeDocument/2006/relationships/slideLayout" Target="../slideLayouts/slideLayout125.xml"/></Relationships>
</file>

<file path=ppt/slideMasters/_rels/slideMaster119.xml.rels><?xml version="1.0" encoding="UTF-8" standalone="yes"?>
<Relationships xmlns="http://schemas.openxmlformats.org/package/2006/relationships"><Relationship Id="rId8" Type="http://schemas.openxmlformats.org/officeDocument/2006/relationships/theme" Target="../theme/theme119.xml"/><Relationship Id="rId7" Type="http://schemas.openxmlformats.org/officeDocument/2006/relationships/tags" Target="../tags/tag61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14.xml"/><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7" Type="http://schemas.openxmlformats.org/officeDocument/2006/relationships/tags" Target="../tags/tag6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Layout" Target="../slideLayouts/slideLayout18.xml"/></Relationships>
</file>

<file path=ppt/slideMasters/_rels/slideMaster120.xml.rels><?xml version="1.0" encoding="UTF-8" standalone="yes"?>
<Relationships xmlns="http://schemas.openxmlformats.org/package/2006/relationships"><Relationship Id="rId8" Type="http://schemas.openxmlformats.org/officeDocument/2006/relationships/theme" Target="../theme/theme120.xml"/><Relationship Id="rId7" Type="http://schemas.openxmlformats.org/officeDocument/2006/relationships/tags" Target="../tags/tag61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18.xml"/><Relationship Id="rId3" Type="http://schemas.openxmlformats.org/officeDocument/2006/relationships/tags" Target="../tags/tag617.xml"/><Relationship Id="rId2" Type="http://schemas.openxmlformats.org/officeDocument/2006/relationships/tags" Target="../tags/tag616.xml"/><Relationship Id="rId1" Type="http://schemas.openxmlformats.org/officeDocument/2006/relationships/slideLayout" Target="../slideLayouts/slideLayout127.xml"/></Relationships>
</file>

<file path=ppt/slideMasters/_rels/slideMaster121.xml.rels><?xml version="1.0" encoding="UTF-8" standalone="yes"?>
<Relationships xmlns="http://schemas.openxmlformats.org/package/2006/relationships"><Relationship Id="rId8" Type="http://schemas.openxmlformats.org/officeDocument/2006/relationships/theme" Target="../theme/theme121.xml"/><Relationship Id="rId7" Type="http://schemas.openxmlformats.org/officeDocument/2006/relationships/tags" Target="../tags/tag623.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22.xml"/><Relationship Id="rId3" Type="http://schemas.openxmlformats.org/officeDocument/2006/relationships/tags" Target="../tags/tag621.xml"/><Relationship Id="rId2" Type="http://schemas.openxmlformats.org/officeDocument/2006/relationships/tags" Target="../tags/tag620.xml"/><Relationship Id="rId1" Type="http://schemas.openxmlformats.org/officeDocument/2006/relationships/slideLayout" Target="../slideLayouts/slideLayout128.xml"/></Relationships>
</file>

<file path=ppt/slideMasters/_rels/slideMaster122.xml.rels><?xml version="1.0" encoding="UTF-8" standalone="yes"?>
<Relationships xmlns="http://schemas.openxmlformats.org/package/2006/relationships"><Relationship Id="rId8" Type="http://schemas.openxmlformats.org/officeDocument/2006/relationships/theme" Target="../theme/theme122.xml"/><Relationship Id="rId7" Type="http://schemas.openxmlformats.org/officeDocument/2006/relationships/tags" Target="../tags/tag627.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26.xml"/><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slideLayout" Target="../slideLayouts/slideLayout129.xml"/></Relationships>
</file>

<file path=ppt/slideMasters/_rels/slideMaster123.xml.rels><?xml version="1.0" encoding="UTF-8" standalone="yes"?>
<Relationships xmlns="http://schemas.openxmlformats.org/package/2006/relationships"><Relationship Id="rId8" Type="http://schemas.openxmlformats.org/officeDocument/2006/relationships/theme" Target="../theme/theme123.xml"/><Relationship Id="rId7" Type="http://schemas.openxmlformats.org/officeDocument/2006/relationships/tags" Target="../tags/tag631.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30.xml"/><Relationship Id="rId3" Type="http://schemas.openxmlformats.org/officeDocument/2006/relationships/tags" Target="../tags/tag629.xml"/><Relationship Id="rId2" Type="http://schemas.openxmlformats.org/officeDocument/2006/relationships/tags" Target="../tags/tag628.xml"/><Relationship Id="rId1" Type="http://schemas.openxmlformats.org/officeDocument/2006/relationships/slideLayout" Target="../slideLayouts/slideLayout130.xml"/></Relationships>
</file>

<file path=ppt/slideMasters/_rels/slideMaster124.xml.rels><?xml version="1.0" encoding="UTF-8" standalone="yes"?>
<Relationships xmlns="http://schemas.openxmlformats.org/package/2006/relationships"><Relationship Id="rId8" Type="http://schemas.openxmlformats.org/officeDocument/2006/relationships/theme" Target="../theme/theme124.xml"/><Relationship Id="rId7" Type="http://schemas.openxmlformats.org/officeDocument/2006/relationships/tags" Target="../tags/tag635.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34.xml"/><Relationship Id="rId3" Type="http://schemas.openxmlformats.org/officeDocument/2006/relationships/tags" Target="../tags/tag633.xml"/><Relationship Id="rId2" Type="http://schemas.openxmlformats.org/officeDocument/2006/relationships/tags" Target="../tags/tag632.xml"/><Relationship Id="rId1" Type="http://schemas.openxmlformats.org/officeDocument/2006/relationships/slideLayout" Target="../slideLayouts/slideLayout131.xml"/></Relationships>
</file>

<file path=ppt/slideMasters/_rels/slideMaster125.xml.rels><?xml version="1.0" encoding="UTF-8" standalone="yes"?>
<Relationships xmlns="http://schemas.openxmlformats.org/package/2006/relationships"><Relationship Id="rId8" Type="http://schemas.openxmlformats.org/officeDocument/2006/relationships/theme" Target="../theme/theme125.xml"/><Relationship Id="rId7" Type="http://schemas.openxmlformats.org/officeDocument/2006/relationships/tags" Target="../tags/tag639.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38.xml"/><Relationship Id="rId3" Type="http://schemas.openxmlformats.org/officeDocument/2006/relationships/tags" Target="../tags/tag637.xml"/><Relationship Id="rId2" Type="http://schemas.openxmlformats.org/officeDocument/2006/relationships/tags" Target="../tags/tag636.xml"/><Relationship Id="rId1" Type="http://schemas.openxmlformats.org/officeDocument/2006/relationships/slideLayout" Target="../slideLayouts/slideLayout132.xml"/></Relationships>
</file>

<file path=ppt/slideMasters/_rels/slideMaster126.xml.rels><?xml version="1.0" encoding="UTF-8" standalone="yes"?>
<Relationships xmlns="http://schemas.openxmlformats.org/package/2006/relationships"><Relationship Id="rId8" Type="http://schemas.openxmlformats.org/officeDocument/2006/relationships/theme" Target="../theme/theme126.xml"/><Relationship Id="rId7" Type="http://schemas.openxmlformats.org/officeDocument/2006/relationships/tags" Target="../tags/tag643.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42.xml"/><Relationship Id="rId3" Type="http://schemas.openxmlformats.org/officeDocument/2006/relationships/tags" Target="../tags/tag641.xml"/><Relationship Id="rId2" Type="http://schemas.openxmlformats.org/officeDocument/2006/relationships/tags" Target="../tags/tag640.xml"/><Relationship Id="rId1" Type="http://schemas.openxmlformats.org/officeDocument/2006/relationships/slideLayout" Target="../slideLayouts/slideLayout133.xml"/></Relationships>
</file>

<file path=ppt/slideMasters/_rels/slideMaster127.xml.rels><?xml version="1.0" encoding="UTF-8" standalone="yes"?>
<Relationships xmlns="http://schemas.openxmlformats.org/package/2006/relationships"><Relationship Id="rId8" Type="http://schemas.openxmlformats.org/officeDocument/2006/relationships/theme" Target="../theme/theme127.xml"/><Relationship Id="rId7" Type="http://schemas.openxmlformats.org/officeDocument/2006/relationships/tags" Target="../tags/tag647.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46.xml"/><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slideLayout" Target="../slideLayouts/slideLayout134.xml"/></Relationships>
</file>

<file path=ppt/slideMasters/_rels/slideMaster128.xml.rels><?xml version="1.0" encoding="UTF-8" standalone="yes"?>
<Relationships xmlns="http://schemas.openxmlformats.org/package/2006/relationships"><Relationship Id="rId8" Type="http://schemas.openxmlformats.org/officeDocument/2006/relationships/theme" Target="../theme/theme128.xml"/><Relationship Id="rId7" Type="http://schemas.openxmlformats.org/officeDocument/2006/relationships/tags" Target="../tags/tag651.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50.xml"/><Relationship Id="rId3" Type="http://schemas.openxmlformats.org/officeDocument/2006/relationships/tags" Target="../tags/tag649.xml"/><Relationship Id="rId2" Type="http://schemas.openxmlformats.org/officeDocument/2006/relationships/tags" Target="../tags/tag648.xml"/><Relationship Id="rId1" Type="http://schemas.openxmlformats.org/officeDocument/2006/relationships/slideLayout" Target="../slideLayouts/slideLayout135.xml"/></Relationships>
</file>

<file path=ppt/slideMasters/_rels/slideMaster129.xml.rels><?xml version="1.0" encoding="UTF-8" standalone="yes"?>
<Relationships xmlns="http://schemas.openxmlformats.org/package/2006/relationships"><Relationship Id="rId8" Type="http://schemas.openxmlformats.org/officeDocument/2006/relationships/theme" Target="../theme/theme129.xml"/><Relationship Id="rId7" Type="http://schemas.openxmlformats.org/officeDocument/2006/relationships/tags" Target="../tags/tag655.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54.xml"/><Relationship Id="rId3" Type="http://schemas.openxmlformats.org/officeDocument/2006/relationships/tags" Target="../tags/tag653.xml"/><Relationship Id="rId2" Type="http://schemas.openxmlformats.org/officeDocument/2006/relationships/tags" Target="../tags/tag652.xml"/><Relationship Id="rId1"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7" Type="http://schemas.openxmlformats.org/officeDocument/2006/relationships/tags" Target="../tags/tag6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Layout" Target="../slideLayouts/slideLayout19.xml"/></Relationships>
</file>

<file path=ppt/slideMasters/_rels/slideMaster130.xml.rels><?xml version="1.0" encoding="UTF-8" standalone="yes"?>
<Relationships xmlns="http://schemas.openxmlformats.org/package/2006/relationships"><Relationship Id="rId9" Type="http://schemas.openxmlformats.org/officeDocument/2006/relationships/tags" Target="../tags/tag661.xml"/><Relationship Id="rId8" Type="http://schemas.openxmlformats.org/officeDocument/2006/relationships/tags" Target="../tags/tag660.xml"/><Relationship Id="rId7" Type="http://schemas.openxmlformats.org/officeDocument/2006/relationships/tags" Target="../tags/tag65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58.xml"/><Relationship Id="rId3" Type="http://schemas.openxmlformats.org/officeDocument/2006/relationships/tags" Target="../tags/tag657.xml"/><Relationship Id="rId2" Type="http://schemas.openxmlformats.org/officeDocument/2006/relationships/tags" Target="../tags/tag656.xml"/><Relationship Id="rId10" Type="http://schemas.openxmlformats.org/officeDocument/2006/relationships/theme" Target="../theme/theme130.xml"/><Relationship Id="rId1" Type="http://schemas.openxmlformats.org/officeDocument/2006/relationships/slideLayout" Target="../slideLayouts/slideLayout137.xml"/></Relationships>
</file>

<file path=ppt/slideMasters/_rels/slideMaster131.xml.rels><?xml version="1.0" encoding="UTF-8" standalone="yes"?>
<Relationships xmlns="http://schemas.openxmlformats.org/package/2006/relationships"><Relationship Id="rId9" Type="http://schemas.openxmlformats.org/officeDocument/2006/relationships/tags" Target="../tags/tag667.xml"/><Relationship Id="rId8" Type="http://schemas.openxmlformats.org/officeDocument/2006/relationships/tags" Target="../tags/tag666.xml"/><Relationship Id="rId7" Type="http://schemas.openxmlformats.org/officeDocument/2006/relationships/tags" Target="../tags/tag665.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64.xml"/><Relationship Id="rId3" Type="http://schemas.openxmlformats.org/officeDocument/2006/relationships/tags" Target="../tags/tag663.xml"/><Relationship Id="rId2" Type="http://schemas.openxmlformats.org/officeDocument/2006/relationships/tags" Target="../tags/tag662.xml"/><Relationship Id="rId10" Type="http://schemas.openxmlformats.org/officeDocument/2006/relationships/theme" Target="../theme/theme131.xml"/><Relationship Id="rId1" Type="http://schemas.openxmlformats.org/officeDocument/2006/relationships/slideLayout" Target="../slideLayouts/slideLayout138.xml"/></Relationships>
</file>

<file path=ppt/slideMasters/_rels/slideMaster132.xml.rels><?xml version="1.0" encoding="UTF-8" standalone="yes"?>
<Relationships xmlns="http://schemas.openxmlformats.org/package/2006/relationships"><Relationship Id="rId9" Type="http://schemas.openxmlformats.org/officeDocument/2006/relationships/tags" Target="../tags/tag673.xml"/><Relationship Id="rId8" Type="http://schemas.openxmlformats.org/officeDocument/2006/relationships/tags" Target="../tags/tag672.xml"/><Relationship Id="rId7" Type="http://schemas.openxmlformats.org/officeDocument/2006/relationships/tags" Target="../tags/tag671.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70.xml"/><Relationship Id="rId3" Type="http://schemas.openxmlformats.org/officeDocument/2006/relationships/tags" Target="../tags/tag669.xml"/><Relationship Id="rId2" Type="http://schemas.openxmlformats.org/officeDocument/2006/relationships/tags" Target="../tags/tag668.xml"/><Relationship Id="rId10" Type="http://schemas.openxmlformats.org/officeDocument/2006/relationships/theme" Target="../theme/theme132.xml"/><Relationship Id="rId1" Type="http://schemas.openxmlformats.org/officeDocument/2006/relationships/slideLayout" Target="../slideLayouts/slideLayout139.xml"/></Relationships>
</file>

<file path=ppt/slideMasters/_rels/slideMaster133.xml.rels><?xml version="1.0" encoding="UTF-8" standalone="yes"?>
<Relationships xmlns="http://schemas.openxmlformats.org/package/2006/relationships"><Relationship Id="rId9" Type="http://schemas.openxmlformats.org/officeDocument/2006/relationships/tags" Target="../tags/tag679.xml"/><Relationship Id="rId8" Type="http://schemas.openxmlformats.org/officeDocument/2006/relationships/tags" Target="../tags/tag678.xml"/><Relationship Id="rId7" Type="http://schemas.openxmlformats.org/officeDocument/2006/relationships/tags" Target="../tags/tag67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76.xml"/><Relationship Id="rId3" Type="http://schemas.openxmlformats.org/officeDocument/2006/relationships/tags" Target="../tags/tag675.xml"/><Relationship Id="rId2" Type="http://schemas.openxmlformats.org/officeDocument/2006/relationships/tags" Target="../tags/tag674.xml"/><Relationship Id="rId10" Type="http://schemas.openxmlformats.org/officeDocument/2006/relationships/theme" Target="../theme/theme133.xml"/><Relationship Id="rId1" Type="http://schemas.openxmlformats.org/officeDocument/2006/relationships/slideLayout" Target="../slideLayouts/slideLayout140.xml"/></Relationships>
</file>

<file path=ppt/slideMasters/_rels/slideMaster134.xml.rels><?xml version="1.0" encoding="UTF-8" standalone="yes"?>
<Relationships xmlns="http://schemas.openxmlformats.org/package/2006/relationships"><Relationship Id="rId9" Type="http://schemas.openxmlformats.org/officeDocument/2006/relationships/tags" Target="../tags/tag685.xml"/><Relationship Id="rId8" Type="http://schemas.openxmlformats.org/officeDocument/2006/relationships/tags" Target="../tags/tag684.xml"/><Relationship Id="rId7" Type="http://schemas.openxmlformats.org/officeDocument/2006/relationships/tags" Target="../tags/tag68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82.xml"/><Relationship Id="rId3" Type="http://schemas.openxmlformats.org/officeDocument/2006/relationships/tags" Target="../tags/tag681.xml"/><Relationship Id="rId2" Type="http://schemas.openxmlformats.org/officeDocument/2006/relationships/tags" Target="../tags/tag680.xml"/><Relationship Id="rId10" Type="http://schemas.openxmlformats.org/officeDocument/2006/relationships/theme" Target="../theme/theme134.xml"/><Relationship Id="rId1" Type="http://schemas.openxmlformats.org/officeDocument/2006/relationships/slideLayout" Target="../slideLayouts/slideLayout141.xml"/></Relationships>
</file>

<file path=ppt/slideMasters/_rels/slideMaster135.xml.rels><?xml version="1.0" encoding="UTF-8" standalone="yes"?>
<Relationships xmlns="http://schemas.openxmlformats.org/package/2006/relationships"><Relationship Id="rId9" Type="http://schemas.openxmlformats.org/officeDocument/2006/relationships/tags" Target="../tags/tag691.xml"/><Relationship Id="rId8" Type="http://schemas.openxmlformats.org/officeDocument/2006/relationships/tags" Target="../tags/tag690.xml"/><Relationship Id="rId7" Type="http://schemas.openxmlformats.org/officeDocument/2006/relationships/tags" Target="../tags/tag68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88.xml"/><Relationship Id="rId3" Type="http://schemas.openxmlformats.org/officeDocument/2006/relationships/tags" Target="../tags/tag687.xml"/><Relationship Id="rId2" Type="http://schemas.openxmlformats.org/officeDocument/2006/relationships/tags" Target="../tags/tag686.xml"/><Relationship Id="rId10" Type="http://schemas.openxmlformats.org/officeDocument/2006/relationships/theme" Target="../theme/theme135.xml"/><Relationship Id="rId1" Type="http://schemas.openxmlformats.org/officeDocument/2006/relationships/slideLayout" Target="../slideLayouts/slideLayout142.xml"/></Relationships>
</file>

<file path=ppt/slideMasters/_rels/slideMaster136.xml.rels><?xml version="1.0" encoding="UTF-8" standalone="yes"?>
<Relationships xmlns="http://schemas.openxmlformats.org/package/2006/relationships"><Relationship Id="rId9" Type="http://schemas.openxmlformats.org/officeDocument/2006/relationships/tags" Target="../tags/tag697.xml"/><Relationship Id="rId8" Type="http://schemas.openxmlformats.org/officeDocument/2006/relationships/tags" Target="../tags/tag696.xml"/><Relationship Id="rId7" Type="http://schemas.openxmlformats.org/officeDocument/2006/relationships/tags" Target="../tags/tag695.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94.xml"/><Relationship Id="rId3" Type="http://schemas.openxmlformats.org/officeDocument/2006/relationships/tags" Target="../tags/tag693.xml"/><Relationship Id="rId2" Type="http://schemas.openxmlformats.org/officeDocument/2006/relationships/tags" Target="../tags/tag692.xml"/><Relationship Id="rId10" Type="http://schemas.openxmlformats.org/officeDocument/2006/relationships/theme" Target="../theme/theme136.xml"/><Relationship Id="rId1" Type="http://schemas.openxmlformats.org/officeDocument/2006/relationships/slideLayout" Target="../slideLayouts/slideLayout143.xml"/></Relationships>
</file>

<file path=ppt/slideMasters/_rels/slideMaster137.xml.rels><?xml version="1.0" encoding="UTF-8" standalone="yes"?>
<Relationships xmlns="http://schemas.openxmlformats.org/package/2006/relationships"><Relationship Id="rId9" Type="http://schemas.openxmlformats.org/officeDocument/2006/relationships/tags" Target="../tags/tag703.xml"/><Relationship Id="rId8" Type="http://schemas.openxmlformats.org/officeDocument/2006/relationships/tags" Target="../tags/tag702.xml"/><Relationship Id="rId7" Type="http://schemas.openxmlformats.org/officeDocument/2006/relationships/tags" Target="../tags/tag701.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00.xml"/><Relationship Id="rId3" Type="http://schemas.openxmlformats.org/officeDocument/2006/relationships/tags" Target="../tags/tag699.xml"/><Relationship Id="rId2" Type="http://schemas.openxmlformats.org/officeDocument/2006/relationships/tags" Target="../tags/tag698.xml"/><Relationship Id="rId10" Type="http://schemas.openxmlformats.org/officeDocument/2006/relationships/theme" Target="../theme/theme137.xml"/><Relationship Id="rId1" Type="http://schemas.openxmlformats.org/officeDocument/2006/relationships/slideLayout" Target="../slideLayouts/slideLayout144.xml"/></Relationships>
</file>

<file path=ppt/slideMasters/_rels/slideMaster138.xml.rels><?xml version="1.0" encoding="UTF-8" standalone="yes"?>
<Relationships xmlns="http://schemas.openxmlformats.org/package/2006/relationships"><Relationship Id="rId9" Type="http://schemas.openxmlformats.org/officeDocument/2006/relationships/tags" Target="../tags/tag709.xml"/><Relationship Id="rId8" Type="http://schemas.openxmlformats.org/officeDocument/2006/relationships/tags" Target="../tags/tag708.xml"/><Relationship Id="rId7" Type="http://schemas.openxmlformats.org/officeDocument/2006/relationships/tags" Target="../tags/tag70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06.xml"/><Relationship Id="rId3" Type="http://schemas.openxmlformats.org/officeDocument/2006/relationships/tags" Target="../tags/tag705.xml"/><Relationship Id="rId2" Type="http://schemas.openxmlformats.org/officeDocument/2006/relationships/tags" Target="../tags/tag704.xml"/><Relationship Id="rId10" Type="http://schemas.openxmlformats.org/officeDocument/2006/relationships/theme" Target="../theme/theme138.xml"/><Relationship Id="rId1" Type="http://schemas.openxmlformats.org/officeDocument/2006/relationships/slideLayout" Target="../slideLayouts/slideLayout145.xml"/></Relationships>
</file>

<file path=ppt/slideMasters/_rels/slideMaster139.xml.rels><?xml version="1.0" encoding="UTF-8" standalone="yes"?>
<Relationships xmlns="http://schemas.openxmlformats.org/package/2006/relationships"><Relationship Id="rId9" Type="http://schemas.openxmlformats.org/officeDocument/2006/relationships/tags" Target="../tags/tag715.xml"/><Relationship Id="rId8" Type="http://schemas.openxmlformats.org/officeDocument/2006/relationships/tags" Target="../tags/tag714.xml"/><Relationship Id="rId7" Type="http://schemas.openxmlformats.org/officeDocument/2006/relationships/tags" Target="../tags/tag71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12.xml"/><Relationship Id="rId3" Type="http://schemas.openxmlformats.org/officeDocument/2006/relationships/tags" Target="../tags/tag711.xml"/><Relationship Id="rId2" Type="http://schemas.openxmlformats.org/officeDocument/2006/relationships/tags" Target="../tags/tag710.xml"/><Relationship Id="rId10" Type="http://schemas.openxmlformats.org/officeDocument/2006/relationships/theme" Target="../theme/theme139.xml"/><Relationship Id="rId1"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7" Type="http://schemas.openxmlformats.org/officeDocument/2006/relationships/tags" Target="../tags/tag6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Layout" Target="../slideLayouts/slideLayout20.xml"/></Relationships>
</file>

<file path=ppt/slideMasters/_rels/slideMaster140.xml.rels><?xml version="1.0" encoding="UTF-8" standalone="yes"?>
<Relationships xmlns="http://schemas.openxmlformats.org/package/2006/relationships"><Relationship Id="rId9" Type="http://schemas.openxmlformats.org/officeDocument/2006/relationships/tags" Target="../tags/tag721.xml"/><Relationship Id="rId8" Type="http://schemas.openxmlformats.org/officeDocument/2006/relationships/tags" Target="../tags/tag720.xml"/><Relationship Id="rId7" Type="http://schemas.openxmlformats.org/officeDocument/2006/relationships/tags" Target="../tags/tag71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18.xml"/><Relationship Id="rId3" Type="http://schemas.openxmlformats.org/officeDocument/2006/relationships/tags" Target="../tags/tag717.xml"/><Relationship Id="rId2" Type="http://schemas.openxmlformats.org/officeDocument/2006/relationships/tags" Target="../tags/tag716.xml"/><Relationship Id="rId10" Type="http://schemas.openxmlformats.org/officeDocument/2006/relationships/theme" Target="../theme/theme140.xml"/><Relationship Id="rId1" Type="http://schemas.openxmlformats.org/officeDocument/2006/relationships/slideLayout" Target="../slideLayouts/slideLayout147.xml"/></Relationships>
</file>

<file path=ppt/slideMasters/_rels/slideMaster141.xml.rels><?xml version="1.0" encoding="UTF-8" standalone="yes"?>
<Relationships xmlns="http://schemas.openxmlformats.org/package/2006/relationships"><Relationship Id="rId9" Type="http://schemas.openxmlformats.org/officeDocument/2006/relationships/tags" Target="../tags/tag727.xml"/><Relationship Id="rId8" Type="http://schemas.openxmlformats.org/officeDocument/2006/relationships/tags" Target="../tags/tag726.xml"/><Relationship Id="rId7" Type="http://schemas.openxmlformats.org/officeDocument/2006/relationships/tags" Target="../tags/tag725.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24.xml"/><Relationship Id="rId3" Type="http://schemas.openxmlformats.org/officeDocument/2006/relationships/tags" Target="../tags/tag723.xml"/><Relationship Id="rId2" Type="http://schemas.openxmlformats.org/officeDocument/2006/relationships/tags" Target="../tags/tag722.xml"/><Relationship Id="rId10" Type="http://schemas.openxmlformats.org/officeDocument/2006/relationships/theme" Target="../theme/theme141.xml"/><Relationship Id="rId1" Type="http://schemas.openxmlformats.org/officeDocument/2006/relationships/slideLayout" Target="../slideLayouts/slideLayout148.xml"/></Relationships>
</file>

<file path=ppt/slideMasters/_rels/slideMaster142.xml.rels><?xml version="1.0" encoding="UTF-8" standalone="yes"?>
<Relationships xmlns="http://schemas.openxmlformats.org/package/2006/relationships"><Relationship Id="rId9" Type="http://schemas.openxmlformats.org/officeDocument/2006/relationships/tags" Target="../tags/tag732.xml"/><Relationship Id="rId8" Type="http://schemas.openxmlformats.org/officeDocument/2006/relationships/tags" Target="../tags/tag731.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730.xml"/><Relationship Id="rId4" Type="http://schemas.openxmlformats.org/officeDocument/2006/relationships/tags" Target="../tags/tag729.xml"/><Relationship Id="rId3" Type="http://schemas.openxmlformats.org/officeDocument/2006/relationships/tags" Target="../tags/tag728.xml"/><Relationship Id="rId2" Type="http://schemas.openxmlformats.org/officeDocument/2006/relationships/slideLayout" Target="../slideLayouts/slideLayout150.xml"/><Relationship Id="rId11" Type="http://schemas.openxmlformats.org/officeDocument/2006/relationships/theme" Target="../theme/theme142.xml"/><Relationship Id="rId10" Type="http://schemas.openxmlformats.org/officeDocument/2006/relationships/tags" Target="../tags/tag733.xml"/><Relationship Id="rId1" Type="http://schemas.openxmlformats.org/officeDocument/2006/relationships/slideLayout" Target="../slideLayouts/slideLayout149.xml"/></Relationships>
</file>

<file path=ppt/slideMasters/_rels/slideMaster143.xml.rels><?xml version="1.0" encoding="UTF-8" standalone="yes"?>
<Relationships xmlns="http://schemas.openxmlformats.org/package/2006/relationships"><Relationship Id="rId9" Type="http://schemas.openxmlformats.org/officeDocument/2006/relationships/tags" Target="../tags/tag739.xml"/><Relationship Id="rId8" Type="http://schemas.openxmlformats.org/officeDocument/2006/relationships/tags" Target="../tags/tag738.xml"/><Relationship Id="rId7" Type="http://schemas.openxmlformats.org/officeDocument/2006/relationships/tags" Target="../tags/tag737.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736.xml"/><Relationship Id="rId3" Type="http://schemas.openxmlformats.org/officeDocument/2006/relationships/tags" Target="../tags/tag735.xml"/><Relationship Id="rId2" Type="http://schemas.openxmlformats.org/officeDocument/2006/relationships/tags" Target="../tags/tag734.xml"/><Relationship Id="rId10" Type="http://schemas.openxmlformats.org/officeDocument/2006/relationships/theme" Target="../theme/theme143.xml"/><Relationship Id="rId1" Type="http://schemas.openxmlformats.org/officeDocument/2006/relationships/slideLayout" Target="../slideLayouts/slideLayout151.xml"/></Relationships>
</file>

<file path=ppt/slideMasters/_rels/slideMaster144.xml.rels><?xml version="1.0" encoding="UTF-8" standalone="yes"?>
<Relationships xmlns="http://schemas.openxmlformats.org/package/2006/relationships"><Relationship Id="rId9" Type="http://schemas.openxmlformats.org/officeDocument/2006/relationships/tags" Target="../tags/tag745.xml"/><Relationship Id="rId8" Type="http://schemas.openxmlformats.org/officeDocument/2006/relationships/tags" Target="../tags/tag744.xml"/><Relationship Id="rId7" Type="http://schemas.openxmlformats.org/officeDocument/2006/relationships/tags" Target="../tags/tag743.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742.xml"/><Relationship Id="rId3" Type="http://schemas.openxmlformats.org/officeDocument/2006/relationships/tags" Target="../tags/tag741.xml"/><Relationship Id="rId2" Type="http://schemas.openxmlformats.org/officeDocument/2006/relationships/tags" Target="../tags/tag740.xml"/><Relationship Id="rId10" Type="http://schemas.openxmlformats.org/officeDocument/2006/relationships/theme" Target="../theme/theme144.xml"/><Relationship Id="rId1" Type="http://schemas.openxmlformats.org/officeDocument/2006/relationships/slideLayout" Target="../slideLayouts/slideLayout152.xml"/></Relationships>
</file>

<file path=ppt/slideMasters/_rels/slideMaster145.xml.rels><?xml version="1.0" encoding="UTF-8" standalone="yes"?>
<Relationships xmlns="http://schemas.openxmlformats.org/package/2006/relationships"><Relationship Id="rId9" Type="http://schemas.openxmlformats.org/officeDocument/2006/relationships/tags" Target="../tags/tag751.xml"/><Relationship Id="rId8" Type="http://schemas.openxmlformats.org/officeDocument/2006/relationships/tags" Target="../tags/tag750.xml"/><Relationship Id="rId7" Type="http://schemas.openxmlformats.org/officeDocument/2006/relationships/tags" Target="../tags/tag749.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748.xml"/><Relationship Id="rId3" Type="http://schemas.openxmlformats.org/officeDocument/2006/relationships/tags" Target="../tags/tag747.xml"/><Relationship Id="rId2" Type="http://schemas.openxmlformats.org/officeDocument/2006/relationships/tags" Target="../tags/tag746.xml"/><Relationship Id="rId10" Type="http://schemas.openxmlformats.org/officeDocument/2006/relationships/theme" Target="../theme/theme145.xml"/><Relationship Id="rId1" Type="http://schemas.openxmlformats.org/officeDocument/2006/relationships/slideLayout" Target="../slideLayouts/slideLayout153.xml"/></Relationships>
</file>

<file path=ppt/slideMasters/_rels/slideMaster146.xml.rels><?xml version="1.0" encoding="UTF-8" standalone="yes"?>
<Relationships xmlns="http://schemas.openxmlformats.org/package/2006/relationships"><Relationship Id="rId9" Type="http://schemas.openxmlformats.org/officeDocument/2006/relationships/tags" Target="../tags/tag757.xml"/><Relationship Id="rId8" Type="http://schemas.openxmlformats.org/officeDocument/2006/relationships/tags" Target="../tags/tag756.xml"/><Relationship Id="rId7" Type="http://schemas.openxmlformats.org/officeDocument/2006/relationships/tags" Target="../tags/tag755.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754.xml"/><Relationship Id="rId3" Type="http://schemas.openxmlformats.org/officeDocument/2006/relationships/tags" Target="../tags/tag753.xml"/><Relationship Id="rId2" Type="http://schemas.openxmlformats.org/officeDocument/2006/relationships/tags" Target="../tags/tag752.xml"/><Relationship Id="rId10" Type="http://schemas.openxmlformats.org/officeDocument/2006/relationships/theme" Target="../theme/theme146.xml"/><Relationship Id="rId1" Type="http://schemas.openxmlformats.org/officeDocument/2006/relationships/slideLayout" Target="../slideLayouts/slideLayout154.xml"/></Relationships>
</file>

<file path=ppt/slideMasters/_rels/slideMaster147.xml.rels><?xml version="1.0" encoding="UTF-8" standalone="yes"?>
<Relationships xmlns="http://schemas.openxmlformats.org/package/2006/relationships"><Relationship Id="rId9" Type="http://schemas.openxmlformats.org/officeDocument/2006/relationships/tags" Target="../tags/tag763.xml"/><Relationship Id="rId8" Type="http://schemas.openxmlformats.org/officeDocument/2006/relationships/tags" Target="../tags/tag762.xml"/><Relationship Id="rId7" Type="http://schemas.openxmlformats.org/officeDocument/2006/relationships/tags" Target="../tags/tag761.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760.xml"/><Relationship Id="rId3" Type="http://schemas.openxmlformats.org/officeDocument/2006/relationships/tags" Target="../tags/tag759.xml"/><Relationship Id="rId2" Type="http://schemas.openxmlformats.org/officeDocument/2006/relationships/tags" Target="../tags/tag758.xml"/><Relationship Id="rId10" Type="http://schemas.openxmlformats.org/officeDocument/2006/relationships/theme" Target="../theme/theme147.xml"/><Relationship Id="rId1" Type="http://schemas.openxmlformats.org/officeDocument/2006/relationships/slideLayout" Target="../slideLayouts/slideLayout155.xml"/></Relationships>
</file>

<file path=ppt/slideMasters/_rels/slideMaster148.xml.rels><?xml version="1.0" encoding="UTF-8" standalone="yes"?>
<Relationships xmlns="http://schemas.openxmlformats.org/package/2006/relationships"><Relationship Id="rId9" Type="http://schemas.openxmlformats.org/officeDocument/2006/relationships/tags" Target="../tags/tag768.xml"/><Relationship Id="rId8" Type="http://schemas.openxmlformats.org/officeDocument/2006/relationships/tags" Target="../tags/tag767.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766.xml"/><Relationship Id="rId4" Type="http://schemas.openxmlformats.org/officeDocument/2006/relationships/tags" Target="../tags/tag765.xml"/><Relationship Id="rId3" Type="http://schemas.openxmlformats.org/officeDocument/2006/relationships/tags" Target="../tags/tag764.xml"/><Relationship Id="rId2" Type="http://schemas.openxmlformats.org/officeDocument/2006/relationships/slideLayout" Target="../slideLayouts/slideLayout157.xml"/><Relationship Id="rId11" Type="http://schemas.openxmlformats.org/officeDocument/2006/relationships/theme" Target="../theme/theme148.xml"/><Relationship Id="rId10" Type="http://schemas.openxmlformats.org/officeDocument/2006/relationships/tags" Target="../tags/tag769.xml"/><Relationship Id="rId1" Type="http://schemas.openxmlformats.org/officeDocument/2006/relationships/slideLayout" Target="../slideLayouts/slideLayout156.xml"/></Relationships>
</file>

<file path=ppt/slideMasters/_rels/slideMaster149.xml.rels><?xml version="1.0" encoding="UTF-8" standalone="yes"?>
<Relationships xmlns="http://schemas.openxmlformats.org/package/2006/relationships"><Relationship Id="rId9" Type="http://schemas.openxmlformats.org/officeDocument/2006/relationships/tags" Target="../tags/tag775.xml"/><Relationship Id="rId8" Type="http://schemas.openxmlformats.org/officeDocument/2006/relationships/tags" Target="../tags/tag774.xml"/><Relationship Id="rId7" Type="http://schemas.openxmlformats.org/officeDocument/2006/relationships/tags" Target="../tags/tag77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72.xml"/><Relationship Id="rId3" Type="http://schemas.openxmlformats.org/officeDocument/2006/relationships/tags" Target="../tags/tag771.xml"/><Relationship Id="rId2" Type="http://schemas.openxmlformats.org/officeDocument/2006/relationships/tags" Target="../tags/tag770.xml"/><Relationship Id="rId10" Type="http://schemas.openxmlformats.org/officeDocument/2006/relationships/theme" Target="../theme/theme149.xml"/><Relationship Id="rId1"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7" Type="http://schemas.openxmlformats.org/officeDocument/2006/relationships/tags" Target="../tags/tag7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Layout" Target="../slideLayouts/slideLayout21.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7" Type="http://schemas.openxmlformats.org/officeDocument/2006/relationships/tags" Target="../tags/tag7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Layout" Target="../slideLayouts/slideLayout22.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7" Type="http://schemas.openxmlformats.org/officeDocument/2006/relationships/tags" Target="../tags/tag8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Layout" Target="../slideLayouts/slideLayout23.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7" Type="http://schemas.openxmlformats.org/officeDocument/2006/relationships/tags" Target="../tags/tag8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Layout" Target="../slideLayouts/slideLayout24.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7" Type="http://schemas.openxmlformats.org/officeDocument/2006/relationships/tags" Target="../tags/tag8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Layout" Target="../slideLayouts/slideLayout25.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7" Type="http://schemas.openxmlformats.org/officeDocument/2006/relationships/tags" Target="../tags/tag9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Layout" Target="../slideLayouts/slideLayout26.xml"/></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7" Type="http://schemas.openxmlformats.org/officeDocument/2006/relationships/tags" Target="../tags/tag9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Layout" Target="../slideLayouts/slideLayout27.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7" Type="http://schemas.openxmlformats.org/officeDocument/2006/relationships/tags" Target="../tags/tag10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Layout" Target="../slideLayouts/slideLayout28.xml"/></Relationships>
</file>

<file path=ppt/slideMasters/_rels/slideMaster23.xml.rels><?xml version="1.0" encoding="UTF-8" standalone="yes"?>
<Relationships xmlns="http://schemas.openxmlformats.org/package/2006/relationships"><Relationship Id="rId8" Type="http://schemas.openxmlformats.org/officeDocument/2006/relationships/theme" Target="../theme/theme23.xml"/><Relationship Id="rId7" Type="http://schemas.openxmlformats.org/officeDocument/2006/relationships/tags" Target="../tags/tag10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Layout" Target="../slideLayouts/slideLayout29.xml"/></Relationships>
</file>

<file path=ppt/slideMasters/_rels/slideMaster24.xml.rels><?xml version="1.0" encoding="UTF-8" standalone="yes"?>
<Relationships xmlns="http://schemas.openxmlformats.org/package/2006/relationships"><Relationship Id="rId8" Type="http://schemas.openxmlformats.org/officeDocument/2006/relationships/theme" Target="../theme/theme24.xml"/><Relationship Id="rId7" Type="http://schemas.openxmlformats.org/officeDocument/2006/relationships/tags" Target="../tags/tag10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Layout" Target="../slideLayouts/slideLayout30.xml"/></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7" Type="http://schemas.openxmlformats.org/officeDocument/2006/relationships/tags" Target="../tags/tag11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Layout" Target="../slideLayouts/slideLayout31.xml"/></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7" Type="http://schemas.openxmlformats.org/officeDocument/2006/relationships/tags" Target="../tags/tag11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Layout" Target="../slideLayouts/slideLayout32.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7" Type="http://schemas.openxmlformats.org/officeDocument/2006/relationships/tags" Target="../tags/tag12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Layout" Target="../slideLayouts/slideLayout33.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7" Type="http://schemas.openxmlformats.org/officeDocument/2006/relationships/tags" Target="../tags/tag12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Layout" Target="../slideLayouts/slideLayout34.xml"/></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7" Type="http://schemas.openxmlformats.org/officeDocument/2006/relationships/tags" Target="../tags/tag12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0" Type="http://schemas.openxmlformats.org/officeDocument/2006/relationships/theme" Target="../theme/theme30.xml"/><Relationship Id="rId1" Type="http://schemas.openxmlformats.org/officeDocument/2006/relationships/slideLayout" Target="../slideLayouts/slideLayout36.xml"/></Relationships>
</file>

<file path=ppt/slideMasters/_rels/slideMaster31.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0" Type="http://schemas.openxmlformats.org/officeDocument/2006/relationships/theme" Target="../theme/theme31.xml"/><Relationship Id="rId1" Type="http://schemas.openxmlformats.org/officeDocument/2006/relationships/slideLayout" Target="../slideLayouts/slideLayout37.xml"/></Relationships>
</file>

<file path=ppt/slideMasters/_rels/slideMaster32.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0" Type="http://schemas.openxmlformats.org/officeDocument/2006/relationships/theme" Target="../theme/theme32.xml"/><Relationship Id="rId1" Type="http://schemas.openxmlformats.org/officeDocument/2006/relationships/slideLayout" Target="../slideLayouts/slideLayout38.xml"/></Relationships>
</file>

<file path=ppt/slideMasters/_rels/slideMaster33.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0" Type="http://schemas.openxmlformats.org/officeDocument/2006/relationships/theme" Target="../theme/theme33.xml"/><Relationship Id="rId1" Type="http://schemas.openxmlformats.org/officeDocument/2006/relationships/slideLayout" Target="../slideLayouts/slideLayout39.xml"/></Relationships>
</file>

<file path=ppt/slideMasters/_rels/slideMaster34.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0" Type="http://schemas.openxmlformats.org/officeDocument/2006/relationships/theme" Target="../theme/theme34.xml"/><Relationship Id="rId1" Type="http://schemas.openxmlformats.org/officeDocument/2006/relationships/slideLayout" Target="../slideLayouts/slideLayout40.xml"/></Relationships>
</file>

<file path=ppt/slideMasters/_rels/slideMaster35.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0" Type="http://schemas.openxmlformats.org/officeDocument/2006/relationships/theme" Target="../theme/theme35.xml"/><Relationship Id="rId1" Type="http://schemas.openxmlformats.org/officeDocument/2006/relationships/slideLayout" Target="../slideLayouts/slideLayout41.xml"/></Relationships>
</file>

<file path=ppt/slideMasters/_rels/slideMaster36.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0" Type="http://schemas.openxmlformats.org/officeDocument/2006/relationships/theme" Target="../theme/theme36.xml"/><Relationship Id="rId1" Type="http://schemas.openxmlformats.org/officeDocument/2006/relationships/slideLayout" Target="../slideLayouts/slideLayout42.xml"/></Relationships>
</file>

<file path=ppt/slideMasters/_rels/slideMaster37.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0" Type="http://schemas.openxmlformats.org/officeDocument/2006/relationships/theme" Target="../theme/theme37.xml"/><Relationship Id="rId1" Type="http://schemas.openxmlformats.org/officeDocument/2006/relationships/slideLayout" Target="../slideLayouts/slideLayout43.xml"/></Relationships>
</file>

<file path=ppt/slideMasters/_rels/slideMaster38.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0" Type="http://schemas.openxmlformats.org/officeDocument/2006/relationships/theme" Target="../theme/theme38.xml"/><Relationship Id="rId1" Type="http://schemas.openxmlformats.org/officeDocument/2006/relationships/slideLayout" Target="../slideLayouts/slideLayout44.xml"/></Relationships>
</file>

<file path=ppt/slideMasters/_rels/slideMaster39.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0" Type="http://schemas.openxmlformats.org/officeDocument/2006/relationships/theme" Target="../theme/theme39.xml"/><Relationship Id="rId1"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slideLayout" Target="../slideLayouts/slideLayout5.xml"/><Relationship Id="rId11" Type="http://schemas.openxmlformats.org/officeDocument/2006/relationships/theme" Target="../theme/theme4.xml"/><Relationship Id="rId10" Type="http://schemas.openxmlformats.org/officeDocument/2006/relationships/tags" Target="../tags/tag20.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0" Type="http://schemas.openxmlformats.org/officeDocument/2006/relationships/theme" Target="../theme/theme40.xml"/><Relationship Id="rId1" Type="http://schemas.openxmlformats.org/officeDocument/2006/relationships/slideLayout" Target="../slideLayouts/slideLayout46.xml"/></Relationships>
</file>

<file path=ppt/slideMasters/_rels/slideMaster41.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0" Type="http://schemas.openxmlformats.org/officeDocument/2006/relationships/theme" Target="../theme/theme41.xml"/><Relationship Id="rId1" Type="http://schemas.openxmlformats.org/officeDocument/2006/relationships/slideLayout" Target="../slideLayouts/slideLayout47.xml"/></Relationships>
</file>

<file path=ppt/slideMasters/_rels/slideMaster42.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0" Type="http://schemas.openxmlformats.org/officeDocument/2006/relationships/theme" Target="../theme/theme42.xml"/><Relationship Id="rId1" Type="http://schemas.openxmlformats.org/officeDocument/2006/relationships/slideLayout" Target="../slideLayouts/slideLayout48.xml"/></Relationships>
</file>

<file path=ppt/slideMasters/_rels/slideMaster43.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0" Type="http://schemas.openxmlformats.org/officeDocument/2006/relationships/theme" Target="../theme/theme43.xml"/><Relationship Id="rId1" Type="http://schemas.openxmlformats.org/officeDocument/2006/relationships/slideLayout" Target="../slideLayouts/slideLayout49.xml"/></Relationships>
</file>

<file path=ppt/slideMasters/_rels/slideMaster44.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0" Type="http://schemas.openxmlformats.org/officeDocument/2006/relationships/theme" Target="../theme/theme44.xml"/><Relationship Id="rId1" Type="http://schemas.openxmlformats.org/officeDocument/2006/relationships/slideLayout" Target="../slideLayouts/slideLayout50.xml"/></Relationships>
</file>

<file path=ppt/slideMasters/_rels/slideMaster45.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0" Type="http://schemas.openxmlformats.org/officeDocument/2006/relationships/theme" Target="../theme/theme45.xml"/><Relationship Id="rId1" Type="http://schemas.openxmlformats.org/officeDocument/2006/relationships/slideLayout" Target="../slideLayouts/slideLayout51.xml"/></Relationships>
</file>

<file path=ppt/slideMasters/_rels/slideMaster46.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0" Type="http://schemas.openxmlformats.org/officeDocument/2006/relationships/theme" Target="../theme/theme46.xml"/><Relationship Id="rId1" Type="http://schemas.openxmlformats.org/officeDocument/2006/relationships/slideLayout" Target="../slideLayouts/slideLayout52.xml"/></Relationships>
</file>

<file path=ppt/slideMasters/_rels/slideMaster47.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0" Type="http://schemas.openxmlformats.org/officeDocument/2006/relationships/theme" Target="../theme/theme47.xml"/><Relationship Id="rId1" Type="http://schemas.openxmlformats.org/officeDocument/2006/relationships/slideLayout" Target="../slideLayouts/slideLayout53.xml"/></Relationships>
</file>

<file path=ppt/slideMasters/_rels/slideMaster48.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0" Type="http://schemas.openxmlformats.org/officeDocument/2006/relationships/theme" Target="../theme/theme48.xml"/><Relationship Id="rId1" Type="http://schemas.openxmlformats.org/officeDocument/2006/relationships/slideLayout" Target="../slideLayouts/slideLayout54.xml"/></Relationships>
</file>

<file path=ppt/slideMasters/_rels/slideMaster49.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0" Type="http://schemas.openxmlformats.org/officeDocument/2006/relationships/theme" Target="../theme/theme49.xml"/><Relationship Id="rId1"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image" Target="../media/image4.svg"/><Relationship Id="rId6" Type="http://schemas.openxmlformats.org/officeDocument/2006/relationships/image" Target="../media/image4.png"/><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slideLayout" Target="../slideLayouts/slideLayout7.xml"/><Relationship Id="rId11" Type="http://schemas.openxmlformats.org/officeDocument/2006/relationships/theme" Target="../theme/theme5.xml"/><Relationship Id="rId10" Type="http://schemas.openxmlformats.org/officeDocument/2006/relationships/tags" Target="../tags/tag26.xml"/><Relationship Id="rId1" Type="http://schemas.openxmlformats.org/officeDocument/2006/relationships/slideLayout" Target="../slideLayouts/slideLayout6.xml"/></Relationships>
</file>

<file path=ppt/slideMasters/_rels/slideMaster50.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0" Type="http://schemas.openxmlformats.org/officeDocument/2006/relationships/theme" Target="../theme/theme50.xml"/><Relationship Id="rId1" Type="http://schemas.openxmlformats.org/officeDocument/2006/relationships/slideLayout" Target="../slideLayouts/slideLayout56.xml"/></Relationships>
</file>

<file path=ppt/slideMasters/_rels/slideMaster51.xml.rels><?xml version="1.0" encoding="UTF-8" standalone="yes"?>
<Relationships xmlns="http://schemas.openxmlformats.org/package/2006/relationships"><Relationship Id="rId9" Type="http://schemas.openxmlformats.org/officeDocument/2006/relationships/tags" Target="../tags/tag261.xml"/><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58.xml"/><Relationship Id="rId3" Type="http://schemas.openxmlformats.org/officeDocument/2006/relationships/tags" Target="../tags/tag257.xml"/><Relationship Id="rId2" Type="http://schemas.openxmlformats.org/officeDocument/2006/relationships/tags" Target="../tags/tag256.xml"/><Relationship Id="rId10" Type="http://schemas.openxmlformats.org/officeDocument/2006/relationships/theme" Target="../theme/theme51.xml"/><Relationship Id="rId1" Type="http://schemas.openxmlformats.org/officeDocument/2006/relationships/slideLayout" Target="../slideLayouts/slideLayout57.xml"/></Relationships>
</file>

<file path=ppt/slideMasters/_rels/slideMaster52.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tags" Target="../tags/tag266.xml"/><Relationship Id="rId7" Type="http://schemas.openxmlformats.org/officeDocument/2006/relationships/tags" Target="../tags/tag265.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0" Type="http://schemas.openxmlformats.org/officeDocument/2006/relationships/theme" Target="../theme/theme52.xml"/><Relationship Id="rId1" Type="http://schemas.openxmlformats.org/officeDocument/2006/relationships/slideLayout" Target="../slideLayouts/slideLayout58.xml"/></Relationships>
</file>

<file path=ppt/slideMasters/_rels/slideMaster53.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0" Type="http://schemas.openxmlformats.org/officeDocument/2006/relationships/theme" Target="../theme/theme53.xml"/><Relationship Id="rId1" Type="http://schemas.openxmlformats.org/officeDocument/2006/relationships/slideLayout" Target="../slideLayouts/slideLayout59.xml"/></Relationships>
</file>

<file path=ppt/slideMasters/_rels/slideMaster54.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tags" Target="../tags/tag278.xml"/><Relationship Id="rId7" Type="http://schemas.openxmlformats.org/officeDocument/2006/relationships/tags" Target="../tags/tag277.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tags" Target="../tags/tag274.xml"/><Relationship Id="rId10" Type="http://schemas.openxmlformats.org/officeDocument/2006/relationships/theme" Target="../theme/theme54.xml"/><Relationship Id="rId1" Type="http://schemas.openxmlformats.org/officeDocument/2006/relationships/slideLayout" Target="../slideLayouts/slideLayout60.xml"/></Relationships>
</file>

<file path=ppt/slideMasters/_rels/slideMaster55.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0" Type="http://schemas.openxmlformats.org/officeDocument/2006/relationships/theme" Target="../theme/theme55.xml"/><Relationship Id="rId1" Type="http://schemas.openxmlformats.org/officeDocument/2006/relationships/slideLayout" Target="../slideLayouts/slideLayout61.xml"/></Relationships>
</file>

<file path=ppt/slideMasters/_rels/slideMaster56.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tags" Target="../tags/tag290.xml"/><Relationship Id="rId7" Type="http://schemas.openxmlformats.org/officeDocument/2006/relationships/tags" Target="../tags/tag289.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tags" Target="../tags/tag286.xml"/><Relationship Id="rId10" Type="http://schemas.openxmlformats.org/officeDocument/2006/relationships/theme" Target="../theme/theme56.xml"/><Relationship Id="rId1" Type="http://schemas.openxmlformats.org/officeDocument/2006/relationships/slideLayout" Target="../slideLayouts/slideLayout62.xml"/></Relationships>
</file>

<file path=ppt/slideMasters/_rels/slideMaster57.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0" Type="http://schemas.openxmlformats.org/officeDocument/2006/relationships/theme" Target="../theme/theme57.xml"/><Relationship Id="rId1" Type="http://schemas.openxmlformats.org/officeDocument/2006/relationships/slideLayout" Target="../slideLayouts/slideLayout63.xml"/></Relationships>
</file>

<file path=ppt/slideMasters/_rels/slideMaster58.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0" Type="http://schemas.openxmlformats.org/officeDocument/2006/relationships/theme" Target="../theme/theme58.xml"/><Relationship Id="rId1" Type="http://schemas.openxmlformats.org/officeDocument/2006/relationships/slideLayout" Target="../slideLayouts/slideLayout64.xml"/></Relationships>
</file>

<file path=ppt/slideMasters/_rels/slideMaster59.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tags" Target="../tags/tag307.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0" Type="http://schemas.openxmlformats.org/officeDocument/2006/relationships/theme" Target="../theme/theme59.xml"/><Relationship Id="rId1"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image" Target="../media/image5.svg"/><Relationship Id="rId6" Type="http://schemas.openxmlformats.org/officeDocument/2006/relationships/image" Target="../media/image5.png"/><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slideLayout" Target="../slideLayouts/slideLayout9.xml"/><Relationship Id="rId11" Type="http://schemas.openxmlformats.org/officeDocument/2006/relationships/theme" Target="../theme/theme6.xml"/><Relationship Id="rId10" Type="http://schemas.openxmlformats.org/officeDocument/2006/relationships/tags" Target="../tags/tag32.xml"/><Relationship Id="rId1" Type="http://schemas.openxmlformats.org/officeDocument/2006/relationships/slideLayout" Target="../slideLayouts/slideLayout8.xml"/></Relationships>
</file>

<file path=ppt/slideMasters/_rels/slideMaster60.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tags" Target="../tags/tag314.xml"/><Relationship Id="rId7" Type="http://schemas.openxmlformats.org/officeDocument/2006/relationships/tags" Target="../tags/tag313.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312.xml"/><Relationship Id="rId3" Type="http://schemas.openxmlformats.org/officeDocument/2006/relationships/tags" Target="../tags/tag311.xml"/><Relationship Id="rId2" Type="http://schemas.openxmlformats.org/officeDocument/2006/relationships/tags" Target="../tags/tag310.xml"/><Relationship Id="rId10" Type="http://schemas.openxmlformats.org/officeDocument/2006/relationships/theme" Target="../theme/theme60.xml"/><Relationship Id="rId1" Type="http://schemas.openxmlformats.org/officeDocument/2006/relationships/slideLayout" Target="../slideLayouts/slideLayout66.xml"/></Relationships>
</file>

<file path=ppt/slideMasters/_rels/slideMaster61.xml.rels><?xml version="1.0" encoding="UTF-8" standalone="yes"?>
<Relationships xmlns="http://schemas.openxmlformats.org/package/2006/relationships"><Relationship Id="rId9" Type="http://schemas.openxmlformats.org/officeDocument/2006/relationships/tags" Target="../tags/tag321.xml"/><Relationship Id="rId8" Type="http://schemas.openxmlformats.org/officeDocument/2006/relationships/tags" Target="../tags/tag320.xml"/><Relationship Id="rId7" Type="http://schemas.openxmlformats.org/officeDocument/2006/relationships/tags" Target="../tags/tag31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18.xml"/><Relationship Id="rId3" Type="http://schemas.openxmlformats.org/officeDocument/2006/relationships/tags" Target="../tags/tag317.xml"/><Relationship Id="rId2" Type="http://schemas.openxmlformats.org/officeDocument/2006/relationships/tags" Target="../tags/tag316.xml"/><Relationship Id="rId10" Type="http://schemas.openxmlformats.org/officeDocument/2006/relationships/theme" Target="../theme/theme61.xml"/><Relationship Id="rId1" Type="http://schemas.openxmlformats.org/officeDocument/2006/relationships/slideLayout" Target="../slideLayouts/slideLayout67.xml"/></Relationships>
</file>

<file path=ppt/slideMasters/_rels/slideMaster62.xml.rels><?xml version="1.0" encoding="UTF-8" standalone="yes"?>
<Relationships xmlns="http://schemas.openxmlformats.org/package/2006/relationships"><Relationship Id="rId9" Type="http://schemas.openxmlformats.org/officeDocument/2006/relationships/tags" Target="../tags/tag327.xml"/><Relationship Id="rId8" Type="http://schemas.openxmlformats.org/officeDocument/2006/relationships/tags" Target="../tags/tag326.xml"/><Relationship Id="rId7" Type="http://schemas.openxmlformats.org/officeDocument/2006/relationships/tags" Target="../tags/tag32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24.xml"/><Relationship Id="rId3" Type="http://schemas.openxmlformats.org/officeDocument/2006/relationships/tags" Target="../tags/tag323.xml"/><Relationship Id="rId2" Type="http://schemas.openxmlformats.org/officeDocument/2006/relationships/tags" Target="../tags/tag322.xml"/><Relationship Id="rId10" Type="http://schemas.openxmlformats.org/officeDocument/2006/relationships/theme" Target="../theme/theme62.xml"/><Relationship Id="rId1" Type="http://schemas.openxmlformats.org/officeDocument/2006/relationships/slideLayout" Target="../slideLayouts/slideLayout68.xml"/></Relationships>
</file>

<file path=ppt/slideMasters/_rels/slideMaster63.xml.rels><?xml version="1.0" encoding="UTF-8" standalone="yes"?>
<Relationships xmlns="http://schemas.openxmlformats.org/package/2006/relationships"><Relationship Id="rId9" Type="http://schemas.openxmlformats.org/officeDocument/2006/relationships/tags" Target="../tags/tag333.xml"/><Relationship Id="rId8" Type="http://schemas.openxmlformats.org/officeDocument/2006/relationships/tags" Target="../tags/tag332.xml"/><Relationship Id="rId7" Type="http://schemas.openxmlformats.org/officeDocument/2006/relationships/tags" Target="../tags/tag331.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tags" Target="../tags/tag328.xml"/><Relationship Id="rId10" Type="http://schemas.openxmlformats.org/officeDocument/2006/relationships/theme" Target="../theme/theme63.xml"/><Relationship Id="rId1" Type="http://schemas.openxmlformats.org/officeDocument/2006/relationships/slideLayout" Target="../slideLayouts/slideLayout69.xml"/></Relationships>
</file>

<file path=ppt/slideMasters/_rels/slideMaster64.xml.rels><?xml version="1.0" encoding="UTF-8" standalone="yes"?>
<Relationships xmlns="http://schemas.openxmlformats.org/package/2006/relationships"><Relationship Id="rId9" Type="http://schemas.openxmlformats.org/officeDocument/2006/relationships/tags" Target="../tags/tag339.xml"/><Relationship Id="rId8" Type="http://schemas.openxmlformats.org/officeDocument/2006/relationships/tags" Target="../tags/tag338.xml"/><Relationship Id="rId7" Type="http://schemas.openxmlformats.org/officeDocument/2006/relationships/tags" Target="../tags/tag33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tags" Target="../tags/tag334.xml"/><Relationship Id="rId10" Type="http://schemas.openxmlformats.org/officeDocument/2006/relationships/theme" Target="../theme/theme64.xml"/><Relationship Id="rId1" Type="http://schemas.openxmlformats.org/officeDocument/2006/relationships/slideLayout" Target="../slideLayouts/slideLayout70.xml"/></Relationships>
</file>

<file path=ppt/slideMasters/_rels/slideMaster65.xml.rels><?xml version="1.0" encoding="UTF-8" standalone="yes"?>
<Relationships xmlns="http://schemas.openxmlformats.org/package/2006/relationships"><Relationship Id="rId9" Type="http://schemas.openxmlformats.org/officeDocument/2006/relationships/tags" Target="../tags/tag345.xml"/><Relationship Id="rId8" Type="http://schemas.openxmlformats.org/officeDocument/2006/relationships/tags" Target="../tags/tag344.xml"/><Relationship Id="rId7" Type="http://schemas.openxmlformats.org/officeDocument/2006/relationships/tags" Target="../tags/tag343.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42.xml"/><Relationship Id="rId3" Type="http://schemas.openxmlformats.org/officeDocument/2006/relationships/tags" Target="../tags/tag341.xml"/><Relationship Id="rId2" Type="http://schemas.openxmlformats.org/officeDocument/2006/relationships/tags" Target="../tags/tag340.xml"/><Relationship Id="rId10" Type="http://schemas.openxmlformats.org/officeDocument/2006/relationships/theme" Target="../theme/theme65.xml"/><Relationship Id="rId1" Type="http://schemas.openxmlformats.org/officeDocument/2006/relationships/slideLayout" Target="../slideLayouts/slideLayout71.xml"/></Relationships>
</file>

<file path=ppt/slideMasters/_rels/slideMaster66.xml.rels><?xml version="1.0" encoding="UTF-8" standalone="yes"?>
<Relationships xmlns="http://schemas.openxmlformats.org/package/2006/relationships"><Relationship Id="rId9" Type="http://schemas.openxmlformats.org/officeDocument/2006/relationships/tags" Target="../tags/tag351.xml"/><Relationship Id="rId8" Type="http://schemas.openxmlformats.org/officeDocument/2006/relationships/tags" Target="../tags/tag350.xml"/><Relationship Id="rId7" Type="http://schemas.openxmlformats.org/officeDocument/2006/relationships/tags" Target="../tags/tag34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0" Type="http://schemas.openxmlformats.org/officeDocument/2006/relationships/theme" Target="../theme/theme66.xml"/><Relationship Id="rId1" Type="http://schemas.openxmlformats.org/officeDocument/2006/relationships/slideLayout" Target="../slideLayouts/slideLayout72.xml"/></Relationships>
</file>

<file path=ppt/slideMasters/_rels/slideMaster67.xml.rels><?xml version="1.0" encoding="UTF-8" standalone="yes"?>
<Relationships xmlns="http://schemas.openxmlformats.org/package/2006/relationships"><Relationship Id="rId9" Type="http://schemas.openxmlformats.org/officeDocument/2006/relationships/tags" Target="../tags/tag357.xml"/><Relationship Id="rId8" Type="http://schemas.openxmlformats.org/officeDocument/2006/relationships/tags" Target="../tags/tag356.xml"/><Relationship Id="rId7" Type="http://schemas.openxmlformats.org/officeDocument/2006/relationships/tags" Target="../tags/tag35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tags" Target="../tags/tag352.xml"/><Relationship Id="rId10" Type="http://schemas.openxmlformats.org/officeDocument/2006/relationships/theme" Target="../theme/theme67.xml"/><Relationship Id="rId1" Type="http://schemas.openxmlformats.org/officeDocument/2006/relationships/slideLayout" Target="../slideLayouts/slideLayout73.xml"/></Relationships>
</file>

<file path=ppt/slideMasters/_rels/slideMaster68.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60.xml"/><Relationship Id="rId3" Type="http://schemas.openxmlformats.org/officeDocument/2006/relationships/tags" Target="../tags/tag359.xml"/><Relationship Id="rId2" Type="http://schemas.openxmlformats.org/officeDocument/2006/relationships/tags" Target="../tags/tag358.xml"/><Relationship Id="rId10" Type="http://schemas.openxmlformats.org/officeDocument/2006/relationships/theme" Target="../theme/theme68.xml"/><Relationship Id="rId1" Type="http://schemas.openxmlformats.org/officeDocument/2006/relationships/slideLayout" Target="../slideLayouts/slideLayout74.xml"/></Relationships>
</file>

<file path=ppt/slideMasters/_rels/slideMaster69.xml.rels><?xml version="1.0" encoding="UTF-8" standalone="yes"?>
<Relationships xmlns="http://schemas.openxmlformats.org/package/2006/relationships"><Relationship Id="rId9" Type="http://schemas.openxmlformats.org/officeDocument/2006/relationships/tags" Target="../tags/tag369.xml"/><Relationship Id="rId8" Type="http://schemas.openxmlformats.org/officeDocument/2006/relationships/tags" Target="../tags/tag368.xml"/><Relationship Id="rId7" Type="http://schemas.openxmlformats.org/officeDocument/2006/relationships/tags" Target="../tags/tag36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66.xml"/><Relationship Id="rId3" Type="http://schemas.openxmlformats.org/officeDocument/2006/relationships/tags" Target="../tags/tag365.xml"/><Relationship Id="rId2" Type="http://schemas.openxmlformats.org/officeDocument/2006/relationships/tags" Target="../tags/tag364.xml"/><Relationship Id="rId10" Type="http://schemas.openxmlformats.org/officeDocument/2006/relationships/theme" Target="../theme/theme69.xml"/><Relationship Id="rId1"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9" Type="http://schemas.openxmlformats.org/officeDocument/2006/relationships/theme" Target="../theme/theme7.xml"/><Relationship Id="rId8" Type="http://schemas.openxmlformats.org/officeDocument/2006/relationships/tags" Target="../tags/tag36.xml"/><Relationship Id="rId7" Type="http://schemas.openxmlformats.org/officeDocument/2006/relationships/image" Target="../media/image2.svg"/><Relationship Id="rId6" Type="http://schemas.openxmlformats.org/officeDocument/2006/relationships/image" Target="../media/image2.png"/><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70.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tags" Target="../tags/tag373.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72.xml"/><Relationship Id="rId3" Type="http://schemas.openxmlformats.org/officeDocument/2006/relationships/tags" Target="../tags/tag371.xml"/><Relationship Id="rId2" Type="http://schemas.openxmlformats.org/officeDocument/2006/relationships/tags" Target="../tags/tag370.xml"/><Relationship Id="rId10" Type="http://schemas.openxmlformats.org/officeDocument/2006/relationships/theme" Target="../theme/theme70.xml"/><Relationship Id="rId1" Type="http://schemas.openxmlformats.org/officeDocument/2006/relationships/slideLayout" Target="../slideLayouts/slideLayout76.xml"/></Relationships>
</file>

<file path=ppt/slideMasters/_rels/slideMaster71.xml.rels><?xml version="1.0" encoding="UTF-8" standalone="yes"?>
<Relationships xmlns="http://schemas.openxmlformats.org/package/2006/relationships"><Relationship Id="rId9" Type="http://schemas.openxmlformats.org/officeDocument/2006/relationships/tags" Target="../tags/tag381.xml"/><Relationship Id="rId8" Type="http://schemas.openxmlformats.org/officeDocument/2006/relationships/tags" Target="../tags/tag380.xml"/><Relationship Id="rId7" Type="http://schemas.openxmlformats.org/officeDocument/2006/relationships/tags" Target="../tags/tag37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78.xml"/><Relationship Id="rId3" Type="http://schemas.openxmlformats.org/officeDocument/2006/relationships/tags" Target="../tags/tag377.xml"/><Relationship Id="rId2" Type="http://schemas.openxmlformats.org/officeDocument/2006/relationships/tags" Target="../tags/tag376.xml"/><Relationship Id="rId10" Type="http://schemas.openxmlformats.org/officeDocument/2006/relationships/theme" Target="../theme/theme71.xml"/><Relationship Id="rId1" Type="http://schemas.openxmlformats.org/officeDocument/2006/relationships/slideLayout" Target="../slideLayouts/slideLayout77.xml"/></Relationships>
</file>

<file path=ppt/slideMasters/_rels/slideMaster72.xml.rels><?xml version="1.0" encoding="UTF-8" standalone="yes"?>
<Relationships xmlns="http://schemas.openxmlformats.org/package/2006/relationships"><Relationship Id="rId9" Type="http://schemas.openxmlformats.org/officeDocument/2006/relationships/tags" Target="../tags/tag387.xml"/><Relationship Id="rId8" Type="http://schemas.openxmlformats.org/officeDocument/2006/relationships/tags" Target="../tags/tag386.xml"/><Relationship Id="rId7" Type="http://schemas.openxmlformats.org/officeDocument/2006/relationships/tags" Target="../tags/tag38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84.xml"/><Relationship Id="rId3" Type="http://schemas.openxmlformats.org/officeDocument/2006/relationships/tags" Target="../tags/tag383.xml"/><Relationship Id="rId2" Type="http://schemas.openxmlformats.org/officeDocument/2006/relationships/tags" Target="../tags/tag382.xml"/><Relationship Id="rId10" Type="http://schemas.openxmlformats.org/officeDocument/2006/relationships/theme" Target="../theme/theme72.xml"/><Relationship Id="rId1" Type="http://schemas.openxmlformats.org/officeDocument/2006/relationships/slideLayout" Target="../slideLayouts/slideLayout78.xml"/></Relationships>
</file>

<file path=ppt/slideMasters/_rels/slideMaster73.xml.rels><?xml version="1.0" encoding="UTF-8" standalone="yes"?>
<Relationships xmlns="http://schemas.openxmlformats.org/package/2006/relationships"><Relationship Id="rId9" Type="http://schemas.openxmlformats.org/officeDocument/2006/relationships/tags" Target="../tags/tag393.xml"/><Relationship Id="rId8" Type="http://schemas.openxmlformats.org/officeDocument/2006/relationships/tags" Target="../tags/tag392.xml"/><Relationship Id="rId7" Type="http://schemas.openxmlformats.org/officeDocument/2006/relationships/tags" Target="../tags/tag391.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tags" Target="../tags/tag388.xml"/><Relationship Id="rId10" Type="http://schemas.openxmlformats.org/officeDocument/2006/relationships/theme" Target="../theme/theme73.xml"/><Relationship Id="rId1" Type="http://schemas.openxmlformats.org/officeDocument/2006/relationships/slideLayout" Target="../slideLayouts/slideLayout79.xml"/></Relationships>
</file>

<file path=ppt/slideMasters/_rels/slideMaster74.xml.rels><?xml version="1.0" encoding="UTF-8" standalone="yes"?>
<Relationships xmlns="http://schemas.openxmlformats.org/package/2006/relationships"><Relationship Id="rId9" Type="http://schemas.openxmlformats.org/officeDocument/2006/relationships/tags" Target="../tags/tag399.xml"/><Relationship Id="rId8" Type="http://schemas.openxmlformats.org/officeDocument/2006/relationships/tags" Target="../tags/tag398.xml"/><Relationship Id="rId7" Type="http://schemas.openxmlformats.org/officeDocument/2006/relationships/tags" Target="../tags/tag39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96.xml"/><Relationship Id="rId3" Type="http://schemas.openxmlformats.org/officeDocument/2006/relationships/tags" Target="../tags/tag395.xml"/><Relationship Id="rId2" Type="http://schemas.openxmlformats.org/officeDocument/2006/relationships/tags" Target="../tags/tag394.xml"/><Relationship Id="rId10" Type="http://schemas.openxmlformats.org/officeDocument/2006/relationships/theme" Target="../theme/theme74.xml"/><Relationship Id="rId1" Type="http://schemas.openxmlformats.org/officeDocument/2006/relationships/slideLayout" Target="../slideLayouts/slideLayout80.xml"/></Relationships>
</file>

<file path=ppt/slideMasters/_rels/slideMaster75.xml.rels><?xml version="1.0" encoding="UTF-8" standalone="yes"?>
<Relationships xmlns="http://schemas.openxmlformats.org/package/2006/relationships"><Relationship Id="rId9" Type="http://schemas.openxmlformats.org/officeDocument/2006/relationships/tags" Target="../tags/tag405.xml"/><Relationship Id="rId8" Type="http://schemas.openxmlformats.org/officeDocument/2006/relationships/tags" Target="../tags/tag404.xml"/><Relationship Id="rId7" Type="http://schemas.openxmlformats.org/officeDocument/2006/relationships/tags" Target="../tags/tag403.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0" Type="http://schemas.openxmlformats.org/officeDocument/2006/relationships/theme" Target="../theme/theme75.xml"/><Relationship Id="rId1" Type="http://schemas.openxmlformats.org/officeDocument/2006/relationships/slideLayout" Target="../slideLayouts/slideLayout81.xml"/></Relationships>
</file>

<file path=ppt/slideMasters/_rels/slideMaster76.xml.rels><?xml version="1.0" encoding="UTF-8" standalone="yes"?>
<Relationships xmlns="http://schemas.openxmlformats.org/package/2006/relationships"><Relationship Id="rId9" Type="http://schemas.openxmlformats.org/officeDocument/2006/relationships/tags" Target="../tags/tag411.xml"/><Relationship Id="rId8" Type="http://schemas.openxmlformats.org/officeDocument/2006/relationships/tags" Target="../tags/tag410.xml"/><Relationship Id="rId7" Type="http://schemas.openxmlformats.org/officeDocument/2006/relationships/tags" Target="../tags/tag40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08.xml"/><Relationship Id="rId3" Type="http://schemas.openxmlformats.org/officeDocument/2006/relationships/tags" Target="../tags/tag407.xml"/><Relationship Id="rId2" Type="http://schemas.openxmlformats.org/officeDocument/2006/relationships/tags" Target="../tags/tag406.xml"/><Relationship Id="rId10" Type="http://schemas.openxmlformats.org/officeDocument/2006/relationships/theme" Target="../theme/theme76.xml"/><Relationship Id="rId1" Type="http://schemas.openxmlformats.org/officeDocument/2006/relationships/slideLayout" Target="../slideLayouts/slideLayout82.xml"/></Relationships>
</file>

<file path=ppt/slideMasters/_rels/slideMaster77.xml.rels><?xml version="1.0" encoding="UTF-8" standalone="yes"?>
<Relationships xmlns="http://schemas.openxmlformats.org/package/2006/relationships"><Relationship Id="rId9" Type="http://schemas.openxmlformats.org/officeDocument/2006/relationships/tags" Target="../tags/tag417.xml"/><Relationship Id="rId8" Type="http://schemas.openxmlformats.org/officeDocument/2006/relationships/tags" Target="../tags/tag416.xml"/><Relationship Id="rId7" Type="http://schemas.openxmlformats.org/officeDocument/2006/relationships/tags" Target="../tags/tag41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14.xml"/><Relationship Id="rId3" Type="http://schemas.openxmlformats.org/officeDocument/2006/relationships/tags" Target="../tags/tag413.xml"/><Relationship Id="rId2" Type="http://schemas.openxmlformats.org/officeDocument/2006/relationships/tags" Target="../tags/tag412.xml"/><Relationship Id="rId10" Type="http://schemas.openxmlformats.org/officeDocument/2006/relationships/theme" Target="../theme/theme77.xml"/><Relationship Id="rId1" Type="http://schemas.openxmlformats.org/officeDocument/2006/relationships/slideLayout" Target="../slideLayouts/slideLayout83.xml"/></Relationships>
</file>

<file path=ppt/slideMasters/_rels/slideMaster78.xml.rels><?xml version="1.0" encoding="UTF-8" standalone="yes"?>
<Relationships xmlns="http://schemas.openxmlformats.org/package/2006/relationships"><Relationship Id="rId9" Type="http://schemas.openxmlformats.org/officeDocument/2006/relationships/tags" Target="../tags/tag423.xml"/><Relationship Id="rId8" Type="http://schemas.openxmlformats.org/officeDocument/2006/relationships/tags" Target="../tags/tag422.xml"/><Relationship Id="rId7" Type="http://schemas.openxmlformats.org/officeDocument/2006/relationships/tags" Target="../tags/tag421.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tags" Target="../tags/tag418.xml"/><Relationship Id="rId10" Type="http://schemas.openxmlformats.org/officeDocument/2006/relationships/theme" Target="../theme/theme78.xml"/><Relationship Id="rId1" Type="http://schemas.openxmlformats.org/officeDocument/2006/relationships/slideLayout" Target="../slideLayouts/slideLayout84.xml"/></Relationships>
</file>

<file path=ppt/slideMasters/_rels/slideMaster79.xml.rels><?xml version="1.0" encoding="UTF-8" standalone="yes"?>
<Relationships xmlns="http://schemas.openxmlformats.org/package/2006/relationships"><Relationship Id="rId9" Type="http://schemas.openxmlformats.org/officeDocument/2006/relationships/tags" Target="../tags/tag429.xml"/><Relationship Id="rId8" Type="http://schemas.openxmlformats.org/officeDocument/2006/relationships/tags" Target="../tags/tag428.xml"/><Relationship Id="rId7" Type="http://schemas.openxmlformats.org/officeDocument/2006/relationships/tags" Target="../tags/tag42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26.xml"/><Relationship Id="rId3" Type="http://schemas.openxmlformats.org/officeDocument/2006/relationships/tags" Target="../tags/tag425.xml"/><Relationship Id="rId2" Type="http://schemas.openxmlformats.org/officeDocument/2006/relationships/tags" Target="../tags/tag424.xml"/><Relationship Id="rId10" Type="http://schemas.openxmlformats.org/officeDocument/2006/relationships/theme" Target="../theme/theme79.xml"/><Relationship Id="rId1"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image" Target="../media/image2.svg"/><Relationship Id="rId7" Type="http://schemas.openxmlformats.org/officeDocument/2006/relationships/image" Target="../media/image2.png"/><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0" Type="http://schemas.openxmlformats.org/officeDocument/2006/relationships/theme" Target="../theme/theme8.xml"/><Relationship Id="rId1" Type="http://schemas.openxmlformats.org/officeDocument/2006/relationships/slideLayout" Target="../slideLayouts/slideLayout12.xml"/></Relationships>
</file>

<file path=ppt/slideMasters/_rels/slideMaster80.xml.rels><?xml version="1.0" encoding="UTF-8" standalone="yes"?>
<Relationships xmlns="http://schemas.openxmlformats.org/package/2006/relationships"><Relationship Id="rId9" Type="http://schemas.openxmlformats.org/officeDocument/2006/relationships/tags" Target="../tags/tag435.xml"/><Relationship Id="rId8" Type="http://schemas.openxmlformats.org/officeDocument/2006/relationships/tags" Target="../tags/tag434.xml"/><Relationship Id="rId7" Type="http://schemas.openxmlformats.org/officeDocument/2006/relationships/tags" Target="../tags/tag433.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32.xml"/><Relationship Id="rId3" Type="http://schemas.openxmlformats.org/officeDocument/2006/relationships/tags" Target="../tags/tag431.xml"/><Relationship Id="rId2" Type="http://schemas.openxmlformats.org/officeDocument/2006/relationships/tags" Target="../tags/tag430.xml"/><Relationship Id="rId10" Type="http://schemas.openxmlformats.org/officeDocument/2006/relationships/theme" Target="../theme/theme80.xml"/><Relationship Id="rId1" Type="http://schemas.openxmlformats.org/officeDocument/2006/relationships/slideLayout" Target="../slideLayouts/slideLayout86.xml"/></Relationships>
</file>

<file path=ppt/slideMasters/_rels/slideMaster81.xml.rels><?xml version="1.0" encoding="UTF-8" standalone="yes"?>
<Relationships xmlns="http://schemas.openxmlformats.org/package/2006/relationships"><Relationship Id="rId9" Type="http://schemas.openxmlformats.org/officeDocument/2006/relationships/tags" Target="../tags/tag441.xml"/><Relationship Id="rId8" Type="http://schemas.openxmlformats.org/officeDocument/2006/relationships/tags" Target="../tags/tag440.xml"/><Relationship Id="rId7" Type="http://schemas.openxmlformats.org/officeDocument/2006/relationships/tags" Target="../tags/tag43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38.xml"/><Relationship Id="rId3" Type="http://schemas.openxmlformats.org/officeDocument/2006/relationships/tags" Target="../tags/tag437.xml"/><Relationship Id="rId2" Type="http://schemas.openxmlformats.org/officeDocument/2006/relationships/tags" Target="../tags/tag436.xml"/><Relationship Id="rId10" Type="http://schemas.openxmlformats.org/officeDocument/2006/relationships/theme" Target="../theme/theme81.xml"/><Relationship Id="rId1" Type="http://schemas.openxmlformats.org/officeDocument/2006/relationships/slideLayout" Target="../slideLayouts/slideLayout87.xml"/></Relationships>
</file>

<file path=ppt/slideMasters/_rels/slideMaster82.xml.rels><?xml version="1.0" encoding="UTF-8" standalone="yes"?>
<Relationships xmlns="http://schemas.openxmlformats.org/package/2006/relationships"><Relationship Id="rId9" Type="http://schemas.openxmlformats.org/officeDocument/2006/relationships/tags" Target="../tags/tag447.xml"/><Relationship Id="rId8" Type="http://schemas.openxmlformats.org/officeDocument/2006/relationships/tags" Target="../tags/tag446.xml"/><Relationship Id="rId7" Type="http://schemas.openxmlformats.org/officeDocument/2006/relationships/tags" Target="../tags/tag44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44.xml"/><Relationship Id="rId3" Type="http://schemas.openxmlformats.org/officeDocument/2006/relationships/tags" Target="../tags/tag443.xml"/><Relationship Id="rId2" Type="http://schemas.openxmlformats.org/officeDocument/2006/relationships/tags" Target="../tags/tag442.xml"/><Relationship Id="rId10" Type="http://schemas.openxmlformats.org/officeDocument/2006/relationships/theme" Target="../theme/theme82.xml"/><Relationship Id="rId1" Type="http://schemas.openxmlformats.org/officeDocument/2006/relationships/slideLayout" Target="../slideLayouts/slideLayout88.xml"/></Relationships>
</file>

<file path=ppt/slideMasters/_rels/slideMaster83.xml.rels><?xml version="1.0" encoding="UTF-8" standalone="yes"?>
<Relationships xmlns="http://schemas.openxmlformats.org/package/2006/relationships"><Relationship Id="rId9" Type="http://schemas.openxmlformats.org/officeDocument/2006/relationships/tags" Target="../tags/tag453.xml"/><Relationship Id="rId8" Type="http://schemas.openxmlformats.org/officeDocument/2006/relationships/tags" Target="../tags/tag452.xml"/><Relationship Id="rId7" Type="http://schemas.openxmlformats.org/officeDocument/2006/relationships/tags" Target="../tags/tag451.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0" Type="http://schemas.openxmlformats.org/officeDocument/2006/relationships/theme" Target="../theme/theme83.xml"/><Relationship Id="rId1" Type="http://schemas.openxmlformats.org/officeDocument/2006/relationships/slideLayout" Target="../slideLayouts/slideLayout89.xml"/></Relationships>
</file>

<file path=ppt/slideMasters/_rels/slideMaster84.xml.rels><?xml version="1.0" encoding="UTF-8" standalone="yes"?>
<Relationships xmlns="http://schemas.openxmlformats.org/package/2006/relationships"><Relationship Id="rId9" Type="http://schemas.openxmlformats.org/officeDocument/2006/relationships/tags" Target="../tags/tag459.xml"/><Relationship Id="rId8" Type="http://schemas.openxmlformats.org/officeDocument/2006/relationships/tags" Target="../tags/tag458.xml"/><Relationship Id="rId7" Type="http://schemas.openxmlformats.org/officeDocument/2006/relationships/tags" Target="../tags/tag45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56.xml"/><Relationship Id="rId3" Type="http://schemas.openxmlformats.org/officeDocument/2006/relationships/tags" Target="../tags/tag455.xml"/><Relationship Id="rId2" Type="http://schemas.openxmlformats.org/officeDocument/2006/relationships/tags" Target="../tags/tag454.xml"/><Relationship Id="rId10" Type="http://schemas.openxmlformats.org/officeDocument/2006/relationships/theme" Target="../theme/theme84.xml"/><Relationship Id="rId1" Type="http://schemas.openxmlformats.org/officeDocument/2006/relationships/slideLayout" Target="../slideLayouts/slideLayout90.xml"/></Relationships>
</file>

<file path=ppt/slideMasters/_rels/slideMaster85.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tags" Target="../tags/tag463.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62.xml"/><Relationship Id="rId3" Type="http://schemas.openxmlformats.org/officeDocument/2006/relationships/tags" Target="../tags/tag461.xml"/><Relationship Id="rId2" Type="http://schemas.openxmlformats.org/officeDocument/2006/relationships/tags" Target="../tags/tag460.xml"/><Relationship Id="rId10" Type="http://schemas.openxmlformats.org/officeDocument/2006/relationships/theme" Target="../theme/theme85.xml"/><Relationship Id="rId1" Type="http://schemas.openxmlformats.org/officeDocument/2006/relationships/slideLayout" Target="../slideLayouts/slideLayout91.xml"/></Relationships>
</file>

<file path=ppt/slideMasters/_rels/slideMaster86.xml.rels><?xml version="1.0" encoding="UTF-8" standalone="yes"?>
<Relationships xmlns="http://schemas.openxmlformats.org/package/2006/relationships"><Relationship Id="rId9" Type="http://schemas.openxmlformats.org/officeDocument/2006/relationships/tags" Target="../tags/tag471.xml"/><Relationship Id="rId8" Type="http://schemas.openxmlformats.org/officeDocument/2006/relationships/tags" Target="../tags/tag470.xml"/><Relationship Id="rId7" Type="http://schemas.openxmlformats.org/officeDocument/2006/relationships/tags" Target="../tags/tag46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tags" Target="../tags/tag466.xml"/><Relationship Id="rId10" Type="http://schemas.openxmlformats.org/officeDocument/2006/relationships/theme" Target="../theme/theme86.xml"/><Relationship Id="rId1" Type="http://schemas.openxmlformats.org/officeDocument/2006/relationships/slideLayout" Target="../slideLayouts/slideLayout92.xml"/></Relationships>
</file>

<file path=ppt/slideMasters/_rels/slideMaster87.xml.rels><?xml version="1.0" encoding="UTF-8" standalone="yes"?>
<Relationships xmlns="http://schemas.openxmlformats.org/package/2006/relationships"><Relationship Id="rId9" Type="http://schemas.openxmlformats.org/officeDocument/2006/relationships/tags" Target="../tags/tag477.xml"/><Relationship Id="rId8" Type="http://schemas.openxmlformats.org/officeDocument/2006/relationships/tags" Target="../tags/tag476.xml"/><Relationship Id="rId7" Type="http://schemas.openxmlformats.org/officeDocument/2006/relationships/tags" Target="../tags/tag47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74.xml"/><Relationship Id="rId3" Type="http://schemas.openxmlformats.org/officeDocument/2006/relationships/tags" Target="../tags/tag473.xml"/><Relationship Id="rId2" Type="http://schemas.openxmlformats.org/officeDocument/2006/relationships/tags" Target="../tags/tag472.xml"/><Relationship Id="rId10" Type="http://schemas.openxmlformats.org/officeDocument/2006/relationships/theme" Target="../theme/theme87.xml"/><Relationship Id="rId1" Type="http://schemas.openxmlformats.org/officeDocument/2006/relationships/slideLayout" Target="../slideLayouts/slideLayout93.xml"/></Relationships>
</file>

<file path=ppt/slideMasters/_rels/slideMaster88.xml.rels><?xml version="1.0" encoding="UTF-8" standalone="yes"?>
<Relationships xmlns="http://schemas.openxmlformats.org/package/2006/relationships"><Relationship Id="rId8" Type="http://schemas.openxmlformats.org/officeDocument/2006/relationships/theme" Target="../theme/theme88.xml"/><Relationship Id="rId7" Type="http://schemas.openxmlformats.org/officeDocument/2006/relationships/tags" Target="../tags/tag48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80.xml"/><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slideLayout" Target="../slideLayouts/slideLayout94.xml"/></Relationships>
</file>

<file path=ppt/slideMasters/_rels/slideMaster89.xml.rels><?xml version="1.0" encoding="UTF-8" standalone="yes"?>
<Relationships xmlns="http://schemas.openxmlformats.org/package/2006/relationships"><Relationship Id="rId8" Type="http://schemas.openxmlformats.org/officeDocument/2006/relationships/theme" Target="../theme/theme89.xml"/><Relationship Id="rId7" Type="http://schemas.openxmlformats.org/officeDocument/2006/relationships/tags" Target="../tags/tag48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84.xml"/><Relationship Id="rId3" Type="http://schemas.openxmlformats.org/officeDocument/2006/relationships/tags" Target="../tags/tag483.xml"/><Relationship Id="rId2" Type="http://schemas.openxmlformats.org/officeDocument/2006/relationships/tags" Target="../tags/tag482.xml"/><Relationship Id="rId1"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7" Type="http://schemas.openxmlformats.org/officeDocument/2006/relationships/tags" Target="../tags/tag49.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Layout" Target="../slideLayouts/slideLayout15.xml"/></Relationships>
</file>

<file path=ppt/slideMasters/_rels/slideMaster90.xml.rels><?xml version="1.0" encoding="UTF-8" standalone="yes"?>
<Relationships xmlns="http://schemas.openxmlformats.org/package/2006/relationships"><Relationship Id="rId8" Type="http://schemas.openxmlformats.org/officeDocument/2006/relationships/theme" Target="../theme/theme90.xml"/><Relationship Id="rId7" Type="http://schemas.openxmlformats.org/officeDocument/2006/relationships/tags" Target="../tags/tag48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88.xml"/><Relationship Id="rId3" Type="http://schemas.openxmlformats.org/officeDocument/2006/relationships/tags" Target="../tags/tag487.xml"/><Relationship Id="rId2" Type="http://schemas.openxmlformats.org/officeDocument/2006/relationships/tags" Target="../tags/tag486.xml"/><Relationship Id="rId1" Type="http://schemas.openxmlformats.org/officeDocument/2006/relationships/slideLayout" Target="../slideLayouts/slideLayout96.xml"/></Relationships>
</file>

<file path=ppt/slideMasters/_rels/slideMaster91.xml.rels><?xml version="1.0" encoding="UTF-8" standalone="yes"?>
<Relationships xmlns="http://schemas.openxmlformats.org/package/2006/relationships"><Relationship Id="rId8" Type="http://schemas.openxmlformats.org/officeDocument/2006/relationships/theme" Target="../theme/theme91.xml"/><Relationship Id="rId7" Type="http://schemas.openxmlformats.org/officeDocument/2006/relationships/tags" Target="../tags/tag49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92.xml"/><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slideLayout" Target="../slideLayouts/slideLayout97.xml"/></Relationships>
</file>

<file path=ppt/slideMasters/_rels/slideMaster92.xml.rels><?xml version="1.0" encoding="UTF-8" standalone="yes"?>
<Relationships xmlns="http://schemas.openxmlformats.org/package/2006/relationships"><Relationship Id="rId8" Type="http://schemas.openxmlformats.org/officeDocument/2006/relationships/theme" Target="../theme/theme92.xml"/><Relationship Id="rId7" Type="http://schemas.openxmlformats.org/officeDocument/2006/relationships/tags" Target="../tags/tag49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96.xml"/><Relationship Id="rId3" Type="http://schemas.openxmlformats.org/officeDocument/2006/relationships/tags" Target="../tags/tag495.xml"/><Relationship Id="rId2" Type="http://schemas.openxmlformats.org/officeDocument/2006/relationships/tags" Target="../tags/tag494.xml"/><Relationship Id="rId1" Type="http://schemas.openxmlformats.org/officeDocument/2006/relationships/slideLayout" Target="../slideLayouts/slideLayout98.xml"/></Relationships>
</file>

<file path=ppt/slideMasters/_rels/slideMaster93.xml.rels><?xml version="1.0" encoding="UTF-8" standalone="yes"?>
<Relationships xmlns="http://schemas.openxmlformats.org/package/2006/relationships"><Relationship Id="rId8" Type="http://schemas.openxmlformats.org/officeDocument/2006/relationships/theme" Target="../theme/theme93.xml"/><Relationship Id="rId7" Type="http://schemas.openxmlformats.org/officeDocument/2006/relationships/tags" Target="../tags/tag50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00.xml"/><Relationship Id="rId3" Type="http://schemas.openxmlformats.org/officeDocument/2006/relationships/tags" Target="../tags/tag499.xml"/><Relationship Id="rId2" Type="http://schemas.openxmlformats.org/officeDocument/2006/relationships/tags" Target="../tags/tag498.xml"/><Relationship Id="rId1" Type="http://schemas.openxmlformats.org/officeDocument/2006/relationships/slideLayout" Target="../slideLayouts/slideLayout99.xml"/></Relationships>
</file>

<file path=ppt/slideMasters/_rels/slideMaster94.xml.rels><?xml version="1.0" encoding="UTF-8" standalone="yes"?>
<Relationships xmlns="http://schemas.openxmlformats.org/package/2006/relationships"><Relationship Id="rId8" Type="http://schemas.openxmlformats.org/officeDocument/2006/relationships/theme" Target="../theme/theme94.xml"/><Relationship Id="rId7" Type="http://schemas.openxmlformats.org/officeDocument/2006/relationships/tags" Target="../tags/tag50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04.xml"/><Relationship Id="rId3" Type="http://schemas.openxmlformats.org/officeDocument/2006/relationships/tags" Target="../tags/tag503.xml"/><Relationship Id="rId2" Type="http://schemas.openxmlformats.org/officeDocument/2006/relationships/tags" Target="../tags/tag502.xml"/><Relationship Id="rId1" Type="http://schemas.openxmlformats.org/officeDocument/2006/relationships/slideLayout" Target="../slideLayouts/slideLayout100.xml"/></Relationships>
</file>

<file path=ppt/slideMasters/_rels/slideMaster95.xml.rels><?xml version="1.0" encoding="UTF-8" standalone="yes"?>
<Relationships xmlns="http://schemas.openxmlformats.org/package/2006/relationships"><Relationship Id="rId8" Type="http://schemas.openxmlformats.org/officeDocument/2006/relationships/theme" Target="../theme/theme95.xml"/><Relationship Id="rId7" Type="http://schemas.openxmlformats.org/officeDocument/2006/relationships/tags" Target="../tags/tag50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tags" Target="../tags/tag506.xml"/><Relationship Id="rId1" Type="http://schemas.openxmlformats.org/officeDocument/2006/relationships/slideLayout" Target="../slideLayouts/slideLayout101.xml"/></Relationships>
</file>

<file path=ppt/slideMasters/_rels/slideMaster96.xml.rels><?xml version="1.0" encoding="UTF-8" standalone="yes"?>
<Relationships xmlns="http://schemas.openxmlformats.org/package/2006/relationships"><Relationship Id="rId8" Type="http://schemas.openxmlformats.org/officeDocument/2006/relationships/theme" Target="../theme/theme96.xml"/><Relationship Id="rId7" Type="http://schemas.openxmlformats.org/officeDocument/2006/relationships/tags" Target="../tags/tag51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12.xml"/><Relationship Id="rId3" Type="http://schemas.openxmlformats.org/officeDocument/2006/relationships/tags" Target="../tags/tag511.xml"/><Relationship Id="rId2" Type="http://schemas.openxmlformats.org/officeDocument/2006/relationships/tags" Target="../tags/tag510.xml"/><Relationship Id="rId1" Type="http://schemas.openxmlformats.org/officeDocument/2006/relationships/slideLayout" Target="../slideLayouts/slideLayout102.xml"/></Relationships>
</file>

<file path=ppt/slideMasters/_rels/slideMaster97.xml.rels><?xml version="1.0" encoding="UTF-8" standalone="yes"?>
<Relationships xmlns="http://schemas.openxmlformats.org/package/2006/relationships"><Relationship Id="rId8" Type="http://schemas.openxmlformats.org/officeDocument/2006/relationships/theme" Target="../theme/theme97.xml"/><Relationship Id="rId7" Type="http://schemas.openxmlformats.org/officeDocument/2006/relationships/tags" Target="../tags/tag51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16.xml"/><Relationship Id="rId3" Type="http://schemas.openxmlformats.org/officeDocument/2006/relationships/tags" Target="../tags/tag515.xml"/><Relationship Id="rId2" Type="http://schemas.openxmlformats.org/officeDocument/2006/relationships/tags" Target="../tags/tag514.xml"/><Relationship Id="rId1" Type="http://schemas.openxmlformats.org/officeDocument/2006/relationships/slideLayout" Target="../slideLayouts/slideLayout103.xml"/></Relationships>
</file>

<file path=ppt/slideMasters/_rels/slideMaster98.xml.rels><?xml version="1.0" encoding="UTF-8" standalone="yes"?>
<Relationships xmlns="http://schemas.openxmlformats.org/package/2006/relationships"><Relationship Id="rId8" Type="http://schemas.openxmlformats.org/officeDocument/2006/relationships/theme" Target="../theme/theme98.xml"/><Relationship Id="rId7" Type="http://schemas.openxmlformats.org/officeDocument/2006/relationships/tags" Target="../tags/tag52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20.xml"/><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slideLayout" Target="../slideLayouts/slideLayout104.xml"/></Relationships>
</file>

<file path=ppt/slideMasters/_rels/slideMaster99.xml.rels><?xml version="1.0" encoding="UTF-8" standalone="yes"?>
<Relationships xmlns="http://schemas.openxmlformats.org/package/2006/relationships"><Relationship Id="rId8" Type="http://schemas.openxmlformats.org/officeDocument/2006/relationships/theme" Target="../theme/theme99.xml"/><Relationship Id="rId7" Type="http://schemas.openxmlformats.org/officeDocument/2006/relationships/tags" Target="../tags/tag52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24.xml"/><Relationship Id="rId3" Type="http://schemas.openxmlformats.org/officeDocument/2006/relationships/tags" Target="../tags/tag523.xml"/><Relationship Id="rId2" Type="http://schemas.openxmlformats.org/officeDocument/2006/relationships/tags" Target="../tags/tag522.xml"/><Relationship Id="rId1"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7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7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8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883" r:id="rId1"/>
    <p:sldLayoutId id="2147483884"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89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0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0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0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0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0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1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1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1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1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2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2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2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2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2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3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3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3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3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938" r:id="rId1"/>
    <p:sldLayoutId id="2147483939"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4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4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4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4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4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951" r:id="rId1"/>
    <p:sldLayoutId id="2147483952"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5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1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3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5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5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5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7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7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7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7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7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8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8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8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1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4"/>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5"/>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6"/>
            </p:custDataLst>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9"/>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1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1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1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1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2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2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2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2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80.xml"/><Relationship Id="rId6" Type="http://schemas.openxmlformats.org/officeDocument/2006/relationships/tags" Target="../tags/tag779.xml"/><Relationship Id="rId5" Type="http://schemas.openxmlformats.org/officeDocument/2006/relationships/image" Target="../media/image7.png"/><Relationship Id="rId4" Type="http://schemas.openxmlformats.org/officeDocument/2006/relationships/tags" Target="../tags/tag778.xml"/><Relationship Id="rId3" Type="http://schemas.openxmlformats.org/officeDocument/2006/relationships/tags" Target="../tags/tag777.xml"/><Relationship Id="rId2" Type="http://schemas.openxmlformats.org/officeDocument/2006/relationships/image" Target="../media/image6.png"/><Relationship Id="rId1" Type="http://schemas.openxmlformats.org/officeDocument/2006/relationships/tags" Target="../tags/tag776.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30.xml"/><Relationship Id="rId2" Type="http://schemas.openxmlformats.org/officeDocument/2006/relationships/image" Target="../media/image9.png"/><Relationship Id="rId1" Type="http://schemas.openxmlformats.org/officeDocument/2006/relationships/tags" Target="../tags/tag819.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31.xml"/><Relationship Id="rId3" Type="http://schemas.openxmlformats.org/officeDocument/2006/relationships/tags" Target="../tags/tag821.xml"/><Relationship Id="rId2" Type="http://schemas.openxmlformats.org/officeDocument/2006/relationships/image" Target="../media/image14.png"/><Relationship Id="rId1" Type="http://schemas.openxmlformats.org/officeDocument/2006/relationships/tags" Target="../tags/tag820.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32.xml"/><Relationship Id="rId4" Type="http://schemas.openxmlformats.org/officeDocument/2006/relationships/image" Target="../media/image15.png"/><Relationship Id="rId3" Type="http://schemas.openxmlformats.org/officeDocument/2006/relationships/tags" Target="../tags/tag823.xml"/><Relationship Id="rId2" Type="http://schemas.openxmlformats.org/officeDocument/2006/relationships/image" Target="../media/image9.png"/><Relationship Id="rId1" Type="http://schemas.openxmlformats.org/officeDocument/2006/relationships/tags" Target="../tags/tag822.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33.xml"/><Relationship Id="rId3" Type="http://schemas.openxmlformats.org/officeDocument/2006/relationships/tags" Target="../tags/tag825.xml"/><Relationship Id="rId2" Type="http://schemas.openxmlformats.org/officeDocument/2006/relationships/image" Target="../media/image16.png"/><Relationship Id="rId1" Type="http://schemas.openxmlformats.org/officeDocument/2006/relationships/tags" Target="../tags/tag824.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34.xml"/><Relationship Id="rId4" Type="http://schemas.openxmlformats.org/officeDocument/2006/relationships/tags" Target="../tags/tag828.xml"/><Relationship Id="rId3" Type="http://schemas.openxmlformats.org/officeDocument/2006/relationships/image" Target="../media/image9.png"/><Relationship Id="rId2" Type="http://schemas.openxmlformats.org/officeDocument/2006/relationships/tags" Target="../tags/tag827.xml"/><Relationship Id="rId1" Type="http://schemas.openxmlformats.org/officeDocument/2006/relationships/tags" Target="../tags/tag826.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35.xml"/><Relationship Id="rId2" Type="http://schemas.openxmlformats.org/officeDocument/2006/relationships/image" Target="../media/image9.png"/><Relationship Id="rId1" Type="http://schemas.openxmlformats.org/officeDocument/2006/relationships/tags" Target="../tags/tag829.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36.xml"/><Relationship Id="rId5" Type="http://schemas.openxmlformats.org/officeDocument/2006/relationships/tags" Target="../tags/tag832.xml"/><Relationship Id="rId4" Type="http://schemas.openxmlformats.org/officeDocument/2006/relationships/image" Target="../media/image17.png"/><Relationship Id="rId3" Type="http://schemas.openxmlformats.org/officeDocument/2006/relationships/tags" Target="../tags/tag831.xml"/><Relationship Id="rId2" Type="http://schemas.openxmlformats.org/officeDocument/2006/relationships/image" Target="../media/image9.png"/><Relationship Id="rId1" Type="http://schemas.openxmlformats.org/officeDocument/2006/relationships/tags" Target="../tags/tag830.xml"/></Relationships>
</file>

<file path=ppt/slides/_rels/slide17.xml.rels><?xml version="1.0" encoding="UTF-8" standalone="yes"?>
<Relationships xmlns="http://schemas.openxmlformats.org/package/2006/relationships"><Relationship Id="rId9" Type="http://schemas.openxmlformats.org/officeDocument/2006/relationships/tags" Target="../tags/tag840.xml"/><Relationship Id="rId8" Type="http://schemas.openxmlformats.org/officeDocument/2006/relationships/tags" Target="../tags/tag839.xml"/><Relationship Id="rId7" Type="http://schemas.openxmlformats.org/officeDocument/2006/relationships/tags" Target="../tags/tag838.xml"/><Relationship Id="rId6" Type="http://schemas.openxmlformats.org/officeDocument/2006/relationships/tags" Target="../tags/tag837.xml"/><Relationship Id="rId5" Type="http://schemas.openxmlformats.org/officeDocument/2006/relationships/tags" Target="../tags/tag836.xml"/><Relationship Id="rId4" Type="http://schemas.openxmlformats.org/officeDocument/2006/relationships/tags" Target="../tags/tag835.xml"/><Relationship Id="rId3" Type="http://schemas.openxmlformats.org/officeDocument/2006/relationships/tags" Target="../tags/tag834.xml"/><Relationship Id="rId2" Type="http://schemas.openxmlformats.org/officeDocument/2006/relationships/tags" Target="../tags/tag833.xml"/><Relationship Id="rId12" Type="http://schemas.openxmlformats.org/officeDocument/2006/relationships/slideLayout" Target="../slideLayouts/slideLayout1.xml"/><Relationship Id="rId11" Type="http://schemas.openxmlformats.org/officeDocument/2006/relationships/tags" Target="../tags/tag842.xml"/><Relationship Id="rId10" Type="http://schemas.openxmlformats.org/officeDocument/2006/relationships/tags" Target="../tags/tag841.xml"/><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tags" Target="../tags/tag843.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9.xml"/><Relationship Id="rId5" Type="http://schemas.openxmlformats.org/officeDocument/2006/relationships/tags" Target="../tags/tag846.xml"/><Relationship Id="rId4" Type="http://schemas.openxmlformats.org/officeDocument/2006/relationships/image" Target="../media/image19.png"/><Relationship Id="rId3" Type="http://schemas.openxmlformats.org/officeDocument/2006/relationships/tags" Target="../tags/tag845.xml"/><Relationship Id="rId2" Type="http://schemas.openxmlformats.org/officeDocument/2006/relationships/image" Target="../media/image18.png"/><Relationship Id="rId1" Type="http://schemas.openxmlformats.org/officeDocument/2006/relationships/tags" Target="../tags/tag844.xml"/></Relationships>
</file>

<file path=ppt/slides/_rels/slide2.xml.rels><?xml version="1.0" encoding="UTF-8" standalone="yes"?>
<Relationships xmlns="http://schemas.openxmlformats.org/package/2006/relationships"><Relationship Id="rId9" Type="http://schemas.openxmlformats.org/officeDocument/2006/relationships/tags" Target="../tags/tag789.xml"/><Relationship Id="rId8" Type="http://schemas.openxmlformats.org/officeDocument/2006/relationships/tags" Target="../tags/tag788.xml"/><Relationship Id="rId7" Type="http://schemas.openxmlformats.org/officeDocument/2006/relationships/tags" Target="../tags/tag787.xml"/><Relationship Id="rId6" Type="http://schemas.openxmlformats.org/officeDocument/2006/relationships/tags" Target="../tags/tag786.xml"/><Relationship Id="rId5" Type="http://schemas.openxmlformats.org/officeDocument/2006/relationships/tags" Target="../tags/tag785.xml"/><Relationship Id="rId4" Type="http://schemas.openxmlformats.org/officeDocument/2006/relationships/tags" Target="../tags/tag784.xml"/><Relationship Id="rId3" Type="http://schemas.openxmlformats.org/officeDocument/2006/relationships/tags" Target="../tags/tag783.xml"/><Relationship Id="rId22" Type="http://schemas.openxmlformats.org/officeDocument/2006/relationships/notesSlide" Target="../notesSlides/notesSlide1.xml"/><Relationship Id="rId21" Type="http://schemas.openxmlformats.org/officeDocument/2006/relationships/slideLayout" Target="../slideLayouts/slideLayout1.xml"/><Relationship Id="rId20" Type="http://schemas.openxmlformats.org/officeDocument/2006/relationships/tags" Target="../tags/tag800.xml"/><Relationship Id="rId2" Type="http://schemas.openxmlformats.org/officeDocument/2006/relationships/tags" Target="../tags/tag782.xml"/><Relationship Id="rId19" Type="http://schemas.openxmlformats.org/officeDocument/2006/relationships/tags" Target="../tags/tag799.xml"/><Relationship Id="rId18" Type="http://schemas.openxmlformats.org/officeDocument/2006/relationships/tags" Target="../tags/tag798.xml"/><Relationship Id="rId17" Type="http://schemas.openxmlformats.org/officeDocument/2006/relationships/tags" Target="../tags/tag797.xml"/><Relationship Id="rId16" Type="http://schemas.openxmlformats.org/officeDocument/2006/relationships/tags" Target="../tags/tag796.xml"/><Relationship Id="rId15" Type="http://schemas.openxmlformats.org/officeDocument/2006/relationships/tags" Target="../tags/tag795.xml"/><Relationship Id="rId14" Type="http://schemas.openxmlformats.org/officeDocument/2006/relationships/tags" Target="../tags/tag794.xml"/><Relationship Id="rId13" Type="http://schemas.openxmlformats.org/officeDocument/2006/relationships/tags" Target="../tags/tag793.xml"/><Relationship Id="rId12" Type="http://schemas.openxmlformats.org/officeDocument/2006/relationships/tags" Target="../tags/tag792.xml"/><Relationship Id="rId11" Type="http://schemas.openxmlformats.org/officeDocument/2006/relationships/tags" Target="../tags/tag791.xml"/><Relationship Id="rId10" Type="http://schemas.openxmlformats.org/officeDocument/2006/relationships/tags" Target="../tags/tag790.xml"/><Relationship Id="rId1" Type="http://schemas.openxmlformats.org/officeDocument/2006/relationships/tags" Target="../tags/tag78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0.xml"/><Relationship Id="rId2" Type="http://schemas.openxmlformats.org/officeDocument/2006/relationships/image" Target="../media/image18.png"/><Relationship Id="rId1" Type="http://schemas.openxmlformats.org/officeDocument/2006/relationships/tags" Target="../tags/tag847.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97.xml"/><Relationship Id="rId2" Type="http://schemas.openxmlformats.org/officeDocument/2006/relationships/image" Target="../media/image18.png"/><Relationship Id="rId1" Type="http://schemas.openxmlformats.org/officeDocument/2006/relationships/tags" Target="../tags/tag848.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98.xml"/><Relationship Id="rId2" Type="http://schemas.openxmlformats.org/officeDocument/2006/relationships/image" Target="../media/image18.png"/><Relationship Id="rId1" Type="http://schemas.openxmlformats.org/officeDocument/2006/relationships/tags" Target="../tags/tag849.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99.xml"/><Relationship Id="rId4" Type="http://schemas.openxmlformats.org/officeDocument/2006/relationships/image" Target="../media/image20.png"/><Relationship Id="rId3" Type="http://schemas.openxmlformats.org/officeDocument/2006/relationships/tags" Target="../tags/tag851.xml"/><Relationship Id="rId2" Type="http://schemas.openxmlformats.org/officeDocument/2006/relationships/image" Target="../media/image18.png"/><Relationship Id="rId1" Type="http://schemas.openxmlformats.org/officeDocument/2006/relationships/tags" Target="../tags/tag850.xml"/></Relationships>
</file>

<file path=ppt/slides/_rels/slide24.xml.rels><?xml version="1.0" encoding="UTF-8" standalone="yes"?>
<Relationships xmlns="http://schemas.openxmlformats.org/package/2006/relationships"><Relationship Id="rId9" Type="http://schemas.openxmlformats.org/officeDocument/2006/relationships/tags" Target="../tags/tag859.xml"/><Relationship Id="rId8" Type="http://schemas.openxmlformats.org/officeDocument/2006/relationships/tags" Target="../tags/tag858.xml"/><Relationship Id="rId7" Type="http://schemas.openxmlformats.org/officeDocument/2006/relationships/tags" Target="../tags/tag857.xml"/><Relationship Id="rId6" Type="http://schemas.openxmlformats.org/officeDocument/2006/relationships/tags" Target="../tags/tag856.xml"/><Relationship Id="rId5" Type="http://schemas.openxmlformats.org/officeDocument/2006/relationships/tags" Target="../tags/tag855.xml"/><Relationship Id="rId4" Type="http://schemas.openxmlformats.org/officeDocument/2006/relationships/tags" Target="../tags/tag854.xml"/><Relationship Id="rId3" Type="http://schemas.openxmlformats.org/officeDocument/2006/relationships/tags" Target="../tags/tag853.xml"/><Relationship Id="rId2" Type="http://schemas.openxmlformats.org/officeDocument/2006/relationships/image" Target="../media/image8.jpeg"/><Relationship Id="rId14" Type="http://schemas.openxmlformats.org/officeDocument/2006/relationships/slideLayout" Target="../slideLayouts/slideLayout2.xml"/><Relationship Id="rId13" Type="http://schemas.openxmlformats.org/officeDocument/2006/relationships/tags" Target="../tags/tag863.xml"/><Relationship Id="rId12" Type="http://schemas.openxmlformats.org/officeDocument/2006/relationships/tags" Target="../tags/tag862.xml"/><Relationship Id="rId11" Type="http://schemas.openxmlformats.org/officeDocument/2006/relationships/tags" Target="../tags/tag861.xml"/><Relationship Id="rId10" Type="http://schemas.openxmlformats.org/officeDocument/2006/relationships/tags" Target="../tags/tag860.xml"/><Relationship Id="rId1" Type="http://schemas.openxmlformats.org/officeDocument/2006/relationships/tags" Target="../tags/tag85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1.png"/><Relationship Id="rId2" Type="http://schemas.openxmlformats.org/officeDocument/2006/relationships/tags" Target="../tags/tag865.xml"/><Relationship Id="rId1" Type="http://schemas.openxmlformats.org/officeDocument/2006/relationships/tags" Target="../tags/tag864.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37.xml"/><Relationship Id="rId6" Type="http://schemas.openxmlformats.org/officeDocument/2006/relationships/image" Target="../media/image22.png"/><Relationship Id="rId5" Type="http://schemas.openxmlformats.org/officeDocument/2006/relationships/tags" Target="../tags/tag869.xml"/><Relationship Id="rId4" Type="http://schemas.openxmlformats.org/officeDocument/2006/relationships/tags" Target="../tags/tag868.xml"/><Relationship Id="rId3" Type="http://schemas.openxmlformats.org/officeDocument/2006/relationships/image" Target="../media/image21.png"/><Relationship Id="rId2" Type="http://schemas.openxmlformats.org/officeDocument/2006/relationships/tags" Target="../tags/tag867.xml"/><Relationship Id="rId1" Type="http://schemas.openxmlformats.org/officeDocument/2006/relationships/tags" Target="../tags/tag866.xml"/></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38.xml"/><Relationship Id="rId7" Type="http://schemas.openxmlformats.org/officeDocument/2006/relationships/tags" Target="../tags/tag874.xml"/><Relationship Id="rId6" Type="http://schemas.openxmlformats.org/officeDocument/2006/relationships/image" Target="../media/image23.png"/><Relationship Id="rId5" Type="http://schemas.openxmlformats.org/officeDocument/2006/relationships/tags" Target="../tags/tag873.xml"/><Relationship Id="rId4" Type="http://schemas.openxmlformats.org/officeDocument/2006/relationships/tags" Target="../tags/tag872.xml"/><Relationship Id="rId3" Type="http://schemas.openxmlformats.org/officeDocument/2006/relationships/image" Target="../media/image21.png"/><Relationship Id="rId2" Type="http://schemas.openxmlformats.org/officeDocument/2006/relationships/tags" Target="../tags/tag871.xml"/><Relationship Id="rId1" Type="http://schemas.openxmlformats.org/officeDocument/2006/relationships/tags" Target="../tags/tag870.xml"/></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118.xml"/><Relationship Id="rId6" Type="http://schemas.openxmlformats.org/officeDocument/2006/relationships/tags" Target="../tags/tag878.xml"/><Relationship Id="rId5" Type="http://schemas.openxmlformats.org/officeDocument/2006/relationships/image" Target="../media/image21.png"/><Relationship Id="rId4" Type="http://schemas.openxmlformats.org/officeDocument/2006/relationships/tags" Target="../tags/tag877.xml"/><Relationship Id="rId3" Type="http://schemas.openxmlformats.org/officeDocument/2006/relationships/image" Target="../media/image24.png"/><Relationship Id="rId2" Type="http://schemas.openxmlformats.org/officeDocument/2006/relationships/tags" Target="../tags/tag876.xml"/><Relationship Id="rId1" Type="http://schemas.openxmlformats.org/officeDocument/2006/relationships/tags" Target="../tags/tag875.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37.xml"/><Relationship Id="rId5" Type="http://schemas.openxmlformats.org/officeDocument/2006/relationships/image" Target="../media/image25.png"/><Relationship Id="rId4" Type="http://schemas.openxmlformats.org/officeDocument/2006/relationships/tags" Target="../tags/tag881.xml"/><Relationship Id="rId3" Type="http://schemas.openxmlformats.org/officeDocument/2006/relationships/image" Target="../media/image21.png"/><Relationship Id="rId2" Type="http://schemas.openxmlformats.org/officeDocument/2006/relationships/tags" Target="../tags/tag880.xml"/><Relationship Id="rId1" Type="http://schemas.openxmlformats.org/officeDocument/2006/relationships/tags" Target="../tags/tag879.xml"/></Relationships>
</file>

<file path=ppt/slides/_rels/slide3.xml.rels><?xml version="1.0" encoding="UTF-8" standalone="yes"?>
<Relationships xmlns="http://schemas.openxmlformats.org/package/2006/relationships"><Relationship Id="rId9" Type="http://schemas.openxmlformats.org/officeDocument/2006/relationships/tags" Target="../tags/tag808.xml"/><Relationship Id="rId8" Type="http://schemas.openxmlformats.org/officeDocument/2006/relationships/tags" Target="../tags/tag807.xml"/><Relationship Id="rId7" Type="http://schemas.openxmlformats.org/officeDocument/2006/relationships/tags" Target="../tags/tag806.xml"/><Relationship Id="rId6" Type="http://schemas.openxmlformats.org/officeDocument/2006/relationships/tags" Target="../tags/tag805.xml"/><Relationship Id="rId5" Type="http://schemas.openxmlformats.org/officeDocument/2006/relationships/tags" Target="../tags/tag804.xml"/><Relationship Id="rId4" Type="http://schemas.openxmlformats.org/officeDocument/2006/relationships/tags" Target="../tags/tag803.xml"/><Relationship Id="rId3" Type="http://schemas.openxmlformats.org/officeDocument/2006/relationships/tags" Target="../tags/tag802.xml"/><Relationship Id="rId2" Type="http://schemas.openxmlformats.org/officeDocument/2006/relationships/tags" Target="../tags/tag801.xml"/><Relationship Id="rId12" Type="http://schemas.openxmlformats.org/officeDocument/2006/relationships/slideLayout" Target="../slideLayouts/slideLayout1.xml"/><Relationship Id="rId11" Type="http://schemas.openxmlformats.org/officeDocument/2006/relationships/tags" Target="../tags/tag810.xml"/><Relationship Id="rId10" Type="http://schemas.openxmlformats.org/officeDocument/2006/relationships/tags" Target="../tags/tag809.xml"/><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38.xml"/><Relationship Id="rId3" Type="http://schemas.openxmlformats.org/officeDocument/2006/relationships/image" Target="../media/image21.png"/><Relationship Id="rId2" Type="http://schemas.openxmlformats.org/officeDocument/2006/relationships/tags" Target="../tags/tag883.xml"/><Relationship Id="rId1" Type="http://schemas.openxmlformats.org/officeDocument/2006/relationships/tags" Target="../tags/tag882.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39.xml"/><Relationship Id="rId7" Type="http://schemas.openxmlformats.org/officeDocument/2006/relationships/tags" Target="../tags/tag888.xml"/><Relationship Id="rId6" Type="http://schemas.openxmlformats.org/officeDocument/2006/relationships/image" Target="../media/image26.png"/><Relationship Id="rId5" Type="http://schemas.openxmlformats.org/officeDocument/2006/relationships/tags" Target="../tags/tag887.xml"/><Relationship Id="rId4" Type="http://schemas.openxmlformats.org/officeDocument/2006/relationships/tags" Target="../tags/tag886.xml"/><Relationship Id="rId3" Type="http://schemas.openxmlformats.org/officeDocument/2006/relationships/image" Target="../media/image21.png"/><Relationship Id="rId2" Type="http://schemas.openxmlformats.org/officeDocument/2006/relationships/tags" Target="../tags/tag885.xml"/><Relationship Id="rId1" Type="http://schemas.openxmlformats.org/officeDocument/2006/relationships/tags" Target="../tags/tag884.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40.xml"/><Relationship Id="rId3" Type="http://schemas.openxmlformats.org/officeDocument/2006/relationships/image" Target="../media/image27.png"/><Relationship Id="rId2" Type="http://schemas.openxmlformats.org/officeDocument/2006/relationships/tags" Target="../tags/tag890.xml"/><Relationship Id="rId1" Type="http://schemas.openxmlformats.org/officeDocument/2006/relationships/tags" Target="../tags/tag889.xml"/></Relationships>
</file>

<file path=ppt/slides/_rels/slide33.xml.rels><?xml version="1.0" encoding="UTF-8" standalone="yes"?>
<Relationships xmlns="http://schemas.openxmlformats.org/package/2006/relationships"><Relationship Id="rId9" Type="http://schemas.openxmlformats.org/officeDocument/2006/relationships/tags" Target="../tags/tag897.xml"/><Relationship Id="rId8" Type="http://schemas.openxmlformats.org/officeDocument/2006/relationships/image" Target="../media/image28.png"/><Relationship Id="rId7" Type="http://schemas.openxmlformats.org/officeDocument/2006/relationships/tags" Target="../tags/tag896.xml"/><Relationship Id="rId6" Type="http://schemas.openxmlformats.org/officeDocument/2006/relationships/tags" Target="../tags/tag895.xml"/><Relationship Id="rId5" Type="http://schemas.openxmlformats.org/officeDocument/2006/relationships/tags" Target="../tags/tag894.xml"/><Relationship Id="rId4" Type="http://schemas.openxmlformats.org/officeDocument/2006/relationships/image" Target="../media/image21.png"/><Relationship Id="rId3" Type="http://schemas.openxmlformats.org/officeDocument/2006/relationships/tags" Target="../tags/tag893.xml"/><Relationship Id="rId2" Type="http://schemas.openxmlformats.org/officeDocument/2006/relationships/tags" Target="../tags/tag892.xml"/><Relationship Id="rId10" Type="http://schemas.openxmlformats.org/officeDocument/2006/relationships/slideLayout" Target="../slideLayouts/slideLayout141.xml"/><Relationship Id="rId1" Type="http://schemas.openxmlformats.org/officeDocument/2006/relationships/tags" Target="../tags/tag891.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42.xml"/><Relationship Id="rId3" Type="http://schemas.openxmlformats.org/officeDocument/2006/relationships/image" Target="../media/image21.png"/><Relationship Id="rId2" Type="http://schemas.openxmlformats.org/officeDocument/2006/relationships/tags" Target="../tags/tag899.xml"/><Relationship Id="rId1" Type="http://schemas.openxmlformats.org/officeDocument/2006/relationships/tags" Target="../tags/tag898.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43.xml"/><Relationship Id="rId5" Type="http://schemas.openxmlformats.org/officeDocument/2006/relationships/tags" Target="../tags/tag903.xml"/><Relationship Id="rId4" Type="http://schemas.openxmlformats.org/officeDocument/2006/relationships/tags" Target="../tags/tag902.xml"/><Relationship Id="rId3" Type="http://schemas.openxmlformats.org/officeDocument/2006/relationships/image" Target="../media/image21.png"/><Relationship Id="rId2" Type="http://schemas.openxmlformats.org/officeDocument/2006/relationships/tags" Target="../tags/tag901.xml"/><Relationship Id="rId1" Type="http://schemas.openxmlformats.org/officeDocument/2006/relationships/tags" Target="../tags/tag900.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58.xml"/><Relationship Id="rId3" Type="http://schemas.openxmlformats.org/officeDocument/2006/relationships/image" Target="../media/image21.png"/><Relationship Id="rId2" Type="http://schemas.openxmlformats.org/officeDocument/2006/relationships/tags" Target="../tags/tag905.xml"/><Relationship Id="rId1" Type="http://schemas.openxmlformats.org/officeDocument/2006/relationships/tags" Target="../tags/tag904.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44.xml"/><Relationship Id="rId3" Type="http://schemas.openxmlformats.org/officeDocument/2006/relationships/image" Target="../media/image21.png"/><Relationship Id="rId2" Type="http://schemas.openxmlformats.org/officeDocument/2006/relationships/tags" Target="../tags/tag907.xml"/><Relationship Id="rId1" Type="http://schemas.openxmlformats.org/officeDocument/2006/relationships/tags" Target="../tags/tag906.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45.xml"/><Relationship Id="rId3" Type="http://schemas.openxmlformats.org/officeDocument/2006/relationships/image" Target="../media/image21.png"/><Relationship Id="rId2" Type="http://schemas.openxmlformats.org/officeDocument/2006/relationships/tags" Target="../tags/tag909.xml"/><Relationship Id="rId1" Type="http://schemas.openxmlformats.org/officeDocument/2006/relationships/tags" Target="../tags/tag908.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46.xml"/><Relationship Id="rId5" Type="http://schemas.openxmlformats.org/officeDocument/2006/relationships/tags" Target="../tags/tag913.xml"/><Relationship Id="rId4" Type="http://schemas.openxmlformats.org/officeDocument/2006/relationships/tags" Target="../tags/tag912.xml"/><Relationship Id="rId3" Type="http://schemas.openxmlformats.org/officeDocument/2006/relationships/image" Target="../media/image21.png"/><Relationship Id="rId2" Type="http://schemas.openxmlformats.org/officeDocument/2006/relationships/tags" Target="../tags/tag911.xml"/><Relationship Id="rId1" Type="http://schemas.openxmlformats.org/officeDocument/2006/relationships/tags" Target="../tags/tag910.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tags" Target="../tags/tag811.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47.xml"/><Relationship Id="rId5" Type="http://schemas.openxmlformats.org/officeDocument/2006/relationships/tags" Target="../tags/tag917.xml"/><Relationship Id="rId4" Type="http://schemas.openxmlformats.org/officeDocument/2006/relationships/tags" Target="../tags/tag916.xml"/><Relationship Id="rId3" Type="http://schemas.openxmlformats.org/officeDocument/2006/relationships/image" Target="../media/image21.png"/><Relationship Id="rId2" Type="http://schemas.openxmlformats.org/officeDocument/2006/relationships/tags" Target="../tags/tag915.xml"/><Relationship Id="rId1" Type="http://schemas.openxmlformats.org/officeDocument/2006/relationships/tags" Target="../tags/tag914.xml"/></Relationships>
</file>

<file path=ppt/slides/_rels/slide41.xml.rels><?xml version="1.0" encoding="UTF-8" standalone="yes"?>
<Relationships xmlns="http://schemas.openxmlformats.org/package/2006/relationships"><Relationship Id="rId9" Type="http://schemas.openxmlformats.org/officeDocument/2006/relationships/tags" Target="../tags/tag925.xml"/><Relationship Id="rId8" Type="http://schemas.openxmlformats.org/officeDocument/2006/relationships/tags" Target="../tags/tag924.xml"/><Relationship Id="rId7" Type="http://schemas.openxmlformats.org/officeDocument/2006/relationships/tags" Target="../tags/tag923.xml"/><Relationship Id="rId6" Type="http://schemas.openxmlformats.org/officeDocument/2006/relationships/tags" Target="../tags/tag922.xml"/><Relationship Id="rId5" Type="http://schemas.openxmlformats.org/officeDocument/2006/relationships/tags" Target="../tags/tag921.xml"/><Relationship Id="rId4" Type="http://schemas.openxmlformats.org/officeDocument/2006/relationships/tags" Target="../tags/tag920.xml"/><Relationship Id="rId3" Type="http://schemas.openxmlformats.org/officeDocument/2006/relationships/tags" Target="../tags/tag919.xml"/><Relationship Id="rId2" Type="http://schemas.openxmlformats.org/officeDocument/2006/relationships/image" Target="../media/image8.jpeg"/><Relationship Id="rId15" Type="http://schemas.openxmlformats.org/officeDocument/2006/relationships/slideLayout" Target="../slideLayouts/slideLayout149.xml"/><Relationship Id="rId14" Type="http://schemas.openxmlformats.org/officeDocument/2006/relationships/tags" Target="../tags/tag930.xml"/><Relationship Id="rId13" Type="http://schemas.openxmlformats.org/officeDocument/2006/relationships/tags" Target="../tags/tag929.xml"/><Relationship Id="rId12" Type="http://schemas.openxmlformats.org/officeDocument/2006/relationships/tags" Target="../tags/tag928.xml"/><Relationship Id="rId11" Type="http://schemas.openxmlformats.org/officeDocument/2006/relationships/tags" Target="../tags/tag927.xml"/><Relationship Id="rId10" Type="http://schemas.openxmlformats.org/officeDocument/2006/relationships/tags" Target="../tags/tag926.xml"/><Relationship Id="rId1" Type="http://schemas.openxmlformats.org/officeDocument/2006/relationships/tags" Target="../tags/tag918.xml"/></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51.xml"/><Relationship Id="rId3" Type="http://schemas.openxmlformats.org/officeDocument/2006/relationships/image" Target="../media/image29.png"/><Relationship Id="rId2" Type="http://schemas.openxmlformats.org/officeDocument/2006/relationships/tags" Target="../tags/tag932.xml"/><Relationship Id="rId1" Type="http://schemas.openxmlformats.org/officeDocument/2006/relationships/tags" Target="../tags/tag931.xml"/></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52.xml"/><Relationship Id="rId3" Type="http://schemas.openxmlformats.org/officeDocument/2006/relationships/image" Target="../media/image29.png"/><Relationship Id="rId2" Type="http://schemas.openxmlformats.org/officeDocument/2006/relationships/tags" Target="../tags/tag934.xml"/><Relationship Id="rId1" Type="http://schemas.openxmlformats.org/officeDocument/2006/relationships/tags" Target="../tags/tag933.xml"/></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53.xml"/><Relationship Id="rId3" Type="http://schemas.openxmlformats.org/officeDocument/2006/relationships/image" Target="../media/image29.png"/><Relationship Id="rId2" Type="http://schemas.openxmlformats.org/officeDocument/2006/relationships/tags" Target="../tags/tag936.xml"/><Relationship Id="rId1" Type="http://schemas.openxmlformats.org/officeDocument/2006/relationships/tags" Target="../tags/tag935.xml"/></Relationships>
</file>

<file path=ppt/slides/_rels/slide45.xml.rels><?xml version="1.0" encoding="UTF-8" standalone="yes"?>
<Relationships xmlns="http://schemas.openxmlformats.org/package/2006/relationships"><Relationship Id="rId9" Type="http://schemas.openxmlformats.org/officeDocument/2006/relationships/tags" Target="../tags/tag944.xml"/><Relationship Id="rId8" Type="http://schemas.openxmlformats.org/officeDocument/2006/relationships/tags" Target="../tags/tag943.xml"/><Relationship Id="rId7" Type="http://schemas.openxmlformats.org/officeDocument/2006/relationships/tags" Target="../tags/tag942.xml"/><Relationship Id="rId6" Type="http://schemas.openxmlformats.org/officeDocument/2006/relationships/tags" Target="../tags/tag941.xml"/><Relationship Id="rId5" Type="http://schemas.openxmlformats.org/officeDocument/2006/relationships/tags" Target="../tags/tag940.xml"/><Relationship Id="rId4" Type="http://schemas.openxmlformats.org/officeDocument/2006/relationships/tags" Target="../tags/tag939.xml"/><Relationship Id="rId3" Type="http://schemas.openxmlformats.org/officeDocument/2006/relationships/tags" Target="../tags/tag938.xml"/><Relationship Id="rId2" Type="http://schemas.openxmlformats.org/officeDocument/2006/relationships/tags" Target="../tags/tag937.xml"/><Relationship Id="rId15" Type="http://schemas.openxmlformats.org/officeDocument/2006/relationships/notesSlide" Target="../notesSlides/notesSlide26.xml"/><Relationship Id="rId14" Type="http://schemas.openxmlformats.org/officeDocument/2006/relationships/slideLayout" Target="../slideLayouts/slideLayout157.xml"/><Relationship Id="rId13" Type="http://schemas.openxmlformats.org/officeDocument/2006/relationships/tags" Target="../tags/tag947.xml"/><Relationship Id="rId12" Type="http://schemas.openxmlformats.org/officeDocument/2006/relationships/image" Target="../media/image7.png"/><Relationship Id="rId11" Type="http://schemas.openxmlformats.org/officeDocument/2006/relationships/tags" Target="../tags/tag946.xml"/><Relationship Id="rId10" Type="http://schemas.openxmlformats.org/officeDocument/2006/relationships/tags" Target="../tags/tag945.xml"/><Relationship Id="rId1" Type="http://schemas.openxmlformats.org/officeDocument/2006/relationships/image" Target="../media/image30.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5.xml"/><Relationship Id="rId3" Type="http://schemas.openxmlformats.org/officeDocument/2006/relationships/tags" Target="../tags/tag813.xml"/><Relationship Id="rId2" Type="http://schemas.openxmlformats.org/officeDocument/2006/relationships/image" Target="../media/image10.png"/><Relationship Id="rId1" Type="http://schemas.openxmlformats.org/officeDocument/2006/relationships/tags" Target="../tags/tag812.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6.xml"/><Relationship Id="rId3" Type="http://schemas.openxmlformats.org/officeDocument/2006/relationships/tags" Target="../tags/tag815.xml"/><Relationship Id="rId2" Type="http://schemas.openxmlformats.org/officeDocument/2006/relationships/image" Target="../media/image11.png"/><Relationship Id="rId1" Type="http://schemas.openxmlformats.org/officeDocument/2006/relationships/tags" Target="../tags/tag814.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7.xml"/><Relationship Id="rId3" Type="http://schemas.openxmlformats.org/officeDocument/2006/relationships/tags" Target="../tags/tag817.xml"/><Relationship Id="rId2" Type="http://schemas.openxmlformats.org/officeDocument/2006/relationships/image" Target="../media/image12.png"/><Relationship Id="rId1" Type="http://schemas.openxmlformats.org/officeDocument/2006/relationships/tags" Target="../tags/tag816.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8.xml"/><Relationship Id="rId2" Type="http://schemas.openxmlformats.org/officeDocument/2006/relationships/image" Target="../media/image13.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9.xml"/><Relationship Id="rId1" Type="http://schemas.openxmlformats.org/officeDocument/2006/relationships/tags" Target="../tags/tag8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Google Shape;56;p15"/>
          <p:cNvGrpSpPr/>
          <p:nvPr/>
        </p:nvGrpSpPr>
        <p:grpSpPr>
          <a:xfrm flipH="1">
            <a:off x="10504805" y="4194810"/>
            <a:ext cx="2939415" cy="4041775"/>
            <a:chOff x="-1006072" y="1271750"/>
            <a:chExt cx="4357952" cy="5991287"/>
          </a:xfrm>
        </p:grpSpPr>
        <p:sp>
          <p:nvSpPr>
            <p:cNvPr id="90" name="Google Shape;57;p15"/>
            <p:cNvSpPr/>
            <p:nvPr/>
          </p:nvSpPr>
          <p:spPr>
            <a:xfrm>
              <a:off x="1068003"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1" name="Google Shape;58;p15"/>
            <p:cNvSpPr/>
            <p:nvPr/>
          </p:nvSpPr>
          <p:spPr>
            <a:xfrm>
              <a:off x="136840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2" name="Google Shape;59;p15"/>
            <p:cNvSpPr/>
            <p:nvPr/>
          </p:nvSpPr>
          <p:spPr>
            <a:xfrm>
              <a:off x="166885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3" name="Google Shape;60;p15"/>
            <p:cNvSpPr/>
            <p:nvPr/>
          </p:nvSpPr>
          <p:spPr>
            <a:xfrm>
              <a:off x="1968814"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4" name="Google Shape;61;p15"/>
            <p:cNvSpPr/>
            <p:nvPr/>
          </p:nvSpPr>
          <p:spPr>
            <a:xfrm>
              <a:off x="2269261"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5" name="Google Shape;62;p15"/>
            <p:cNvSpPr/>
            <p:nvPr/>
          </p:nvSpPr>
          <p:spPr>
            <a:xfrm>
              <a:off x="2569708"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6" name="Google Shape;63;p15"/>
            <p:cNvSpPr/>
            <p:nvPr/>
          </p:nvSpPr>
          <p:spPr>
            <a:xfrm>
              <a:off x="2866777"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7" name="Google Shape;64;p15"/>
            <p:cNvSpPr/>
            <p:nvPr/>
          </p:nvSpPr>
          <p:spPr>
            <a:xfrm>
              <a:off x="1055875" y="4208223"/>
              <a:ext cx="502564" cy="182865"/>
            </a:xfrm>
            <a:custGeom>
              <a:avLst/>
              <a:gdLst/>
              <a:ahLst/>
              <a:cxnLst/>
              <a:rect l="l" t="t" r="r" b="b"/>
              <a:pathLst>
                <a:path w="12348" h="4493" extrusionOk="0">
                  <a:moveTo>
                    <a:pt x="9838" y="0"/>
                  </a:moveTo>
                  <a:cubicBezTo>
                    <a:pt x="9200" y="0"/>
                    <a:pt x="8568" y="272"/>
                    <a:pt x="8132" y="800"/>
                  </a:cubicBezTo>
                  <a:cubicBezTo>
                    <a:pt x="7799" y="1192"/>
                    <a:pt x="7620" y="1669"/>
                    <a:pt x="7608" y="2145"/>
                  </a:cubicBezTo>
                  <a:lnTo>
                    <a:pt x="2941" y="2181"/>
                  </a:lnTo>
                  <a:cubicBezTo>
                    <a:pt x="2906" y="1847"/>
                    <a:pt x="2739" y="1514"/>
                    <a:pt x="2465" y="1264"/>
                  </a:cubicBezTo>
                  <a:cubicBezTo>
                    <a:pt x="2206" y="1047"/>
                    <a:pt x="1887" y="940"/>
                    <a:pt x="1570" y="940"/>
                  </a:cubicBezTo>
                  <a:cubicBezTo>
                    <a:pt x="1173" y="940"/>
                    <a:pt x="778" y="1107"/>
                    <a:pt x="500" y="1431"/>
                  </a:cubicBezTo>
                  <a:cubicBezTo>
                    <a:pt x="0" y="2002"/>
                    <a:pt x="84" y="2883"/>
                    <a:pt x="655" y="3395"/>
                  </a:cubicBezTo>
                  <a:cubicBezTo>
                    <a:pt x="915" y="3612"/>
                    <a:pt x="1233" y="3719"/>
                    <a:pt x="1550" y="3719"/>
                  </a:cubicBezTo>
                  <a:cubicBezTo>
                    <a:pt x="1947" y="3719"/>
                    <a:pt x="2342" y="3552"/>
                    <a:pt x="2620" y="3228"/>
                  </a:cubicBezTo>
                  <a:cubicBezTo>
                    <a:pt x="2822" y="3002"/>
                    <a:pt x="2917" y="2728"/>
                    <a:pt x="2953" y="2443"/>
                  </a:cubicBezTo>
                  <a:lnTo>
                    <a:pt x="7620" y="2395"/>
                  </a:lnTo>
                  <a:cubicBezTo>
                    <a:pt x="7668" y="2978"/>
                    <a:pt x="7918" y="3562"/>
                    <a:pt x="8418" y="3955"/>
                  </a:cubicBezTo>
                  <a:cubicBezTo>
                    <a:pt x="8832" y="4316"/>
                    <a:pt x="9346" y="4492"/>
                    <a:pt x="9859" y="4492"/>
                  </a:cubicBezTo>
                  <a:cubicBezTo>
                    <a:pt x="10496" y="4492"/>
                    <a:pt x="11131" y="4220"/>
                    <a:pt x="11573" y="3693"/>
                  </a:cubicBezTo>
                  <a:cubicBezTo>
                    <a:pt x="12347" y="2752"/>
                    <a:pt x="12228" y="1335"/>
                    <a:pt x="11288" y="538"/>
                  </a:cubicBezTo>
                  <a:cubicBezTo>
                    <a:pt x="10868" y="176"/>
                    <a:pt x="10351" y="0"/>
                    <a:pt x="9838" y="0"/>
                  </a:cubicBez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8" name="Google Shape;65;p15"/>
            <p:cNvSpPr/>
            <p:nvPr/>
          </p:nvSpPr>
          <p:spPr>
            <a:xfrm>
              <a:off x="1063608" y="2410971"/>
              <a:ext cx="94546" cy="94546"/>
            </a:xfrm>
            <a:custGeom>
              <a:avLst/>
              <a:gdLst/>
              <a:ahLst/>
              <a:cxnLst/>
              <a:rect l="l" t="t" r="r" b="b"/>
              <a:pathLst>
                <a:path w="2323" h="2323" extrusionOk="0">
                  <a:moveTo>
                    <a:pt x="1168" y="1"/>
                  </a:moveTo>
                  <a:cubicBezTo>
                    <a:pt x="525" y="1"/>
                    <a:pt x="1" y="525"/>
                    <a:pt x="1" y="1167"/>
                  </a:cubicBezTo>
                  <a:cubicBezTo>
                    <a:pt x="1" y="1799"/>
                    <a:pt x="525" y="2322"/>
                    <a:pt x="1168" y="2322"/>
                  </a:cubicBezTo>
                  <a:cubicBezTo>
                    <a:pt x="1811" y="2322"/>
                    <a:pt x="2323" y="1799"/>
                    <a:pt x="2323" y="1167"/>
                  </a:cubicBezTo>
                  <a:cubicBezTo>
                    <a:pt x="2323" y="525"/>
                    <a:pt x="1811" y="1"/>
                    <a:pt x="1168"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9" name="Google Shape;66;p15"/>
            <p:cNvSpPr/>
            <p:nvPr/>
          </p:nvSpPr>
          <p:spPr>
            <a:xfrm>
              <a:off x="1063608" y="2277721"/>
              <a:ext cx="94546" cy="94546"/>
            </a:xfrm>
            <a:custGeom>
              <a:avLst/>
              <a:gdLst/>
              <a:ahLst/>
              <a:cxnLst/>
              <a:rect l="l" t="t" r="r" b="b"/>
              <a:pathLst>
                <a:path w="2323" h="2323" extrusionOk="0">
                  <a:moveTo>
                    <a:pt x="1168" y="0"/>
                  </a:moveTo>
                  <a:cubicBezTo>
                    <a:pt x="525" y="0"/>
                    <a:pt x="1" y="524"/>
                    <a:pt x="1" y="1167"/>
                  </a:cubicBezTo>
                  <a:cubicBezTo>
                    <a:pt x="1" y="1798"/>
                    <a:pt x="525" y="2322"/>
                    <a:pt x="1168" y="2322"/>
                  </a:cubicBezTo>
                  <a:cubicBezTo>
                    <a:pt x="1811" y="2322"/>
                    <a:pt x="2323" y="1798"/>
                    <a:pt x="2323" y="1167"/>
                  </a:cubicBezTo>
                  <a:cubicBezTo>
                    <a:pt x="2323" y="524"/>
                    <a:pt x="1811" y="0"/>
                    <a:pt x="1168"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0" name="Google Shape;67;p15"/>
            <p:cNvSpPr/>
            <p:nvPr/>
          </p:nvSpPr>
          <p:spPr>
            <a:xfrm>
              <a:off x="1069916" y="1822700"/>
              <a:ext cx="914936" cy="110053"/>
            </a:xfrm>
            <a:custGeom>
              <a:avLst/>
              <a:gdLst/>
              <a:ahLst/>
              <a:cxnLst/>
              <a:rect l="l" t="t" r="r" b="b"/>
              <a:pathLst>
                <a:path w="22480" h="2704" extrusionOk="0">
                  <a:moveTo>
                    <a:pt x="1" y="1"/>
                  </a:moveTo>
                  <a:lnTo>
                    <a:pt x="1" y="2703"/>
                  </a:lnTo>
                  <a:lnTo>
                    <a:pt x="22480" y="2703"/>
                  </a:lnTo>
                  <a:lnTo>
                    <a:pt x="22480" y="1"/>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1" name="Google Shape;68;p15"/>
            <p:cNvSpPr/>
            <p:nvPr/>
          </p:nvSpPr>
          <p:spPr>
            <a:xfrm>
              <a:off x="1069916" y="1981143"/>
              <a:ext cx="745828" cy="54335"/>
            </a:xfrm>
            <a:custGeom>
              <a:avLst/>
              <a:gdLst/>
              <a:ahLst/>
              <a:cxnLst/>
              <a:rect l="l" t="t" r="r" b="b"/>
              <a:pathLst>
                <a:path w="18325" h="1335" extrusionOk="0">
                  <a:moveTo>
                    <a:pt x="1" y="1"/>
                  </a:moveTo>
                  <a:lnTo>
                    <a:pt x="1" y="1334"/>
                  </a:lnTo>
                  <a:lnTo>
                    <a:pt x="18324" y="1334"/>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2" name="Google Shape;69;p15"/>
            <p:cNvSpPr/>
            <p:nvPr/>
          </p:nvSpPr>
          <p:spPr>
            <a:xfrm>
              <a:off x="1069916" y="2069828"/>
              <a:ext cx="745828" cy="54823"/>
            </a:xfrm>
            <a:custGeom>
              <a:avLst/>
              <a:gdLst/>
              <a:ahLst/>
              <a:cxnLst/>
              <a:rect l="l" t="t" r="r" b="b"/>
              <a:pathLst>
                <a:path w="18325" h="1347" extrusionOk="0">
                  <a:moveTo>
                    <a:pt x="1" y="1"/>
                  </a:moveTo>
                  <a:lnTo>
                    <a:pt x="1" y="1346"/>
                  </a:lnTo>
                  <a:lnTo>
                    <a:pt x="18324" y="1346"/>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3" name="Google Shape;70;p15"/>
            <p:cNvSpPr/>
            <p:nvPr/>
          </p:nvSpPr>
          <p:spPr>
            <a:xfrm>
              <a:off x="1069916" y="2158512"/>
              <a:ext cx="489947" cy="54335"/>
            </a:xfrm>
            <a:custGeom>
              <a:avLst/>
              <a:gdLst/>
              <a:ahLst/>
              <a:cxnLst/>
              <a:rect l="l" t="t" r="r" b="b"/>
              <a:pathLst>
                <a:path w="12038" h="1335" extrusionOk="0">
                  <a:moveTo>
                    <a:pt x="1" y="1"/>
                  </a:moveTo>
                  <a:lnTo>
                    <a:pt x="1" y="1334"/>
                  </a:lnTo>
                  <a:lnTo>
                    <a:pt x="12038" y="1334"/>
                  </a:lnTo>
                  <a:lnTo>
                    <a:pt x="12038" y="1"/>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4" name="Google Shape;71;p15"/>
            <p:cNvSpPr/>
            <p:nvPr/>
          </p:nvSpPr>
          <p:spPr>
            <a:xfrm>
              <a:off x="1130966"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5" name="Google Shape;72;p15"/>
            <p:cNvSpPr/>
            <p:nvPr/>
          </p:nvSpPr>
          <p:spPr>
            <a:xfrm>
              <a:off x="1267636" y="5001539"/>
              <a:ext cx="219536" cy="194831"/>
            </a:xfrm>
            <a:custGeom>
              <a:avLst/>
              <a:gdLst/>
              <a:ahLst/>
              <a:cxnLst/>
              <a:rect l="l" t="t" r="r" b="b"/>
              <a:pathLst>
                <a:path w="5394" h="4787" extrusionOk="0">
                  <a:moveTo>
                    <a:pt x="3334" y="0"/>
                  </a:moveTo>
                  <a:lnTo>
                    <a:pt x="0" y="4787"/>
                  </a:lnTo>
                  <a:lnTo>
                    <a:pt x="2060" y="4787"/>
                  </a:lnTo>
                  <a:lnTo>
                    <a:pt x="5394"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6" name="Google Shape;73;p15"/>
            <p:cNvSpPr/>
            <p:nvPr/>
          </p:nvSpPr>
          <p:spPr>
            <a:xfrm>
              <a:off x="1403330" y="5001539"/>
              <a:ext cx="220513" cy="194831"/>
            </a:xfrm>
            <a:custGeom>
              <a:avLst/>
              <a:gdLst/>
              <a:ahLst/>
              <a:cxnLst/>
              <a:rect l="l" t="t" r="r" b="b"/>
              <a:pathLst>
                <a:path w="5418" h="4787" extrusionOk="0">
                  <a:moveTo>
                    <a:pt x="3346" y="0"/>
                  </a:moveTo>
                  <a:lnTo>
                    <a:pt x="0" y="4787"/>
                  </a:lnTo>
                  <a:lnTo>
                    <a:pt x="2084" y="4787"/>
                  </a:lnTo>
                  <a:lnTo>
                    <a:pt x="5418"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7" name="Google Shape;74;p15"/>
            <p:cNvSpPr/>
            <p:nvPr/>
          </p:nvSpPr>
          <p:spPr>
            <a:xfrm>
              <a:off x="1539471"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8" name="Google Shape;75;p15"/>
            <p:cNvSpPr/>
            <p:nvPr/>
          </p:nvSpPr>
          <p:spPr>
            <a:xfrm>
              <a:off x="1675653"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9" name="Google Shape;76;p15"/>
            <p:cNvSpPr/>
            <p:nvPr/>
          </p:nvSpPr>
          <p:spPr>
            <a:xfrm>
              <a:off x="1811835"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0" name="Google Shape;77;p15"/>
            <p:cNvSpPr/>
            <p:nvPr/>
          </p:nvSpPr>
          <p:spPr>
            <a:xfrm>
              <a:off x="1598120" y="4774272"/>
              <a:ext cx="1247862" cy="2488764"/>
            </a:xfrm>
            <a:custGeom>
              <a:avLst/>
              <a:gdLst/>
              <a:ahLst/>
              <a:cxnLst/>
              <a:rect l="l" t="t" r="r" b="b"/>
              <a:pathLst>
                <a:path w="30660" h="61149" extrusionOk="0">
                  <a:moveTo>
                    <a:pt x="727" y="0"/>
                  </a:moveTo>
                  <a:cubicBezTo>
                    <a:pt x="0" y="11014"/>
                    <a:pt x="3072" y="44744"/>
                    <a:pt x="4144" y="56293"/>
                  </a:cubicBezTo>
                  <a:cubicBezTo>
                    <a:pt x="4168" y="56603"/>
                    <a:pt x="4453" y="56960"/>
                    <a:pt x="4477" y="57245"/>
                  </a:cubicBezTo>
                  <a:cubicBezTo>
                    <a:pt x="4644" y="59019"/>
                    <a:pt x="4751" y="60091"/>
                    <a:pt x="4751" y="60258"/>
                  </a:cubicBezTo>
                  <a:cubicBezTo>
                    <a:pt x="4779" y="60847"/>
                    <a:pt x="6567" y="61148"/>
                    <a:pt x="8454" y="61148"/>
                  </a:cubicBezTo>
                  <a:cubicBezTo>
                    <a:pt x="10570" y="61148"/>
                    <a:pt x="12810" y="60770"/>
                    <a:pt x="12835" y="59996"/>
                  </a:cubicBezTo>
                  <a:lnTo>
                    <a:pt x="12871" y="57055"/>
                  </a:lnTo>
                  <a:lnTo>
                    <a:pt x="13276" y="56186"/>
                  </a:lnTo>
                  <a:lnTo>
                    <a:pt x="15633" y="14514"/>
                  </a:lnTo>
                  <a:cubicBezTo>
                    <a:pt x="15615" y="14003"/>
                    <a:pt x="15763" y="13674"/>
                    <a:pt x="15908" y="13674"/>
                  </a:cubicBezTo>
                  <a:cubicBezTo>
                    <a:pt x="16040" y="13674"/>
                    <a:pt x="16169" y="13945"/>
                    <a:pt x="16169" y="14597"/>
                  </a:cubicBezTo>
                  <a:cubicBezTo>
                    <a:pt x="16122" y="24872"/>
                    <a:pt x="18622" y="46697"/>
                    <a:pt x="19003" y="55733"/>
                  </a:cubicBezTo>
                  <a:cubicBezTo>
                    <a:pt x="19027" y="55948"/>
                    <a:pt x="19348" y="56162"/>
                    <a:pt x="19348" y="56364"/>
                  </a:cubicBezTo>
                  <a:cubicBezTo>
                    <a:pt x="19455" y="58567"/>
                    <a:pt x="19527" y="59936"/>
                    <a:pt x="19539" y="60079"/>
                  </a:cubicBezTo>
                  <a:cubicBezTo>
                    <a:pt x="19635" y="60525"/>
                    <a:pt x="21296" y="60734"/>
                    <a:pt x="23092" y="60734"/>
                  </a:cubicBezTo>
                  <a:cubicBezTo>
                    <a:pt x="25274" y="60734"/>
                    <a:pt x="27656" y="60426"/>
                    <a:pt x="27683" y="59865"/>
                  </a:cubicBezTo>
                  <a:cubicBezTo>
                    <a:pt x="27683" y="59734"/>
                    <a:pt x="27790" y="58424"/>
                    <a:pt x="27921" y="56257"/>
                  </a:cubicBezTo>
                  <a:cubicBezTo>
                    <a:pt x="27933" y="56007"/>
                    <a:pt x="28171" y="55733"/>
                    <a:pt x="28194" y="55448"/>
                  </a:cubicBezTo>
                  <a:cubicBezTo>
                    <a:pt x="28921" y="44041"/>
                    <a:pt x="30659" y="13573"/>
                    <a:pt x="29385" y="48"/>
                  </a:cubicBezTo>
                  <a:cubicBezTo>
                    <a:pt x="29385" y="48"/>
                    <a:pt x="15360" y="0"/>
                    <a:pt x="727"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1" name="Google Shape;78;p15"/>
            <p:cNvSpPr/>
            <p:nvPr/>
          </p:nvSpPr>
          <p:spPr>
            <a:xfrm>
              <a:off x="1615091" y="4944844"/>
              <a:ext cx="1192103" cy="155596"/>
            </a:xfrm>
            <a:custGeom>
              <a:avLst/>
              <a:gdLst/>
              <a:ahLst/>
              <a:cxnLst/>
              <a:rect l="l" t="t" r="r" b="b"/>
              <a:pathLst>
                <a:path w="29290" h="3823" extrusionOk="0">
                  <a:moveTo>
                    <a:pt x="16252" y="0"/>
                  </a:moveTo>
                  <a:lnTo>
                    <a:pt x="0" y="1310"/>
                  </a:lnTo>
                  <a:cubicBezTo>
                    <a:pt x="0" y="1310"/>
                    <a:pt x="5668" y="3822"/>
                    <a:pt x="15443" y="3822"/>
                  </a:cubicBezTo>
                  <a:cubicBezTo>
                    <a:pt x="25230" y="3822"/>
                    <a:pt x="29290" y="1310"/>
                    <a:pt x="29290" y="1310"/>
                  </a:cubicBezTo>
                  <a:lnTo>
                    <a:pt x="16252" y="0"/>
                  </a:lnTo>
                  <a:close/>
                </a:path>
              </a:pathLst>
            </a:custGeom>
            <a:solidFill>
              <a:srgbClr val="3C3C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2" name="Google Shape;79;p15"/>
            <p:cNvSpPr/>
            <p:nvPr/>
          </p:nvSpPr>
          <p:spPr>
            <a:xfrm>
              <a:off x="1944598" y="1693805"/>
              <a:ext cx="632885" cy="1078224"/>
            </a:xfrm>
            <a:custGeom>
              <a:avLst/>
              <a:gdLst/>
              <a:ahLst/>
              <a:cxnLst/>
              <a:rect l="l" t="t" r="r" b="b"/>
              <a:pathLst>
                <a:path w="15550" h="26492" extrusionOk="0">
                  <a:moveTo>
                    <a:pt x="7870" y="0"/>
                  </a:moveTo>
                  <a:cubicBezTo>
                    <a:pt x="7870" y="0"/>
                    <a:pt x="131" y="3787"/>
                    <a:pt x="131" y="7335"/>
                  </a:cubicBezTo>
                  <a:cubicBezTo>
                    <a:pt x="131" y="10907"/>
                    <a:pt x="0" y="21860"/>
                    <a:pt x="1977" y="26492"/>
                  </a:cubicBezTo>
                  <a:lnTo>
                    <a:pt x="13657" y="26492"/>
                  </a:lnTo>
                  <a:cubicBezTo>
                    <a:pt x="15348" y="23587"/>
                    <a:pt x="15550" y="10918"/>
                    <a:pt x="15550" y="7370"/>
                  </a:cubicBezTo>
                  <a:cubicBezTo>
                    <a:pt x="15550" y="3822"/>
                    <a:pt x="7870" y="0"/>
                    <a:pt x="7870" y="0"/>
                  </a:cubicBezTo>
                  <a:close/>
                </a:path>
              </a:pathLst>
            </a:custGeom>
            <a:solidFill>
              <a:srgbClr val="03172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3" name="Google Shape;80;p15"/>
            <p:cNvSpPr/>
            <p:nvPr/>
          </p:nvSpPr>
          <p:spPr>
            <a:xfrm>
              <a:off x="2657416" y="3209578"/>
              <a:ext cx="399348" cy="940170"/>
            </a:xfrm>
            <a:custGeom>
              <a:avLst/>
              <a:gdLst/>
              <a:ahLst/>
              <a:cxnLst/>
              <a:rect l="l" t="t" r="r" b="b"/>
              <a:pathLst>
                <a:path w="9812" h="23100" extrusionOk="0">
                  <a:moveTo>
                    <a:pt x="7287" y="0"/>
                  </a:moveTo>
                  <a:lnTo>
                    <a:pt x="310" y="5215"/>
                  </a:lnTo>
                  <a:lnTo>
                    <a:pt x="4287" y="15097"/>
                  </a:lnTo>
                  <a:lnTo>
                    <a:pt x="1" y="20014"/>
                  </a:lnTo>
                  <a:cubicBezTo>
                    <a:pt x="1" y="20014"/>
                    <a:pt x="897" y="23099"/>
                    <a:pt x="1032" y="23099"/>
                  </a:cubicBezTo>
                  <a:cubicBezTo>
                    <a:pt x="1034" y="23099"/>
                    <a:pt x="1035" y="23099"/>
                    <a:pt x="1036" y="23098"/>
                  </a:cubicBezTo>
                  <a:cubicBezTo>
                    <a:pt x="1155" y="23039"/>
                    <a:pt x="8978" y="18074"/>
                    <a:pt x="9395" y="16038"/>
                  </a:cubicBezTo>
                  <a:cubicBezTo>
                    <a:pt x="9811" y="14002"/>
                    <a:pt x="7287" y="0"/>
                    <a:pt x="7287" y="0"/>
                  </a:cubicBezTo>
                  <a:close/>
                </a:path>
              </a:pathLst>
            </a:custGeom>
            <a:solidFill>
              <a:srgbClr val="0E26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4" name="Google Shape;81;p15"/>
            <p:cNvSpPr/>
            <p:nvPr/>
          </p:nvSpPr>
          <p:spPr>
            <a:xfrm>
              <a:off x="1425104" y="3226997"/>
              <a:ext cx="400814" cy="942124"/>
            </a:xfrm>
            <a:custGeom>
              <a:avLst/>
              <a:gdLst/>
              <a:ahLst/>
              <a:cxnLst/>
              <a:rect l="l" t="t" r="r" b="b"/>
              <a:pathLst>
                <a:path w="9848" h="23148" extrusionOk="0">
                  <a:moveTo>
                    <a:pt x="2835" y="1"/>
                  </a:moveTo>
                  <a:cubicBezTo>
                    <a:pt x="2835" y="1"/>
                    <a:pt x="1" y="13538"/>
                    <a:pt x="418" y="15562"/>
                  </a:cubicBezTo>
                  <a:cubicBezTo>
                    <a:pt x="834" y="17610"/>
                    <a:pt x="8704" y="23087"/>
                    <a:pt x="8823" y="23146"/>
                  </a:cubicBezTo>
                  <a:cubicBezTo>
                    <a:pt x="8825" y="23147"/>
                    <a:pt x="8826" y="23148"/>
                    <a:pt x="8828" y="23148"/>
                  </a:cubicBezTo>
                  <a:cubicBezTo>
                    <a:pt x="8963" y="23148"/>
                    <a:pt x="9847" y="20063"/>
                    <a:pt x="9847" y="20063"/>
                  </a:cubicBezTo>
                  <a:lnTo>
                    <a:pt x="5561" y="15145"/>
                  </a:lnTo>
                  <a:lnTo>
                    <a:pt x="9538" y="5263"/>
                  </a:lnTo>
                  <a:lnTo>
                    <a:pt x="2835" y="1"/>
                  </a:lnTo>
                  <a:close/>
                </a:path>
              </a:pathLst>
            </a:custGeom>
            <a:solidFill>
              <a:srgbClr val="0E26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5" name="Google Shape;82;p15"/>
            <p:cNvSpPr/>
            <p:nvPr/>
          </p:nvSpPr>
          <p:spPr>
            <a:xfrm>
              <a:off x="1367473" y="2660053"/>
              <a:ext cx="1682009" cy="2371589"/>
            </a:xfrm>
            <a:custGeom>
              <a:avLst/>
              <a:gdLst/>
              <a:ahLst/>
              <a:cxnLst/>
              <a:rect l="l" t="t" r="r" b="b"/>
              <a:pathLst>
                <a:path w="41327" h="58270" extrusionOk="0">
                  <a:moveTo>
                    <a:pt x="17026" y="0"/>
                  </a:moveTo>
                  <a:cubicBezTo>
                    <a:pt x="17026" y="0"/>
                    <a:pt x="9489" y="2917"/>
                    <a:pt x="6930" y="4656"/>
                  </a:cubicBezTo>
                  <a:cubicBezTo>
                    <a:pt x="3524" y="6966"/>
                    <a:pt x="107" y="15717"/>
                    <a:pt x="0" y="18515"/>
                  </a:cubicBezTo>
                  <a:cubicBezTo>
                    <a:pt x="0" y="18515"/>
                    <a:pt x="4929" y="19693"/>
                    <a:pt x="9156" y="20836"/>
                  </a:cubicBezTo>
                  <a:cubicBezTo>
                    <a:pt x="9275" y="22872"/>
                    <a:pt x="9192" y="25194"/>
                    <a:pt x="8799" y="27873"/>
                  </a:cubicBezTo>
                  <a:cubicBezTo>
                    <a:pt x="8585" y="29230"/>
                    <a:pt x="6179" y="44482"/>
                    <a:pt x="5298" y="52090"/>
                  </a:cubicBezTo>
                  <a:cubicBezTo>
                    <a:pt x="5239" y="52566"/>
                    <a:pt x="6358" y="53614"/>
                    <a:pt x="6299" y="54067"/>
                  </a:cubicBezTo>
                  <a:cubicBezTo>
                    <a:pt x="6120" y="55543"/>
                    <a:pt x="5906" y="57150"/>
                    <a:pt x="6096" y="57436"/>
                  </a:cubicBezTo>
                  <a:cubicBezTo>
                    <a:pt x="6346" y="57817"/>
                    <a:pt x="13299" y="58270"/>
                    <a:pt x="21443" y="58270"/>
                  </a:cubicBezTo>
                  <a:cubicBezTo>
                    <a:pt x="28730" y="58270"/>
                    <a:pt x="35147" y="57615"/>
                    <a:pt x="35421" y="57353"/>
                  </a:cubicBezTo>
                  <a:cubicBezTo>
                    <a:pt x="35671" y="57162"/>
                    <a:pt x="35445" y="56210"/>
                    <a:pt x="35338" y="54531"/>
                  </a:cubicBezTo>
                  <a:cubicBezTo>
                    <a:pt x="35326" y="54186"/>
                    <a:pt x="36445" y="53305"/>
                    <a:pt x="36409" y="52924"/>
                  </a:cubicBezTo>
                  <a:cubicBezTo>
                    <a:pt x="36017" y="46613"/>
                    <a:pt x="33873" y="32183"/>
                    <a:pt x="33814" y="31326"/>
                  </a:cubicBezTo>
                  <a:cubicBezTo>
                    <a:pt x="33552" y="27218"/>
                    <a:pt x="33683" y="23813"/>
                    <a:pt x="33992" y="20967"/>
                  </a:cubicBezTo>
                  <a:cubicBezTo>
                    <a:pt x="38576" y="20265"/>
                    <a:pt x="41327" y="15955"/>
                    <a:pt x="41327" y="15955"/>
                  </a:cubicBezTo>
                  <a:cubicBezTo>
                    <a:pt x="41208" y="12633"/>
                    <a:pt x="39803" y="7489"/>
                    <a:pt x="37005" y="5715"/>
                  </a:cubicBezTo>
                  <a:cubicBezTo>
                    <a:pt x="35135" y="4037"/>
                    <a:pt x="28349" y="1263"/>
                    <a:pt x="26480" y="715"/>
                  </a:cubicBezTo>
                  <a:cubicBezTo>
                    <a:pt x="25721" y="492"/>
                    <a:pt x="25006" y="422"/>
                    <a:pt x="24298" y="422"/>
                  </a:cubicBezTo>
                  <a:cubicBezTo>
                    <a:pt x="23141" y="422"/>
                    <a:pt x="22001" y="607"/>
                    <a:pt x="20706" y="607"/>
                  </a:cubicBezTo>
                  <a:cubicBezTo>
                    <a:pt x="19621" y="607"/>
                    <a:pt x="18427" y="477"/>
                    <a:pt x="17026"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6" name="Google Shape;83;p15"/>
            <p:cNvSpPr/>
            <p:nvPr/>
          </p:nvSpPr>
          <p:spPr>
            <a:xfrm>
              <a:off x="2053022" y="2400797"/>
              <a:ext cx="384615" cy="318925"/>
            </a:xfrm>
            <a:custGeom>
              <a:avLst/>
              <a:gdLst/>
              <a:ahLst/>
              <a:cxnLst/>
              <a:rect l="l" t="t" r="r" b="b"/>
              <a:pathLst>
                <a:path w="9450" h="7836" extrusionOk="0">
                  <a:moveTo>
                    <a:pt x="587" y="1"/>
                  </a:moveTo>
                  <a:lnTo>
                    <a:pt x="587" y="1"/>
                  </a:lnTo>
                  <a:cubicBezTo>
                    <a:pt x="599" y="1477"/>
                    <a:pt x="492" y="4513"/>
                    <a:pt x="182" y="6370"/>
                  </a:cubicBezTo>
                  <a:cubicBezTo>
                    <a:pt x="0" y="7389"/>
                    <a:pt x="2797" y="7835"/>
                    <a:pt x="5353" y="7835"/>
                  </a:cubicBezTo>
                  <a:cubicBezTo>
                    <a:pt x="7485" y="7835"/>
                    <a:pt x="9449" y="7525"/>
                    <a:pt x="9374" y="6978"/>
                  </a:cubicBezTo>
                  <a:cubicBezTo>
                    <a:pt x="9255" y="6644"/>
                    <a:pt x="8909" y="2549"/>
                    <a:pt x="9016" y="382"/>
                  </a:cubicBezTo>
                  <a:lnTo>
                    <a:pt x="587" y="1"/>
                  </a:lnTo>
                  <a:close/>
                </a:path>
              </a:pathLst>
            </a:custGeom>
            <a:solidFill>
              <a:srgbClr val="EEEEE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7" name="Google Shape;84;p15"/>
            <p:cNvSpPr/>
            <p:nvPr/>
          </p:nvSpPr>
          <p:spPr>
            <a:xfrm>
              <a:off x="2076873" y="2363963"/>
              <a:ext cx="343142" cy="217135"/>
            </a:xfrm>
            <a:custGeom>
              <a:avLst/>
              <a:gdLst/>
              <a:ahLst/>
              <a:cxnLst/>
              <a:rect l="l" t="t" r="r" b="b"/>
              <a:pathLst>
                <a:path w="8431" h="5335" extrusionOk="0">
                  <a:moveTo>
                    <a:pt x="8430" y="1"/>
                  </a:moveTo>
                  <a:lnTo>
                    <a:pt x="1" y="906"/>
                  </a:lnTo>
                  <a:cubicBezTo>
                    <a:pt x="1" y="906"/>
                    <a:pt x="72" y="1441"/>
                    <a:pt x="13" y="2382"/>
                  </a:cubicBezTo>
                  <a:cubicBezTo>
                    <a:pt x="13" y="2382"/>
                    <a:pt x="2525" y="5335"/>
                    <a:pt x="4311" y="5335"/>
                  </a:cubicBezTo>
                  <a:cubicBezTo>
                    <a:pt x="6097" y="5335"/>
                    <a:pt x="8395" y="2596"/>
                    <a:pt x="8395" y="2596"/>
                  </a:cubicBezTo>
                  <a:cubicBezTo>
                    <a:pt x="8395" y="2596"/>
                    <a:pt x="8347" y="775"/>
                    <a:pt x="8430" y="1"/>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8" name="Google Shape;85;p15"/>
            <p:cNvSpPr/>
            <p:nvPr/>
          </p:nvSpPr>
          <p:spPr>
            <a:xfrm>
              <a:off x="2493640" y="1956032"/>
              <a:ext cx="179528" cy="223443"/>
            </a:xfrm>
            <a:custGeom>
              <a:avLst/>
              <a:gdLst/>
              <a:ahLst/>
              <a:cxnLst/>
              <a:rect l="l" t="t" r="r" b="b"/>
              <a:pathLst>
                <a:path w="4411" h="5490" extrusionOk="0">
                  <a:moveTo>
                    <a:pt x="2769" y="0"/>
                  </a:moveTo>
                  <a:cubicBezTo>
                    <a:pt x="2657" y="0"/>
                    <a:pt x="2540" y="11"/>
                    <a:pt x="2417" y="34"/>
                  </a:cubicBezTo>
                  <a:cubicBezTo>
                    <a:pt x="1215" y="273"/>
                    <a:pt x="405" y="1035"/>
                    <a:pt x="203" y="2559"/>
                  </a:cubicBezTo>
                  <a:cubicBezTo>
                    <a:pt x="0" y="4094"/>
                    <a:pt x="762" y="4904"/>
                    <a:pt x="1691" y="5380"/>
                  </a:cubicBezTo>
                  <a:cubicBezTo>
                    <a:pt x="1833" y="5455"/>
                    <a:pt x="1976" y="5489"/>
                    <a:pt x="2117" y="5489"/>
                  </a:cubicBezTo>
                  <a:cubicBezTo>
                    <a:pt x="3105" y="5489"/>
                    <a:pt x="4040" y="3818"/>
                    <a:pt x="4227" y="2475"/>
                  </a:cubicBezTo>
                  <a:cubicBezTo>
                    <a:pt x="4411" y="1081"/>
                    <a:pt x="3868" y="0"/>
                    <a:pt x="2769"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9" name="Google Shape;86;p15"/>
            <p:cNvSpPr/>
            <p:nvPr/>
          </p:nvSpPr>
          <p:spPr>
            <a:xfrm>
              <a:off x="2572150" y="1956113"/>
              <a:ext cx="78999" cy="49817"/>
            </a:xfrm>
            <a:custGeom>
              <a:avLst/>
              <a:gdLst/>
              <a:ahLst/>
              <a:cxnLst/>
              <a:rect l="l" t="t" r="r" b="b"/>
              <a:pathLst>
                <a:path w="1941" h="1224" extrusionOk="0">
                  <a:moveTo>
                    <a:pt x="820" y="0"/>
                  </a:moveTo>
                  <a:cubicBezTo>
                    <a:pt x="433" y="0"/>
                    <a:pt x="155" y="140"/>
                    <a:pt x="155" y="140"/>
                  </a:cubicBezTo>
                  <a:lnTo>
                    <a:pt x="0" y="1223"/>
                  </a:lnTo>
                  <a:cubicBezTo>
                    <a:pt x="222" y="536"/>
                    <a:pt x="784" y="318"/>
                    <a:pt x="1254" y="318"/>
                  </a:cubicBezTo>
                  <a:cubicBezTo>
                    <a:pt x="1565" y="318"/>
                    <a:pt x="1836" y="414"/>
                    <a:pt x="1941" y="533"/>
                  </a:cubicBezTo>
                  <a:cubicBezTo>
                    <a:pt x="1941" y="533"/>
                    <a:pt x="1715" y="116"/>
                    <a:pt x="1072" y="21"/>
                  </a:cubicBezTo>
                  <a:cubicBezTo>
                    <a:pt x="984" y="6"/>
                    <a:pt x="900" y="0"/>
                    <a:pt x="820"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0" name="Google Shape;87;p15"/>
            <p:cNvSpPr/>
            <p:nvPr/>
          </p:nvSpPr>
          <p:spPr>
            <a:xfrm>
              <a:off x="1852779" y="1956520"/>
              <a:ext cx="179080" cy="223443"/>
            </a:xfrm>
            <a:custGeom>
              <a:avLst/>
              <a:gdLst/>
              <a:ahLst/>
              <a:cxnLst/>
              <a:rect l="l" t="t" r="r" b="b"/>
              <a:pathLst>
                <a:path w="4400" h="5490" extrusionOk="0">
                  <a:moveTo>
                    <a:pt x="1625" y="0"/>
                  </a:moveTo>
                  <a:cubicBezTo>
                    <a:pt x="544" y="0"/>
                    <a:pt x="1" y="1081"/>
                    <a:pt x="185" y="2475"/>
                  </a:cubicBezTo>
                  <a:cubicBezTo>
                    <a:pt x="372" y="3818"/>
                    <a:pt x="1306" y="5489"/>
                    <a:pt x="2294" y="5489"/>
                  </a:cubicBezTo>
                  <a:cubicBezTo>
                    <a:pt x="2436" y="5489"/>
                    <a:pt x="2579" y="5455"/>
                    <a:pt x="2721" y="5380"/>
                  </a:cubicBezTo>
                  <a:cubicBezTo>
                    <a:pt x="3638" y="4904"/>
                    <a:pt x="4400" y="4094"/>
                    <a:pt x="4209" y="2570"/>
                  </a:cubicBezTo>
                  <a:cubicBezTo>
                    <a:pt x="3995" y="1034"/>
                    <a:pt x="3197" y="284"/>
                    <a:pt x="1971" y="34"/>
                  </a:cubicBezTo>
                  <a:cubicBezTo>
                    <a:pt x="1850" y="11"/>
                    <a:pt x="1735" y="0"/>
                    <a:pt x="1625"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1" name="Google Shape;88;p15"/>
            <p:cNvSpPr/>
            <p:nvPr/>
          </p:nvSpPr>
          <p:spPr>
            <a:xfrm>
              <a:off x="1874798" y="1956764"/>
              <a:ext cx="79039" cy="49613"/>
            </a:xfrm>
            <a:custGeom>
              <a:avLst/>
              <a:gdLst/>
              <a:ahLst/>
              <a:cxnLst/>
              <a:rect l="l" t="t" r="r" b="b"/>
              <a:pathLst>
                <a:path w="1942" h="1219" extrusionOk="0">
                  <a:moveTo>
                    <a:pt x="1099" y="0"/>
                  </a:moveTo>
                  <a:cubicBezTo>
                    <a:pt x="1026" y="0"/>
                    <a:pt x="949" y="5"/>
                    <a:pt x="870" y="16"/>
                  </a:cubicBezTo>
                  <a:cubicBezTo>
                    <a:pt x="227" y="124"/>
                    <a:pt x="1" y="540"/>
                    <a:pt x="1" y="540"/>
                  </a:cubicBezTo>
                  <a:cubicBezTo>
                    <a:pt x="107" y="420"/>
                    <a:pt x="383" y="321"/>
                    <a:pt x="699" y="321"/>
                  </a:cubicBezTo>
                  <a:cubicBezTo>
                    <a:pt x="1167" y="321"/>
                    <a:pt x="1722" y="537"/>
                    <a:pt x="1942" y="1219"/>
                  </a:cubicBezTo>
                  <a:lnTo>
                    <a:pt x="1787" y="136"/>
                  </a:lnTo>
                  <a:cubicBezTo>
                    <a:pt x="1787" y="136"/>
                    <a:pt x="1491" y="0"/>
                    <a:pt x="1099"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2" name="Google Shape;89;p15"/>
            <p:cNvSpPr/>
            <p:nvPr/>
          </p:nvSpPr>
          <p:spPr>
            <a:xfrm>
              <a:off x="1948953" y="1581881"/>
              <a:ext cx="628530" cy="659544"/>
            </a:xfrm>
            <a:custGeom>
              <a:avLst/>
              <a:gdLst/>
              <a:ahLst/>
              <a:cxnLst/>
              <a:rect l="l" t="t" r="r" b="b"/>
              <a:pathLst>
                <a:path w="15443" h="16205" extrusionOk="0">
                  <a:moveTo>
                    <a:pt x="7728" y="0"/>
                  </a:moveTo>
                  <a:cubicBezTo>
                    <a:pt x="3453" y="0"/>
                    <a:pt x="1" y="2750"/>
                    <a:pt x="1" y="8477"/>
                  </a:cubicBezTo>
                  <a:cubicBezTo>
                    <a:pt x="1" y="12752"/>
                    <a:pt x="3453" y="16204"/>
                    <a:pt x="7728" y="16204"/>
                  </a:cubicBezTo>
                  <a:cubicBezTo>
                    <a:pt x="11990" y="16204"/>
                    <a:pt x="15443" y="12752"/>
                    <a:pt x="15443" y="8477"/>
                  </a:cubicBezTo>
                  <a:cubicBezTo>
                    <a:pt x="15443" y="2870"/>
                    <a:pt x="11978" y="0"/>
                    <a:pt x="7728"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3" name="Google Shape;90;p15"/>
            <p:cNvSpPr/>
            <p:nvPr/>
          </p:nvSpPr>
          <p:spPr>
            <a:xfrm>
              <a:off x="1947976" y="1926891"/>
              <a:ext cx="629507" cy="577777"/>
            </a:xfrm>
            <a:custGeom>
              <a:avLst/>
              <a:gdLst/>
              <a:ahLst/>
              <a:cxnLst/>
              <a:rect l="l" t="t" r="r" b="b"/>
              <a:pathLst>
                <a:path w="15467" h="14196" extrusionOk="0">
                  <a:moveTo>
                    <a:pt x="15467" y="0"/>
                  </a:moveTo>
                  <a:lnTo>
                    <a:pt x="1" y="24"/>
                  </a:lnTo>
                  <a:cubicBezTo>
                    <a:pt x="1" y="4156"/>
                    <a:pt x="1" y="7608"/>
                    <a:pt x="1584" y="9859"/>
                  </a:cubicBezTo>
                  <a:cubicBezTo>
                    <a:pt x="2489" y="11156"/>
                    <a:pt x="4775" y="13419"/>
                    <a:pt x="6537" y="14038"/>
                  </a:cubicBezTo>
                  <a:cubicBezTo>
                    <a:pt x="6813" y="14132"/>
                    <a:pt x="7390" y="14196"/>
                    <a:pt x="7901" y="14196"/>
                  </a:cubicBezTo>
                  <a:cubicBezTo>
                    <a:pt x="8228" y="14196"/>
                    <a:pt x="8528" y="14170"/>
                    <a:pt x="8704" y="14109"/>
                  </a:cubicBezTo>
                  <a:cubicBezTo>
                    <a:pt x="10490" y="13514"/>
                    <a:pt x="12943" y="11192"/>
                    <a:pt x="13895" y="9847"/>
                  </a:cubicBezTo>
                  <a:cubicBezTo>
                    <a:pt x="15467" y="7597"/>
                    <a:pt x="15467" y="4144"/>
                    <a:pt x="1546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4" name="Google Shape;91;p15"/>
            <p:cNvSpPr/>
            <p:nvPr/>
          </p:nvSpPr>
          <p:spPr>
            <a:xfrm>
              <a:off x="2346794" y="2016511"/>
              <a:ext cx="137647" cy="28287"/>
            </a:xfrm>
            <a:custGeom>
              <a:avLst/>
              <a:gdLst/>
              <a:ahLst/>
              <a:cxnLst/>
              <a:rect l="l" t="t" r="r" b="b"/>
              <a:pathLst>
                <a:path w="3382" h="695" extrusionOk="0">
                  <a:moveTo>
                    <a:pt x="2477" y="1"/>
                  </a:moveTo>
                  <a:cubicBezTo>
                    <a:pt x="2191" y="25"/>
                    <a:pt x="1918" y="37"/>
                    <a:pt x="1656" y="84"/>
                  </a:cubicBezTo>
                  <a:cubicBezTo>
                    <a:pt x="1382" y="120"/>
                    <a:pt x="1120" y="168"/>
                    <a:pt x="846" y="239"/>
                  </a:cubicBezTo>
                  <a:cubicBezTo>
                    <a:pt x="584" y="322"/>
                    <a:pt x="334" y="406"/>
                    <a:pt x="72" y="513"/>
                  </a:cubicBezTo>
                  <a:cubicBezTo>
                    <a:pt x="36" y="537"/>
                    <a:pt x="1" y="584"/>
                    <a:pt x="36" y="620"/>
                  </a:cubicBezTo>
                  <a:cubicBezTo>
                    <a:pt x="46" y="670"/>
                    <a:pt x="89" y="695"/>
                    <a:pt x="138" y="695"/>
                  </a:cubicBezTo>
                  <a:cubicBezTo>
                    <a:pt x="147" y="695"/>
                    <a:pt x="157" y="694"/>
                    <a:pt x="167" y="692"/>
                  </a:cubicBezTo>
                  <a:cubicBezTo>
                    <a:pt x="405" y="620"/>
                    <a:pt x="667" y="549"/>
                    <a:pt x="929" y="501"/>
                  </a:cubicBezTo>
                  <a:cubicBezTo>
                    <a:pt x="1179" y="453"/>
                    <a:pt x="1441" y="394"/>
                    <a:pt x="1703" y="358"/>
                  </a:cubicBezTo>
                  <a:cubicBezTo>
                    <a:pt x="1965" y="334"/>
                    <a:pt x="2215" y="299"/>
                    <a:pt x="2489" y="287"/>
                  </a:cubicBezTo>
                  <a:cubicBezTo>
                    <a:pt x="2751" y="263"/>
                    <a:pt x="3013" y="263"/>
                    <a:pt x="3275" y="263"/>
                  </a:cubicBezTo>
                  <a:cubicBezTo>
                    <a:pt x="3334" y="263"/>
                    <a:pt x="3382" y="215"/>
                    <a:pt x="3382" y="168"/>
                  </a:cubicBezTo>
                  <a:cubicBezTo>
                    <a:pt x="3382" y="108"/>
                    <a:pt x="3346" y="61"/>
                    <a:pt x="3287" y="49"/>
                  </a:cubicBezTo>
                  <a:cubicBezTo>
                    <a:pt x="3025" y="25"/>
                    <a:pt x="2739" y="1"/>
                    <a:pt x="2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5" name="Google Shape;92;p15"/>
            <p:cNvSpPr/>
            <p:nvPr/>
          </p:nvSpPr>
          <p:spPr>
            <a:xfrm>
              <a:off x="2023596" y="2020541"/>
              <a:ext cx="137159" cy="19780"/>
            </a:xfrm>
            <a:custGeom>
              <a:avLst/>
              <a:gdLst/>
              <a:ahLst/>
              <a:cxnLst/>
              <a:rect l="l" t="t" r="r" b="b"/>
              <a:pathLst>
                <a:path w="3370" h="486" extrusionOk="0">
                  <a:moveTo>
                    <a:pt x="1280" y="0"/>
                  </a:moveTo>
                  <a:cubicBezTo>
                    <a:pt x="1143" y="0"/>
                    <a:pt x="1006" y="3"/>
                    <a:pt x="869" y="9"/>
                  </a:cubicBezTo>
                  <a:cubicBezTo>
                    <a:pt x="607" y="21"/>
                    <a:pt x="334" y="69"/>
                    <a:pt x="72" y="128"/>
                  </a:cubicBezTo>
                  <a:cubicBezTo>
                    <a:pt x="24" y="128"/>
                    <a:pt x="0" y="188"/>
                    <a:pt x="0" y="235"/>
                  </a:cubicBezTo>
                  <a:cubicBezTo>
                    <a:pt x="0" y="283"/>
                    <a:pt x="36" y="319"/>
                    <a:pt x="95" y="319"/>
                  </a:cubicBezTo>
                  <a:cubicBezTo>
                    <a:pt x="369" y="307"/>
                    <a:pt x="619" y="283"/>
                    <a:pt x="893" y="283"/>
                  </a:cubicBezTo>
                  <a:cubicBezTo>
                    <a:pt x="1155" y="283"/>
                    <a:pt x="1405" y="283"/>
                    <a:pt x="1679" y="295"/>
                  </a:cubicBezTo>
                  <a:cubicBezTo>
                    <a:pt x="1941" y="307"/>
                    <a:pt x="2203" y="343"/>
                    <a:pt x="2465" y="366"/>
                  </a:cubicBezTo>
                  <a:cubicBezTo>
                    <a:pt x="2715" y="402"/>
                    <a:pt x="2989" y="438"/>
                    <a:pt x="3239" y="485"/>
                  </a:cubicBezTo>
                  <a:cubicBezTo>
                    <a:pt x="3298" y="485"/>
                    <a:pt x="3358" y="462"/>
                    <a:pt x="3346" y="426"/>
                  </a:cubicBezTo>
                  <a:cubicBezTo>
                    <a:pt x="3370" y="366"/>
                    <a:pt x="3346" y="307"/>
                    <a:pt x="3286" y="295"/>
                  </a:cubicBezTo>
                  <a:cubicBezTo>
                    <a:pt x="3024" y="200"/>
                    <a:pt x="2762" y="140"/>
                    <a:pt x="2489" y="104"/>
                  </a:cubicBezTo>
                  <a:cubicBezTo>
                    <a:pt x="2227" y="57"/>
                    <a:pt x="1965" y="21"/>
                    <a:pt x="1691" y="9"/>
                  </a:cubicBezTo>
                  <a:cubicBezTo>
                    <a:pt x="1554" y="3"/>
                    <a:pt x="1417" y="0"/>
                    <a:pt x="128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6" name="Google Shape;93;p15"/>
            <p:cNvSpPr/>
            <p:nvPr/>
          </p:nvSpPr>
          <p:spPr>
            <a:xfrm>
              <a:off x="2191728" y="2273977"/>
              <a:ext cx="142979" cy="31909"/>
            </a:xfrm>
            <a:custGeom>
              <a:avLst/>
              <a:gdLst/>
              <a:ahLst/>
              <a:cxnLst/>
              <a:rect l="l" t="t" r="r" b="b"/>
              <a:pathLst>
                <a:path w="3513" h="784" extrusionOk="0">
                  <a:moveTo>
                    <a:pt x="1818" y="0"/>
                  </a:moveTo>
                  <a:cubicBezTo>
                    <a:pt x="1245" y="0"/>
                    <a:pt x="655" y="66"/>
                    <a:pt x="405" y="188"/>
                  </a:cubicBezTo>
                  <a:cubicBezTo>
                    <a:pt x="1" y="402"/>
                    <a:pt x="1298" y="783"/>
                    <a:pt x="1739" y="783"/>
                  </a:cubicBezTo>
                  <a:cubicBezTo>
                    <a:pt x="2203" y="783"/>
                    <a:pt x="3513" y="438"/>
                    <a:pt x="3096" y="188"/>
                  </a:cubicBezTo>
                  <a:cubicBezTo>
                    <a:pt x="2893" y="60"/>
                    <a:pt x="2363" y="0"/>
                    <a:pt x="1818"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7" name="Google Shape;94;p15"/>
            <p:cNvSpPr/>
            <p:nvPr/>
          </p:nvSpPr>
          <p:spPr>
            <a:xfrm>
              <a:off x="2206258" y="2424565"/>
              <a:ext cx="115385" cy="10216"/>
            </a:xfrm>
            <a:custGeom>
              <a:avLst/>
              <a:gdLst/>
              <a:ahLst/>
              <a:cxnLst/>
              <a:rect l="l" t="t" r="r" b="b"/>
              <a:pathLst>
                <a:path w="2835" h="251" extrusionOk="0">
                  <a:moveTo>
                    <a:pt x="1382" y="0"/>
                  </a:moveTo>
                  <a:cubicBezTo>
                    <a:pt x="1013" y="0"/>
                    <a:pt x="1" y="131"/>
                    <a:pt x="346" y="238"/>
                  </a:cubicBezTo>
                  <a:cubicBezTo>
                    <a:pt x="346" y="238"/>
                    <a:pt x="906" y="155"/>
                    <a:pt x="1370" y="155"/>
                  </a:cubicBezTo>
                  <a:cubicBezTo>
                    <a:pt x="1834" y="155"/>
                    <a:pt x="2501" y="250"/>
                    <a:pt x="2501" y="250"/>
                  </a:cubicBezTo>
                  <a:cubicBezTo>
                    <a:pt x="2835" y="155"/>
                    <a:pt x="1775" y="12"/>
                    <a:pt x="1382"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8" name="Google Shape;95;p15"/>
            <p:cNvSpPr/>
            <p:nvPr/>
          </p:nvSpPr>
          <p:spPr>
            <a:xfrm>
              <a:off x="2151028" y="2349067"/>
              <a:ext cx="225844" cy="30077"/>
            </a:xfrm>
            <a:custGeom>
              <a:avLst/>
              <a:gdLst/>
              <a:ahLst/>
              <a:cxnLst/>
              <a:rect l="l" t="t" r="r" b="b"/>
              <a:pathLst>
                <a:path w="5549" h="739" extrusionOk="0">
                  <a:moveTo>
                    <a:pt x="2311" y="1"/>
                  </a:moveTo>
                  <a:cubicBezTo>
                    <a:pt x="1737" y="1"/>
                    <a:pt x="1046" y="324"/>
                    <a:pt x="490" y="324"/>
                  </a:cubicBezTo>
                  <a:cubicBezTo>
                    <a:pt x="310" y="324"/>
                    <a:pt x="144" y="290"/>
                    <a:pt x="1" y="200"/>
                  </a:cubicBezTo>
                  <a:lnTo>
                    <a:pt x="1" y="200"/>
                  </a:lnTo>
                  <a:cubicBezTo>
                    <a:pt x="282" y="526"/>
                    <a:pt x="1696" y="739"/>
                    <a:pt x="3033" y="739"/>
                  </a:cubicBezTo>
                  <a:cubicBezTo>
                    <a:pt x="4187" y="739"/>
                    <a:pt x="5284" y="581"/>
                    <a:pt x="5549" y="200"/>
                  </a:cubicBezTo>
                  <a:lnTo>
                    <a:pt x="5549" y="200"/>
                  </a:lnTo>
                  <a:cubicBezTo>
                    <a:pt x="5406" y="290"/>
                    <a:pt x="5240" y="324"/>
                    <a:pt x="5061" y="324"/>
                  </a:cubicBezTo>
                  <a:cubicBezTo>
                    <a:pt x="4507" y="324"/>
                    <a:pt x="3822" y="1"/>
                    <a:pt x="3249" y="1"/>
                  </a:cubicBezTo>
                  <a:cubicBezTo>
                    <a:pt x="3097" y="1"/>
                    <a:pt x="2954" y="23"/>
                    <a:pt x="2822" y="81"/>
                  </a:cubicBezTo>
                  <a:lnTo>
                    <a:pt x="2739" y="81"/>
                  </a:lnTo>
                  <a:cubicBezTo>
                    <a:pt x="2608" y="23"/>
                    <a:pt x="2463" y="1"/>
                    <a:pt x="2311" y="1"/>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9" name="Google Shape;96;p15"/>
            <p:cNvSpPr/>
            <p:nvPr/>
          </p:nvSpPr>
          <p:spPr>
            <a:xfrm>
              <a:off x="2164093" y="2364940"/>
              <a:ext cx="202116" cy="38258"/>
            </a:xfrm>
            <a:custGeom>
              <a:avLst/>
              <a:gdLst/>
              <a:ahLst/>
              <a:cxnLst/>
              <a:rect l="l" t="t" r="r" b="b"/>
              <a:pathLst>
                <a:path w="4966" h="940" extrusionOk="0">
                  <a:moveTo>
                    <a:pt x="1" y="1"/>
                  </a:moveTo>
                  <a:cubicBezTo>
                    <a:pt x="332" y="259"/>
                    <a:pt x="1409" y="931"/>
                    <a:pt x="2147" y="931"/>
                  </a:cubicBezTo>
                  <a:cubicBezTo>
                    <a:pt x="2258" y="931"/>
                    <a:pt x="2362" y="916"/>
                    <a:pt x="2454" y="882"/>
                  </a:cubicBezTo>
                  <a:cubicBezTo>
                    <a:pt x="2584" y="922"/>
                    <a:pt x="2712" y="939"/>
                    <a:pt x="2838" y="939"/>
                  </a:cubicBezTo>
                  <a:cubicBezTo>
                    <a:pt x="3651" y="939"/>
                    <a:pt x="4389" y="211"/>
                    <a:pt x="4966" y="36"/>
                  </a:cubicBezTo>
                  <a:lnTo>
                    <a:pt x="4966" y="36"/>
                  </a:lnTo>
                  <a:lnTo>
                    <a:pt x="2454" y="298"/>
                  </a:lnTo>
                  <a:lnTo>
                    <a:pt x="1" y="1"/>
                  </a:ln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0" name="Google Shape;97;p15"/>
            <p:cNvSpPr/>
            <p:nvPr/>
          </p:nvSpPr>
          <p:spPr>
            <a:xfrm>
              <a:off x="2202880" y="2371737"/>
              <a:ext cx="114408" cy="12658"/>
            </a:xfrm>
            <a:custGeom>
              <a:avLst/>
              <a:gdLst/>
              <a:ahLst/>
              <a:cxnLst/>
              <a:rect l="l" t="t" r="r" b="b"/>
              <a:pathLst>
                <a:path w="2811" h="311" extrusionOk="0">
                  <a:moveTo>
                    <a:pt x="2810" y="0"/>
                  </a:moveTo>
                  <a:lnTo>
                    <a:pt x="2810" y="0"/>
                  </a:lnTo>
                  <a:cubicBezTo>
                    <a:pt x="2632" y="84"/>
                    <a:pt x="2370" y="131"/>
                    <a:pt x="2096" y="167"/>
                  </a:cubicBezTo>
                  <a:cubicBezTo>
                    <a:pt x="1917" y="179"/>
                    <a:pt x="1715" y="262"/>
                    <a:pt x="1524" y="262"/>
                  </a:cubicBezTo>
                  <a:cubicBezTo>
                    <a:pt x="1322" y="262"/>
                    <a:pt x="1096" y="167"/>
                    <a:pt x="893" y="143"/>
                  </a:cubicBezTo>
                  <a:cubicBezTo>
                    <a:pt x="560" y="119"/>
                    <a:pt x="251" y="72"/>
                    <a:pt x="0" y="12"/>
                  </a:cubicBezTo>
                  <a:lnTo>
                    <a:pt x="0" y="12"/>
                  </a:lnTo>
                  <a:cubicBezTo>
                    <a:pt x="1" y="12"/>
                    <a:pt x="746" y="310"/>
                    <a:pt x="1482" y="310"/>
                  </a:cubicBezTo>
                  <a:cubicBezTo>
                    <a:pt x="1496" y="310"/>
                    <a:pt x="1510" y="310"/>
                    <a:pt x="1524" y="310"/>
                  </a:cubicBezTo>
                  <a:cubicBezTo>
                    <a:pt x="2274" y="310"/>
                    <a:pt x="2810" y="0"/>
                    <a:pt x="2810" y="0"/>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1" name="Google Shape;98;p15"/>
            <p:cNvSpPr/>
            <p:nvPr/>
          </p:nvSpPr>
          <p:spPr>
            <a:xfrm>
              <a:off x="2625914" y="3196473"/>
              <a:ext cx="88238" cy="491900"/>
            </a:xfrm>
            <a:custGeom>
              <a:avLst/>
              <a:gdLst/>
              <a:ahLst/>
              <a:cxnLst/>
              <a:rect l="l" t="t" r="r" b="b"/>
              <a:pathLst>
                <a:path w="2168" h="12086" extrusionOk="0">
                  <a:moveTo>
                    <a:pt x="1" y="1"/>
                  </a:moveTo>
                  <a:lnTo>
                    <a:pt x="453" y="7013"/>
                  </a:lnTo>
                  <a:lnTo>
                    <a:pt x="1072" y="7299"/>
                  </a:lnTo>
                  <a:lnTo>
                    <a:pt x="1370" y="12085"/>
                  </a:lnTo>
                  <a:lnTo>
                    <a:pt x="1644" y="6406"/>
                  </a:lnTo>
                  <a:lnTo>
                    <a:pt x="2168" y="6299"/>
                  </a:lnTo>
                  <a:lnTo>
                    <a:pt x="2168" y="6299"/>
                  </a:lnTo>
                  <a:lnTo>
                    <a:pt x="1191" y="6478"/>
                  </a:lnTo>
                  <a:lnTo>
                    <a:pt x="1" y="1"/>
                  </a:lnTo>
                  <a:close/>
                </a:path>
              </a:pathLst>
            </a:custGeom>
            <a:solidFill>
              <a:srgbClr val="C1C1C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2" name="Google Shape;99;p15"/>
            <p:cNvSpPr/>
            <p:nvPr/>
          </p:nvSpPr>
          <p:spPr>
            <a:xfrm>
              <a:off x="1769181" y="3196473"/>
              <a:ext cx="114408" cy="573300"/>
            </a:xfrm>
            <a:custGeom>
              <a:avLst/>
              <a:gdLst/>
              <a:ahLst/>
              <a:cxnLst/>
              <a:rect l="l" t="t" r="r" b="b"/>
              <a:pathLst>
                <a:path w="2811" h="14086" extrusionOk="0">
                  <a:moveTo>
                    <a:pt x="386" y="6230"/>
                  </a:moveTo>
                  <a:cubicBezTo>
                    <a:pt x="376" y="6230"/>
                    <a:pt x="369" y="6240"/>
                    <a:pt x="369" y="6240"/>
                  </a:cubicBezTo>
                  <a:lnTo>
                    <a:pt x="410" y="6247"/>
                  </a:lnTo>
                  <a:lnTo>
                    <a:pt x="410" y="6247"/>
                  </a:lnTo>
                  <a:cubicBezTo>
                    <a:pt x="401" y="6234"/>
                    <a:pt x="393" y="6230"/>
                    <a:pt x="386" y="6230"/>
                  </a:cubicBezTo>
                  <a:close/>
                  <a:moveTo>
                    <a:pt x="2810" y="1"/>
                  </a:moveTo>
                  <a:lnTo>
                    <a:pt x="1620" y="6478"/>
                  </a:lnTo>
                  <a:lnTo>
                    <a:pt x="410" y="6247"/>
                  </a:lnTo>
                  <a:lnTo>
                    <a:pt x="410" y="6247"/>
                  </a:lnTo>
                  <a:cubicBezTo>
                    <a:pt x="447" y="6299"/>
                    <a:pt x="498" y="6496"/>
                    <a:pt x="512" y="7168"/>
                  </a:cubicBezTo>
                  <a:cubicBezTo>
                    <a:pt x="608" y="9847"/>
                    <a:pt x="0" y="14086"/>
                    <a:pt x="0" y="14086"/>
                  </a:cubicBezTo>
                  <a:lnTo>
                    <a:pt x="1131" y="7299"/>
                  </a:lnTo>
                  <a:lnTo>
                    <a:pt x="2155" y="7299"/>
                  </a:lnTo>
                  <a:lnTo>
                    <a:pt x="2810" y="1"/>
                  </a:lnTo>
                  <a:close/>
                </a:path>
              </a:pathLst>
            </a:custGeom>
            <a:solidFill>
              <a:srgbClr val="C1C1C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3" name="Google Shape;100;p15"/>
            <p:cNvSpPr/>
            <p:nvPr/>
          </p:nvSpPr>
          <p:spPr>
            <a:xfrm>
              <a:off x="2563888" y="2040768"/>
              <a:ext cx="37851" cy="96947"/>
            </a:xfrm>
            <a:custGeom>
              <a:avLst/>
              <a:gdLst/>
              <a:ahLst/>
              <a:cxnLst/>
              <a:rect l="l" t="t" r="r" b="b"/>
              <a:pathLst>
                <a:path w="930" h="2382" extrusionOk="0">
                  <a:moveTo>
                    <a:pt x="274" y="0"/>
                  </a:moveTo>
                  <a:lnTo>
                    <a:pt x="1" y="2382"/>
                  </a:lnTo>
                  <a:cubicBezTo>
                    <a:pt x="1" y="2382"/>
                    <a:pt x="870" y="1655"/>
                    <a:pt x="906" y="1286"/>
                  </a:cubicBezTo>
                  <a:cubicBezTo>
                    <a:pt x="929" y="917"/>
                    <a:pt x="274" y="0"/>
                    <a:pt x="274"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4" name="Google Shape;101;p15"/>
            <p:cNvSpPr/>
            <p:nvPr/>
          </p:nvSpPr>
          <p:spPr>
            <a:xfrm>
              <a:off x="1301539" y="4483026"/>
              <a:ext cx="1885590" cy="50427"/>
            </a:xfrm>
            <a:custGeom>
              <a:avLst/>
              <a:gdLst/>
              <a:ahLst/>
              <a:cxnLst/>
              <a:rect l="l" t="t" r="r" b="b"/>
              <a:pathLst>
                <a:path w="46329" h="1239" extrusionOk="0">
                  <a:moveTo>
                    <a:pt x="144" y="1"/>
                  </a:moveTo>
                  <a:cubicBezTo>
                    <a:pt x="72" y="1"/>
                    <a:pt x="1" y="84"/>
                    <a:pt x="1" y="155"/>
                  </a:cubicBezTo>
                  <a:lnTo>
                    <a:pt x="1" y="1096"/>
                  </a:lnTo>
                  <a:cubicBezTo>
                    <a:pt x="1" y="1167"/>
                    <a:pt x="72" y="1239"/>
                    <a:pt x="144" y="1239"/>
                  </a:cubicBezTo>
                  <a:lnTo>
                    <a:pt x="46173" y="1239"/>
                  </a:lnTo>
                  <a:cubicBezTo>
                    <a:pt x="46257" y="1239"/>
                    <a:pt x="46328" y="1167"/>
                    <a:pt x="46328" y="1096"/>
                  </a:cubicBezTo>
                  <a:lnTo>
                    <a:pt x="46328" y="155"/>
                  </a:lnTo>
                  <a:cubicBezTo>
                    <a:pt x="46328" y="84"/>
                    <a:pt x="46257" y="1"/>
                    <a:pt x="461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5" name="Google Shape;102;p15"/>
            <p:cNvSpPr/>
            <p:nvPr/>
          </p:nvSpPr>
          <p:spPr>
            <a:xfrm>
              <a:off x="2077361"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6" name="Google Shape;103;p15"/>
            <p:cNvSpPr/>
            <p:nvPr/>
          </p:nvSpPr>
          <p:spPr>
            <a:xfrm>
              <a:off x="2366168"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7" name="Google Shape;104;p15"/>
            <p:cNvSpPr/>
            <p:nvPr/>
          </p:nvSpPr>
          <p:spPr>
            <a:xfrm>
              <a:off x="1929742" y="2140726"/>
              <a:ext cx="654537" cy="389499"/>
            </a:xfrm>
            <a:custGeom>
              <a:avLst/>
              <a:gdLst/>
              <a:ahLst/>
              <a:cxnLst/>
              <a:rect l="l" t="t" r="r" b="b"/>
              <a:pathLst>
                <a:path w="16082" h="9570" extrusionOk="0">
                  <a:moveTo>
                    <a:pt x="65" y="1"/>
                  </a:moveTo>
                  <a:cubicBezTo>
                    <a:pt x="0" y="1"/>
                    <a:pt x="89" y="603"/>
                    <a:pt x="615" y="2759"/>
                  </a:cubicBezTo>
                  <a:cubicBezTo>
                    <a:pt x="1782" y="7605"/>
                    <a:pt x="7259" y="9570"/>
                    <a:pt x="8224" y="9570"/>
                  </a:cubicBezTo>
                  <a:cubicBezTo>
                    <a:pt x="9188" y="9570"/>
                    <a:pt x="10462" y="8724"/>
                    <a:pt x="13141" y="6557"/>
                  </a:cubicBezTo>
                  <a:cubicBezTo>
                    <a:pt x="15820" y="4379"/>
                    <a:pt x="16082" y="735"/>
                    <a:pt x="16082" y="735"/>
                  </a:cubicBezTo>
                  <a:lnTo>
                    <a:pt x="16082" y="735"/>
                  </a:lnTo>
                  <a:cubicBezTo>
                    <a:pt x="15394" y="1695"/>
                    <a:pt x="13549" y="3294"/>
                    <a:pt x="11894" y="3294"/>
                  </a:cubicBezTo>
                  <a:cubicBezTo>
                    <a:pt x="11372" y="3294"/>
                    <a:pt x="10869" y="3135"/>
                    <a:pt x="10426" y="2747"/>
                  </a:cubicBezTo>
                  <a:cubicBezTo>
                    <a:pt x="9496" y="1926"/>
                    <a:pt x="9035" y="1527"/>
                    <a:pt x="8522" y="1527"/>
                  </a:cubicBezTo>
                  <a:cubicBezTo>
                    <a:pt x="8016" y="1527"/>
                    <a:pt x="7459" y="1914"/>
                    <a:pt x="6354" y="2664"/>
                  </a:cubicBezTo>
                  <a:cubicBezTo>
                    <a:pt x="5759" y="3071"/>
                    <a:pt x="5130" y="3239"/>
                    <a:pt x="4511" y="3239"/>
                  </a:cubicBezTo>
                  <a:cubicBezTo>
                    <a:pt x="2812" y="3239"/>
                    <a:pt x="1179" y="1982"/>
                    <a:pt x="473" y="961"/>
                  </a:cubicBezTo>
                  <a:cubicBezTo>
                    <a:pt x="473" y="961"/>
                    <a:pt x="146" y="1"/>
                    <a:pt x="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8" name="Google Shape;105;p15"/>
            <p:cNvSpPr/>
            <p:nvPr/>
          </p:nvSpPr>
          <p:spPr>
            <a:xfrm>
              <a:off x="2004183" y="2745807"/>
              <a:ext cx="51404" cy="251567"/>
            </a:xfrm>
            <a:custGeom>
              <a:avLst/>
              <a:gdLst/>
              <a:ahLst/>
              <a:cxnLst/>
              <a:rect l="l" t="t" r="r" b="b"/>
              <a:pathLst>
                <a:path w="1263" h="6181" fill="none" extrusionOk="0">
                  <a:moveTo>
                    <a:pt x="1" y="1"/>
                  </a:moveTo>
                  <a:cubicBezTo>
                    <a:pt x="25" y="2025"/>
                    <a:pt x="775" y="4097"/>
                    <a:pt x="1263" y="6180"/>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9" name="Google Shape;106;p15"/>
            <p:cNvSpPr/>
            <p:nvPr/>
          </p:nvSpPr>
          <p:spPr>
            <a:xfrm>
              <a:off x="2428683" y="2748249"/>
              <a:ext cx="83394" cy="379446"/>
            </a:xfrm>
            <a:custGeom>
              <a:avLst/>
              <a:gdLst/>
              <a:ahLst/>
              <a:cxnLst/>
              <a:rect l="l" t="t" r="r" b="b"/>
              <a:pathLst>
                <a:path w="2049" h="9323" fill="none" extrusionOk="0">
                  <a:moveTo>
                    <a:pt x="2049" y="0"/>
                  </a:moveTo>
                  <a:cubicBezTo>
                    <a:pt x="1799" y="1489"/>
                    <a:pt x="775" y="2727"/>
                    <a:pt x="418" y="4251"/>
                  </a:cubicBezTo>
                  <a:cubicBezTo>
                    <a:pt x="1" y="6037"/>
                    <a:pt x="287" y="7561"/>
                    <a:pt x="656" y="9323"/>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0" name="Google Shape;107;p15"/>
            <p:cNvSpPr/>
            <p:nvPr/>
          </p:nvSpPr>
          <p:spPr>
            <a:xfrm>
              <a:off x="2445166" y="3074374"/>
              <a:ext cx="10704" cy="53317"/>
            </a:xfrm>
            <a:custGeom>
              <a:avLst/>
              <a:gdLst/>
              <a:ahLst/>
              <a:cxnLst/>
              <a:rect l="l" t="t" r="r" b="b"/>
              <a:pathLst>
                <a:path w="263" h="1310" fill="none" extrusionOk="0">
                  <a:moveTo>
                    <a:pt x="1" y="0"/>
                  </a:moveTo>
                  <a:lnTo>
                    <a:pt x="263" y="1310"/>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1" name="Google Shape;108;p15"/>
            <p:cNvSpPr/>
            <p:nvPr/>
          </p:nvSpPr>
          <p:spPr>
            <a:xfrm>
              <a:off x="1893723" y="1701334"/>
              <a:ext cx="707040" cy="741188"/>
            </a:xfrm>
            <a:custGeom>
              <a:avLst/>
              <a:gdLst/>
              <a:ahLst/>
              <a:cxnLst/>
              <a:rect l="l" t="t" r="r" b="b"/>
              <a:pathLst>
                <a:path w="17372" h="18211" extrusionOk="0">
                  <a:moveTo>
                    <a:pt x="9314" y="1"/>
                  </a:moveTo>
                  <a:cubicBezTo>
                    <a:pt x="8798" y="1"/>
                    <a:pt x="524" y="4459"/>
                    <a:pt x="524" y="4459"/>
                  </a:cubicBezTo>
                  <a:cubicBezTo>
                    <a:pt x="524" y="4459"/>
                    <a:pt x="0" y="11793"/>
                    <a:pt x="96" y="12662"/>
                  </a:cubicBezTo>
                  <a:cubicBezTo>
                    <a:pt x="179" y="13520"/>
                    <a:pt x="941" y="15936"/>
                    <a:pt x="941" y="15936"/>
                  </a:cubicBezTo>
                  <a:lnTo>
                    <a:pt x="4287" y="17949"/>
                  </a:lnTo>
                  <a:cubicBezTo>
                    <a:pt x="3441" y="15603"/>
                    <a:pt x="2441" y="7376"/>
                    <a:pt x="6144" y="6102"/>
                  </a:cubicBezTo>
                  <a:cubicBezTo>
                    <a:pt x="7364" y="5677"/>
                    <a:pt x="8416" y="5507"/>
                    <a:pt x="9321" y="5507"/>
                  </a:cubicBezTo>
                  <a:cubicBezTo>
                    <a:pt x="11179" y="5507"/>
                    <a:pt x="12415" y="6223"/>
                    <a:pt x="13216" y="6912"/>
                  </a:cubicBezTo>
                  <a:cubicBezTo>
                    <a:pt x="14395" y="7924"/>
                    <a:pt x="13883" y="15817"/>
                    <a:pt x="12919" y="18211"/>
                  </a:cubicBezTo>
                  <a:lnTo>
                    <a:pt x="16955" y="15044"/>
                  </a:lnTo>
                  <a:lnTo>
                    <a:pt x="17372" y="3887"/>
                  </a:lnTo>
                  <a:cubicBezTo>
                    <a:pt x="17372" y="3887"/>
                    <a:pt x="9537" y="185"/>
                    <a:pt x="9335" y="6"/>
                  </a:cubicBezTo>
                  <a:cubicBezTo>
                    <a:pt x="9331" y="3"/>
                    <a:pt x="9324" y="1"/>
                    <a:pt x="9314"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2" name="Google Shape;109;p15"/>
            <p:cNvSpPr/>
            <p:nvPr/>
          </p:nvSpPr>
          <p:spPr>
            <a:xfrm>
              <a:off x="1790996" y="1390959"/>
              <a:ext cx="944973" cy="1381073"/>
            </a:xfrm>
            <a:custGeom>
              <a:avLst/>
              <a:gdLst/>
              <a:ahLst/>
              <a:cxnLst/>
              <a:rect l="l" t="t" r="r" b="b"/>
              <a:pathLst>
                <a:path w="23218" h="33933" extrusionOk="0">
                  <a:moveTo>
                    <a:pt x="11514" y="0"/>
                  </a:moveTo>
                  <a:cubicBezTo>
                    <a:pt x="10180" y="0"/>
                    <a:pt x="1608" y="5453"/>
                    <a:pt x="786" y="12252"/>
                  </a:cubicBezTo>
                  <a:cubicBezTo>
                    <a:pt x="0" y="19050"/>
                    <a:pt x="1786" y="27492"/>
                    <a:pt x="4763" y="33933"/>
                  </a:cubicBezTo>
                  <a:lnTo>
                    <a:pt x="5775" y="33933"/>
                  </a:lnTo>
                  <a:cubicBezTo>
                    <a:pt x="5775" y="33933"/>
                    <a:pt x="4024" y="21324"/>
                    <a:pt x="4477" y="16240"/>
                  </a:cubicBezTo>
                  <a:cubicBezTo>
                    <a:pt x="4882" y="11525"/>
                    <a:pt x="9085" y="10704"/>
                    <a:pt x="11871" y="10704"/>
                  </a:cubicBezTo>
                  <a:cubicBezTo>
                    <a:pt x="14657" y="10704"/>
                    <a:pt x="17764" y="11525"/>
                    <a:pt x="18312" y="15538"/>
                  </a:cubicBezTo>
                  <a:cubicBezTo>
                    <a:pt x="18883" y="19741"/>
                    <a:pt x="16943" y="33576"/>
                    <a:pt x="16943" y="33576"/>
                  </a:cubicBezTo>
                  <a:lnTo>
                    <a:pt x="18967" y="33933"/>
                  </a:lnTo>
                  <a:cubicBezTo>
                    <a:pt x="21277" y="27396"/>
                    <a:pt x="23217" y="17752"/>
                    <a:pt x="22205" y="12156"/>
                  </a:cubicBezTo>
                  <a:cubicBezTo>
                    <a:pt x="21134" y="6263"/>
                    <a:pt x="12859" y="0"/>
                    <a:pt x="11514"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3" name="Google Shape;110;p15"/>
            <p:cNvSpPr/>
            <p:nvPr/>
          </p:nvSpPr>
          <p:spPr>
            <a:xfrm>
              <a:off x="1301539" y="3226997"/>
              <a:ext cx="1885590" cy="1256083"/>
            </a:xfrm>
            <a:custGeom>
              <a:avLst/>
              <a:gdLst/>
              <a:ahLst/>
              <a:cxnLst/>
              <a:rect l="l" t="t" r="r" b="b"/>
              <a:pathLst>
                <a:path w="46329" h="30862" extrusionOk="0">
                  <a:moveTo>
                    <a:pt x="441" y="1"/>
                  </a:moveTo>
                  <a:cubicBezTo>
                    <a:pt x="203" y="1"/>
                    <a:pt x="1" y="191"/>
                    <a:pt x="1" y="441"/>
                  </a:cubicBezTo>
                  <a:lnTo>
                    <a:pt x="1" y="30421"/>
                  </a:lnTo>
                  <a:cubicBezTo>
                    <a:pt x="1" y="30671"/>
                    <a:pt x="203" y="30862"/>
                    <a:pt x="441" y="30862"/>
                  </a:cubicBezTo>
                  <a:lnTo>
                    <a:pt x="45876" y="30862"/>
                  </a:lnTo>
                  <a:cubicBezTo>
                    <a:pt x="46138" y="30862"/>
                    <a:pt x="46328" y="30671"/>
                    <a:pt x="46328" y="30421"/>
                  </a:cubicBezTo>
                  <a:lnTo>
                    <a:pt x="46328" y="441"/>
                  </a:lnTo>
                  <a:cubicBezTo>
                    <a:pt x="46328" y="191"/>
                    <a:pt x="46138" y="1"/>
                    <a:pt x="45876" y="1"/>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4" name="Google Shape;111;p15"/>
            <p:cNvSpPr/>
            <p:nvPr/>
          </p:nvSpPr>
          <p:spPr>
            <a:xfrm>
              <a:off x="1092220" y="3508638"/>
              <a:ext cx="330525" cy="521367"/>
            </a:xfrm>
            <a:custGeom>
              <a:avLst/>
              <a:gdLst/>
              <a:ahLst/>
              <a:cxnLst/>
              <a:rect l="l" t="t" r="r" b="b"/>
              <a:pathLst>
                <a:path w="8121" h="12810" extrusionOk="0">
                  <a:moveTo>
                    <a:pt x="3652" y="0"/>
                  </a:moveTo>
                  <a:cubicBezTo>
                    <a:pt x="2300" y="0"/>
                    <a:pt x="1546" y="755"/>
                    <a:pt x="2001" y="2010"/>
                  </a:cubicBezTo>
                  <a:cubicBezTo>
                    <a:pt x="1882" y="2427"/>
                    <a:pt x="286" y="3380"/>
                    <a:pt x="1310" y="4404"/>
                  </a:cubicBezTo>
                  <a:cubicBezTo>
                    <a:pt x="1191" y="4701"/>
                    <a:pt x="0" y="5225"/>
                    <a:pt x="893" y="7035"/>
                  </a:cubicBezTo>
                  <a:cubicBezTo>
                    <a:pt x="393" y="8095"/>
                    <a:pt x="691" y="8976"/>
                    <a:pt x="1691" y="9749"/>
                  </a:cubicBezTo>
                  <a:cubicBezTo>
                    <a:pt x="2120" y="10071"/>
                    <a:pt x="2501" y="10952"/>
                    <a:pt x="3679" y="11952"/>
                  </a:cubicBezTo>
                  <a:cubicBezTo>
                    <a:pt x="4287" y="12476"/>
                    <a:pt x="5144" y="12809"/>
                    <a:pt x="5144" y="12809"/>
                  </a:cubicBezTo>
                  <a:lnTo>
                    <a:pt x="5120" y="8785"/>
                  </a:lnTo>
                  <a:cubicBezTo>
                    <a:pt x="6489" y="8726"/>
                    <a:pt x="7299" y="8404"/>
                    <a:pt x="7501" y="7630"/>
                  </a:cubicBezTo>
                  <a:cubicBezTo>
                    <a:pt x="7501" y="6928"/>
                    <a:pt x="5703" y="6975"/>
                    <a:pt x="5739" y="6904"/>
                  </a:cubicBezTo>
                  <a:cubicBezTo>
                    <a:pt x="6192" y="6785"/>
                    <a:pt x="7561" y="6975"/>
                    <a:pt x="7906" y="5785"/>
                  </a:cubicBezTo>
                  <a:cubicBezTo>
                    <a:pt x="8120" y="4916"/>
                    <a:pt x="6037" y="4749"/>
                    <a:pt x="5263" y="4701"/>
                  </a:cubicBezTo>
                  <a:cubicBezTo>
                    <a:pt x="5261" y="4696"/>
                    <a:pt x="5270" y="4694"/>
                    <a:pt x="5290" y="4694"/>
                  </a:cubicBezTo>
                  <a:cubicBezTo>
                    <a:pt x="5391" y="4694"/>
                    <a:pt x="5768" y="4752"/>
                    <a:pt x="6197" y="4752"/>
                  </a:cubicBezTo>
                  <a:cubicBezTo>
                    <a:pt x="6667" y="4752"/>
                    <a:pt x="7199" y="4683"/>
                    <a:pt x="7501" y="4392"/>
                  </a:cubicBezTo>
                  <a:cubicBezTo>
                    <a:pt x="7918" y="3999"/>
                    <a:pt x="7906" y="3451"/>
                    <a:pt x="7608" y="3106"/>
                  </a:cubicBezTo>
                  <a:cubicBezTo>
                    <a:pt x="7311" y="2772"/>
                    <a:pt x="5322" y="2332"/>
                    <a:pt x="5287" y="2272"/>
                  </a:cubicBezTo>
                  <a:cubicBezTo>
                    <a:pt x="5600" y="2272"/>
                    <a:pt x="5914" y="2323"/>
                    <a:pt x="6163" y="2323"/>
                  </a:cubicBezTo>
                  <a:cubicBezTo>
                    <a:pt x="6367" y="2323"/>
                    <a:pt x="6528" y="2289"/>
                    <a:pt x="6608" y="2165"/>
                  </a:cubicBezTo>
                  <a:cubicBezTo>
                    <a:pt x="7251" y="1237"/>
                    <a:pt x="6037" y="498"/>
                    <a:pt x="5061" y="224"/>
                  </a:cubicBezTo>
                  <a:cubicBezTo>
                    <a:pt x="4546" y="73"/>
                    <a:pt x="4071" y="0"/>
                    <a:pt x="365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5" name="Google Shape;112;p15"/>
            <p:cNvSpPr/>
            <p:nvPr/>
          </p:nvSpPr>
          <p:spPr>
            <a:xfrm>
              <a:off x="1215296" y="3585520"/>
              <a:ext cx="92104" cy="15629"/>
            </a:xfrm>
            <a:custGeom>
              <a:avLst/>
              <a:gdLst/>
              <a:ahLst/>
              <a:cxnLst/>
              <a:rect l="l" t="t" r="r" b="b"/>
              <a:pathLst>
                <a:path w="2263" h="384" extrusionOk="0">
                  <a:moveTo>
                    <a:pt x="146" y="1"/>
                  </a:moveTo>
                  <a:cubicBezTo>
                    <a:pt x="54" y="1"/>
                    <a:pt x="1" y="2"/>
                    <a:pt x="1" y="2"/>
                  </a:cubicBezTo>
                  <a:lnTo>
                    <a:pt x="2263" y="383"/>
                  </a:lnTo>
                  <a:cubicBezTo>
                    <a:pt x="1737" y="33"/>
                    <a:pt x="557" y="1"/>
                    <a:pt x="146"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6" name="Google Shape;113;p15"/>
            <p:cNvSpPr/>
            <p:nvPr/>
          </p:nvSpPr>
          <p:spPr>
            <a:xfrm>
              <a:off x="1192993" y="3686821"/>
              <a:ext cx="138665" cy="15100"/>
            </a:xfrm>
            <a:custGeom>
              <a:avLst/>
              <a:gdLst/>
              <a:ahLst/>
              <a:cxnLst/>
              <a:rect l="l" t="t" r="r" b="b"/>
              <a:pathLst>
                <a:path w="3407" h="371" extrusionOk="0">
                  <a:moveTo>
                    <a:pt x="225" y="0"/>
                  </a:moveTo>
                  <a:cubicBezTo>
                    <a:pt x="84" y="0"/>
                    <a:pt x="1" y="2"/>
                    <a:pt x="1" y="2"/>
                  </a:cubicBezTo>
                  <a:lnTo>
                    <a:pt x="3406" y="371"/>
                  </a:lnTo>
                  <a:cubicBezTo>
                    <a:pt x="2582" y="32"/>
                    <a:pt x="844" y="0"/>
                    <a:pt x="225"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7" name="Google Shape;114;p15"/>
            <p:cNvSpPr/>
            <p:nvPr/>
          </p:nvSpPr>
          <p:spPr>
            <a:xfrm>
              <a:off x="1178951" y="3781610"/>
              <a:ext cx="146886" cy="8018"/>
            </a:xfrm>
            <a:custGeom>
              <a:avLst/>
              <a:gdLst/>
              <a:ahLst/>
              <a:cxnLst/>
              <a:rect l="l" t="t" r="r" b="b"/>
              <a:pathLst>
                <a:path w="3609" h="197" extrusionOk="0">
                  <a:moveTo>
                    <a:pt x="1526" y="0"/>
                  </a:moveTo>
                  <a:cubicBezTo>
                    <a:pt x="994" y="0"/>
                    <a:pt x="447" y="47"/>
                    <a:pt x="1" y="185"/>
                  </a:cubicBezTo>
                  <a:lnTo>
                    <a:pt x="3608" y="197"/>
                  </a:lnTo>
                  <a:cubicBezTo>
                    <a:pt x="3608" y="189"/>
                    <a:pt x="2598" y="0"/>
                    <a:pt x="1526"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8" name="Google Shape;115;p15"/>
            <p:cNvSpPr/>
            <p:nvPr/>
          </p:nvSpPr>
          <p:spPr>
            <a:xfrm>
              <a:off x="1164910" y="3863742"/>
              <a:ext cx="135734" cy="15873"/>
            </a:xfrm>
            <a:custGeom>
              <a:avLst/>
              <a:gdLst/>
              <a:ahLst/>
              <a:cxnLst/>
              <a:rect l="l" t="t" r="r" b="b"/>
              <a:pathLst>
                <a:path w="3335" h="390" extrusionOk="0">
                  <a:moveTo>
                    <a:pt x="0" y="1"/>
                  </a:moveTo>
                  <a:cubicBezTo>
                    <a:pt x="0" y="1"/>
                    <a:pt x="1606" y="389"/>
                    <a:pt x="3007" y="389"/>
                  </a:cubicBezTo>
                  <a:cubicBezTo>
                    <a:pt x="3118" y="389"/>
                    <a:pt x="3227" y="387"/>
                    <a:pt x="3334" y="382"/>
                  </a:cubicBezTo>
                  <a:lnTo>
                    <a:pt x="3334" y="60"/>
                  </a:lnTo>
                  <a:lnTo>
                    <a:pt x="0" y="1"/>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9" name="Google Shape;116;p15"/>
            <p:cNvSpPr/>
            <p:nvPr/>
          </p:nvSpPr>
          <p:spPr>
            <a:xfrm>
              <a:off x="2600721" y="4533413"/>
              <a:ext cx="364428" cy="137485"/>
            </a:xfrm>
            <a:custGeom>
              <a:avLst/>
              <a:gdLst/>
              <a:ahLst/>
              <a:cxnLst/>
              <a:rect l="l" t="t" r="r" b="b"/>
              <a:pathLst>
                <a:path w="8954" h="3378" extrusionOk="0">
                  <a:moveTo>
                    <a:pt x="1" y="1"/>
                  </a:moveTo>
                  <a:cubicBezTo>
                    <a:pt x="485" y="1874"/>
                    <a:pt x="2565" y="3377"/>
                    <a:pt x="4873" y="3377"/>
                  </a:cubicBezTo>
                  <a:cubicBezTo>
                    <a:pt x="6249" y="3377"/>
                    <a:pt x="7705" y="2844"/>
                    <a:pt x="8954" y="1537"/>
                  </a:cubicBezTo>
                  <a:lnTo>
                    <a:pt x="7644" y="1"/>
                  </a:lnTo>
                  <a:close/>
                </a:path>
              </a:pathLst>
            </a:custGeom>
            <a:solidFill>
              <a:srgbClr val="3C3C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0" name="Google Shape;117;p15"/>
            <p:cNvSpPr/>
            <p:nvPr/>
          </p:nvSpPr>
          <p:spPr>
            <a:xfrm>
              <a:off x="2649683" y="4533413"/>
              <a:ext cx="474928" cy="92877"/>
            </a:xfrm>
            <a:custGeom>
              <a:avLst/>
              <a:gdLst/>
              <a:ahLst/>
              <a:cxnLst/>
              <a:rect l="l" t="t" r="r" b="b"/>
              <a:pathLst>
                <a:path w="11669" h="2282" extrusionOk="0">
                  <a:moveTo>
                    <a:pt x="0" y="1"/>
                  </a:moveTo>
                  <a:cubicBezTo>
                    <a:pt x="0" y="1"/>
                    <a:pt x="429" y="1084"/>
                    <a:pt x="1834" y="1287"/>
                  </a:cubicBezTo>
                  <a:cubicBezTo>
                    <a:pt x="1834" y="1287"/>
                    <a:pt x="2152" y="2282"/>
                    <a:pt x="5073" y="2282"/>
                  </a:cubicBezTo>
                  <a:cubicBezTo>
                    <a:pt x="5299" y="2282"/>
                    <a:pt x="5540" y="2276"/>
                    <a:pt x="5798" y="2263"/>
                  </a:cubicBezTo>
                  <a:cubicBezTo>
                    <a:pt x="7549" y="2180"/>
                    <a:pt x="7977" y="2096"/>
                    <a:pt x="9180" y="1442"/>
                  </a:cubicBezTo>
                  <a:cubicBezTo>
                    <a:pt x="11668" y="1132"/>
                    <a:pt x="11001" y="1"/>
                    <a:pt x="1100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1" name="Google Shape;118;p15"/>
            <p:cNvSpPr/>
            <p:nvPr/>
          </p:nvSpPr>
          <p:spPr>
            <a:xfrm>
              <a:off x="2043946" y="2952235"/>
              <a:ext cx="11640" cy="45625"/>
            </a:xfrm>
            <a:custGeom>
              <a:avLst/>
              <a:gdLst/>
              <a:ahLst/>
              <a:cxnLst/>
              <a:rect l="l" t="t" r="r" b="b"/>
              <a:pathLst>
                <a:path w="286" h="1121" fill="none" extrusionOk="0">
                  <a:moveTo>
                    <a:pt x="286" y="1120"/>
                  </a:moveTo>
                  <a:lnTo>
                    <a:pt x="0" y="1"/>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2" name="Google Shape;119;p15"/>
            <p:cNvSpPr/>
            <p:nvPr/>
          </p:nvSpPr>
          <p:spPr>
            <a:xfrm>
              <a:off x="1964459" y="3547873"/>
              <a:ext cx="589784" cy="661416"/>
            </a:xfrm>
            <a:custGeom>
              <a:avLst/>
              <a:gdLst/>
              <a:ahLst/>
              <a:cxnLst/>
              <a:rect l="l" t="t" r="r" b="b"/>
              <a:pathLst>
                <a:path w="14491" h="16251" extrusionOk="0">
                  <a:moveTo>
                    <a:pt x="7267" y="0"/>
                  </a:moveTo>
                  <a:cubicBezTo>
                    <a:pt x="7222" y="0"/>
                    <a:pt x="7177" y="12"/>
                    <a:pt x="7132" y="34"/>
                  </a:cubicBezTo>
                  <a:cubicBezTo>
                    <a:pt x="4947" y="1375"/>
                    <a:pt x="2774" y="1583"/>
                    <a:pt x="1592" y="1583"/>
                  </a:cubicBezTo>
                  <a:cubicBezTo>
                    <a:pt x="1557" y="1583"/>
                    <a:pt x="1522" y="1583"/>
                    <a:pt x="1489" y="1582"/>
                  </a:cubicBezTo>
                  <a:cubicBezTo>
                    <a:pt x="894" y="1558"/>
                    <a:pt x="524" y="1499"/>
                    <a:pt x="524" y="1499"/>
                  </a:cubicBezTo>
                  <a:cubicBezTo>
                    <a:pt x="508" y="1496"/>
                    <a:pt x="491" y="1495"/>
                    <a:pt x="474" y="1495"/>
                  </a:cubicBezTo>
                  <a:cubicBezTo>
                    <a:pt x="420" y="1495"/>
                    <a:pt x="368" y="1510"/>
                    <a:pt x="322" y="1546"/>
                  </a:cubicBezTo>
                  <a:cubicBezTo>
                    <a:pt x="263" y="1594"/>
                    <a:pt x="227" y="1666"/>
                    <a:pt x="227" y="1725"/>
                  </a:cubicBezTo>
                  <a:cubicBezTo>
                    <a:pt x="227" y="1773"/>
                    <a:pt x="1" y="6535"/>
                    <a:pt x="2680" y="11417"/>
                  </a:cubicBezTo>
                  <a:cubicBezTo>
                    <a:pt x="3513" y="12953"/>
                    <a:pt x="4846" y="14429"/>
                    <a:pt x="6942" y="16191"/>
                  </a:cubicBezTo>
                  <a:cubicBezTo>
                    <a:pt x="6990" y="16239"/>
                    <a:pt x="7049" y="16251"/>
                    <a:pt x="7109" y="16251"/>
                  </a:cubicBezTo>
                  <a:cubicBezTo>
                    <a:pt x="7168" y="16251"/>
                    <a:pt x="7204" y="16239"/>
                    <a:pt x="7263" y="16191"/>
                  </a:cubicBezTo>
                  <a:cubicBezTo>
                    <a:pt x="9276" y="14679"/>
                    <a:pt x="10692" y="13203"/>
                    <a:pt x="11585" y="11702"/>
                  </a:cubicBezTo>
                  <a:cubicBezTo>
                    <a:pt x="14431" y="6940"/>
                    <a:pt x="14491" y="2058"/>
                    <a:pt x="14491" y="1999"/>
                  </a:cubicBezTo>
                  <a:cubicBezTo>
                    <a:pt x="14491" y="1927"/>
                    <a:pt x="14455" y="1844"/>
                    <a:pt x="14395" y="1808"/>
                  </a:cubicBezTo>
                  <a:cubicBezTo>
                    <a:pt x="14349" y="1771"/>
                    <a:pt x="14302" y="1741"/>
                    <a:pt x="14250" y="1741"/>
                  </a:cubicBezTo>
                  <a:cubicBezTo>
                    <a:pt x="14236" y="1741"/>
                    <a:pt x="14220" y="1744"/>
                    <a:pt x="14205" y="1749"/>
                  </a:cubicBezTo>
                  <a:cubicBezTo>
                    <a:pt x="14205" y="1749"/>
                    <a:pt x="13776" y="1785"/>
                    <a:pt x="13121" y="1785"/>
                  </a:cubicBezTo>
                  <a:cubicBezTo>
                    <a:pt x="11871" y="1773"/>
                    <a:pt x="9454" y="1511"/>
                    <a:pt x="7418" y="46"/>
                  </a:cubicBezTo>
                  <a:cubicBezTo>
                    <a:pt x="7368" y="15"/>
                    <a:pt x="7318" y="0"/>
                    <a:pt x="72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3" name="Google Shape;120;p15"/>
            <p:cNvSpPr/>
            <p:nvPr/>
          </p:nvSpPr>
          <p:spPr>
            <a:xfrm>
              <a:off x="2223718" y="3729027"/>
              <a:ext cx="79528" cy="306797"/>
            </a:xfrm>
            <a:custGeom>
              <a:avLst/>
              <a:gdLst/>
              <a:ahLst/>
              <a:cxnLst/>
              <a:rect l="l" t="t" r="r" b="b"/>
              <a:pathLst>
                <a:path w="1954" h="7538" extrusionOk="0">
                  <a:moveTo>
                    <a:pt x="120" y="1"/>
                  </a:moveTo>
                  <a:lnTo>
                    <a:pt x="477" y="4799"/>
                  </a:lnTo>
                  <a:lnTo>
                    <a:pt x="1548" y="4799"/>
                  </a:lnTo>
                  <a:lnTo>
                    <a:pt x="1905" y="1"/>
                  </a:lnTo>
                  <a:close/>
                  <a:moveTo>
                    <a:pt x="1001" y="5585"/>
                  </a:moveTo>
                  <a:cubicBezTo>
                    <a:pt x="453" y="5585"/>
                    <a:pt x="0" y="6025"/>
                    <a:pt x="0" y="6537"/>
                  </a:cubicBezTo>
                  <a:cubicBezTo>
                    <a:pt x="0" y="7078"/>
                    <a:pt x="430" y="7537"/>
                    <a:pt x="980" y="7537"/>
                  </a:cubicBezTo>
                  <a:cubicBezTo>
                    <a:pt x="987" y="7537"/>
                    <a:pt x="994" y="7537"/>
                    <a:pt x="1001" y="7537"/>
                  </a:cubicBezTo>
                  <a:cubicBezTo>
                    <a:pt x="1524" y="7537"/>
                    <a:pt x="1953" y="7085"/>
                    <a:pt x="1953" y="6537"/>
                  </a:cubicBezTo>
                  <a:cubicBezTo>
                    <a:pt x="1953" y="6025"/>
                    <a:pt x="1524" y="5585"/>
                    <a:pt x="1001" y="5585"/>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4" name="Google Shape;121;p15"/>
            <p:cNvSpPr/>
            <p:nvPr/>
          </p:nvSpPr>
          <p:spPr>
            <a:xfrm>
              <a:off x="2632711" y="2657611"/>
              <a:ext cx="401750" cy="366422"/>
            </a:xfrm>
            <a:custGeom>
              <a:avLst/>
              <a:gdLst/>
              <a:ahLst/>
              <a:cxnLst/>
              <a:rect l="l" t="t" r="r" b="b"/>
              <a:pathLst>
                <a:path w="9871" h="9003" extrusionOk="0">
                  <a:moveTo>
                    <a:pt x="7620" y="1"/>
                  </a:moveTo>
                  <a:cubicBezTo>
                    <a:pt x="6382" y="1"/>
                    <a:pt x="5394" y="1001"/>
                    <a:pt x="5394" y="2227"/>
                  </a:cubicBezTo>
                  <a:cubicBezTo>
                    <a:pt x="5394" y="2739"/>
                    <a:pt x="5572" y="3216"/>
                    <a:pt x="5846" y="3585"/>
                  </a:cubicBezTo>
                  <a:lnTo>
                    <a:pt x="2334" y="6621"/>
                  </a:lnTo>
                  <a:cubicBezTo>
                    <a:pt x="2084" y="6383"/>
                    <a:pt x="1762" y="6228"/>
                    <a:pt x="1381" y="6228"/>
                  </a:cubicBezTo>
                  <a:cubicBezTo>
                    <a:pt x="631" y="6228"/>
                    <a:pt x="0" y="6859"/>
                    <a:pt x="0" y="7621"/>
                  </a:cubicBezTo>
                  <a:cubicBezTo>
                    <a:pt x="0" y="8371"/>
                    <a:pt x="631" y="9002"/>
                    <a:pt x="1381" y="9002"/>
                  </a:cubicBezTo>
                  <a:cubicBezTo>
                    <a:pt x="2143" y="9002"/>
                    <a:pt x="2774" y="8371"/>
                    <a:pt x="2774" y="7621"/>
                  </a:cubicBezTo>
                  <a:cubicBezTo>
                    <a:pt x="2774" y="7323"/>
                    <a:pt x="2667" y="7038"/>
                    <a:pt x="2513" y="6811"/>
                  </a:cubicBezTo>
                  <a:lnTo>
                    <a:pt x="6025" y="3775"/>
                  </a:lnTo>
                  <a:cubicBezTo>
                    <a:pt x="6430" y="4192"/>
                    <a:pt x="7001" y="4466"/>
                    <a:pt x="7632" y="4466"/>
                  </a:cubicBezTo>
                  <a:cubicBezTo>
                    <a:pt x="8870" y="4466"/>
                    <a:pt x="9871" y="3466"/>
                    <a:pt x="9871" y="2227"/>
                  </a:cubicBezTo>
                  <a:cubicBezTo>
                    <a:pt x="9835" y="1001"/>
                    <a:pt x="8847" y="1"/>
                    <a:pt x="762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5" name="Google Shape;122;p15"/>
            <p:cNvSpPr/>
            <p:nvPr/>
          </p:nvSpPr>
          <p:spPr>
            <a:xfrm>
              <a:off x="2264418" y="4879399"/>
              <a:ext cx="914936" cy="109564"/>
            </a:xfrm>
            <a:custGeom>
              <a:avLst/>
              <a:gdLst/>
              <a:ahLst/>
              <a:cxnLst/>
              <a:rect l="l" t="t" r="r" b="b"/>
              <a:pathLst>
                <a:path w="22480" h="2692" extrusionOk="0">
                  <a:moveTo>
                    <a:pt x="1" y="1"/>
                  </a:moveTo>
                  <a:lnTo>
                    <a:pt x="1" y="2692"/>
                  </a:lnTo>
                  <a:lnTo>
                    <a:pt x="22480" y="2692"/>
                  </a:lnTo>
                  <a:lnTo>
                    <a:pt x="22480" y="1"/>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6" name="Google Shape;123;p15"/>
            <p:cNvSpPr/>
            <p:nvPr/>
          </p:nvSpPr>
          <p:spPr>
            <a:xfrm>
              <a:off x="2434014" y="5036907"/>
              <a:ext cx="745828" cy="54294"/>
            </a:xfrm>
            <a:custGeom>
              <a:avLst/>
              <a:gdLst/>
              <a:ahLst/>
              <a:cxnLst/>
              <a:rect l="l" t="t" r="r" b="b"/>
              <a:pathLst>
                <a:path w="18325" h="1334" extrusionOk="0">
                  <a:moveTo>
                    <a:pt x="1" y="1"/>
                  </a:moveTo>
                  <a:lnTo>
                    <a:pt x="1" y="1334"/>
                  </a:lnTo>
                  <a:lnTo>
                    <a:pt x="18324" y="1334"/>
                  </a:lnTo>
                  <a:lnTo>
                    <a:pt x="18324" y="1"/>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7" name="Google Shape;124;p15"/>
            <p:cNvSpPr/>
            <p:nvPr/>
          </p:nvSpPr>
          <p:spPr>
            <a:xfrm>
              <a:off x="2434014" y="5126079"/>
              <a:ext cx="745828" cy="54294"/>
            </a:xfrm>
            <a:custGeom>
              <a:avLst/>
              <a:gdLst/>
              <a:ahLst/>
              <a:cxnLst/>
              <a:rect l="l" t="t" r="r" b="b"/>
              <a:pathLst>
                <a:path w="18325" h="1334" extrusionOk="0">
                  <a:moveTo>
                    <a:pt x="1" y="0"/>
                  </a:moveTo>
                  <a:lnTo>
                    <a:pt x="1" y="1334"/>
                  </a:lnTo>
                  <a:lnTo>
                    <a:pt x="18324" y="1334"/>
                  </a:lnTo>
                  <a:lnTo>
                    <a:pt x="18324"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8" name="Google Shape;125;p15"/>
            <p:cNvSpPr/>
            <p:nvPr/>
          </p:nvSpPr>
          <p:spPr>
            <a:xfrm>
              <a:off x="2689895" y="5214764"/>
              <a:ext cx="489947" cy="54782"/>
            </a:xfrm>
            <a:custGeom>
              <a:avLst/>
              <a:gdLst/>
              <a:ahLst/>
              <a:cxnLst/>
              <a:rect l="l" t="t" r="r" b="b"/>
              <a:pathLst>
                <a:path w="12038" h="1346" extrusionOk="0">
                  <a:moveTo>
                    <a:pt x="0" y="0"/>
                  </a:moveTo>
                  <a:lnTo>
                    <a:pt x="0" y="1345"/>
                  </a:lnTo>
                  <a:lnTo>
                    <a:pt x="12037" y="1345"/>
                  </a:lnTo>
                  <a:lnTo>
                    <a:pt x="12037"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9" name="Google Shape;126;p15"/>
            <p:cNvSpPr/>
            <p:nvPr/>
          </p:nvSpPr>
          <p:spPr>
            <a:xfrm>
              <a:off x="2894859" y="2508365"/>
              <a:ext cx="94546" cy="94546"/>
            </a:xfrm>
            <a:custGeom>
              <a:avLst/>
              <a:gdLst/>
              <a:ahLst/>
              <a:cxnLst/>
              <a:rect l="l" t="t" r="r" b="b"/>
              <a:pathLst>
                <a:path w="2323" h="2323" extrusionOk="0">
                  <a:moveTo>
                    <a:pt x="1167" y="1"/>
                  </a:moveTo>
                  <a:cubicBezTo>
                    <a:pt x="524" y="1"/>
                    <a:pt x="1" y="525"/>
                    <a:pt x="1" y="1168"/>
                  </a:cubicBezTo>
                  <a:cubicBezTo>
                    <a:pt x="1" y="1811"/>
                    <a:pt x="524" y="2323"/>
                    <a:pt x="1167" y="2323"/>
                  </a:cubicBezTo>
                  <a:cubicBezTo>
                    <a:pt x="1810" y="2323"/>
                    <a:pt x="2322" y="1811"/>
                    <a:pt x="2322" y="1168"/>
                  </a:cubicBezTo>
                  <a:cubicBezTo>
                    <a:pt x="2322" y="525"/>
                    <a:pt x="1810" y="1"/>
                    <a:pt x="116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0" name="Google Shape;127;p15"/>
            <p:cNvSpPr/>
            <p:nvPr/>
          </p:nvSpPr>
          <p:spPr>
            <a:xfrm>
              <a:off x="-1006072"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1" name="Google Shape;128;p15"/>
            <p:cNvSpPr/>
            <p:nvPr/>
          </p:nvSpPr>
          <p:spPr>
            <a:xfrm>
              <a:off x="-70566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2" name="Google Shape;129;p15"/>
            <p:cNvSpPr/>
            <p:nvPr/>
          </p:nvSpPr>
          <p:spPr>
            <a:xfrm>
              <a:off x="-40521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3" name="Google Shape;130;p15"/>
            <p:cNvSpPr/>
            <p:nvPr/>
          </p:nvSpPr>
          <p:spPr>
            <a:xfrm>
              <a:off x="-105261"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4" name="Google Shape;131;p15"/>
            <p:cNvSpPr/>
            <p:nvPr/>
          </p:nvSpPr>
          <p:spPr>
            <a:xfrm>
              <a:off x="195186"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5" name="Google Shape;132;p15"/>
            <p:cNvSpPr/>
            <p:nvPr/>
          </p:nvSpPr>
          <p:spPr>
            <a:xfrm>
              <a:off x="495633"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6" name="Google Shape;133;p15"/>
            <p:cNvSpPr/>
            <p:nvPr/>
          </p:nvSpPr>
          <p:spPr>
            <a:xfrm>
              <a:off x="792702"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grpSp>
      <p:sp>
        <p:nvSpPr>
          <p:cNvPr id="173" name="矩形 172"/>
          <p:cNvSpPr/>
          <p:nvPr>
            <p:custDataLst>
              <p:tags r:id="rId1"/>
            </p:custDataLst>
          </p:nvPr>
        </p:nvSpPr>
        <p:spPr>
          <a:xfrm>
            <a:off x="9970770" y="109855"/>
            <a:ext cx="1960245" cy="553085"/>
          </a:xfrm>
          <a:prstGeom prst="rect">
            <a:avLst/>
          </a:prstGeom>
        </p:spPr>
        <p:txBody>
          <a:bodyPr wrap="square">
            <a:spAutoFit/>
          </a:bodyPr>
          <a:lstStyle/>
          <a:p>
            <a:pPr algn="ctr">
              <a:lnSpc>
                <a:spcPct val="150000"/>
              </a:lnSpc>
              <a:defRPr/>
            </a:pPr>
            <a:r>
              <a:rPr lang="en-US" altLang="zh-CN" sz="2000" dirty="0">
                <a:solidFill>
                  <a:srgbClr val="000000"/>
                </a:solidFill>
                <a:latin typeface="Arial" panose="020B0604020202020204" pitchFamily="34" charset="0"/>
                <a:ea typeface="华文楷体" panose="02010600040101010101" pitchFamily="2" charset="-122"/>
                <a:cs typeface="Arial" panose="020B0604020202020204" pitchFamily="34" charset="0"/>
              </a:rPr>
              <a:t>2023.09.05</a:t>
            </a:r>
            <a:endParaRPr lang="en-US" altLang="zh-CN" sz="1600" dirty="0">
              <a:solidFill>
                <a:srgbClr val="000000"/>
              </a:solidFill>
              <a:latin typeface="Arial" panose="020B0604020202020204" pitchFamily="34" charset="0"/>
              <a:ea typeface="华文楷体" panose="02010600040101010101" pitchFamily="2" charset="-122"/>
              <a:cs typeface="Arial" panose="020B0604020202020204" pitchFamily="34" charset="0"/>
            </a:endParaRPr>
          </a:p>
        </p:txBody>
      </p:sp>
      <p:pic>
        <p:nvPicPr>
          <p:cNvPr id="3" name="图片 2"/>
          <p:cNvPicPr>
            <a:picLocks noChangeAspect="1"/>
          </p:cNvPicPr>
          <p:nvPr/>
        </p:nvPicPr>
        <p:blipFill>
          <a:blip r:embed="rId2"/>
          <a:stretch>
            <a:fillRect/>
          </a:stretch>
        </p:blipFill>
        <p:spPr>
          <a:xfrm>
            <a:off x="11677571" y="6016506"/>
            <a:ext cx="247650" cy="390525"/>
          </a:xfrm>
          <a:prstGeom prst="rect">
            <a:avLst/>
          </a:prstGeom>
        </p:spPr>
      </p:pic>
      <p:sp>
        <p:nvSpPr>
          <p:cNvPr id="2" name="Google Shape;54;p15"/>
          <p:cNvSpPr txBox="1"/>
          <p:nvPr>
            <p:custDataLst>
              <p:tags r:id="rId3"/>
            </p:custDataLst>
          </p:nvPr>
        </p:nvSpPr>
        <p:spPr>
          <a:xfrm>
            <a:off x="2731135" y="1773555"/>
            <a:ext cx="6729730" cy="20980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sz="6000" kern="0">
                <a:latin typeface="Arial Black" panose="020B0A04020102020204" charset="0"/>
                <a:cs typeface="Arial Black" panose="020B0A04020102020204" charset="0"/>
              </a:rPr>
              <a:t>Malicious Code Analysis</a:t>
            </a:r>
            <a:endParaRPr sz="6000" kern="0">
              <a:latin typeface="Arial Black" panose="020B0A04020102020204" charset="0"/>
              <a:cs typeface="Arial Black" panose="020B0A04020102020204" charset="0"/>
            </a:endParaRPr>
          </a:p>
        </p:txBody>
      </p:sp>
      <p:pic>
        <p:nvPicPr>
          <p:cNvPr id="4" name="图片 3"/>
          <p:cNvPicPr>
            <a:picLocks noChangeAspect="1"/>
          </p:cNvPicPr>
          <p:nvPr>
            <p:custDataLst>
              <p:tags r:id="rId4"/>
            </p:custDataLst>
          </p:nvPr>
        </p:nvPicPr>
        <p:blipFill>
          <a:blip r:embed="rId5"/>
          <a:stretch>
            <a:fillRect/>
          </a:stretch>
        </p:blipFill>
        <p:spPr>
          <a:xfrm>
            <a:off x="299085" y="109855"/>
            <a:ext cx="1848142" cy="1296000"/>
          </a:xfrm>
          <a:prstGeom prst="rect">
            <a:avLst/>
          </a:prstGeom>
          <a:noFill/>
          <a:ln w="9525">
            <a:noFill/>
          </a:ln>
        </p:spPr>
      </p:pic>
      <p:sp>
        <p:nvSpPr>
          <p:cNvPr id="5" name="Google Shape;55;p15"/>
          <p:cNvSpPr txBox="1"/>
          <p:nvPr>
            <p:custDataLst>
              <p:tags r:id="rId6"/>
            </p:custDataLst>
          </p:nvPr>
        </p:nvSpPr>
        <p:spPr>
          <a:xfrm>
            <a:off x="4536123" y="4035425"/>
            <a:ext cx="3119755" cy="7499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GB" sz="2500" kern="0">
                <a:latin typeface="Palatino Linotype" panose="02040502050505030304" charset="0"/>
                <a:cs typeface="Palatino Linotype" panose="02040502050505030304" charset="0"/>
              </a:rPr>
              <a:t>Fangtian Zhong</a:t>
            </a:r>
            <a:endParaRPr lang="en-US" altLang="en-GB" sz="2500" kern="0">
              <a:latin typeface="Palatino Linotype" panose="02040502050505030304" charset="0"/>
              <a:cs typeface="Palatino Linotype" panose="02040502050505030304" charset="0"/>
            </a:endParaRPr>
          </a:p>
          <a:p>
            <a:pPr algn="ctr"/>
            <a:r>
              <a:rPr lang="en-US" altLang="en-GB" sz="2500" kern="0">
                <a:latin typeface="Palatino Linotype" panose="02040502050505030304" charset="0"/>
                <a:cs typeface="Palatino Linotype" panose="02040502050505030304" charset="0"/>
              </a:rPr>
              <a:t>CSCI 591</a:t>
            </a:r>
            <a:endParaRPr lang="en-US" altLang="en-GB" sz="2500" kern="0">
              <a:latin typeface="Palatino Linotype" panose="02040502050505030304" charset="0"/>
              <a:cs typeface="Palatino Linotype" panose="02040502050505030304" charset="0"/>
            </a:endParaRPr>
          </a:p>
        </p:txBody>
      </p:sp>
      <p:sp>
        <p:nvSpPr>
          <p:cNvPr id="6" name="矩形 5"/>
          <p:cNvSpPr/>
          <p:nvPr>
            <p:custDataLst>
              <p:tags r:id="rId7"/>
            </p:custDataLst>
          </p:nvPr>
        </p:nvSpPr>
        <p:spPr>
          <a:xfrm>
            <a:off x="2886710" y="5492115"/>
            <a:ext cx="6418580" cy="1139825"/>
          </a:xfrm>
          <a:prstGeom prst="rect">
            <a:avLst/>
          </a:prstGeom>
        </p:spPr>
        <p:txBody>
          <a:bodyPr wrap="square">
            <a:noAutofit/>
          </a:bodyPr>
          <a:p>
            <a:pPr indent="0" algn="ctr" fontAlgn="auto">
              <a:lnSpc>
                <a:spcPts val="2800"/>
              </a:lnSpc>
              <a:spcBef>
                <a:spcPts val="1500"/>
              </a:spcBef>
              <a:defRPr/>
            </a:pPr>
            <a:r>
              <a:rPr lang="en-US" altLang="zh-CN" sz="2000" dirty="0">
                <a:latin typeface="Palatino Linotype" panose="02040502050505030304" charset="0"/>
                <a:cs typeface="Palatino Linotype" panose="02040502050505030304" charset="0"/>
              </a:rPr>
              <a:t>Gianforte School of Computing </a:t>
            </a:r>
            <a:endParaRPr lang="en-US" altLang="zh-CN" sz="2000" dirty="0">
              <a:latin typeface="Palatino Linotype" panose="02040502050505030304" charset="0"/>
              <a:cs typeface="Palatino Linotype" panose="02040502050505030304" charset="0"/>
            </a:endParaRPr>
          </a:p>
          <a:p>
            <a:pPr indent="0" algn="ctr" fontAlgn="auto">
              <a:lnSpc>
                <a:spcPts val="2800"/>
              </a:lnSpc>
              <a:spcBef>
                <a:spcPts val="0"/>
              </a:spcBef>
              <a:defRPr/>
            </a:pPr>
            <a:r>
              <a:rPr lang="en-US" altLang="en-GB" sz="2000" dirty="0">
                <a:solidFill>
                  <a:srgbClr val="000000"/>
                </a:solidFill>
                <a:latin typeface="Palatino Linotype" panose="02040502050505030304" charset="0"/>
                <a:cs typeface="Palatino Linotype" panose="02040502050505030304" charset="0"/>
                <a:sym typeface="+mn-ea"/>
              </a:rPr>
              <a:t>Norm Asbjornson College of Engineerin</a:t>
            </a:r>
            <a:r>
              <a:rPr lang="en-US" altLang="en-GB" sz="2000" dirty="0">
                <a:solidFill>
                  <a:srgbClr val="000000"/>
                </a:solidFill>
                <a:latin typeface="Palatino Linotype" panose="02040502050505030304" charset="0"/>
                <a:cs typeface="Palatino Linotype" panose="02040502050505030304" charset="0"/>
                <a:sym typeface="+mn-ea"/>
              </a:rPr>
              <a:t>g</a:t>
            </a:r>
            <a:endParaRPr lang="en-US" altLang="en-GB" sz="2000" dirty="0">
              <a:solidFill>
                <a:srgbClr val="000000"/>
              </a:solidFill>
              <a:latin typeface="Palatino Linotype" panose="02040502050505030304" charset="0"/>
              <a:cs typeface="Palatino Linotype" panose="02040502050505030304" charset="0"/>
              <a:sym typeface="+mn-ea"/>
            </a:endParaRPr>
          </a:p>
          <a:p>
            <a:pPr indent="0" algn="ctr" fontAlgn="auto">
              <a:lnSpc>
                <a:spcPts val="2800"/>
              </a:lnSpc>
              <a:spcBef>
                <a:spcPts val="0"/>
              </a:spcBef>
              <a:defRPr/>
            </a:pPr>
            <a:r>
              <a:rPr lang="en-US" altLang="zh-CN" sz="2000" dirty="0">
                <a:latin typeface="Palatino Linotype" panose="02040502050505030304" charset="0"/>
                <a:cs typeface="Palatino Linotype" panose="02040502050505030304" charset="0"/>
              </a:rPr>
              <a:t>E-mail: fangtian.zhong@montana.edu</a:t>
            </a:r>
            <a:endParaRPr lang="en-US" altLang="zh-CN" sz="2000" dirty="0">
              <a:latin typeface="Palatino Linotype" panose="02040502050505030304" charset="0"/>
              <a:cs typeface="Palatino Linotype" panose="02040502050505030304" charset="0"/>
            </a:endParaRPr>
          </a:p>
          <a:p>
            <a:pPr indent="0" algn="ctr" fontAlgn="auto">
              <a:lnSpc>
                <a:spcPts val="2800"/>
              </a:lnSpc>
              <a:spcBef>
                <a:spcPts val="0"/>
              </a:spcBef>
              <a:defRPr/>
            </a:pPr>
            <a:endParaRPr lang="en-US" altLang="zh-CN" sz="2000" dirty="0">
              <a:latin typeface="Palatino Linotype" panose="02040502050505030304" charset="0"/>
              <a:cs typeface="Palatino Linotype" panose="0204050205050503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Notes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197610"/>
            <a:ext cx="12193905" cy="503682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ts val="3300"/>
              </a:lnSpc>
              <a:spcAft>
                <a:spcPts val="1000"/>
              </a:spcAft>
              <a:buSzPct val="200000"/>
              <a:buBlip>
                <a:blip r:embed="rId2"/>
              </a:buBlip>
            </a:pPr>
            <a:r>
              <a:rPr sz="3600" dirty="0">
                <a:latin typeface="Arial" panose="020B0604020202020204" pitchFamily="34" charset="0"/>
                <a:cs typeface="Arial" panose="020B0604020202020204" pitchFamily="34" charset="0"/>
              </a:rPr>
              <a:t>Please </a:t>
            </a:r>
            <a:r>
              <a:rPr sz="3600" b="1" dirty="0">
                <a:solidFill>
                  <a:srgbClr val="FF0000"/>
                </a:solidFill>
                <a:latin typeface="Arial" panose="020B0604020202020204" pitchFamily="34" charset="0"/>
                <a:cs typeface="Arial" panose="020B0604020202020204" pitchFamily="34" charset="0"/>
              </a:rPr>
              <a:t>note that</a:t>
            </a:r>
            <a:r>
              <a:rPr sz="3600" dirty="0">
                <a:latin typeface="Arial" panose="020B0604020202020204" pitchFamily="34" charset="0"/>
                <a:cs typeface="Arial" panose="020B0604020202020204" pitchFamily="34" charset="0"/>
              </a:rPr>
              <a:t> −</a:t>
            </a:r>
            <a:endParaRPr sz="3600" dirty="0">
              <a:latin typeface="Arial" panose="020B0604020202020204" pitchFamily="34" charset="0"/>
              <a:cs typeface="Arial" panose="020B0604020202020204" pitchFamily="34" charset="0"/>
            </a:endParaRPr>
          </a:p>
          <a:p>
            <a:pPr marL="1371600" indent="-355600" fontAlgn="auto">
              <a:lnSpc>
                <a:spcPts val="3300"/>
              </a:lnSpc>
              <a:spcBef>
                <a:spcPts val="0"/>
              </a:spcBef>
              <a:spcAft>
                <a:spcPts val="1000"/>
              </a:spcAft>
              <a:buSzPct val="100000"/>
              <a:buFont typeface="Arial" panose="020B0604020202020204" pitchFamily="34" charset="0"/>
              <a:buChar cha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lang="en-US" dirty="0">
                <a:solidFill>
                  <a:schemeClr val="tx1"/>
                </a:solidFill>
                <a:latin typeface="Arial" panose="020B0604020202020204" pitchFamily="34" charset="0"/>
                <a:cs typeface="Arial" panose="020B0604020202020204" pitchFamily="34" charset="0"/>
              </a:rPr>
              <a:t>Each byte of character is stored as its ASCII value in hexadecimal.</a:t>
            </a:r>
            <a:endParaRPr lang="en-US" dirty="0">
              <a:solidFill>
                <a:schemeClr val="tx1"/>
              </a:solidFill>
              <a:latin typeface="Arial" panose="020B0604020202020204" pitchFamily="34" charset="0"/>
              <a:cs typeface="Arial" panose="020B0604020202020204" pitchFamily="34" charset="0"/>
            </a:endParaRPr>
          </a:p>
          <a:p>
            <a:pPr marL="1371600" indent="-355600" fontAlgn="auto">
              <a:lnSpc>
                <a:spcPts val="3300"/>
              </a:lnSpc>
              <a:spcBef>
                <a:spcPts val="0"/>
              </a:spcBef>
              <a:spcAft>
                <a:spcPts val="1000"/>
              </a:spcAft>
              <a:buSzPct val="100000"/>
              <a:buFont typeface="Arial" panose="020B0604020202020204" pitchFamily="34" charset="0"/>
              <a:buChar cha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lang="en-US" dirty="0">
                <a:solidFill>
                  <a:schemeClr val="tx1"/>
                </a:solidFill>
                <a:latin typeface="Arial" panose="020B0604020202020204" pitchFamily="34" charset="0"/>
                <a:cs typeface="Arial" panose="020B0604020202020204" pitchFamily="34" charset="0"/>
              </a:rPr>
              <a:t>Each decimal value is automatically converted to its 16-bit binary equivalent and stored as a hexadecimal number.</a:t>
            </a:r>
            <a:endParaRPr lang="en-US" dirty="0">
              <a:solidFill>
                <a:schemeClr val="tx1"/>
              </a:solidFill>
              <a:latin typeface="Arial" panose="020B0604020202020204" pitchFamily="34" charset="0"/>
              <a:cs typeface="Arial" panose="020B0604020202020204" pitchFamily="34" charset="0"/>
            </a:endParaRPr>
          </a:p>
          <a:p>
            <a:pPr marL="1371600" indent="-355600" fontAlgn="auto">
              <a:lnSpc>
                <a:spcPts val="3300"/>
              </a:lnSpc>
              <a:spcBef>
                <a:spcPts val="0"/>
              </a:spcBef>
              <a:spcAft>
                <a:spcPts val="1000"/>
              </a:spcAft>
              <a:buSzPct val="100000"/>
              <a:buFont typeface="Arial" panose="020B0604020202020204" pitchFamily="34" charset="0"/>
              <a:buChar cha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lang="en-US" dirty="0">
                <a:solidFill>
                  <a:schemeClr val="tx1"/>
                </a:solidFill>
                <a:latin typeface="Arial" panose="020B0604020202020204" pitchFamily="34" charset="0"/>
                <a:cs typeface="Arial" panose="020B0604020202020204" pitchFamily="34" charset="0"/>
              </a:rPr>
              <a:t>Processor uses the little-endian byte ordering.</a:t>
            </a:r>
            <a:endParaRPr lang="en-US" dirty="0">
              <a:solidFill>
                <a:schemeClr val="tx1"/>
              </a:solidFill>
              <a:latin typeface="Arial" panose="020B0604020202020204" pitchFamily="34" charset="0"/>
              <a:cs typeface="Arial" panose="020B0604020202020204" pitchFamily="34" charset="0"/>
            </a:endParaRPr>
          </a:p>
          <a:p>
            <a:pPr marL="1371600" indent="-355600" fontAlgn="auto">
              <a:lnSpc>
                <a:spcPts val="3300"/>
              </a:lnSpc>
              <a:spcBef>
                <a:spcPts val="0"/>
              </a:spcBef>
              <a:spcAft>
                <a:spcPts val="1000"/>
              </a:spcAft>
              <a:buSzPct val="100000"/>
              <a:buFont typeface="Arial" panose="020B0604020202020204" pitchFamily="34" charset="0"/>
              <a:buChar cha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lang="en-US" dirty="0">
                <a:solidFill>
                  <a:schemeClr val="tx1"/>
                </a:solidFill>
                <a:latin typeface="Arial" panose="020B0604020202020204" pitchFamily="34" charset="0"/>
                <a:cs typeface="Arial" panose="020B0604020202020204" pitchFamily="34" charset="0"/>
              </a:rPr>
              <a:t>Negative numbers are converted to its 2's complement representation.</a:t>
            </a:r>
            <a:endParaRPr lang="en-US" dirty="0">
              <a:solidFill>
                <a:schemeClr val="tx1"/>
              </a:solidFill>
              <a:latin typeface="Arial" panose="020B0604020202020204" pitchFamily="34" charset="0"/>
              <a:cs typeface="Arial" panose="020B0604020202020204" pitchFamily="34" charset="0"/>
            </a:endParaRPr>
          </a:p>
          <a:p>
            <a:pPr marL="1371600" indent="-355600" fontAlgn="auto">
              <a:lnSpc>
                <a:spcPts val="3300"/>
              </a:lnSpc>
              <a:spcBef>
                <a:spcPts val="0"/>
              </a:spcBef>
              <a:spcAft>
                <a:spcPts val="1000"/>
              </a:spcAft>
              <a:buSzPct val="100000"/>
              <a:buFont typeface="Arial" panose="020B0604020202020204" pitchFamily="34" charset="0"/>
              <a:buChar cha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lang="en-US" dirty="0">
                <a:solidFill>
                  <a:schemeClr val="tx1"/>
                </a:solidFill>
                <a:latin typeface="Arial" panose="020B0604020202020204" pitchFamily="34" charset="0"/>
                <a:cs typeface="Arial" panose="020B0604020202020204" pitchFamily="34" charset="0"/>
              </a:rPr>
              <a:t>Short and long floating-point numbers are represented using 32, 64 or 80 bits, respectively.</a:t>
            </a:r>
            <a:endParaRPr lang="en-US"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Examples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pic>
        <p:nvPicPr>
          <p:cNvPr id="3" name="Picture 3"/>
          <p:cNvPicPr>
            <a:picLocks noChangeAspect="1"/>
          </p:cNvPicPr>
          <p:nvPr>
            <p:custDataLst>
              <p:tags r:id="rId1"/>
            </p:custDataLst>
          </p:nvPr>
        </p:nvPicPr>
        <p:blipFill>
          <a:blip r:embed="rId2"/>
          <a:srcRect l="667" r="48675" b="45502"/>
          <a:stretch>
            <a:fillRect/>
          </a:stretch>
        </p:blipFill>
        <p:spPr>
          <a:xfrm>
            <a:off x="702945" y="1568450"/>
            <a:ext cx="6083300" cy="4199255"/>
          </a:xfrm>
          <a:prstGeom prst="rect">
            <a:avLst/>
          </a:prstGeom>
          <a:ln>
            <a:solidFill>
              <a:srgbClr val="D1202F"/>
            </a:solidFill>
          </a:ln>
        </p:spPr>
      </p:pic>
      <p:pic>
        <p:nvPicPr>
          <p:cNvPr id="5" name="Picture 3"/>
          <p:cNvPicPr>
            <a:picLocks noChangeAspect="1"/>
          </p:cNvPicPr>
          <p:nvPr>
            <p:custDataLst>
              <p:tags r:id="rId3"/>
            </p:custDataLst>
          </p:nvPr>
        </p:nvPicPr>
        <p:blipFill>
          <a:blip r:embed="rId2"/>
          <a:srcRect l="3510" t="55455" r="72159" b="6615"/>
          <a:stretch>
            <a:fillRect/>
          </a:stretch>
        </p:blipFill>
        <p:spPr>
          <a:xfrm>
            <a:off x="7753985" y="1800225"/>
            <a:ext cx="3735070" cy="3736340"/>
          </a:xfrm>
          <a:prstGeom prst="rect">
            <a:avLst/>
          </a:prstGeom>
          <a:ln>
            <a:solidFill>
              <a:srgbClr val="D1202F"/>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1131252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Allocating Storage Space for Uninitialized Data</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45210"/>
            <a:ext cx="12193905" cy="258572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00000"/>
              </a:lnSpc>
              <a:spcBef>
                <a:spcPts val="0"/>
              </a:spcBef>
              <a:spcAft>
                <a:spcPts val="1000"/>
              </a:spcAft>
              <a:buSzPct val="200000"/>
              <a:buBlip>
                <a:blip r:embed="rId2"/>
              </a:buBlip>
            </a:pPr>
            <a:r>
              <a:rPr sz="3000" dirty="0">
                <a:latin typeface="Arial" panose="020B0604020202020204" pitchFamily="34" charset="0"/>
                <a:cs typeface="Arial" panose="020B0604020202020204" pitchFamily="34" charset="0"/>
              </a:rPr>
              <a:t>The reserve directives are used for reserving space for uninitialized data. The reserve directives take a single operand that specifies the number of units of space to be reserved. Each define directive has a related reserve directive.</a:t>
            </a:r>
            <a:endParaRPr sz="3000" dirty="0">
              <a:latin typeface="Arial" panose="020B0604020202020204" pitchFamily="34" charset="0"/>
              <a:cs typeface="Arial" panose="020B0604020202020204" pitchFamily="34" charset="0"/>
            </a:endParaRPr>
          </a:p>
          <a:p>
            <a:pPr marL="899795" indent="-539750" fontAlgn="auto">
              <a:lnSpc>
                <a:spcPct val="100000"/>
              </a:lnSpc>
              <a:spcBef>
                <a:spcPts val="0"/>
              </a:spcBef>
              <a:spcAft>
                <a:spcPts val="1000"/>
              </a:spcAft>
              <a:buSzPct val="200000"/>
              <a:buBlip>
                <a:blip r:embed="rId2"/>
              </a:buBlip>
            </a:pPr>
            <a:r>
              <a:rPr sz="3000" dirty="0">
                <a:latin typeface="Arial" panose="020B0604020202020204" pitchFamily="34" charset="0"/>
                <a:cs typeface="Arial" panose="020B0604020202020204" pitchFamily="34" charset="0"/>
              </a:rPr>
              <a:t>There are five basic forms of the reserve directive −</a:t>
            </a:r>
            <a:endParaRPr sz="3000" dirty="0">
              <a:latin typeface="Arial" panose="020B0604020202020204" pitchFamily="34" charset="0"/>
              <a:cs typeface="Arial" panose="020B0604020202020204" pitchFamily="34" charset="0"/>
            </a:endParaRPr>
          </a:p>
        </p:txBody>
      </p:sp>
      <p:pic>
        <p:nvPicPr>
          <p:cNvPr id="4" name="Picture 3"/>
          <p:cNvPicPr>
            <a:picLocks noChangeAspect="1"/>
          </p:cNvPicPr>
          <p:nvPr>
            <p:custDataLst>
              <p:tags r:id="rId3"/>
            </p:custDataLst>
          </p:nvPr>
        </p:nvPicPr>
        <p:blipFill>
          <a:blip r:embed="rId4"/>
          <a:srcRect l="8307" r="17048"/>
          <a:stretch>
            <a:fillRect/>
          </a:stretch>
        </p:blipFill>
        <p:spPr>
          <a:xfrm>
            <a:off x="3382645" y="3531235"/>
            <a:ext cx="5426710" cy="2790190"/>
          </a:xfrm>
          <a:prstGeom prst="rect">
            <a:avLst/>
          </a:prstGeom>
          <a:ln>
            <a:solidFill>
              <a:srgbClr val="D1202F"/>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Examples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pic>
        <p:nvPicPr>
          <p:cNvPr id="3" name="Content Placeholder 5"/>
          <p:cNvPicPr>
            <a:picLocks noChangeAspect="1"/>
          </p:cNvPicPr>
          <p:nvPr>
            <p:custDataLst>
              <p:tags r:id="rId1"/>
            </p:custDataLst>
          </p:nvPr>
        </p:nvPicPr>
        <p:blipFill>
          <a:blip r:embed="rId2"/>
          <a:srcRect l="1112" r="42703" b="40266"/>
          <a:stretch>
            <a:fillRect/>
          </a:stretch>
        </p:blipFill>
        <p:spPr>
          <a:xfrm>
            <a:off x="1454150" y="1685925"/>
            <a:ext cx="4810125" cy="3782695"/>
          </a:xfrm>
          <a:prstGeom prst="rect">
            <a:avLst/>
          </a:prstGeom>
          <a:ln>
            <a:solidFill>
              <a:srgbClr val="D1202F"/>
            </a:solidFill>
          </a:ln>
        </p:spPr>
      </p:pic>
      <p:pic>
        <p:nvPicPr>
          <p:cNvPr id="4" name="Content Placeholder 5"/>
          <p:cNvPicPr>
            <a:picLocks noChangeAspect="1"/>
          </p:cNvPicPr>
          <p:nvPr>
            <p:custDataLst>
              <p:tags r:id="rId3"/>
            </p:custDataLst>
          </p:nvPr>
        </p:nvPicPr>
        <p:blipFill>
          <a:blip r:embed="rId2"/>
          <a:srcRect l="3087" t="58990" r="63860"/>
          <a:stretch>
            <a:fillRect/>
          </a:stretch>
        </p:blipFill>
        <p:spPr>
          <a:xfrm>
            <a:off x="6940550" y="1835150"/>
            <a:ext cx="3797300" cy="3484880"/>
          </a:xfrm>
          <a:prstGeom prst="rect">
            <a:avLst/>
          </a:prstGeom>
          <a:ln>
            <a:solidFill>
              <a:srgbClr val="D1202F"/>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Multiple Definitions and Initializations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graphicFrame>
        <p:nvGraphicFramePr>
          <p:cNvPr id="2" name="表格 1"/>
          <p:cNvGraphicFramePr/>
          <p:nvPr>
            <p:custDataLst>
              <p:tags r:id="rId1"/>
            </p:custDataLst>
          </p:nvPr>
        </p:nvGraphicFramePr>
        <p:xfrm>
          <a:off x="2002790" y="2353310"/>
          <a:ext cx="8531860" cy="1280160"/>
        </p:xfrm>
        <a:graphic>
          <a:graphicData uri="http://schemas.openxmlformats.org/drawingml/2006/table">
            <a:tbl>
              <a:tblPr firstRow="1" bandRow="1">
                <a:tableStyleId>{C831E3FA-9F58-4114-9A53-2B1D743F1CD2}</a:tableStyleId>
              </a:tblPr>
              <a:tblGrid>
                <a:gridCol w="1562100"/>
                <a:gridCol w="1013460"/>
                <a:gridCol w="2078355"/>
                <a:gridCol w="3877945"/>
              </a:tblGrid>
              <a:tr h="426720">
                <a:tc>
                  <a:txBody>
                    <a:bodyPr/>
                    <a:p>
                      <a:pPr algn="ctr">
                        <a:buNone/>
                      </a:pPr>
                      <a:r>
                        <a:rPr lang="zh-CN" altLang="en-US" sz="2200">
                          <a:latin typeface="Times New Roman" panose="02020603050405020304" charset="0"/>
                          <a:cs typeface="Times New Roman" panose="02020603050405020304" charset="0"/>
                        </a:rPr>
                        <a:t>choice</a:t>
                      </a:r>
                      <a:endParaRPr lang="zh-CN" altLang="en-US" sz="2200">
                        <a:latin typeface="Times New Roman" panose="02020603050405020304" charset="0"/>
                        <a:cs typeface="Times New Roman" panose="02020603050405020304" charset="0"/>
                      </a:endParaRPr>
                    </a:p>
                  </a:txBody>
                  <a:tcPr anchor="ctr" anchorCtr="0">
                    <a:lnT w="3175">
                      <a:solidFill>
                        <a:srgbClr val="D1202F"/>
                      </a:solidFill>
                      <a:prstDash val="solid"/>
                    </a:lnT>
                    <a:solidFill>
                      <a:srgbClr val="F7D6D3"/>
                    </a:solidFill>
                  </a:tcPr>
                </a:tc>
                <a:tc>
                  <a:txBody>
                    <a:bodyPr/>
                    <a:p>
                      <a:pPr algn="ctr">
                        <a:buNone/>
                      </a:pPr>
                      <a:r>
                        <a:rPr lang="en-US" altLang="zh-CN" sz="2200">
                          <a:latin typeface="Times New Roman" panose="02020603050405020304" charset="0"/>
                          <a:cs typeface="Times New Roman" panose="02020603050405020304" charset="0"/>
                        </a:rPr>
                        <a:t>dd</a:t>
                      </a:r>
                      <a:endParaRPr lang="en-US" altLang="zh-CN" sz="2200">
                        <a:latin typeface="Times New Roman" panose="02020603050405020304" charset="0"/>
                        <a:cs typeface="Times New Roman" panose="02020603050405020304" charset="0"/>
                      </a:endParaRPr>
                    </a:p>
                  </a:txBody>
                  <a:tcPr anchor="ctr" anchorCtr="0">
                    <a:lnT w="3175">
                      <a:solidFill>
                        <a:srgbClr val="D1202F"/>
                      </a:solidFill>
                      <a:prstDash val="solid"/>
                    </a:lnT>
                    <a:solidFill>
                      <a:srgbClr val="F7D6D3"/>
                    </a:solidFill>
                  </a:tcPr>
                </a:tc>
                <a:tc>
                  <a:txBody>
                    <a:bodyPr/>
                    <a:p>
                      <a:pPr algn="ctr">
                        <a:buNone/>
                      </a:pPr>
                      <a:r>
                        <a:rPr lang="zh-CN" altLang="en-US" sz="2200">
                          <a:latin typeface="Times New Roman" panose="02020603050405020304" charset="0"/>
                          <a:cs typeface="Times New Roman" panose="02020603050405020304" charset="0"/>
                        </a:rPr>
                        <a:t>'Y'</a:t>
                      </a:r>
                      <a:endParaRPr lang="zh-CN" altLang="en-US" sz="2200">
                        <a:latin typeface="Times New Roman" panose="02020603050405020304" charset="0"/>
                        <a:cs typeface="Times New Roman" panose="02020603050405020304" charset="0"/>
                      </a:endParaRPr>
                    </a:p>
                  </a:txBody>
                  <a:tcPr anchor="ctr" anchorCtr="0">
                    <a:lnT w="3175">
                      <a:solidFill>
                        <a:srgbClr val="D1202F"/>
                      </a:solidFill>
                      <a:prstDash val="solid"/>
                    </a:lnT>
                    <a:solidFill>
                      <a:srgbClr val="F7D6D3"/>
                    </a:solidFill>
                  </a:tcPr>
                </a:tc>
                <a:tc>
                  <a:txBody>
                    <a:bodyPr/>
                    <a:p>
                      <a:pPr algn="ctr">
                        <a:buNone/>
                      </a:pPr>
                      <a:r>
                        <a:rPr lang="zh-CN" altLang="en-US" sz="2200">
                          <a:latin typeface="Times New Roman" panose="02020603050405020304" charset="0"/>
                          <a:cs typeface="Times New Roman" panose="02020603050405020304" charset="0"/>
                        </a:rPr>
                        <a:t>;</a:t>
                      </a:r>
                      <a:r>
                        <a:rPr lang="en-US" altLang="zh-CN" sz="2200">
                          <a:latin typeface="Times New Roman" panose="02020603050405020304" charset="0"/>
                          <a:cs typeface="Times New Roman" panose="02020603050405020304" charset="0"/>
                        </a:rPr>
                        <a:t> </a:t>
                      </a:r>
                      <a:r>
                        <a:rPr lang="zh-CN" altLang="en-US" sz="2200">
                          <a:latin typeface="Times New Roman" panose="02020603050405020304" charset="0"/>
                          <a:cs typeface="Times New Roman" panose="02020603050405020304" charset="0"/>
                        </a:rPr>
                        <a:t>ASCII of y = 79H</a:t>
                      </a:r>
                      <a:endParaRPr lang="zh-CN" altLang="en-US" sz="2200">
                        <a:latin typeface="Times New Roman" panose="02020603050405020304" charset="0"/>
                        <a:cs typeface="Times New Roman" panose="02020603050405020304" charset="0"/>
                      </a:endParaRPr>
                    </a:p>
                  </a:txBody>
                  <a:tcPr anchor="ctr" anchorCtr="0">
                    <a:lnT w="3175">
                      <a:solidFill>
                        <a:srgbClr val="D1202F"/>
                      </a:solidFill>
                      <a:prstDash val="solid"/>
                    </a:lnT>
                    <a:solidFill>
                      <a:srgbClr val="F7D6D3"/>
                    </a:solidFill>
                  </a:tcPr>
                </a:tc>
              </a:tr>
              <a:tr h="381000">
                <a:tc>
                  <a:txBody>
                    <a:bodyPr/>
                    <a:p>
                      <a:pPr algn="ctr">
                        <a:buNone/>
                      </a:pPr>
                      <a:r>
                        <a:rPr lang="zh-CN" altLang="en-US" sz="2200">
                          <a:latin typeface="Times New Roman" panose="02020603050405020304" charset="0"/>
                          <a:cs typeface="Times New Roman" panose="02020603050405020304" charset="0"/>
                        </a:rPr>
                        <a:t>number1</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en-US" altLang="zh-CN" sz="2200" dirty="0">
                          <a:solidFill>
                            <a:prstClr val="black"/>
                          </a:solidFill>
                          <a:latin typeface="Times New Roman" panose="02020603050405020304" charset="0"/>
                          <a:ea typeface="微软雅黑 Light" panose="020B0502040204020203" charset="-122"/>
                          <a:cs typeface="Times New Roman" panose="02020603050405020304" charset="0"/>
                          <a:sym typeface="+mn-ea"/>
                        </a:rPr>
                        <a:t>dw</a:t>
                      </a:r>
                      <a:endParaRPr lang="en-US" altLang="zh-CN" sz="2200" dirty="0">
                        <a:solidFill>
                          <a:prstClr val="black"/>
                        </a:solidFill>
                        <a:latin typeface="Times New Roman" panose="02020603050405020304" charset="0"/>
                        <a:ea typeface="微软雅黑 Light" panose="020B0502040204020203" charset="-122"/>
                        <a:cs typeface="Times New Roman" panose="02020603050405020304" charset="0"/>
                        <a:sym typeface="+mn-ea"/>
                      </a:endParaRPr>
                    </a:p>
                  </a:txBody>
                  <a:tcPr anchor="ctr" anchorCtr="0"/>
                </a:tc>
                <a:tc>
                  <a:txBody>
                    <a:bodyPr/>
                    <a:p>
                      <a:pPr algn="ctr">
                        <a:buNone/>
                      </a:pPr>
                      <a:r>
                        <a:rPr lang="en-US" altLang="zh-CN" sz="2200">
                          <a:latin typeface="Times New Roman" panose="02020603050405020304" charset="0"/>
                          <a:cs typeface="Times New Roman" panose="02020603050405020304" charset="0"/>
                        </a:rPr>
                        <a:t>12345</a:t>
                      </a:r>
                      <a:endParaRPr lang="en-US" altLang="zh-CN"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a:t>
                      </a:r>
                      <a:r>
                        <a:rPr lang="en-US" altLang="zh-CN" sz="2200">
                          <a:latin typeface="Times New Roman" panose="02020603050405020304" charset="0"/>
                          <a:cs typeface="Times New Roman" panose="02020603050405020304" charset="0"/>
                        </a:rPr>
                        <a:t> </a:t>
                      </a:r>
                      <a:r>
                        <a:rPr lang="zh-CN" altLang="en-US" sz="2200">
                          <a:latin typeface="Times New Roman" panose="02020603050405020304" charset="0"/>
                          <a:cs typeface="Times New Roman" panose="02020603050405020304" charset="0"/>
                        </a:rPr>
                        <a:t>12345D = 3039H</a:t>
                      </a:r>
                      <a:endParaRPr lang="zh-CN" altLang="en-US" sz="2200">
                        <a:latin typeface="Times New Roman" panose="02020603050405020304" charset="0"/>
                        <a:cs typeface="Times New Roman" panose="02020603050405020304" charset="0"/>
                      </a:endParaRPr>
                    </a:p>
                  </a:txBody>
                  <a:tcPr anchor="ctr" anchorCtr="0"/>
                </a:tc>
              </a:tr>
              <a:tr h="381000">
                <a:tc>
                  <a:txBody>
                    <a:bodyPr/>
                    <a:p>
                      <a:pPr algn="ctr">
                        <a:buNone/>
                      </a:pPr>
                      <a:r>
                        <a:rPr lang="zh-CN" altLang="en-US" sz="2200">
                          <a:latin typeface="Times New Roman" panose="02020603050405020304" charset="0"/>
                          <a:cs typeface="Times New Roman" panose="02020603050405020304" charset="0"/>
                        </a:rPr>
                        <a:t>number2</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en-US" altLang="zh-CN" sz="2200" dirty="0">
                          <a:solidFill>
                            <a:prstClr val="black"/>
                          </a:solidFill>
                          <a:latin typeface="Times New Roman" panose="02020603050405020304" charset="0"/>
                          <a:ea typeface="微软雅黑 Light" panose="020B0502040204020203" charset="-122"/>
                          <a:cs typeface="Times New Roman" panose="02020603050405020304" charset="0"/>
                          <a:sym typeface="+mn-ea"/>
                        </a:rPr>
                        <a:t>dd</a:t>
                      </a:r>
                      <a:endParaRPr lang="en-US" altLang="zh-CN" sz="2200" dirty="0">
                        <a:solidFill>
                          <a:prstClr val="black"/>
                        </a:solidFill>
                        <a:latin typeface="Times New Roman" panose="02020603050405020304" charset="0"/>
                        <a:ea typeface="微软雅黑 Light" panose="020B0502040204020203" charset="-122"/>
                        <a:cs typeface="Times New Roman" panose="02020603050405020304" charset="0"/>
                        <a:sym typeface="+mn-ea"/>
                      </a:endParaRPr>
                    </a:p>
                  </a:txBody>
                  <a:tcPr anchor="ctr" anchorCtr="0"/>
                </a:tc>
                <a:tc>
                  <a:txBody>
                    <a:bodyPr/>
                    <a:p>
                      <a:pPr algn="ctr">
                        <a:buNone/>
                      </a:pPr>
                      <a:r>
                        <a:rPr lang="en-US" altLang="zh-CN" sz="2200">
                          <a:latin typeface="Times New Roman" panose="02020603050405020304" charset="0"/>
                          <a:cs typeface="Times New Roman" panose="02020603050405020304" charset="0"/>
                        </a:rPr>
                        <a:t>12345679</a:t>
                      </a:r>
                      <a:endParaRPr lang="en-US" altLang="zh-CN"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a:t>
                      </a:r>
                      <a:r>
                        <a:rPr lang="en-US" altLang="zh-CN" sz="2200">
                          <a:latin typeface="Times New Roman" panose="02020603050405020304" charset="0"/>
                          <a:cs typeface="Times New Roman" panose="02020603050405020304" charset="0"/>
                        </a:rPr>
                        <a:t> </a:t>
                      </a:r>
                      <a:r>
                        <a:rPr lang="zh-CN" altLang="en-US" sz="2200">
                          <a:latin typeface="Times New Roman" panose="02020603050405020304" charset="0"/>
                          <a:cs typeface="Times New Roman" panose="02020603050405020304" charset="0"/>
                        </a:rPr>
                        <a:t>123456789D = 75BCD15H</a:t>
                      </a:r>
                      <a:endParaRPr lang="zh-CN" altLang="en-US" sz="2200">
                        <a:latin typeface="Times New Roman" panose="02020603050405020304" charset="0"/>
                        <a:cs typeface="Times New Roman" panose="02020603050405020304" charset="0"/>
                      </a:endParaRPr>
                    </a:p>
                  </a:txBody>
                  <a:tcPr anchor="ctr" anchorCtr="0"/>
                </a:tc>
              </a:tr>
            </a:tbl>
          </a:graphicData>
        </a:graphic>
      </p:graphicFrame>
      <p:sp>
        <p:nvSpPr>
          <p:cNvPr id="63491" name="Text Placeholder 63490" descr="7b0a202020202262756c6c6574223a20227b5c2263617465676f727949645c223a31303030362c5c2274656d706c61746549645c223a32303233313234377d220a7d0a"/>
          <p:cNvSpPr>
            <a:spLocks noGrp="1"/>
          </p:cNvSpPr>
          <p:nvPr>
            <p:custDataLst>
              <p:tags r:id="rId2"/>
            </p:custDataLst>
          </p:nvPr>
        </p:nvSpPr>
        <p:spPr>
          <a:xfrm>
            <a:off x="-103505" y="1045210"/>
            <a:ext cx="12193905" cy="114363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00000"/>
              </a:lnSpc>
              <a:spcBef>
                <a:spcPts val="0"/>
              </a:spcBef>
              <a:spcAft>
                <a:spcPts val="1000"/>
              </a:spcAft>
              <a:buSzPct val="200000"/>
              <a:buBlip>
                <a:blip r:embed="rId3"/>
              </a:buBlip>
            </a:pPr>
            <a:r>
              <a:rPr sz="3000" dirty="0">
                <a:latin typeface="Arial" panose="020B0604020202020204" pitchFamily="34" charset="0"/>
                <a:cs typeface="Arial" panose="020B0604020202020204" pitchFamily="34" charset="0"/>
              </a:rPr>
              <a:t>You can have multiple data definition statements in a program. For example −</a:t>
            </a:r>
            <a:endParaRPr sz="3000" dirty="0">
              <a:latin typeface="Arial" panose="020B0604020202020204" pitchFamily="34" charset="0"/>
              <a:cs typeface="Arial" panose="020B0604020202020204" pitchFamily="34" charset="0"/>
            </a:endParaRPr>
          </a:p>
        </p:txBody>
      </p:sp>
      <p:sp>
        <p:nvSpPr>
          <p:cNvPr id="3" name="Text Placeholder 63490" descr="7b0a202020202262756c6c6574223a20227b5c2263617465676f727949645c223a31303030362c5c2274656d706c61746549645c223a32303233313234377d220a7d0a"/>
          <p:cNvSpPr>
            <a:spLocks noGrp="1"/>
          </p:cNvSpPr>
          <p:nvPr>
            <p:custDataLst>
              <p:tags r:id="rId4"/>
            </p:custDataLst>
          </p:nvPr>
        </p:nvSpPr>
        <p:spPr>
          <a:xfrm>
            <a:off x="-103505" y="3917315"/>
            <a:ext cx="11257915" cy="114363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00000"/>
              </a:lnSpc>
              <a:spcBef>
                <a:spcPts val="0"/>
              </a:spcBef>
              <a:spcAft>
                <a:spcPts val="1000"/>
              </a:spcAft>
              <a:buSzPct val="200000"/>
              <a:buBlip>
                <a:blip r:embed="rId3"/>
              </a:buBlip>
            </a:pPr>
            <a:r>
              <a:rPr sz="3000" dirty="0">
                <a:latin typeface="Arial" panose="020B0604020202020204" pitchFamily="34" charset="0"/>
                <a:cs typeface="Arial" panose="020B0604020202020204" pitchFamily="34" charset="0"/>
              </a:rPr>
              <a:t>The assembler allocates contiguous memory for multiple variable definitions.</a:t>
            </a:r>
            <a:endParaRPr sz="3000"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Multiple Definitions and Initializations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905" y="1146175"/>
            <a:ext cx="12193905" cy="491045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10000"/>
              </a:lnSpc>
              <a:spcAft>
                <a:spcPts val="2500"/>
              </a:spcAft>
              <a:buSzPct val="200000"/>
              <a:buBlip>
                <a:blip r:embed="rId2"/>
              </a:buBlip>
            </a:pPr>
            <a:r>
              <a:rPr sz="3600" dirty="0">
                <a:latin typeface="Arial" panose="020B0604020202020204" pitchFamily="34" charset="0"/>
                <a:cs typeface="Arial" panose="020B0604020202020204" pitchFamily="34" charset="0"/>
              </a:rPr>
              <a:t>The TIMES directive allows multiple initializations to the same value. For example, an array named marks of size 9 can be defined and initialized to zero using the following statement −</a:t>
            </a:r>
            <a:endParaRPr lang="en-US" sz="3200" dirty="0">
              <a:latin typeface="Arial" panose="020B0604020202020204" pitchFamily="34" charset="0"/>
              <a:cs typeface="Arial" panose="020B0604020202020204" pitchFamily="34" charset="0"/>
            </a:endParaRPr>
          </a:p>
          <a:p>
            <a:pPr marL="1371600" indent="-406400" fontAlgn="auto">
              <a:lnSpc>
                <a:spcPct val="130000"/>
              </a:lnSpc>
              <a:spcBef>
                <a:spcPts val="0"/>
              </a:spcBef>
              <a:buSzPct val="100000"/>
              <a:buFont typeface="Arial" panose="020B0604020202020204" pitchFamily="34" charset="0"/>
              <a:buChar char="•"/>
              <a:extLst>
                <a:ext uri="{35155182-B16C-46BC-9424-99874614C6A1}">
                  <wpsdc:indentchars xmlns:wpsdc="http://www.wps.cn/officeDocument/2017/drawingmlCustomData" val="-100" checksum="2769181677"/>
                  <wpsdc:marlchars xmlns:wpsdc="http://www.wps.cn/officeDocument/2017/drawingmlCustomData" val="600" checksum="3581418924"/>
                </a:ext>
              </a:extLst>
            </a:pPr>
            <a:r>
              <a:rPr lang="en-US" sz="3200" b="1" dirty="0">
                <a:solidFill>
                  <a:srgbClr val="FF0000"/>
                </a:solidFill>
                <a:latin typeface="Arial" panose="020B0604020202020204" pitchFamily="34" charset="0"/>
                <a:cs typeface="Arial" panose="020B0604020202020204" pitchFamily="34" charset="0"/>
              </a:rPr>
              <a:t>marks  TIMES  9  DW  0</a:t>
            </a:r>
            <a:endParaRPr lang="en-US" sz="3200" b="1" dirty="0">
              <a:solidFill>
                <a:srgbClr val="FF0000"/>
              </a:solidFill>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Multiple Definitions and Initializations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905" y="1146175"/>
            <a:ext cx="11063605" cy="201485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10000"/>
              </a:lnSpc>
              <a:spcAft>
                <a:spcPts val="2500"/>
              </a:spcAft>
              <a:buSzPct val="200000"/>
              <a:buBlip>
                <a:blip r:embed="rId2"/>
              </a:buBlip>
            </a:pPr>
            <a:r>
              <a:rPr sz="3200" dirty="0">
                <a:latin typeface="Arial" panose="020B0604020202020204" pitchFamily="34" charset="0"/>
                <a:cs typeface="Arial" panose="020B0604020202020204" pitchFamily="34" charset="0"/>
              </a:rPr>
              <a:t>The TIMES directive is useful in defining arrays and tables. The following program displays 9 asterisks on the screen −</a:t>
            </a:r>
            <a:endParaRPr sz="3200" dirty="0">
              <a:latin typeface="Arial" panose="020B0604020202020204" pitchFamily="34" charset="0"/>
              <a:cs typeface="Arial" panose="020B0604020202020204" pitchFamily="34" charset="0"/>
            </a:endParaRPr>
          </a:p>
        </p:txBody>
      </p:sp>
      <p:pic>
        <p:nvPicPr>
          <p:cNvPr id="4" name="Picture 2"/>
          <p:cNvPicPr>
            <a:picLocks noChangeAspect="1"/>
          </p:cNvPicPr>
          <p:nvPr>
            <p:custDataLst>
              <p:tags r:id="rId3"/>
            </p:custDataLst>
          </p:nvPr>
        </p:nvPicPr>
        <p:blipFill>
          <a:blip r:embed="rId4"/>
          <a:srcRect r="74474" b="56165"/>
          <a:stretch>
            <a:fillRect/>
          </a:stretch>
        </p:blipFill>
        <p:spPr>
          <a:xfrm>
            <a:off x="3867150" y="2569845"/>
            <a:ext cx="3279140" cy="3351530"/>
          </a:xfrm>
          <a:prstGeom prst="rect">
            <a:avLst/>
          </a:prstGeom>
          <a:ln>
            <a:solidFill>
              <a:srgbClr val="D1202F"/>
            </a:solidFill>
          </a:ln>
        </p:spPr>
      </p:pic>
      <p:pic>
        <p:nvPicPr>
          <p:cNvPr id="6" name="Picture 2"/>
          <p:cNvPicPr>
            <a:picLocks noChangeAspect="1"/>
          </p:cNvPicPr>
          <p:nvPr>
            <p:custDataLst>
              <p:tags r:id="rId5"/>
            </p:custDataLst>
          </p:nvPr>
        </p:nvPicPr>
        <p:blipFill>
          <a:blip r:embed="rId4"/>
          <a:srcRect l="1141" t="43233" r="77875" b="8108"/>
          <a:stretch>
            <a:fillRect/>
          </a:stretch>
        </p:blipFill>
        <p:spPr>
          <a:xfrm>
            <a:off x="7612380" y="2396490"/>
            <a:ext cx="2679700" cy="3697605"/>
          </a:xfrm>
          <a:prstGeom prst="rect">
            <a:avLst/>
          </a:prstGeom>
          <a:ln>
            <a:solidFill>
              <a:srgbClr val="D1202F"/>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0"/>
            <a:ext cx="12192635" cy="6858000"/>
          </a:xfrm>
          <a:prstGeom prst="rect">
            <a:avLst/>
          </a:prstGeom>
          <a:noFill/>
          <a:ln w="9525">
            <a:noFill/>
          </a:ln>
        </p:spPr>
      </p:pic>
      <p:sp>
        <p:nvSpPr>
          <p:cNvPr id="3" name="矩形 2"/>
          <p:cNvSpPr/>
          <p:nvPr/>
        </p:nvSpPr>
        <p:spPr>
          <a:xfrm>
            <a:off x="0" y="-2"/>
            <a:ext cx="12191998" cy="6858002"/>
          </a:xfrm>
          <a:prstGeom prst="rect">
            <a:avLst/>
          </a:prstGeom>
          <a:solidFill>
            <a:sysClr val="window" lastClr="FFFFFF">
              <a:alpha val="91765"/>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 name="文本框 3"/>
          <p:cNvSpPr txBox="1"/>
          <p:nvPr/>
        </p:nvSpPr>
        <p:spPr>
          <a:xfrm>
            <a:off x="4278630" y="2934653"/>
            <a:ext cx="7913370" cy="988695"/>
          </a:xfrm>
          <a:prstGeom prst="rect">
            <a:avLst/>
          </a:prstGeom>
          <a:noFill/>
        </p:spPr>
        <p:txBody>
          <a:bodyPr wrap="square" rtlCol="0">
            <a:spAutoFit/>
          </a:bodyPr>
          <a:lstStyle/>
          <a:p>
            <a:pPr algn="ctr">
              <a:lnSpc>
                <a:spcPts val="7000"/>
              </a:lnSpc>
              <a:spcBef>
                <a:spcPts val="600"/>
              </a:spcBef>
            </a:pPr>
            <a:r>
              <a:rPr sz="5500" dirty="0">
                <a:solidFill>
                  <a:srgbClr val="09DEE9">
                    <a:lumMod val="75000"/>
                  </a:srgbClr>
                </a:solidFill>
                <a:latin typeface="Arial Black" panose="020B0A04020102020204" charset="0"/>
                <a:ea typeface="微软雅黑 Light" panose="020B0502040204020203" charset="-122"/>
                <a:cs typeface="Arial Black" panose="020B0A04020102020204" charset="0"/>
                <a:sym typeface="+mn-lt"/>
              </a:rPr>
              <a:t>Addressing Modes</a:t>
            </a:r>
            <a:endParaRPr sz="5500" dirty="0">
              <a:solidFill>
                <a:srgbClr val="09DEE9">
                  <a:lumMod val="75000"/>
                </a:srgbClr>
              </a:solidFill>
              <a:latin typeface="Arial Black" panose="020B0A04020102020204" charset="0"/>
              <a:ea typeface="微软雅黑 Light" panose="020B0502040204020203" charset="-122"/>
              <a:cs typeface="Arial Black" panose="020B0A04020102020204" charset="0"/>
              <a:sym typeface="+mn-lt"/>
            </a:endParaRPr>
          </a:p>
        </p:txBody>
      </p:sp>
      <p:sp>
        <p:nvSpPr>
          <p:cNvPr id="5"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E7442A-BA00-4274-AC47-95D95C23D1C8}" type="datetimeFigureOut">
              <a:rPr lang="zh-CN" altLang="en-US" smtClean="0">
                <a:solidFill>
                  <a:prstClr val="black"/>
                </a:solidFill>
                <a:latin typeface="Segoe UI" panose="020B0502040204020203"/>
                <a:ea typeface="微软雅黑 Light" panose="020B0502040204020203" charset="-122"/>
              </a:rPr>
            </a:fld>
            <a:endParaRPr lang="zh-CN" altLang="en-US">
              <a:solidFill>
                <a:prstClr val="black"/>
              </a:solidFill>
              <a:latin typeface="Segoe UI" panose="020B0502040204020203"/>
              <a:ea typeface="微软雅黑 Light" panose="020B0502040204020203" charset="-122"/>
            </a:endParaRPr>
          </a:p>
        </p:txBody>
      </p:sp>
      <p:sp>
        <p:nvSpPr>
          <p:cNvPr id="6" name="矩形 5"/>
          <p:cNvSpPr/>
          <p:nvPr>
            <p:custDataLst>
              <p:tags r:id="rId3"/>
            </p:custDataLst>
          </p:nvPr>
        </p:nvSpPr>
        <p:spPr>
          <a:xfrm>
            <a:off x="707653" y="-2"/>
            <a:ext cx="3391877" cy="6858002"/>
          </a:xfrm>
          <a:prstGeom prst="rect">
            <a:avLst/>
          </a:prstGeom>
          <a:solidFill>
            <a:srgbClr val="07A7AF">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7"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r>
              <a:rPr lang="en-US" altLang="zh-CN" dirty="0">
                <a:solidFill>
                  <a:prstClr val="white"/>
                </a:solidFill>
                <a:latin typeface="Segoe UI" panose="020B0502040204020203"/>
                <a:ea typeface="微软雅黑 Light" panose="020B0502040204020203" charset="-122"/>
              </a:rPr>
              <a:t>02</a:t>
            </a:r>
            <a:endParaRPr lang="zh-CN" altLang="en-US" dirty="0">
              <a:solidFill>
                <a:prstClr val="white"/>
              </a:solidFill>
              <a:latin typeface="Segoe UI" panose="020B0502040204020203"/>
              <a:ea typeface="微软雅黑 Light" panose="020B0502040204020203" charset="-122"/>
            </a:endParaRPr>
          </a:p>
        </p:txBody>
      </p:sp>
      <p:sp>
        <p:nvSpPr>
          <p:cNvPr id="8"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r>
              <a:rPr lang="en-US" altLang="zh-CN" dirty="0">
                <a:solidFill>
                  <a:prstClr val="white"/>
                </a:solidFill>
                <a:latin typeface="Segoe UI" panose="020B0502040204020203"/>
                <a:ea typeface="微软雅黑 Light" panose="020B0502040204020203" charset="-122"/>
              </a:rPr>
              <a:t>Part Two</a:t>
            </a:r>
            <a:endParaRPr lang="en-US" altLang="zh-CN" dirty="0">
              <a:solidFill>
                <a:prstClr val="white"/>
              </a:solidFill>
              <a:latin typeface="Segoe UI" panose="020B0502040204020203"/>
              <a:ea typeface="微软雅黑 Light" panose="020B0502040204020203" charset="-122"/>
            </a:endParaRPr>
          </a:p>
        </p:txBody>
      </p:sp>
      <p:grpSp>
        <p:nvGrpSpPr>
          <p:cNvPr id="9" name="组合 8"/>
          <p:cNvGrpSpPr/>
          <p:nvPr/>
        </p:nvGrpSpPr>
        <p:grpSpPr>
          <a:xfrm>
            <a:off x="1952199" y="2121506"/>
            <a:ext cx="658709" cy="199812"/>
            <a:chOff x="4510429" y="6007426"/>
            <a:chExt cx="658709" cy="199812"/>
          </a:xfrm>
        </p:grpSpPr>
        <p:sp>
          <p:nvSpPr>
            <p:cNvPr id="10" name="L 形 9"/>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1" name="L 形 10"/>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2" name="L 形 11"/>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3" name="直角三角形 12"/>
            <p:cNvSpPr/>
            <p:nvPr userDrawn="1">
              <p:custDataLst>
                <p:tags r:id="rId9"/>
              </p:custDataLst>
            </p:nvPr>
          </p:nvSpPr>
          <p:spPr>
            <a:xfrm rot="13500000">
              <a:off x="4510429" y="6007426"/>
              <a:ext cx="199812" cy="199812"/>
            </a:xfrm>
            <a:prstGeom prst="rtTriangle">
              <a:avLst/>
            </a:prstGeom>
            <a:solidFill>
              <a:srgbClr val="06DCA9">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14" name="矩形 13"/>
          <p:cNvSpPr/>
          <p:nvPr>
            <p:custDataLst>
              <p:tags r:id="rId10"/>
            </p:custDataLst>
          </p:nvPr>
        </p:nvSpPr>
        <p:spPr>
          <a:xfrm>
            <a:off x="545426"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5" name="矩形 14"/>
          <p:cNvSpPr/>
          <p:nvPr>
            <p:custDataLst>
              <p:tags r:id="rId11"/>
            </p:custDataLst>
          </p:nvPr>
        </p:nvSpPr>
        <p:spPr>
          <a:xfrm flipV="1">
            <a:off x="4158103"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Addressing Modes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264795" y="1276350"/>
            <a:ext cx="1186942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71500">
              <a:lnSpc>
                <a:spcPts val="3300"/>
              </a:lnSpc>
              <a:spcBef>
                <a:spcPts val="0"/>
              </a:spcBef>
              <a:spcAft>
                <a:spcPts val="1000"/>
              </a:spcAft>
              <a:buSzPct val="200000"/>
              <a:buFontTx/>
              <a:buBlip>
                <a:blip r:embed="rId2"/>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Addressing modes, put simply, are the different conventions available by which an assembly instruction can access registers or other memory. For example, the instruction:</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1259840" indent="-609600">
              <a:lnSpc>
                <a:spcPts val="3600"/>
              </a:lnSpc>
              <a:spcBef>
                <a:spcPts val="0"/>
              </a:spcBef>
              <a:buSzPct val="100000"/>
              <a:buFont typeface="Arial" panose="020B0604020202020204" pitchFamily="34" charset="0"/>
              <a:buChar char="•"/>
              <a:extLst>
                <a:ext uri="{35155182-B16C-46BC-9424-99874614C6A1}">
                  <wpsdc:indentchars xmlns:wpsdc="http://www.wps.cn/officeDocument/2017/drawingmlCustomData" val="-150" checksum="3117762872"/>
                </a:ext>
              </a:extLst>
            </a:pPr>
            <a:r>
              <a:rPr lang="en-US" altLang="zh-CN" sz="3200" dirty="0">
                <a:solidFill>
                  <a:srgbClr val="FF0000"/>
                </a:solidFill>
                <a:latin typeface="Arial" panose="020B0604020202020204" pitchFamily="34" charset="0"/>
                <a:ea typeface="微软雅黑 Light" panose="020B0502040204020203" charset="-122"/>
                <a:cs typeface="Arial" panose="020B0604020202020204" pitchFamily="34" charset="0"/>
                <a:sym typeface="+mn-ea"/>
              </a:rPr>
              <a:t>mov    rax, 0</a:t>
            </a:r>
            <a:endParaRPr lang="en-US" altLang="zh-CN" sz="3200" dirty="0">
              <a:solidFill>
                <a:srgbClr val="FF0000"/>
              </a:solidFill>
              <a:latin typeface="Arial" panose="020B0604020202020204" pitchFamily="34" charset="0"/>
              <a:ea typeface="微软雅黑 Light" panose="020B0502040204020203" charset="-122"/>
              <a:cs typeface="Arial" panose="020B0604020202020204" pitchFamily="34" charset="0"/>
              <a:sym typeface="+mn-ea"/>
            </a:endParaRPr>
          </a:p>
          <a:p>
            <a:pPr marL="571500" indent="-571500">
              <a:lnSpc>
                <a:spcPts val="4000"/>
              </a:lnSpc>
              <a:spcBef>
                <a:spcPts val="1000"/>
              </a:spcBef>
              <a:spcAft>
                <a:spcPts val="1500"/>
              </a:spcAft>
              <a:buSzPct val="200000"/>
              <a:buFontTx/>
              <a:buBlip>
                <a:blip r:embed="rId2"/>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Is what's known as an immediate addressing mode. This is because the operand has a constant value.</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Addressing Modes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120140"/>
            <a:ext cx="6129655" cy="516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In contrast, the instruction:</a:t>
            </a: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1259840" indent="-533400">
              <a:lnSpc>
                <a:spcPts val="3300"/>
              </a:lnSpc>
              <a:spcBef>
                <a:spcPts val="0"/>
              </a:spcBef>
              <a:spcAft>
                <a:spcPts val="0"/>
              </a:spcAft>
              <a:buSzPct val="100000"/>
              <a:buFont typeface="Arial" panose="020B0604020202020204" pitchFamily="34" charset="0"/>
              <a:buChar char="•"/>
              <a:extLst>
                <a:ext uri="{35155182-B16C-46BC-9424-99874614C6A1}">
                  <wpsdc:indentchars xmlns:wpsdc="http://www.wps.cn/officeDocument/2017/drawingmlCustomData" val="-150" checksum="656641676"/>
                </a:ext>
              </a:extLst>
            </a:pPr>
            <a:r>
              <a:rPr lang="en-US" altLang="zh-CN" sz="2800" dirty="0">
                <a:solidFill>
                  <a:srgbClr val="FF0000"/>
                </a:solidFill>
                <a:latin typeface="Arial" panose="020B0604020202020204" pitchFamily="34" charset="0"/>
                <a:ea typeface="微软雅黑 Light" panose="020B0502040204020203" charset="-122"/>
                <a:cs typeface="Arial" panose="020B0604020202020204" pitchFamily="34" charset="0"/>
                <a:sym typeface="+mn-ea"/>
              </a:rPr>
              <a:t>mov    rax, rbx</a:t>
            </a:r>
            <a:endParaRPr lang="en-US" altLang="zh-CN" sz="2800" dirty="0">
              <a:solidFill>
                <a:srgbClr val="FF0000"/>
              </a:solidFill>
              <a:latin typeface="Arial" panose="020B0604020202020204" pitchFamily="34" charset="0"/>
              <a:ea typeface="微软雅黑 Light" panose="020B0502040204020203" charset="-122"/>
              <a:cs typeface="Arial" panose="020B0604020202020204" pitchFamily="34" charset="0"/>
              <a:sym typeface="+mn-ea"/>
            </a:endParaRPr>
          </a:p>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Is simply known as register addressing, for obvious reasons.</a:t>
            </a: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We can also do what is known as indirect register addressing:</a:t>
            </a: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1259840" indent="-533400">
              <a:lnSpc>
                <a:spcPts val="3300"/>
              </a:lnSpc>
              <a:spcBef>
                <a:spcPts val="0"/>
              </a:spcBef>
              <a:spcAft>
                <a:spcPts val="0"/>
              </a:spcAft>
              <a:buSzPct val="100000"/>
              <a:buFont typeface="Arial" panose="020B0604020202020204" pitchFamily="34" charset="0"/>
              <a:buChar char="•"/>
              <a:extLst>
                <a:ext uri="{35155182-B16C-46BC-9424-99874614C6A1}">
                  <wpsdc:indentchars xmlns:wpsdc="http://www.wps.cn/officeDocument/2017/drawingmlCustomData" val="-150" checksum="656641676"/>
                </a:ext>
              </a:extLst>
            </a:pPr>
            <a:r>
              <a:rPr lang="en-US" altLang="zh-CN" sz="2800" dirty="0">
                <a:solidFill>
                  <a:srgbClr val="FF0000"/>
                </a:solidFill>
                <a:latin typeface="Arial" panose="020B0604020202020204" pitchFamily="34" charset="0"/>
                <a:ea typeface="微软雅黑 Light" panose="020B0502040204020203" charset="-122"/>
                <a:cs typeface="Arial" panose="020B0604020202020204" pitchFamily="34" charset="0"/>
                <a:sym typeface="+mn-ea"/>
              </a:rPr>
              <a:t>mov    rax, [rbx]</a:t>
            </a:r>
            <a:endParaRPr lang="en-US" altLang="zh-CN" sz="2800" dirty="0">
              <a:solidFill>
                <a:srgbClr val="FF0000"/>
              </a:solidFill>
              <a:latin typeface="Arial" panose="020B0604020202020204" pitchFamily="34" charset="0"/>
              <a:ea typeface="微软雅黑 Light" panose="020B0502040204020203" charset="-122"/>
              <a:cs typeface="Arial" panose="020B0604020202020204" pitchFamily="34" charset="0"/>
              <a:sym typeface="+mn-ea"/>
            </a:endParaRPr>
          </a:p>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As we can see, the memory that was located by first dereferencing the address that was stored in rbx was then moved to rax as a result of the operation.</a:t>
            </a: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grpSp>
        <p:nvGrpSpPr>
          <p:cNvPr id="7" name="组合 6"/>
          <p:cNvGrpSpPr/>
          <p:nvPr/>
        </p:nvGrpSpPr>
        <p:grpSpPr>
          <a:xfrm>
            <a:off x="6678930" y="1770380"/>
            <a:ext cx="5073650" cy="3524885"/>
            <a:chOff x="10518" y="2588"/>
            <a:chExt cx="7990" cy="5551"/>
          </a:xfrm>
        </p:grpSpPr>
        <p:pic>
          <p:nvPicPr>
            <p:cNvPr id="5" name="Content Placeholder 1"/>
            <p:cNvPicPr>
              <a:picLocks noChangeAspect="1"/>
            </p:cNvPicPr>
            <p:nvPr>
              <p:custDataLst>
                <p:tags r:id="rId3"/>
              </p:custDataLst>
            </p:nvPr>
          </p:nvPicPr>
          <p:blipFill>
            <a:blip r:embed="rId4"/>
            <a:srcRect l="19566" t="13418" r="21166" b="18277"/>
            <a:stretch>
              <a:fillRect/>
            </a:stretch>
          </p:blipFill>
          <p:spPr>
            <a:xfrm>
              <a:off x="10609" y="3327"/>
              <a:ext cx="7810" cy="3676"/>
            </a:xfrm>
            <a:prstGeom prst="rect">
              <a:avLst/>
            </a:prstGeom>
            <a:ln>
              <a:solidFill>
                <a:srgbClr val="00B0F0"/>
              </a:solidFill>
            </a:ln>
          </p:spPr>
        </p:pic>
        <p:sp>
          <p:nvSpPr>
            <p:cNvPr id="3" name="文本框 2"/>
            <p:cNvSpPr txBox="1"/>
            <p:nvPr/>
          </p:nvSpPr>
          <p:spPr>
            <a:xfrm>
              <a:off x="10518" y="2588"/>
              <a:ext cx="7991" cy="580"/>
            </a:xfrm>
            <a:prstGeom prst="rect">
              <a:avLst/>
            </a:prstGeom>
            <a:noFill/>
          </p:spPr>
          <p:txBody>
            <a:bodyPr wrap="square" rtlCol="0">
              <a:spAutoFit/>
            </a:bodyPr>
            <a:p>
              <a:r>
                <a:rPr lang="en-US" altLang="zh-CN" b="1">
                  <a:solidFill>
                    <a:srgbClr val="FF0000"/>
                  </a:solidFill>
                  <a:latin typeface="Times New Roman" panose="02020603050405020304" charset="0"/>
                  <a:cs typeface="Times New Roman" panose="02020603050405020304" charset="0"/>
                </a:rPr>
                <a:t>Which basically results in the following operation.</a:t>
              </a:r>
              <a:endParaRPr lang="en-US" altLang="zh-CN" b="1">
                <a:solidFill>
                  <a:srgbClr val="FF0000"/>
                </a:solidFill>
                <a:latin typeface="Times New Roman" panose="02020603050405020304" charset="0"/>
                <a:cs typeface="Times New Roman" panose="02020603050405020304" charset="0"/>
              </a:endParaRPr>
            </a:p>
          </p:txBody>
        </p:sp>
        <p:sp>
          <p:nvSpPr>
            <p:cNvPr id="6" name="文本框 5"/>
            <p:cNvSpPr txBox="1"/>
            <p:nvPr>
              <p:custDataLst>
                <p:tags r:id="rId5"/>
              </p:custDataLst>
            </p:nvPr>
          </p:nvSpPr>
          <p:spPr>
            <a:xfrm>
              <a:off x="10609" y="7123"/>
              <a:ext cx="7810" cy="1016"/>
            </a:xfrm>
            <a:prstGeom prst="rect">
              <a:avLst/>
            </a:prstGeom>
            <a:noFill/>
          </p:spPr>
          <p:txBody>
            <a:bodyPr wrap="square" rtlCol="0">
              <a:spAutoFit/>
            </a:bodyPr>
            <a:p>
              <a:r>
                <a:rPr lang="en-US" altLang="zh-CN" i="1">
                  <a:solidFill>
                    <a:srgbClr val="FF0000"/>
                  </a:solidFill>
                  <a:latin typeface="Times New Roman" panose="02020603050405020304" charset="0"/>
                  <a:cs typeface="Times New Roman" panose="02020603050405020304" charset="0"/>
                </a:rPr>
                <a:t>Figure: Illustration of what happens after an indirect address operation.</a:t>
              </a:r>
              <a:endParaRPr lang="en-US" altLang="zh-CN" i="1">
                <a:solidFill>
                  <a:srgbClr val="FF0000"/>
                </a:solidFill>
                <a:latin typeface="Times New Roman" panose="02020603050405020304" charset="0"/>
                <a:cs typeface="Times New Roman" panose="0202060305040502030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568515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Overview</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charset="-122"/>
              <a:cs typeface="+mn-cs"/>
            </a:endParaRPr>
          </a:p>
        </p:txBody>
      </p:sp>
      <p:grpSp>
        <p:nvGrpSpPr>
          <p:cNvPr id="3" name="组合 2"/>
          <p:cNvGrpSpPr/>
          <p:nvPr/>
        </p:nvGrpSpPr>
        <p:grpSpPr>
          <a:xfrm rot="0">
            <a:off x="1424940" y="1876425"/>
            <a:ext cx="4282440" cy="1278890"/>
            <a:chOff x="1726" y="2132"/>
            <a:chExt cx="6744" cy="2014"/>
          </a:xfrm>
        </p:grpSpPr>
        <p:sp>
          <p:nvSpPr>
            <p:cNvPr id="9" name="圆角矩形 6"/>
            <p:cNvSpPr/>
            <p:nvPr>
              <p:custDataLst>
                <p:tags r:id="rId1"/>
              </p:custDataLst>
            </p:nvPr>
          </p:nvSpPr>
          <p:spPr>
            <a:xfrm>
              <a:off x="2238" y="2251"/>
              <a:ext cx="6232" cy="1776"/>
            </a:xfrm>
            <a:prstGeom prst="roundRect">
              <a:avLst>
                <a:gd name="adj" fmla="val 50000"/>
              </a:avLst>
            </a:prstGeom>
            <a:solidFill>
              <a:srgbClr val="FF433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5" name="椭圆 14"/>
            <p:cNvSpPr/>
            <p:nvPr>
              <p:custDataLst>
                <p:tags r:id="rId2"/>
              </p:custDataLst>
            </p:nvPr>
          </p:nvSpPr>
          <p:spPr>
            <a:xfrm>
              <a:off x="1726" y="2132"/>
              <a:ext cx="2014" cy="2014"/>
            </a:xfrm>
            <a:prstGeom prst="ellipse">
              <a:avLst/>
            </a:prstGeom>
            <a:solidFill>
              <a:srgbClr val="E80A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1" name="椭圆 20"/>
            <p:cNvSpPr/>
            <p:nvPr>
              <p:custDataLst>
                <p:tags r:id="rId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7" name="文本框 26"/>
            <p:cNvSpPr txBox="1"/>
            <p:nvPr>
              <p:custDataLst>
                <p:tags r:id="rId4"/>
              </p:custDataLst>
            </p:nvPr>
          </p:nvSpPr>
          <p:spPr>
            <a:xfrm>
              <a:off x="2134" y="2665"/>
              <a:ext cx="1199" cy="949"/>
            </a:xfrm>
            <a:prstGeom prst="rect">
              <a:avLst/>
            </a:prstGeom>
            <a:noFill/>
          </p:spPr>
          <p:txBody>
            <a:bodyPr wrap="square" bIns="0" rtlCol="0" anchor="ctr" anchorCtr="0">
              <a:normAutofit fontScale="80000" lnSpcReduction="100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rPr>
                <a:t>01</a:t>
              </a:r>
              <a:endPar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28" name="文本框 27"/>
            <p:cNvSpPr txBox="1"/>
            <p:nvPr>
              <p:custDataLst>
                <p:tags r:id="rId5"/>
              </p:custDataLst>
            </p:nvPr>
          </p:nvSpPr>
          <p:spPr>
            <a:xfrm>
              <a:off x="3741" y="2281"/>
              <a:ext cx="4672"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500" b="0" i="0" u="none" strike="noStrike"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Variables</a:t>
              </a:r>
              <a:endParaRPr kumimoji="0" lang="en-US" altLang="zh-CN" sz="2500" b="0" i="0" u="none" strike="noStrike"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29" name="组合 28"/>
          <p:cNvGrpSpPr/>
          <p:nvPr/>
        </p:nvGrpSpPr>
        <p:grpSpPr>
          <a:xfrm rot="0">
            <a:off x="1424940" y="3931920"/>
            <a:ext cx="4282440" cy="1278890"/>
            <a:chOff x="1725" y="4834"/>
            <a:chExt cx="6744" cy="2014"/>
          </a:xfrm>
        </p:grpSpPr>
        <p:sp>
          <p:nvSpPr>
            <p:cNvPr id="30" name="圆角矩形 11"/>
            <p:cNvSpPr/>
            <p:nvPr>
              <p:custDataLst>
                <p:tags r:id="rId6"/>
              </p:custDataLst>
            </p:nvPr>
          </p:nvSpPr>
          <p:spPr>
            <a:xfrm>
              <a:off x="2237" y="4953"/>
              <a:ext cx="6232" cy="1776"/>
            </a:xfrm>
            <a:prstGeom prst="roundRect">
              <a:avLst>
                <a:gd name="adj" fmla="val 50000"/>
              </a:avLst>
            </a:prstGeom>
            <a:solidFill>
              <a:srgbClr val="20E4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1" name="椭圆 30"/>
            <p:cNvSpPr/>
            <p:nvPr>
              <p:custDataLst>
                <p:tags r:id="rId7"/>
              </p:custDataLst>
            </p:nvPr>
          </p:nvSpPr>
          <p:spPr>
            <a:xfrm>
              <a:off x="1725" y="4834"/>
              <a:ext cx="2014" cy="2014"/>
            </a:xfrm>
            <a:prstGeom prst="ellipse">
              <a:avLst/>
            </a:prstGeom>
            <a:solidFill>
              <a:srgbClr val="05BE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2" name="椭圆 31"/>
            <p:cNvSpPr/>
            <p:nvPr>
              <p:custDataLst>
                <p:tags r:id="rId8"/>
              </p:custDataLst>
            </p:nvPr>
          </p:nvSpPr>
          <p:spPr>
            <a:xfrm>
              <a:off x="1864" y="4973"/>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3" name="文本框 32"/>
            <p:cNvSpPr txBox="1"/>
            <p:nvPr>
              <p:custDataLst>
                <p:tags r:id="rId9"/>
              </p:custDataLst>
            </p:nvPr>
          </p:nvSpPr>
          <p:spPr>
            <a:xfrm>
              <a:off x="2072" y="5367"/>
              <a:ext cx="1320" cy="949"/>
            </a:xfrm>
            <a:prstGeom prst="rect">
              <a:avLst/>
            </a:prstGeom>
            <a:noFill/>
          </p:spPr>
          <p:txBody>
            <a:bodyPr wrap="square" bIns="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300" normalizeH="0" baseline="0" noProof="0">
                  <a:ln>
                    <a:noFill/>
                  </a:ln>
                  <a:solidFill>
                    <a:srgbClr val="05BECE"/>
                  </a:solidFill>
                  <a:effectLst/>
                  <a:uLnTx/>
                  <a:uFillTx/>
                  <a:latin typeface="Arial Black" panose="020B0A04020102020204" charset="0"/>
                  <a:ea typeface="思源黑体 CN Bold" panose="020B0800000000000000" charset="-122"/>
                  <a:cs typeface="Arial Black" panose="020B0A04020102020204" charset="0"/>
                </a:rPr>
                <a:t>02</a:t>
              </a:r>
              <a:endParaRPr kumimoji="0" lang="en-US" altLang="zh-CN" sz="3200" b="0" i="0" u="none" strike="noStrike" kern="0" cap="none" spc="300" normalizeH="0" baseline="0" noProof="0">
                <a:ln>
                  <a:noFill/>
                </a:ln>
                <a:solidFill>
                  <a:srgbClr val="05BECE"/>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39" name="文本框 38"/>
            <p:cNvSpPr txBox="1"/>
            <p:nvPr>
              <p:custDataLst>
                <p:tags r:id="rId10"/>
              </p:custDataLst>
            </p:nvPr>
          </p:nvSpPr>
          <p:spPr>
            <a:xfrm>
              <a:off x="3900" y="5003"/>
              <a:ext cx="4129" cy="1741"/>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5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Addressing Modes</a:t>
              </a:r>
              <a:endParaRPr kumimoji="0" lang="en-US" altLang="zh-CN" sz="25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44" name="组合 43"/>
          <p:cNvGrpSpPr/>
          <p:nvPr/>
        </p:nvGrpSpPr>
        <p:grpSpPr>
          <a:xfrm rot="0">
            <a:off x="6483350" y="1876425"/>
            <a:ext cx="4282440" cy="1278890"/>
            <a:chOff x="1724" y="7536"/>
            <a:chExt cx="6744" cy="2014"/>
          </a:xfrm>
        </p:grpSpPr>
        <p:sp>
          <p:nvSpPr>
            <p:cNvPr id="46" name="圆角矩形 59"/>
            <p:cNvSpPr/>
            <p:nvPr>
              <p:custDataLst>
                <p:tags r:id="rId11"/>
              </p:custDataLst>
            </p:nvPr>
          </p:nvSpPr>
          <p:spPr>
            <a:xfrm>
              <a:off x="2236" y="7655"/>
              <a:ext cx="6232" cy="1776"/>
            </a:xfrm>
            <a:prstGeom prst="roundRect">
              <a:avLst>
                <a:gd name="adj" fmla="val 50000"/>
              </a:avLst>
            </a:prstGeom>
            <a:solidFill>
              <a:srgbClr val="A728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47" name="椭圆 46"/>
            <p:cNvSpPr/>
            <p:nvPr>
              <p:custDataLst>
                <p:tags r:id="rId12"/>
              </p:custDataLst>
            </p:nvPr>
          </p:nvSpPr>
          <p:spPr>
            <a:xfrm>
              <a:off x="1724" y="7536"/>
              <a:ext cx="2014" cy="2014"/>
            </a:xfrm>
            <a:prstGeom prst="ellipse">
              <a:avLst/>
            </a:prstGeom>
            <a:solidFill>
              <a:srgbClr val="811F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48" name="椭圆 47"/>
            <p:cNvSpPr/>
            <p:nvPr>
              <p:custDataLst>
                <p:tags r:id="rId13"/>
              </p:custDataLst>
            </p:nvPr>
          </p:nvSpPr>
          <p:spPr>
            <a:xfrm>
              <a:off x="1863" y="7675"/>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49" name="文本框 48"/>
            <p:cNvSpPr txBox="1"/>
            <p:nvPr>
              <p:custDataLst>
                <p:tags r:id="rId14"/>
              </p:custDataLst>
            </p:nvPr>
          </p:nvSpPr>
          <p:spPr>
            <a:xfrm>
              <a:off x="2071" y="8069"/>
              <a:ext cx="1320" cy="949"/>
            </a:xfrm>
            <a:prstGeom prst="rect">
              <a:avLst/>
            </a:prstGeom>
            <a:noFill/>
          </p:spPr>
          <p:txBody>
            <a:bodyPr wrap="square" bIns="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300" normalizeH="0" baseline="0" noProof="0">
                  <a:ln>
                    <a:noFill/>
                  </a:ln>
                  <a:solidFill>
                    <a:srgbClr val="811F96"/>
                  </a:solidFill>
                  <a:effectLst/>
                  <a:uLnTx/>
                  <a:uFillTx/>
                  <a:latin typeface="Arial Black" panose="020B0A04020102020204" charset="0"/>
                  <a:ea typeface="思源黑体 CN Bold" panose="020B0800000000000000" charset="-122"/>
                  <a:cs typeface="Arial Black" panose="020B0A04020102020204" charset="0"/>
                </a:rPr>
                <a:t>03</a:t>
              </a:r>
              <a:endParaRPr kumimoji="0" lang="en-US" altLang="zh-CN" sz="3200" b="0" i="0" u="none" strike="noStrike" kern="0" cap="none" spc="300" normalizeH="0" baseline="0" noProof="0">
                <a:ln>
                  <a:noFill/>
                </a:ln>
                <a:solidFill>
                  <a:srgbClr val="811F96"/>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50" name="文本框 49"/>
            <p:cNvSpPr txBox="1"/>
            <p:nvPr>
              <p:custDataLst>
                <p:tags r:id="rId15"/>
              </p:custDataLst>
            </p:nvPr>
          </p:nvSpPr>
          <p:spPr>
            <a:xfrm>
              <a:off x="3948" y="7670"/>
              <a:ext cx="3800" cy="1778"/>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5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System Calls</a:t>
              </a:r>
              <a:endParaRPr kumimoji="0" lang="en-US" altLang="zh-CN" sz="25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51" name="组合 50"/>
          <p:cNvGrpSpPr/>
          <p:nvPr/>
        </p:nvGrpSpPr>
        <p:grpSpPr>
          <a:xfrm rot="0">
            <a:off x="6483350" y="3931920"/>
            <a:ext cx="4283710" cy="1278890"/>
            <a:chOff x="10733" y="2132"/>
            <a:chExt cx="6746" cy="2014"/>
          </a:xfrm>
        </p:grpSpPr>
        <p:sp>
          <p:nvSpPr>
            <p:cNvPr id="52" name="圆角矩形 18"/>
            <p:cNvSpPr/>
            <p:nvPr>
              <p:custDataLst>
                <p:tags r:id="rId16"/>
              </p:custDataLst>
            </p:nvPr>
          </p:nvSpPr>
          <p:spPr>
            <a:xfrm>
              <a:off x="11245" y="2251"/>
              <a:ext cx="6232" cy="1776"/>
            </a:xfrm>
            <a:prstGeom prst="roundRect">
              <a:avLst>
                <a:gd name="adj" fmla="val 50000"/>
              </a:avLst>
            </a:prstGeom>
            <a:solidFill>
              <a:srgbClr val="3366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53" name="椭圆 52"/>
            <p:cNvSpPr/>
            <p:nvPr>
              <p:custDataLst>
                <p:tags r:id="rId17"/>
              </p:custDataLst>
            </p:nvPr>
          </p:nvSpPr>
          <p:spPr>
            <a:xfrm>
              <a:off x="10733" y="2132"/>
              <a:ext cx="2014" cy="2014"/>
            </a:xfrm>
            <a:prstGeom prst="ellipse">
              <a:avLst/>
            </a:prstGeom>
            <a:solidFill>
              <a:srgbClr val="0243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54" name="椭圆 53"/>
            <p:cNvSpPr/>
            <p:nvPr>
              <p:custDataLst>
                <p:tags r:id="rId18"/>
              </p:custDataLst>
            </p:nvPr>
          </p:nvSpPr>
          <p:spPr>
            <a:xfrm>
              <a:off x="10872"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55" name="文本框 54"/>
            <p:cNvSpPr txBox="1"/>
            <p:nvPr>
              <p:custDataLst>
                <p:tags r:id="rId19"/>
              </p:custDataLst>
            </p:nvPr>
          </p:nvSpPr>
          <p:spPr>
            <a:xfrm>
              <a:off x="11080" y="2665"/>
              <a:ext cx="1320" cy="949"/>
            </a:xfrm>
            <a:prstGeom prst="rect">
              <a:avLst/>
            </a:prstGeom>
            <a:noFill/>
          </p:spPr>
          <p:txBody>
            <a:bodyPr wrap="square" bIns="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300" normalizeH="0" baseline="0" noProof="0">
                  <a:ln>
                    <a:noFill/>
                  </a:ln>
                  <a:solidFill>
                    <a:srgbClr val="0343FD"/>
                  </a:solidFill>
                  <a:effectLst/>
                  <a:uLnTx/>
                  <a:uFillTx/>
                  <a:latin typeface="Arial Black" panose="020B0A04020102020204" charset="0"/>
                  <a:ea typeface="思源黑体 CN Bold" panose="020B0800000000000000" charset="-122"/>
                  <a:cs typeface="Arial Black" panose="020B0A04020102020204" charset="0"/>
                </a:rPr>
                <a:t>04</a:t>
              </a:r>
              <a:endParaRPr kumimoji="0" lang="en-US" altLang="zh-CN" sz="3200" b="0" i="0" u="none" strike="noStrike" kern="0" cap="none" spc="300" normalizeH="0" baseline="0" noProof="0">
                <a:ln>
                  <a:noFill/>
                </a:ln>
                <a:solidFill>
                  <a:srgbClr val="0343FD"/>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56" name="文本框 55"/>
            <p:cNvSpPr txBox="1"/>
            <p:nvPr>
              <p:custDataLst>
                <p:tags r:id="rId20"/>
              </p:custDataLst>
            </p:nvPr>
          </p:nvSpPr>
          <p:spPr>
            <a:xfrm>
              <a:off x="12747" y="2272"/>
              <a:ext cx="4732" cy="1735"/>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5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Volatile</a:t>
              </a:r>
              <a:endParaRPr kumimoji="0" lang="en-US" altLang="zh-CN" sz="25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rip-relative addressing</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7"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46050" y="1223645"/>
            <a:ext cx="11323320" cy="397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609600" algn="just">
              <a:lnSpc>
                <a:spcPts val="3500"/>
              </a:lnSpc>
              <a:spcBef>
                <a:spcPts val="0"/>
              </a:spcBef>
              <a:spcAft>
                <a:spcPts val="1500"/>
              </a:spcAft>
              <a:buSzPct val="200000"/>
              <a:buFontTx/>
              <a:buBlip>
                <a:blip r:embed="rId2"/>
              </a:buBlip>
              <a:extLst>
                <a:ext uri="{35155182-B16C-46BC-9424-99874614C6A1}">
                  <wpsdc:indentchars xmlns:wpsdc="http://www.wps.cn/officeDocument/2017/drawingmlCustomData" val="-150" checksum="3117762872"/>
                  <wpsdc:marlchars xmlns:wpsdc="http://www.wps.cn/officeDocument/2017/drawingmlCustomData" val="250" checksum="1039213347"/>
                </a:ext>
              </a:extLst>
            </a:pPr>
            <a:r>
              <a:rPr lang="en-US" altLang="zh-CN" sz="32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rPr>
              <a:t>Position-Independent Code</a:t>
            </a:r>
            <a:endParaRPr lang="en-US" altLang="zh-CN" sz="28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endParaRPr>
          </a:p>
          <a:p>
            <a:pPr marL="1259840" indent="-533400" algn="just">
              <a:lnSpc>
                <a:spcPts val="3500"/>
              </a:lnSpc>
              <a:spcBef>
                <a:spcPts val="0"/>
              </a:spcBef>
              <a:spcAft>
                <a:spcPts val="0"/>
              </a:spcAft>
              <a:buSzPct val="100000"/>
              <a:buFont typeface="Arial" panose="020B0604020202020204" pitchFamily="34" charset="0"/>
              <a:buChar char="•"/>
              <a:extLst>
                <a:ext uri="{35155182-B16C-46BC-9424-99874614C6A1}">
                  <wpsdc:indentchars xmlns:wpsdc="http://www.wps.cn/officeDocument/2017/drawingmlCustomData" val="-150" checksum="656641676"/>
                </a:ext>
              </a:extLst>
            </a:pPr>
            <a:r>
              <a:rPr lang="en-US" altLang="zh-CN" sz="28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rPr>
              <a:t>In the previous x86 ISA, some assembly instructions for working with memory loading/storing were absolute. There was no ability to reference data by using a displacement off the current instruction pointer (rip). This made it very difficult to generate code that was position-independent (PIC), which is to say, code that does not depend on where exactly it is loaded into memory by the operating system.</a:t>
            </a:r>
            <a:endParaRPr lang="en-US" altLang="zh-CN" sz="28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endParaRPr>
          </a:p>
          <a:p>
            <a:pPr marL="1259840" indent="-533400" algn="just">
              <a:lnSpc>
                <a:spcPts val="3500"/>
              </a:lnSpc>
              <a:spcBef>
                <a:spcPts val="0"/>
              </a:spcBef>
              <a:spcAft>
                <a:spcPts val="0"/>
              </a:spcAft>
              <a:buSzPct val="100000"/>
              <a:buFont typeface="Arial" panose="020B0604020202020204" pitchFamily="34" charset="0"/>
              <a:buChar char="•"/>
              <a:extLst>
                <a:ext uri="{35155182-B16C-46BC-9424-99874614C6A1}">
                  <wpsdc:indentchars xmlns:wpsdc="http://www.wps.cn/officeDocument/2017/drawingmlCustomData" val="-150" checksum="656641676"/>
                </a:ext>
              </a:extLst>
            </a:pPr>
            <a:endParaRPr lang="en-US" altLang="zh-CN" sz="28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rip-relative addressing</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7"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46050" y="1223645"/>
            <a:ext cx="11323320" cy="49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495300" algn="just">
              <a:lnSpc>
                <a:spcPts val="3500"/>
              </a:lnSpc>
              <a:spcBef>
                <a:spcPts val="0"/>
              </a:spcBef>
              <a:spcAft>
                <a:spcPts val="1500"/>
              </a:spcAft>
              <a:buSzPct val="200000"/>
              <a:buFontTx/>
              <a:buBlip>
                <a:blip r:embed="rId2"/>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rPr>
              <a:t>Obviously, since programs generally weren't written by hardcoding base addresses all over the code (since you couldn't assume that your program would always be loaded by the operating system at the same base address each time it was run), the loader had to dynamically, at the time of loading your program into memory, fix up all the code to relocate any instances of memory addresses that were specified in an absolute manner and add the displacement that your program's base address was actually loaded at in order to make sure everything worked. What this meant in practice was that even the simplest of operations required vastly more instructions to execute, since the amount of fix-ups the loader would have to do was tremendous.</a:t>
            </a:r>
            <a:endParaRPr lang="en-US" altLang="zh-CN" sz="26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endParaRPr>
          </a:p>
          <a:p>
            <a:pPr marL="571500" indent="-495300" algn="just">
              <a:lnSpc>
                <a:spcPts val="3500"/>
              </a:lnSpc>
              <a:spcBef>
                <a:spcPts val="0"/>
              </a:spcBef>
              <a:spcAft>
                <a:spcPts val="1500"/>
              </a:spcAft>
              <a:buSzPct val="200000"/>
              <a:buFontTx/>
              <a:buBlip>
                <a:blip r:embed="rId2"/>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endParaRPr>
          </a:p>
          <a:p>
            <a:pPr marL="571500" indent="-495300" algn="just">
              <a:lnSpc>
                <a:spcPts val="3500"/>
              </a:lnSpc>
              <a:spcBef>
                <a:spcPts val="0"/>
              </a:spcBef>
              <a:spcAft>
                <a:spcPts val="1500"/>
              </a:spcAft>
              <a:buSzPct val="200000"/>
              <a:buFontTx/>
              <a:buBlip>
                <a:blip r:embed="rId2"/>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rip-relative addressing</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7"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46050" y="1058545"/>
            <a:ext cx="11323320" cy="5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495300" algn="just">
              <a:lnSpc>
                <a:spcPts val="3300"/>
              </a:lnSpc>
              <a:spcBef>
                <a:spcPts val="0"/>
              </a:spcBef>
              <a:spcAft>
                <a:spcPts val="1500"/>
              </a:spcAft>
              <a:buSzPct val="200000"/>
              <a:buFontTx/>
              <a:buBlip>
                <a:blip r:embed="rId2"/>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rPr>
              <a:t>Well, with the x64 ISA, the concept of allowing assembly instructions to reference memory by specifying a displacement (32 bit signed) from the current rip instruction pointer means that even though the program may be loaded at a different base address, because the data is now being referenced from the rip instruction pointer instead of an absolute address, the loader no longer has to perform any fixup process on that code. This means that x64 code in general which uses this form of addressing as opposed to the flat addressing model (i.e. hardcoding the address references) does not require the loader to perform the fixups, and results in a much reduced binary size, since the base address re-location information that the loader performs has to be stored in the PE file format (in the .reloc section).</a:t>
            </a:r>
            <a:endParaRPr lang="en-US" altLang="zh-CN" sz="26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Efficiency</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5"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264795" y="1276350"/>
            <a:ext cx="11869420" cy="268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71500">
              <a:lnSpc>
                <a:spcPts val="3300"/>
              </a:lnSpc>
              <a:spcBef>
                <a:spcPts val="0"/>
              </a:spcBef>
              <a:spcAft>
                <a:spcPts val="1000"/>
              </a:spcAft>
              <a:buSzPct val="200000"/>
              <a:buFontTx/>
              <a:buBlip>
                <a:blip r:embed="rId2"/>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To tell NASM to compile our program with rip-relative addressing, the following directive is used:</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1259840" indent="-609600">
              <a:lnSpc>
                <a:spcPts val="3600"/>
              </a:lnSpc>
              <a:spcBef>
                <a:spcPts val="0"/>
              </a:spcBef>
              <a:buSzPct val="100000"/>
              <a:buFont typeface="Arial" panose="020B0604020202020204" pitchFamily="34" charset="0"/>
              <a:buChar char="•"/>
              <a:extLst>
                <a:ext uri="{35155182-B16C-46BC-9424-99874614C6A1}">
                  <wpsdc:indentchars xmlns:wpsdc="http://www.wps.cn/officeDocument/2017/drawingmlCustomData" val="-150" checksum="3117762872"/>
                </a:ext>
              </a:extLst>
            </a:pPr>
            <a:r>
              <a:rPr lang="en-US" altLang="zh-CN" sz="3200" dirty="0">
                <a:solidFill>
                  <a:srgbClr val="FF0000"/>
                </a:solidFill>
                <a:latin typeface="Arial" panose="020B0604020202020204" pitchFamily="34" charset="0"/>
                <a:ea typeface="微软雅黑 Light" panose="020B0502040204020203" charset="-122"/>
                <a:cs typeface="Arial" panose="020B0604020202020204" pitchFamily="34" charset="0"/>
                <a:sym typeface="+mn-ea"/>
              </a:rPr>
              <a:t>default rel</a:t>
            </a:r>
            <a:endParaRPr lang="en-US" altLang="zh-CN" sz="3200" dirty="0">
              <a:solidFill>
                <a:srgbClr val="FF0000"/>
              </a:solidFill>
              <a:latin typeface="Arial" panose="020B0604020202020204" pitchFamily="34" charset="0"/>
              <a:ea typeface="微软雅黑 Light" panose="020B0502040204020203" charset="-122"/>
              <a:cs typeface="Arial" panose="020B0604020202020204" pitchFamily="34" charset="0"/>
              <a:sym typeface="+mn-ea"/>
            </a:endParaRPr>
          </a:p>
          <a:p>
            <a:pPr marL="571500" indent="-571500">
              <a:lnSpc>
                <a:spcPts val="4000"/>
              </a:lnSpc>
              <a:spcBef>
                <a:spcPts val="1000"/>
              </a:spcBef>
              <a:spcAft>
                <a:spcPts val="1500"/>
              </a:spcAft>
              <a:buSzPct val="200000"/>
              <a:buFontTx/>
              <a:buBlip>
                <a:blip r:embed="rId2"/>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Thus, we get what we want; the loader does less work, and the program still runs, and we get our position-independent code.</a:t>
            </a:r>
            <a:endParaRPr lang="en-US" altLang="zh-CN" sz="30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6" name="图片 5" descr="/Users/weiqingqing/Desktop/23.png23"/>
          <p:cNvPicPr>
            <a:picLocks noChangeAspect="1"/>
          </p:cNvPicPr>
          <p:nvPr>
            <p:custDataLst>
              <p:tags r:id="rId3"/>
            </p:custDataLst>
          </p:nvPr>
        </p:nvPicPr>
        <p:blipFill>
          <a:blip r:embed="rId4"/>
          <a:srcRect/>
          <a:stretch>
            <a:fillRect/>
          </a:stretch>
        </p:blipFill>
        <p:spPr>
          <a:xfrm>
            <a:off x="315453" y="4659400"/>
            <a:ext cx="1393675" cy="1800000"/>
          </a:xfrm>
          <a:custGeom>
            <a:avLst/>
            <a:gdLst/>
            <a:ahLst/>
            <a:cxnLst>
              <a:cxn ang="3">
                <a:pos x="hc" y="t"/>
              </a:cxn>
              <a:cxn ang="cd2">
                <a:pos x="l" y="vc"/>
              </a:cxn>
              <a:cxn ang="cd4">
                <a:pos x="hc" y="b"/>
              </a:cxn>
              <a:cxn ang="0">
                <a:pos x="r" y="vc"/>
              </a:cxn>
            </a:cxnLst>
            <a:rect l="l" t="t" r="r" b="b"/>
            <a:pathLst>
              <a:path w="4213" h="5443">
                <a:moveTo>
                  <a:pt x="0" y="0"/>
                </a:moveTo>
                <a:lnTo>
                  <a:pt x="4213" y="0"/>
                </a:lnTo>
                <a:lnTo>
                  <a:pt x="4213" y="5443"/>
                </a:lnTo>
                <a:lnTo>
                  <a:pt x="3327" y="5443"/>
                </a:lnTo>
                <a:lnTo>
                  <a:pt x="3360" y="5075"/>
                </a:lnTo>
                <a:lnTo>
                  <a:pt x="2320" y="4931"/>
                </a:lnTo>
                <a:lnTo>
                  <a:pt x="2125" y="5007"/>
                </a:lnTo>
                <a:lnTo>
                  <a:pt x="2100" y="4988"/>
                </a:lnTo>
                <a:lnTo>
                  <a:pt x="1868" y="4906"/>
                </a:lnTo>
                <a:lnTo>
                  <a:pt x="1756" y="4906"/>
                </a:lnTo>
                <a:lnTo>
                  <a:pt x="1655" y="4919"/>
                </a:lnTo>
                <a:lnTo>
                  <a:pt x="1536" y="4919"/>
                </a:lnTo>
                <a:lnTo>
                  <a:pt x="1405" y="4938"/>
                </a:lnTo>
                <a:lnTo>
                  <a:pt x="1304" y="4938"/>
                </a:lnTo>
                <a:lnTo>
                  <a:pt x="1192" y="4919"/>
                </a:lnTo>
                <a:lnTo>
                  <a:pt x="1122" y="4878"/>
                </a:lnTo>
                <a:lnTo>
                  <a:pt x="1175" y="4875"/>
                </a:lnTo>
                <a:lnTo>
                  <a:pt x="1085" y="4856"/>
                </a:lnTo>
                <a:lnTo>
                  <a:pt x="1122" y="4878"/>
                </a:lnTo>
                <a:lnTo>
                  <a:pt x="887" y="4891"/>
                </a:lnTo>
                <a:lnTo>
                  <a:pt x="655" y="5188"/>
                </a:lnTo>
                <a:lnTo>
                  <a:pt x="791" y="5443"/>
                </a:lnTo>
                <a:lnTo>
                  <a:pt x="0" y="5443"/>
                </a:lnTo>
                <a:lnTo>
                  <a:pt x="0" y="0"/>
                </a:lnTo>
                <a:close/>
              </a:path>
            </a:pathLst>
          </a:cu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 name="图片 116"/>
          <p:cNvPicPr/>
          <p:nvPr userDrawn="1">
            <p:custDataLst>
              <p:tags r:id="rId1"/>
            </p:custDataLst>
          </p:nvPr>
        </p:nvPicPr>
        <p:blipFill>
          <a:blip r:embed="rId2"/>
          <a:stretch>
            <a:fillRect/>
          </a:stretch>
        </p:blipFill>
        <p:spPr>
          <a:xfrm>
            <a:off x="0" y="0"/>
            <a:ext cx="12192635" cy="6858000"/>
          </a:xfrm>
          <a:prstGeom prst="rect">
            <a:avLst/>
          </a:prstGeom>
          <a:noFill/>
          <a:ln w="9525">
            <a:noFill/>
          </a:ln>
        </p:spPr>
      </p:pic>
      <p:sp>
        <p:nvSpPr>
          <p:cNvPr id="7" name="矩形 6"/>
          <p:cNvSpPr/>
          <p:nvPr userDrawn="1">
            <p:custDataLst>
              <p:tags r:id="rId3"/>
            </p:custDataLst>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文本框 3"/>
          <p:cNvSpPr txBox="1"/>
          <p:nvPr>
            <p:custDataLst>
              <p:tags r:id="rId4"/>
            </p:custDataLst>
          </p:nvPr>
        </p:nvSpPr>
        <p:spPr>
          <a:xfrm>
            <a:off x="4610735" y="2492058"/>
            <a:ext cx="6845300" cy="1873885"/>
          </a:xfrm>
          <a:prstGeom prst="rect">
            <a:avLst/>
          </a:prstGeom>
          <a:noFill/>
        </p:spPr>
        <p:txBody>
          <a:bodyPr wrap="square" rtlCol="0">
            <a:noAutofit/>
          </a:bodyPr>
          <a:lstStyle/>
          <a:p>
            <a:pPr indent="0" algn="ctr" fontAlgn="auto">
              <a:lnSpc>
                <a:spcPts val="7000"/>
              </a:lnSpc>
              <a:spcBef>
                <a:spcPts val="600"/>
              </a:spcBef>
            </a:pPr>
            <a:r>
              <a:rPr sz="5500" dirty="0">
                <a:solidFill>
                  <a:srgbClr val="88219F"/>
                </a:solidFill>
                <a:latin typeface="Arial Black" panose="020B0A04020102020204" charset="0"/>
                <a:cs typeface="Arial Black" panose="020B0A04020102020204" charset="0"/>
                <a:sym typeface="+mn-lt"/>
              </a:rPr>
              <a:t>System Calls</a:t>
            </a:r>
            <a:endParaRPr sz="5500" dirty="0">
              <a:solidFill>
                <a:srgbClr val="88219F"/>
              </a:solidFill>
              <a:latin typeface="Arial Black" panose="020B0A04020102020204" charset="0"/>
              <a:cs typeface="Arial Black" panose="020B0A04020102020204" charset="0"/>
              <a:sym typeface="+mn-lt"/>
            </a:endParaRPr>
          </a:p>
        </p:txBody>
      </p:sp>
      <p:sp>
        <p:nvSpPr>
          <p:cNvPr id="5" name="矩形 4"/>
          <p:cNvSpPr/>
          <p:nvPr userDrawn="1">
            <p:custDataLst>
              <p:tags r:id="rId5"/>
            </p:custDataLst>
          </p:nvPr>
        </p:nvSpPr>
        <p:spPr>
          <a:xfrm>
            <a:off x="707653" y="-2"/>
            <a:ext cx="3391877" cy="6858002"/>
          </a:xfrm>
          <a:prstGeom prst="rect">
            <a:avLst/>
          </a:prstGeom>
          <a:solidFill>
            <a:srgbClr val="A728B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占位符 31"/>
          <p:cNvSpPr>
            <a:spLocks noGrp="1"/>
          </p:cNvSpPr>
          <p:nvPr>
            <p:custDataLst>
              <p:tags r:id="rId6"/>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lvl="0"/>
            <a:r>
              <a:rPr lang="en-US" altLang="zh-CN" dirty="0"/>
              <a:t>03</a:t>
            </a:r>
            <a:endParaRPr lang="zh-CN" altLang="en-US" dirty="0"/>
          </a:p>
        </p:txBody>
      </p:sp>
      <p:sp>
        <p:nvSpPr>
          <p:cNvPr id="11" name="文本占位符 31"/>
          <p:cNvSpPr>
            <a:spLocks noGrp="1"/>
          </p:cNvSpPr>
          <p:nvPr>
            <p:custDataLst>
              <p:tags r:id="rId7"/>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lvl="0"/>
            <a:r>
              <a:rPr lang="en-US" altLang="zh-CN" dirty="0"/>
              <a:t>Part Three</a:t>
            </a:r>
            <a:endParaRPr lang="en-US" altLang="zh-CN" dirty="0"/>
          </a:p>
        </p:txBody>
      </p:sp>
      <p:grpSp>
        <p:nvGrpSpPr>
          <p:cNvPr id="703" name="组合 702"/>
          <p:cNvGrpSpPr/>
          <p:nvPr userDrawn="1"/>
        </p:nvGrpSpPr>
        <p:grpSpPr>
          <a:xfrm>
            <a:off x="1952199" y="2121506"/>
            <a:ext cx="658709" cy="199812"/>
            <a:chOff x="4510429" y="6007426"/>
            <a:chExt cx="658709" cy="199812"/>
          </a:xfrm>
        </p:grpSpPr>
        <p:sp>
          <p:nvSpPr>
            <p:cNvPr id="696" name="L 形 695"/>
            <p:cNvSpPr/>
            <p:nvPr userDrawn="1">
              <p:custDataLst>
                <p:tags r:id="rId8"/>
              </p:custDataLst>
            </p:nvPr>
          </p:nvSpPr>
          <p:spPr>
            <a:xfrm rot="13500000">
              <a:off x="4663956"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8" name="L 形 697"/>
            <p:cNvSpPr/>
            <p:nvPr userDrawn="1">
              <p:custDataLst>
                <p:tags r:id="rId9"/>
              </p:custDataLst>
            </p:nvPr>
          </p:nvSpPr>
          <p:spPr>
            <a:xfrm rot="13500000">
              <a:off x="4818077"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0" name="L 形 699"/>
            <p:cNvSpPr/>
            <p:nvPr userDrawn="1">
              <p:custDataLst>
                <p:tags r:id="rId10"/>
              </p:custDataLst>
            </p:nvPr>
          </p:nvSpPr>
          <p:spPr>
            <a:xfrm rot="13500000">
              <a:off x="4972199" y="6008864"/>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2" name="直角三角形 701"/>
            <p:cNvSpPr/>
            <p:nvPr userDrawn="1">
              <p:custDataLst>
                <p:tags r:id="rId11"/>
              </p:custDataLst>
            </p:nvPr>
          </p:nvSpPr>
          <p:spPr>
            <a:xfrm rot="13500000">
              <a:off x="4510429" y="6007426"/>
              <a:ext cx="199812" cy="199812"/>
            </a:xfrm>
            <a:prstGeom prst="rtTriangle">
              <a:avLst/>
            </a:prstGeom>
            <a:solidFill>
              <a:srgbClr val="862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4" name="矩形 703"/>
          <p:cNvSpPr/>
          <p:nvPr userDrawn="1">
            <p:custDataLst>
              <p:tags r:id="rId12"/>
            </p:custDataLst>
          </p:nvPr>
        </p:nvSpPr>
        <p:spPr>
          <a:xfrm>
            <a:off x="545426"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5" name="矩形 704"/>
          <p:cNvSpPr/>
          <p:nvPr userDrawn="1">
            <p:custDataLst>
              <p:tags r:id="rId13"/>
            </p:custDataLst>
          </p:nvPr>
        </p:nvSpPr>
        <p:spPr>
          <a:xfrm flipV="1">
            <a:off x="4158103"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Calling Convention</a:t>
            </a:r>
            <a:endParaRPr lang="en-US" altLang="zh-CN" dirty="0"/>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36220" y="1098550"/>
            <a:ext cx="11828780" cy="495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5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Simply put, it's a set of strict guidelines that our code must adhere to in order for the operating system to be able to run our assembly code. </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5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This is because assembly is, by nature, as close to the hardware as we can possibly get, and so compilers standardize how our functions should be implemented and how they should be called by the actual hardware. </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5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This allows code from multiple sources to all run together harmoniously, instead of having every developer try to develop their own conventions around how the hardware should be used and potentially causing incompatibilties between each other's code.</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The Microsoft x64 Calling Convention</a:t>
            </a:r>
            <a:endParaRPr lang="en-US" altLang="zh-CN" dirty="0"/>
          </a:p>
        </p:txBody>
      </p:sp>
      <p:grpSp>
        <p:nvGrpSpPr>
          <p:cNvPr id="7" name="组合 6"/>
          <p:cNvGrpSpPr/>
          <p:nvPr/>
        </p:nvGrpSpPr>
        <p:grpSpPr>
          <a:xfrm>
            <a:off x="261620" y="1098550"/>
            <a:ext cx="12019280" cy="5304790"/>
            <a:chOff x="412" y="1730"/>
            <a:chExt cx="18928" cy="8354"/>
          </a:xfrm>
        </p:grpSpPr>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592" y="1730"/>
              <a:ext cx="18748" cy="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Function parameters and return values</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The first four integer arguments are passed in registers. Integer values are passed in left-to-right order in RCX, RDX, R8, and R9, respectively. Arguments five and higher are passed on the stack.</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sp>
          <p:nvSpPr>
            <p:cNvPr id="2"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4"/>
              </p:custDataLst>
            </p:nvPr>
          </p:nvSpPr>
          <p:spPr bwMode="auto">
            <a:xfrm>
              <a:off x="412" y="6910"/>
              <a:ext cx="17668" cy="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In order to follow the x64 calling convention, we must therefore pass a, b, c and d in the registers rcx, rdx, r8 and r9 respectively, with e being pushed onto the stack before calling the function foo(). Thus, if I wanted to call foo() like so:</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1371600" indent="-495300">
                <a:lnSpc>
                  <a:spcPts val="2800"/>
                </a:lnSpc>
                <a:spcBef>
                  <a:spcPts val="0"/>
                </a:spcBef>
                <a:spcAft>
                  <a:spcPts val="500"/>
                </a:spcAft>
                <a:buClrTx/>
                <a:buSzPct val="100000"/>
                <a:buFont typeface="Arial" panose="020B0604020202020204" pitchFamily="34" charset="0"/>
                <a:buChar char="•"/>
                <a:extLst>
                  <a:ext uri="{35155182-B16C-46BC-9424-99874614C6A1}">
                    <wpsdc:indentchars xmlns:wpsdc="http://www.wps.cn/officeDocument/2017/drawingmlCustomData" val="-150" checksum="390499218"/>
                    <wpsdc:marlchars xmlns:wpsdc="http://www.wps.cn/officeDocument/2017/drawingmlCustomData" val="600" checksum="3581418924"/>
                  </a:ext>
                </a:extLst>
              </a:pPr>
              <a:r>
                <a:rPr lang="en-US" altLang="zh-CN" sz="2600" b="0" dirty="0">
                  <a:solidFill>
                    <a:srgbClr val="FF0000"/>
                  </a:solidFill>
                  <a:latin typeface="Arial" panose="020B0604020202020204" pitchFamily="34" charset="0"/>
                  <a:cs typeface="Arial" panose="020B0604020202020204" pitchFamily="34" charset="0"/>
                  <a:sym typeface="微软雅黑 Light" panose="020B0502040204020203" charset="-122"/>
                </a:rPr>
                <a:t>foo(1, 3, 5, 7, 9);</a:t>
              </a:r>
              <a:endParaRPr lang="en-US" altLang="zh-CN" sz="2600" b="0" dirty="0">
                <a:solidFill>
                  <a:srgbClr val="FF0000"/>
                </a:solidFill>
                <a:latin typeface="Arial" panose="020B0604020202020204" pitchFamily="34" charset="0"/>
                <a:cs typeface="Arial" panose="020B0604020202020204" pitchFamily="34" charset="0"/>
                <a:sym typeface="微软雅黑 Light" panose="020B0502040204020203" charset="-122"/>
              </a:endParaRPr>
            </a:p>
          </p:txBody>
        </p:sp>
        <p:sp>
          <p:nvSpPr>
            <p:cNvPr id="5" name="文本框 4"/>
            <p:cNvSpPr txBox="1"/>
            <p:nvPr/>
          </p:nvSpPr>
          <p:spPr>
            <a:xfrm>
              <a:off x="1536" y="4335"/>
              <a:ext cx="10686" cy="2496"/>
            </a:xfrm>
            <a:prstGeom prst="rect">
              <a:avLst/>
            </a:prstGeom>
            <a:solidFill>
              <a:srgbClr val="A728BE">
                <a:alpha val="5000"/>
              </a:srgbClr>
            </a:solidFill>
            <a:ln>
              <a:solidFill>
                <a:srgbClr val="A728BE"/>
              </a:solidFill>
            </a:ln>
          </p:spPr>
          <p:txBody>
            <a:bodyPr wrap="square" rtlCol="0" anchor="ctr" anchorCtr="0">
              <a:noAutofit/>
            </a:bodyPr>
            <a:p>
              <a:pPr algn="l">
                <a:lnSpc>
                  <a:spcPct val="80000"/>
                </a:lnSpc>
              </a:pPr>
              <a:r>
                <a:rPr lang="en-US" sz="2200">
                  <a:latin typeface="Times New Roman" panose="02020603050405020304" charset="0"/>
                  <a:cs typeface="Times New Roman" panose="02020603050405020304" charset="0"/>
                  <a:sym typeface="+mn-ea"/>
                </a:rPr>
                <a:t>void foo(int a, int b, int c, int d, int e)</a:t>
              </a:r>
              <a:endParaRPr lang="en-US" sz="2200">
                <a:latin typeface="Times New Roman" panose="02020603050405020304" charset="0"/>
                <a:cs typeface="Times New Roman" panose="02020603050405020304" charset="0"/>
              </a:endParaRPr>
            </a:p>
            <a:p>
              <a:pPr algn="l">
                <a:lnSpc>
                  <a:spcPct val="80000"/>
                </a:lnSpc>
              </a:pPr>
              <a:r>
                <a:rPr lang="en-US" sz="2200">
                  <a:latin typeface="Times New Roman" panose="02020603050405020304" charset="0"/>
                  <a:cs typeface="Times New Roman" panose="02020603050405020304" charset="0"/>
                  <a:sym typeface="+mn-ea"/>
                </a:rPr>
                <a:t>{</a:t>
              </a:r>
              <a:endParaRPr lang="en-US" sz="2200">
                <a:latin typeface="Times New Roman" panose="02020603050405020304" charset="0"/>
                <a:cs typeface="Times New Roman" panose="02020603050405020304" charset="0"/>
              </a:endParaRPr>
            </a:p>
            <a:p>
              <a:pPr algn="l">
                <a:lnSpc>
                  <a:spcPct val="80000"/>
                </a:lnSpc>
              </a:pPr>
              <a:r>
                <a:rPr lang="en-US" sz="2200">
                  <a:latin typeface="Times New Roman" panose="02020603050405020304" charset="0"/>
                  <a:cs typeface="Times New Roman" panose="02020603050405020304" charset="0"/>
                  <a:sym typeface="+mn-ea"/>
                </a:rPr>
                <a:t>    /// Some stuff happens here with the inputs passed in...</a:t>
              </a:r>
              <a:endParaRPr lang="en-US" sz="2200">
                <a:latin typeface="Times New Roman" panose="02020603050405020304" charset="0"/>
                <a:cs typeface="Times New Roman" panose="02020603050405020304" charset="0"/>
              </a:endParaRPr>
            </a:p>
            <a:p>
              <a:pPr algn="l">
                <a:lnSpc>
                  <a:spcPct val="80000"/>
                </a:lnSpc>
              </a:pPr>
              <a:r>
                <a:rPr lang="en-US" sz="2200">
                  <a:latin typeface="Times New Roman" panose="02020603050405020304" charset="0"/>
                  <a:cs typeface="Times New Roman" panose="02020603050405020304" charset="0"/>
                  <a:sym typeface="+mn-ea"/>
                </a:rPr>
                <a:t>    return;</a:t>
              </a:r>
              <a:endParaRPr lang="en-US" sz="2200">
                <a:latin typeface="Times New Roman" panose="02020603050405020304" charset="0"/>
                <a:cs typeface="Times New Roman" panose="02020603050405020304" charset="0"/>
              </a:endParaRPr>
            </a:p>
            <a:p>
              <a:pPr algn="l">
                <a:lnSpc>
                  <a:spcPct val="80000"/>
                </a:lnSpc>
              </a:pPr>
              <a:r>
                <a:rPr lang="en-US" sz="2200">
                  <a:latin typeface="Times New Roman" panose="02020603050405020304" charset="0"/>
                  <a:cs typeface="Times New Roman" panose="02020603050405020304" charset="0"/>
                  <a:sym typeface="+mn-ea"/>
                </a:rPr>
                <a:t>}</a:t>
              </a:r>
              <a:endParaRPr lang="en-US" altLang="en-US" sz="2200">
                <a:latin typeface="Times New Roman" panose="02020603050405020304" charset="0"/>
                <a:cs typeface="Times New Roman" panose="02020603050405020304" charset="0"/>
              </a:endParaRPr>
            </a:p>
          </p:txBody>
        </p:sp>
      </p:grpSp>
      <p:grpSp>
        <p:nvGrpSpPr>
          <p:cNvPr id="8" name="组合 7"/>
          <p:cNvGrpSpPr/>
          <p:nvPr/>
        </p:nvGrpSpPr>
        <p:grpSpPr>
          <a:xfrm>
            <a:off x="1278890" y="1717040"/>
            <a:ext cx="9634220" cy="4010025"/>
            <a:chOff x="2014" y="2224"/>
            <a:chExt cx="15172" cy="6315"/>
          </a:xfrm>
        </p:grpSpPr>
        <p:pic>
          <p:nvPicPr>
            <p:cNvPr id="6" name="Picture 3"/>
            <p:cNvPicPr>
              <a:picLocks noChangeAspect="1"/>
            </p:cNvPicPr>
            <p:nvPr>
              <p:custDataLst>
                <p:tags r:id="rId5"/>
              </p:custDataLst>
            </p:nvPr>
          </p:nvPicPr>
          <p:blipFill>
            <a:blip r:embed="rId6"/>
            <a:srcRect l="4733" t="4291" r="2978" b="30822"/>
            <a:stretch>
              <a:fillRect/>
            </a:stretch>
          </p:blipFill>
          <p:spPr>
            <a:xfrm>
              <a:off x="2015" y="2224"/>
              <a:ext cx="15171" cy="5159"/>
            </a:xfrm>
            <a:prstGeom prst="rect">
              <a:avLst/>
            </a:prstGeom>
            <a:ln>
              <a:solidFill>
                <a:srgbClr val="A728BE"/>
              </a:solidFill>
            </a:ln>
          </p:spPr>
        </p:pic>
        <p:sp>
          <p:nvSpPr>
            <p:cNvPr id="4" name="文本框 3"/>
            <p:cNvSpPr txBox="1"/>
            <p:nvPr/>
          </p:nvSpPr>
          <p:spPr>
            <a:xfrm>
              <a:off x="2014" y="7790"/>
              <a:ext cx="15172" cy="749"/>
            </a:xfrm>
            <a:prstGeom prst="rect">
              <a:avLst/>
            </a:prstGeom>
            <a:solidFill>
              <a:schemeClr val="bg1"/>
            </a:solidFill>
          </p:spPr>
          <p:txBody>
            <a:bodyPr wrap="square" rtlCol="0">
              <a:spAutoFit/>
            </a:bodyPr>
            <a:p>
              <a:pPr algn="ctr"/>
              <a:r>
                <a:rPr lang="en-US" altLang="zh-CN" sz="2500" i="1">
                  <a:solidFill>
                    <a:srgbClr val="FF0000"/>
                  </a:solidFill>
                  <a:latin typeface="Times New Roman" panose="02020603050405020304" charset="0"/>
                  <a:cs typeface="Times New Roman" panose="02020603050405020304" charset="0"/>
                </a:rPr>
                <a:t>Figure: How the memory should be laid out before calling </a:t>
              </a:r>
              <a:r>
                <a:rPr lang="en-US" altLang="zh-CN" sz="2500" b="1" i="1">
                  <a:solidFill>
                    <a:srgbClr val="FF0000"/>
                  </a:solidFill>
                  <a:highlight>
                    <a:srgbClr val="FFFF00"/>
                  </a:highlight>
                  <a:latin typeface="Times New Roman" panose="02020603050405020304" charset="0"/>
                  <a:cs typeface="Times New Roman" panose="02020603050405020304" charset="0"/>
                </a:rPr>
                <a:t>foo()</a:t>
              </a:r>
              <a:r>
                <a:rPr lang="en-US" altLang="zh-CN" sz="2500" i="1">
                  <a:solidFill>
                    <a:srgbClr val="FF0000"/>
                  </a:solidFill>
                  <a:latin typeface="Times New Roman" panose="02020603050405020304" charset="0"/>
                  <a:cs typeface="Times New Roman" panose="02020603050405020304" charset="0"/>
                </a:rPr>
                <a:t>.</a:t>
              </a:r>
              <a:endParaRPr lang="en-US" altLang="zh-CN" sz="2500" i="1">
                <a:solidFill>
                  <a:srgbClr val="FF0000"/>
                </a:solidFill>
                <a:latin typeface="Times New Roman" panose="02020603050405020304" charset="0"/>
                <a:cs typeface="Times New Roman" panose="0202060305040502030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Floating-point arguments</a:t>
            </a:r>
            <a:endParaRPr lang="en-US" altLang="zh-CN" dirty="0"/>
          </a:p>
        </p:txBody>
      </p:sp>
      <p:grpSp>
        <p:nvGrpSpPr>
          <p:cNvPr id="7" name="组合 6"/>
          <p:cNvGrpSpPr/>
          <p:nvPr/>
        </p:nvGrpSpPr>
        <p:grpSpPr>
          <a:xfrm>
            <a:off x="375920" y="1098550"/>
            <a:ext cx="11219180" cy="5353050"/>
            <a:chOff x="592" y="1730"/>
            <a:chExt cx="17668" cy="8430"/>
          </a:xfrm>
        </p:grpSpPr>
        <p:sp>
          <p:nvSpPr>
            <p:cNvPr id="2"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592" y="1730"/>
              <a:ext cx="17668" cy="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Any floating-point and double-precision arguments in the first four parameters are passed in XMM0 - XMM3, depending on position.</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For floating-point arguments, the xmm registers 0 through 3 are used, for a total of 4 arguments being passed in the SIMD registers, with the rest being pushed onto the stack.</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Let's see how this works with another example:</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2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Assuming I wanted to call foo_fp() like so:</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1371600" indent="-495300">
                <a:lnSpc>
                  <a:spcPts val="2800"/>
                </a:lnSpc>
                <a:spcBef>
                  <a:spcPts val="0"/>
                </a:spcBef>
                <a:spcAft>
                  <a:spcPts val="500"/>
                </a:spcAft>
                <a:buClrTx/>
                <a:buSzPct val="100000"/>
                <a:buFont typeface="Arial" panose="020B0604020202020204" pitchFamily="34" charset="0"/>
                <a:buChar char="•"/>
                <a:extLst>
                  <a:ext uri="{35155182-B16C-46BC-9424-99874614C6A1}">
                    <wpsdc:indentchars xmlns:wpsdc="http://www.wps.cn/officeDocument/2017/drawingmlCustomData" val="-150" checksum="390499218"/>
                    <wpsdc:marlchars xmlns:wpsdc="http://www.wps.cn/officeDocument/2017/drawingmlCustomData" val="600" checksum="3581418924"/>
                  </a:ext>
                </a:extLst>
              </a:pPr>
              <a:r>
                <a:rPr lang="en-US" altLang="zh-CN" sz="2600" b="0" dirty="0">
                  <a:solidFill>
                    <a:srgbClr val="FF0000"/>
                  </a:solidFill>
                  <a:latin typeface="Arial" panose="020B0604020202020204" pitchFamily="34" charset="0"/>
                  <a:cs typeface="Arial" panose="020B0604020202020204" pitchFamily="34" charset="0"/>
                  <a:sym typeface="微软雅黑 Light" panose="020B0502040204020203" charset="-122"/>
                </a:rPr>
                <a:t>foo_fp(0.1f, 0.2f, 0.3f, 0.4f, 0.5f);</a:t>
              </a:r>
              <a:endParaRPr lang="en-US" altLang="zh-CN" sz="2600" b="0" dirty="0">
                <a:solidFill>
                  <a:srgbClr val="FF0000"/>
                </a:solidFill>
                <a:latin typeface="Arial" panose="020B0604020202020204" pitchFamily="34" charset="0"/>
                <a:cs typeface="Arial" panose="020B0604020202020204" pitchFamily="34" charset="0"/>
                <a:sym typeface="微软雅黑 Light" panose="020B0502040204020203" charset="-122"/>
              </a:endParaRPr>
            </a:p>
          </p:txBody>
        </p:sp>
        <p:sp>
          <p:nvSpPr>
            <p:cNvPr id="5" name="文本框 4"/>
            <p:cNvSpPr txBox="1"/>
            <p:nvPr>
              <p:custDataLst>
                <p:tags r:id="rId4"/>
              </p:custDataLst>
            </p:nvPr>
          </p:nvSpPr>
          <p:spPr>
            <a:xfrm>
              <a:off x="1536" y="5855"/>
              <a:ext cx="9187" cy="2496"/>
            </a:xfrm>
            <a:prstGeom prst="rect">
              <a:avLst/>
            </a:prstGeom>
            <a:solidFill>
              <a:srgbClr val="A728BE">
                <a:alpha val="5000"/>
              </a:srgbClr>
            </a:solidFill>
            <a:ln>
              <a:solidFill>
                <a:srgbClr val="A728BE"/>
              </a:solidFill>
            </a:ln>
          </p:spPr>
          <p:txBody>
            <a:bodyPr wrap="square" rtlCol="0" anchor="ctr" anchorCtr="0">
              <a:noAutofit/>
            </a:bodyPr>
            <a:p>
              <a:pPr algn="l">
                <a:lnSpc>
                  <a:spcPct val="80000"/>
                </a:lnSpc>
              </a:pPr>
              <a:r>
                <a:rPr lang="en-US" sz="2200">
                  <a:latin typeface="Times New Roman" panose="02020603050405020304" charset="0"/>
                  <a:cs typeface="Times New Roman" panose="02020603050405020304" charset="0"/>
                  <a:sym typeface="+mn-ea"/>
                </a:rPr>
                <a:t>void foo_fp(float a, float b, float c, float d, float e)</a:t>
              </a:r>
              <a:endParaRPr lang="en-US" sz="2200">
                <a:latin typeface="Times New Roman" panose="02020603050405020304" charset="0"/>
                <a:cs typeface="Times New Roman" panose="02020603050405020304" charset="0"/>
                <a:sym typeface="+mn-ea"/>
              </a:endParaRPr>
            </a:p>
            <a:p>
              <a:pPr algn="l">
                <a:lnSpc>
                  <a:spcPct val="80000"/>
                </a:lnSpc>
              </a:pPr>
              <a:r>
                <a:rPr lang="en-US" sz="2200">
                  <a:latin typeface="Times New Roman" panose="02020603050405020304" charset="0"/>
                  <a:cs typeface="Times New Roman" panose="02020603050405020304" charset="0"/>
                  <a:sym typeface="+mn-ea"/>
                </a:rPr>
                <a:t>{</a:t>
              </a:r>
              <a:endParaRPr lang="en-US" sz="2200">
                <a:latin typeface="Times New Roman" panose="02020603050405020304" charset="0"/>
                <a:cs typeface="Times New Roman" panose="02020603050405020304" charset="0"/>
                <a:sym typeface="+mn-ea"/>
              </a:endParaRPr>
            </a:p>
            <a:p>
              <a:pPr algn="l">
                <a:lnSpc>
                  <a:spcPct val="80000"/>
                </a:lnSpc>
              </a:pPr>
              <a:r>
                <a:rPr lang="en-US" sz="2200">
                  <a:latin typeface="Times New Roman" panose="02020603050405020304" charset="0"/>
                  <a:cs typeface="Times New Roman" panose="02020603050405020304" charset="0"/>
                  <a:sym typeface="+mn-ea"/>
                </a:rPr>
                <a:t>    // Do something with these floats...</a:t>
              </a:r>
              <a:endParaRPr lang="en-US" sz="2200">
                <a:latin typeface="Times New Roman" panose="02020603050405020304" charset="0"/>
                <a:cs typeface="Times New Roman" panose="02020603050405020304" charset="0"/>
                <a:sym typeface="+mn-ea"/>
              </a:endParaRPr>
            </a:p>
            <a:p>
              <a:pPr algn="l">
                <a:lnSpc>
                  <a:spcPct val="80000"/>
                </a:lnSpc>
              </a:pPr>
              <a:r>
                <a:rPr lang="en-US" sz="2200">
                  <a:latin typeface="Times New Roman" panose="02020603050405020304" charset="0"/>
                  <a:cs typeface="Times New Roman" panose="02020603050405020304" charset="0"/>
                  <a:sym typeface="+mn-ea"/>
                </a:rPr>
                <a:t>    return;</a:t>
              </a:r>
              <a:endParaRPr lang="en-US" sz="2200">
                <a:latin typeface="Times New Roman" panose="02020603050405020304" charset="0"/>
                <a:cs typeface="Times New Roman" panose="02020603050405020304" charset="0"/>
                <a:sym typeface="+mn-ea"/>
              </a:endParaRPr>
            </a:p>
            <a:p>
              <a:pPr algn="l">
                <a:lnSpc>
                  <a:spcPct val="80000"/>
                </a:lnSpc>
              </a:pPr>
              <a:r>
                <a:rPr lang="en-US" sz="2200">
                  <a:latin typeface="Times New Roman" panose="02020603050405020304" charset="0"/>
                  <a:cs typeface="Times New Roman" panose="02020603050405020304" charset="0"/>
                  <a:sym typeface="+mn-ea"/>
                </a:rPr>
                <a:t>}</a:t>
              </a:r>
              <a:endParaRPr lang="en-US" sz="2200">
                <a:latin typeface="Times New Roman" panose="02020603050405020304" charset="0"/>
                <a:cs typeface="Times New Roman" panose="02020603050405020304" charset="0"/>
                <a:sym typeface="+mn-ea"/>
              </a:endParaRPr>
            </a:p>
          </p:txBody>
        </p:sp>
      </p:grpSp>
      <p:grpSp>
        <p:nvGrpSpPr>
          <p:cNvPr id="3" name="组合 2"/>
          <p:cNvGrpSpPr/>
          <p:nvPr/>
        </p:nvGrpSpPr>
        <p:grpSpPr>
          <a:xfrm>
            <a:off x="1278890" y="1483360"/>
            <a:ext cx="9634220" cy="4275455"/>
            <a:chOff x="1536" y="2196"/>
            <a:chExt cx="15172" cy="6733"/>
          </a:xfrm>
        </p:grpSpPr>
        <p:pic>
          <p:nvPicPr>
            <p:cNvPr id="6" name="Picture 5"/>
            <p:cNvPicPr>
              <a:picLocks noChangeAspect="1"/>
            </p:cNvPicPr>
            <p:nvPr>
              <p:custDataLst>
                <p:tags r:id="rId5"/>
              </p:custDataLst>
            </p:nvPr>
          </p:nvPicPr>
          <p:blipFill>
            <a:blip r:embed="rId6"/>
            <a:srcRect l="20807" t="2447" r="21444" b="27744"/>
            <a:stretch>
              <a:fillRect/>
            </a:stretch>
          </p:blipFill>
          <p:spPr>
            <a:xfrm>
              <a:off x="3500" y="2196"/>
              <a:ext cx="11244" cy="5722"/>
            </a:xfrm>
            <a:prstGeom prst="rect">
              <a:avLst/>
            </a:prstGeom>
            <a:ln>
              <a:solidFill>
                <a:srgbClr val="A728BE"/>
              </a:solidFill>
            </a:ln>
          </p:spPr>
        </p:pic>
        <p:sp>
          <p:nvSpPr>
            <p:cNvPr id="4" name="文本框 3"/>
            <p:cNvSpPr txBox="1"/>
            <p:nvPr>
              <p:custDataLst>
                <p:tags r:id="rId7"/>
              </p:custDataLst>
            </p:nvPr>
          </p:nvSpPr>
          <p:spPr>
            <a:xfrm>
              <a:off x="1536" y="8180"/>
              <a:ext cx="15172" cy="749"/>
            </a:xfrm>
            <a:prstGeom prst="rect">
              <a:avLst/>
            </a:prstGeom>
            <a:solidFill>
              <a:schemeClr val="bg1"/>
            </a:solidFill>
          </p:spPr>
          <p:txBody>
            <a:bodyPr wrap="square" rtlCol="0">
              <a:spAutoFit/>
            </a:bodyPr>
            <a:p>
              <a:pPr algn="ctr"/>
              <a:r>
                <a:rPr lang="en-US" altLang="zh-CN" sz="2500" i="1">
                  <a:solidFill>
                    <a:srgbClr val="FF0000"/>
                  </a:solidFill>
                  <a:latin typeface="Times New Roman" panose="02020603050405020304" charset="0"/>
                  <a:cs typeface="Times New Roman" panose="02020603050405020304" charset="0"/>
                </a:rPr>
                <a:t>Figure: How the memory should be laid out before calling </a:t>
              </a:r>
              <a:r>
                <a:rPr lang="en-US" altLang="zh-CN" sz="2500" b="1" i="1">
                  <a:solidFill>
                    <a:srgbClr val="FF0000"/>
                  </a:solidFill>
                  <a:highlight>
                    <a:srgbClr val="FFFF00"/>
                  </a:highlight>
                  <a:latin typeface="Times New Roman" panose="02020603050405020304" charset="0"/>
                  <a:cs typeface="Times New Roman" panose="02020603050405020304" charset="0"/>
                </a:rPr>
                <a:t>foo_fp()</a:t>
              </a:r>
              <a:r>
                <a:rPr lang="en-US" altLang="zh-CN" sz="2500" i="1">
                  <a:solidFill>
                    <a:srgbClr val="FF0000"/>
                  </a:solidFill>
                  <a:latin typeface="Times New Roman" panose="02020603050405020304" charset="0"/>
                  <a:cs typeface="Times New Roman" panose="02020603050405020304" charset="0"/>
                </a:rPr>
                <a:t>.</a:t>
              </a:r>
              <a:endParaRPr lang="en-US" altLang="zh-CN" sz="2500" i="1">
                <a:solidFill>
                  <a:srgbClr val="FF0000"/>
                </a:solidFill>
                <a:latin typeface="Times New Roman" panose="02020603050405020304" charset="0"/>
                <a:cs typeface="Times New Roman" panose="0202060305040502030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Questions?</a:t>
            </a:r>
            <a:endParaRPr lang="en-US" altLang="zh-CN" dirty="0"/>
          </a:p>
        </p:txBody>
      </p:sp>
      <p:pic>
        <p:nvPicPr>
          <p:cNvPr id="8" name="图片 7" descr="2378 [转换]"/>
          <p:cNvPicPr>
            <a:picLocks noChangeAspect="1"/>
          </p:cNvPicPr>
          <p:nvPr>
            <p:custDataLst>
              <p:tags r:id="rId2"/>
            </p:custDataLst>
          </p:nvPr>
        </p:nvPicPr>
        <p:blipFill>
          <a:blip r:embed="rId3"/>
          <a:srcRect l="-644" r="84596" b="8932"/>
          <a:stretch>
            <a:fillRect/>
          </a:stretch>
        </p:blipFill>
        <p:spPr>
          <a:xfrm>
            <a:off x="236220" y="5055620"/>
            <a:ext cx="1029547" cy="1440000"/>
          </a:xfrm>
          <a:prstGeom prst="rect">
            <a:avLst/>
          </a:prstGeom>
        </p:spPr>
      </p:pic>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4"/>
            </p:custDataLst>
          </p:nvPr>
        </p:nvSpPr>
        <p:spPr bwMode="auto">
          <a:xfrm>
            <a:off x="375920" y="1098550"/>
            <a:ext cx="1099883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4000"/>
              </a:lnSpc>
              <a:spcBef>
                <a:spcPts val="0"/>
              </a:spcBef>
              <a:spcAft>
                <a:spcPts val="500"/>
              </a:spcAft>
              <a:buClrTx/>
              <a:buSzPct val="150000"/>
              <a:buFontTx/>
              <a:buBlip>
                <a:blip r:embed="rId5"/>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As we can see, the concept applies much like it for integers. But what if we have something like this?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
        <p:nvSpPr>
          <p:cNvPr id="5" name="文本框 4"/>
          <p:cNvSpPr txBox="1"/>
          <p:nvPr>
            <p:custDataLst>
              <p:tags r:id="rId6"/>
            </p:custDataLst>
          </p:nvPr>
        </p:nvSpPr>
        <p:spPr>
          <a:xfrm>
            <a:off x="2979738" y="2343150"/>
            <a:ext cx="6232525" cy="1983105"/>
          </a:xfrm>
          <a:prstGeom prst="rect">
            <a:avLst/>
          </a:prstGeom>
          <a:solidFill>
            <a:srgbClr val="A728BE">
              <a:alpha val="5000"/>
            </a:srgbClr>
          </a:solidFill>
          <a:ln>
            <a:solidFill>
              <a:srgbClr val="A728BE"/>
            </a:solidFill>
          </a:ln>
        </p:spPr>
        <p:txBody>
          <a:bodyPr wrap="square" rtlCol="0" anchor="ctr" anchorCtr="0">
            <a:noAutofit/>
          </a:bodyPr>
          <a:p>
            <a:pPr algn="l">
              <a:lnSpc>
                <a:spcPct val="80000"/>
              </a:lnSpc>
            </a:pPr>
            <a:r>
              <a:rPr lang="en-US" sz="2400">
                <a:latin typeface="Times New Roman" panose="02020603050405020304" charset="0"/>
                <a:cs typeface="Times New Roman" panose="02020603050405020304" charset="0"/>
                <a:sym typeface="+mn-ea"/>
              </a:rPr>
              <a:t>void foo_mixed(int a, int b, float c, int d, float e)</a:t>
            </a:r>
            <a:endParaRPr lang="en-US" sz="2400">
              <a:latin typeface="Times New Roman" panose="02020603050405020304" charset="0"/>
              <a:cs typeface="Times New Roman" panose="02020603050405020304" charset="0"/>
              <a:sym typeface="+mn-ea"/>
            </a:endParaRPr>
          </a:p>
          <a:p>
            <a:pPr algn="l">
              <a:lnSpc>
                <a:spcPct val="80000"/>
              </a:lnSpc>
            </a:pPr>
            <a:r>
              <a:rPr lang="en-US" sz="2400">
                <a:latin typeface="Times New Roman" panose="02020603050405020304" charset="0"/>
                <a:cs typeface="Times New Roman" panose="02020603050405020304" charset="0"/>
                <a:sym typeface="+mn-ea"/>
              </a:rPr>
              <a:t>{</a:t>
            </a:r>
            <a:endParaRPr lang="en-US" sz="2400">
              <a:latin typeface="Times New Roman" panose="02020603050405020304" charset="0"/>
              <a:cs typeface="Times New Roman" panose="02020603050405020304" charset="0"/>
              <a:sym typeface="+mn-ea"/>
            </a:endParaRPr>
          </a:p>
          <a:p>
            <a:pPr algn="l">
              <a:lnSpc>
                <a:spcPct val="80000"/>
              </a:lnSpc>
            </a:pPr>
            <a:r>
              <a:rPr lang="en-US" sz="2400">
                <a:latin typeface="Times New Roman" panose="02020603050405020304" charset="0"/>
                <a:cs typeface="Times New Roman" panose="02020603050405020304" charset="0"/>
                <a:sym typeface="+mn-ea"/>
              </a:rPr>
              <a:t>    // Variable types of arguments...now what?</a:t>
            </a:r>
            <a:endParaRPr lang="en-US" sz="2400">
              <a:latin typeface="Times New Roman" panose="02020603050405020304" charset="0"/>
              <a:cs typeface="Times New Roman" panose="02020603050405020304" charset="0"/>
              <a:sym typeface="+mn-ea"/>
            </a:endParaRPr>
          </a:p>
          <a:p>
            <a:pPr algn="l">
              <a:lnSpc>
                <a:spcPct val="80000"/>
              </a:lnSpc>
            </a:pPr>
            <a:r>
              <a:rPr lang="en-US" sz="2400">
                <a:latin typeface="Times New Roman" panose="02020603050405020304" charset="0"/>
                <a:cs typeface="Times New Roman" panose="02020603050405020304" charset="0"/>
                <a:sym typeface="+mn-ea"/>
              </a:rPr>
              <a:t>    return;</a:t>
            </a:r>
            <a:endParaRPr lang="en-US" sz="2400">
              <a:latin typeface="Times New Roman" panose="02020603050405020304" charset="0"/>
              <a:cs typeface="Times New Roman" panose="02020603050405020304" charset="0"/>
              <a:sym typeface="+mn-ea"/>
            </a:endParaRPr>
          </a:p>
          <a:p>
            <a:pPr algn="l">
              <a:lnSpc>
                <a:spcPct val="80000"/>
              </a:lnSpc>
            </a:pPr>
            <a:r>
              <a:rPr lang="en-US" sz="2400">
                <a:latin typeface="Times New Roman" panose="02020603050405020304" charset="0"/>
                <a:cs typeface="Times New Roman" panose="02020603050405020304" charset="0"/>
                <a:sym typeface="+mn-ea"/>
              </a:rPr>
              <a:t>}</a:t>
            </a:r>
            <a:endParaRPr lang="en-US" sz="2400">
              <a:latin typeface="Times New Roman" panose="02020603050405020304" charset="0"/>
              <a:cs typeface="Times New Roman" panose="02020603050405020304" charset="0"/>
              <a:sym typeface="+mn-ea"/>
            </a:endParaRPr>
          </a:p>
        </p:txBody>
      </p:sp>
      <p:sp>
        <p:nvSpPr>
          <p:cNvPr id="2" name="文本框 1"/>
          <p:cNvSpPr txBox="1"/>
          <p:nvPr/>
        </p:nvSpPr>
        <p:spPr>
          <a:xfrm>
            <a:off x="2260600" y="4770120"/>
            <a:ext cx="7670800" cy="548005"/>
          </a:xfrm>
          <a:prstGeom prst="rect">
            <a:avLst/>
          </a:prstGeom>
          <a:noFill/>
        </p:spPr>
        <p:txBody>
          <a:bodyPr wrap="square" rtlCol="0">
            <a:noAutofit/>
          </a:bodyPr>
          <a:p>
            <a:pPr algn="ctr"/>
            <a:r>
              <a:rPr lang="en-US" sz="2800" b="1">
                <a:solidFill>
                  <a:srgbClr val="FF0000"/>
                </a:solidFill>
                <a:latin typeface="Arial" panose="020B0604020202020204" pitchFamily="34" charset="0"/>
                <a:cs typeface="Arial" panose="020B0604020202020204" pitchFamily="34" charset="0"/>
                <a:sym typeface="+mn-ea"/>
              </a:rPr>
              <a:t>Which values go in which registers now?</a:t>
            </a:r>
            <a:endParaRPr lang="en-US" sz="2800" b="1">
              <a:solidFill>
                <a:srgbClr val="FF0000"/>
              </a:solidFill>
              <a:latin typeface="Arial" panose="020B0604020202020204" pitchFamily="34" charset="0"/>
              <a:cs typeface="Arial" panose="020B0604020202020204" pitchFamily="34" charset="0"/>
            </a:endParaRPr>
          </a:p>
          <a:p>
            <a:pPr algn="ctr"/>
            <a:endParaRPr lang="en-US" altLang="en-US" sz="2800" b="1">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Mixing parameter types</a:t>
            </a:r>
            <a:endParaRPr lang="en-US" altLang="zh-CN" dirty="0"/>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375920" y="1098550"/>
            <a:ext cx="10998835" cy="211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3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The answer is that the position of the argument dictates which register it goes in. Therefore, if we called foo_mixed() like so:</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a:p>
            <a:pPr marL="571500" indent="-571500">
              <a:lnSpc>
                <a:spcPts val="38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foo_mixed(1, 2, 0.3f, 4, 0.5f);</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pic>
        <p:nvPicPr>
          <p:cNvPr id="6" name="Picture 5"/>
          <p:cNvPicPr>
            <a:picLocks noChangeAspect="1"/>
          </p:cNvPicPr>
          <p:nvPr>
            <p:custDataLst>
              <p:tags r:id="rId4"/>
            </p:custDataLst>
          </p:nvPr>
        </p:nvPicPr>
        <p:blipFill>
          <a:blip r:embed="rId5"/>
          <a:srcRect l="10878" t="2161" r="11011" b="23460"/>
          <a:stretch>
            <a:fillRect/>
          </a:stretch>
        </p:blipFill>
        <p:spPr>
          <a:xfrm>
            <a:off x="2720340" y="3530600"/>
            <a:ext cx="6728460" cy="2265680"/>
          </a:xfrm>
          <a:prstGeom prst="rect">
            <a:avLst/>
          </a:prstGeom>
          <a:ln>
            <a:solidFill>
              <a:srgbClr val="A728BE"/>
            </a:solidFill>
          </a:ln>
        </p:spPr>
      </p:pic>
      <p:sp>
        <p:nvSpPr>
          <p:cNvPr id="2" name="文本框 1"/>
          <p:cNvSpPr txBox="1"/>
          <p:nvPr/>
        </p:nvSpPr>
        <p:spPr>
          <a:xfrm>
            <a:off x="1852295" y="5829935"/>
            <a:ext cx="8487410" cy="429895"/>
          </a:xfrm>
          <a:prstGeom prst="rect">
            <a:avLst/>
          </a:prstGeom>
          <a:noFill/>
        </p:spPr>
        <p:txBody>
          <a:bodyPr wrap="square" rtlCol="0">
            <a:spAutoFit/>
          </a:bodyPr>
          <a:p>
            <a:r>
              <a:rPr lang="en-US" altLang="zh-CN" sz="2200" i="1">
                <a:solidFill>
                  <a:srgbClr val="FF0000"/>
                </a:solidFill>
                <a:latin typeface="Times New Roman" panose="02020603050405020304" charset="0"/>
                <a:cs typeface="Times New Roman" panose="02020603050405020304" charset="0"/>
              </a:rPr>
              <a:t>Figure: How the memory should be laid out before calling </a:t>
            </a:r>
            <a:r>
              <a:rPr lang="en-US" altLang="zh-CN" sz="2200" b="1" i="1">
                <a:solidFill>
                  <a:srgbClr val="FF0000"/>
                </a:solidFill>
                <a:highlight>
                  <a:srgbClr val="FFFF00"/>
                </a:highlight>
                <a:latin typeface="Times New Roman" panose="02020603050405020304" charset="0"/>
                <a:cs typeface="Times New Roman" panose="02020603050405020304" charset="0"/>
              </a:rPr>
              <a:t>foo_mixed()</a:t>
            </a:r>
            <a:r>
              <a:rPr lang="en-US" altLang="zh-CN" sz="2200" b="1" i="1">
                <a:solidFill>
                  <a:srgbClr val="FF0000"/>
                </a:solidFill>
                <a:latin typeface="Times New Roman" panose="02020603050405020304" charset="0"/>
                <a:cs typeface="Times New Roman" panose="02020603050405020304" charset="0"/>
              </a:rPr>
              <a:t>.</a:t>
            </a:r>
            <a:endParaRPr lang="en-US" altLang="zh-CN" sz="2200" b="1" i="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p:nvPr/>
        </p:nvPicPr>
        <p:blipFill>
          <a:blip r:embed="rId1"/>
          <a:stretch>
            <a:fillRect/>
          </a:stretch>
        </p:blipFill>
        <p:spPr>
          <a:xfrm>
            <a:off x="0" y="0"/>
            <a:ext cx="12192635" cy="6858000"/>
          </a:xfrm>
          <a:prstGeom prst="rect">
            <a:avLst/>
          </a:prstGeom>
          <a:noFill/>
          <a:ln w="9525">
            <a:noFill/>
          </a:ln>
        </p:spPr>
      </p:pic>
      <p:sp>
        <p:nvSpPr>
          <p:cNvPr id="15" name="矩形 14"/>
          <p:cNvSpPr/>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文本框 15"/>
          <p:cNvSpPr txBox="1"/>
          <p:nvPr/>
        </p:nvSpPr>
        <p:spPr>
          <a:xfrm>
            <a:off x="5301298" y="2485708"/>
            <a:ext cx="5443855" cy="988695"/>
          </a:xfrm>
          <a:prstGeom prst="rect">
            <a:avLst/>
          </a:prstGeom>
          <a:noFill/>
        </p:spPr>
        <p:txBody>
          <a:bodyPr wrap="square" rtlCol="0">
            <a:spAutoFit/>
          </a:bodyPr>
          <a:lstStyle/>
          <a:p>
            <a:pPr algn="ctr">
              <a:lnSpc>
                <a:spcPts val="7000"/>
              </a:lnSpc>
              <a:spcBef>
                <a:spcPts val="600"/>
              </a:spcBef>
            </a:pPr>
            <a:r>
              <a:rPr lang="en-US" sz="5500" dirty="0">
                <a:solidFill>
                  <a:srgbClr val="BF191A"/>
                </a:solidFill>
                <a:latin typeface="Arial Black" panose="020B0A04020102020204" charset="0"/>
                <a:ea typeface="微软雅黑 Light" panose="020B0502040204020203" charset="-122"/>
                <a:cs typeface="Arial Black" panose="020B0A04020102020204" charset="0"/>
                <a:sym typeface="+mn-lt"/>
              </a:rPr>
              <a:t>Variables</a:t>
            </a:r>
            <a:endParaRPr lang="en-US" sz="5500" dirty="0">
              <a:solidFill>
                <a:srgbClr val="BF191A"/>
              </a:solidFill>
              <a:latin typeface="Arial Black" panose="020B0A04020102020204" charset="0"/>
              <a:ea typeface="微软雅黑 Light" panose="020B0502040204020203" charset="-122"/>
              <a:cs typeface="Arial Black" panose="020B0A04020102020204" charset="0"/>
              <a:sym typeface="+mn-lt"/>
            </a:endParaRPr>
          </a:p>
        </p:txBody>
      </p:sp>
      <p:sp>
        <p:nvSpPr>
          <p:cNvPr id="17"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E7442A-BA00-4274-AC47-95D95C23D1C8}" type="datetimeFigureOut">
              <a:rPr lang="zh-CN" altLang="en-US" smtClean="0">
                <a:solidFill>
                  <a:prstClr val="black"/>
                </a:solidFill>
                <a:latin typeface="Segoe UI" panose="020B0502040204020203"/>
                <a:ea typeface="微软雅黑 Light" panose="020B0502040204020203" charset="-122"/>
              </a:rPr>
            </a:fld>
            <a:endParaRPr lang="zh-CN" altLang="en-US">
              <a:solidFill>
                <a:prstClr val="black"/>
              </a:solidFill>
              <a:latin typeface="Segoe UI" panose="020B0502040204020203"/>
              <a:ea typeface="微软雅黑 Light" panose="020B0502040204020203" charset="-122"/>
            </a:endParaRPr>
          </a:p>
        </p:txBody>
      </p:sp>
      <p:sp>
        <p:nvSpPr>
          <p:cNvPr id="18" name="矩形 17"/>
          <p:cNvSpPr/>
          <p:nvPr>
            <p:custDataLst>
              <p:tags r:id="rId3"/>
            </p:custDataLst>
          </p:nvPr>
        </p:nvSpPr>
        <p:spPr>
          <a:xfrm>
            <a:off x="707653" y="-2"/>
            <a:ext cx="3391877" cy="6858002"/>
          </a:xfrm>
          <a:prstGeom prst="rect">
            <a:avLst/>
          </a:prstGeom>
          <a:solidFill>
            <a:srgbClr val="E13747">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9"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r>
              <a:rPr lang="en-US" altLang="zh-CN" dirty="0">
                <a:solidFill>
                  <a:prstClr val="white"/>
                </a:solidFill>
                <a:latin typeface="Segoe UI" panose="020B0502040204020203"/>
                <a:ea typeface="微软雅黑 Light" panose="020B0502040204020203" charset="-122"/>
              </a:rPr>
              <a:t>01</a:t>
            </a:r>
            <a:endParaRPr lang="zh-CN" altLang="en-US" dirty="0">
              <a:solidFill>
                <a:prstClr val="white"/>
              </a:solidFill>
              <a:latin typeface="Segoe UI" panose="020B0502040204020203"/>
              <a:ea typeface="微软雅黑 Light" panose="020B0502040204020203" charset="-122"/>
            </a:endParaRPr>
          </a:p>
        </p:txBody>
      </p:sp>
      <p:sp>
        <p:nvSpPr>
          <p:cNvPr id="20"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r>
              <a:rPr lang="en-US" altLang="zh-CN" dirty="0">
                <a:solidFill>
                  <a:prstClr val="white"/>
                </a:solidFill>
                <a:latin typeface="Segoe UI" panose="020B0502040204020203"/>
                <a:ea typeface="微软雅黑 Light" panose="020B0502040204020203" charset="-122"/>
              </a:rPr>
              <a:t>Part One</a:t>
            </a:r>
            <a:endParaRPr lang="en-US" altLang="zh-CN" dirty="0">
              <a:solidFill>
                <a:prstClr val="white"/>
              </a:solidFill>
              <a:latin typeface="Segoe UI" panose="020B0502040204020203"/>
              <a:ea typeface="微软雅黑 Light" panose="020B0502040204020203" charset="-122"/>
            </a:endParaRPr>
          </a:p>
        </p:txBody>
      </p:sp>
      <p:grpSp>
        <p:nvGrpSpPr>
          <p:cNvPr id="21" name="组合 20"/>
          <p:cNvGrpSpPr/>
          <p:nvPr/>
        </p:nvGrpSpPr>
        <p:grpSpPr>
          <a:xfrm>
            <a:off x="1952199" y="2121506"/>
            <a:ext cx="658709" cy="199812"/>
            <a:chOff x="4510429" y="6007426"/>
            <a:chExt cx="658709" cy="199812"/>
          </a:xfrm>
        </p:grpSpPr>
        <p:sp>
          <p:nvSpPr>
            <p:cNvPr id="22" name="L 形 21"/>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3" name="L 形 22"/>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4" name="L 形 23"/>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5" name="直角三角形 24"/>
            <p:cNvSpPr/>
            <p:nvPr userDrawn="1">
              <p:custDataLst>
                <p:tags r:id="rId9"/>
              </p:custDataLst>
            </p:nvPr>
          </p:nvSpPr>
          <p:spPr>
            <a:xfrm rot="13500000">
              <a:off x="4510429" y="6007426"/>
              <a:ext cx="199812" cy="199812"/>
            </a:xfrm>
            <a:prstGeom prst="rtTriangle">
              <a:avLst/>
            </a:prstGeom>
            <a:solidFill>
              <a:srgbClr val="D120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26" name="矩形 25"/>
          <p:cNvSpPr/>
          <p:nvPr>
            <p:custDataLst>
              <p:tags r:id="rId10"/>
            </p:custDataLst>
          </p:nvPr>
        </p:nvSpPr>
        <p:spPr>
          <a:xfrm>
            <a:off x="545426"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7" name="矩形 26"/>
          <p:cNvSpPr/>
          <p:nvPr>
            <p:custDataLst>
              <p:tags r:id="rId11"/>
            </p:custDataLst>
          </p:nvPr>
        </p:nvSpPr>
        <p:spPr>
          <a:xfrm flipV="1">
            <a:off x="4158103"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Other Conventions</a:t>
            </a:r>
            <a:endParaRPr lang="en-US" altLang="zh-CN" dirty="0"/>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193040" y="1098550"/>
            <a:ext cx="11256645" cy="528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ct val="1100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b="0" dirty="0">
                <a:latin typeface="Arial" panose="020B0604020202020204" pitchFamily="34" charset="0"/>
                <a:cs typeface="Arial" panose="020B0604020202020204" pitchFamily="34" charset="0"/>
                <a:sym typeface="微软雅黑 Light" panose="020B0502040204020203" charset="-122"/>
              </a:rPr>
              <a:t>Intrinsic types, arrays and strings are never passed into a register directly. A pointer to their memory locations is what goes into the registers instead.</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ct val="1100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b="0" dirty="0">
                <a:latin typeface="Arial" panose="020B0604020202020204" pitchFamily="34" charset="0"/>
                <a:cs typeface="Arial" panose="020B0604020202020204" pitchFamily="34" charset="0"/>
                <a:sym typeface="微软雅黑 Light" panose="020B0502040204020203" charset="-122"/>
              </a:rPr>
              <a:t>Structs/unions 8/16/32/64 bits in size may be passed as if they were integers of the same size. Those of other sizes are passed as a pointer as well.</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ct val="110000"/>
              </a:lnSpc>
              <a:spcBef>
                <a:spcPts val="0"/>
              </a:spcBef>
              <a:spcAft>
                <a:spcPts val="500"/>
              </a:spcAft>
              <a:buClrTx/>
              <a:buSzPct val="15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b="0" dirty="0">
                <a:latin typeface="Arial" panose="020B0604020202020204" pitchFamily="34" charset="0"/>
                <a:cs typeface="Arial" panose="020B0604020202020204" pitchFamily="34" charset="0"/>
                <a:sym typeface="微软雅黑 Light" panose="020B0502040204020203" charset="-122"/>
              </a:rPr>
              <a:t>For variadic arguments (i.e. foo_var(int a, ...)), the aforementioned conventions apply depending on the type of the arguments that are passed in. It is the caller's responsibility that the memory layout is correct before calling the function. Additionally, for floating-point values, both the integer and floating-point registers must have the same argument's value, in case the callee expects the value in the integer registers.</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5541010" y="2906395"/>
            <a:ext cx="5748655" cy="3392805"/>
          </a:xfrm>
          <a:prstGeom prst="roundRect">
            <a:avLst>
              <a:gd name="adj" fmla="val 3270"/>
            </a:avLst>
          </a:prstGeom>
          <a:solidFill>
            <a:schemeClr val="accent5">
              <a:lumMod val="20000"/>
              <a:lumOff val="80000"/>
              <a:alpha val="2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Other Conventions</a:t>
            </a:r>
            <a:endParaRPr lang="en-US" altLang="zh-CN" dirty="0"/>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375920" y="1098550"/>
            <a:ext cx="10998835" cy="243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ct val="11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For unprototyped functions (e.g. forward-declarations), the caller passes integer values as integers and floating-point values as double-precision. The same rule about floating-point values needing to be in both the integer and floating-point registers applies as well.</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11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For example:</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sp>
        <p:nvSpPr>
          <p:cNvPr id="5" name="文本框 4"/>
          <p:cNvSpPr txBox="1"/>
          <p:nvPr>
            <p:custDataLst>
              <p:tags r:id="rId4"/>
            </p:custDataLst>
          </p:nvPr>
        </p:nvSpPr>
        <p:spPr>
          <a:xfrm>
            <a:off x="975360" y="3869690"/>
            <a:ext cx="3832225" cy="2249170"/>
          </a:xfrm>
          <a:prstGeom prst="rect">
            <a:avLst/>
          </a:prstGeom>
          <a:solidFill>
            <a:srgbClr val="A728BE">
              <a:alpha val="5000"/>
            </a:srgbClr>
          </a:solidFill>
          <a:ln>
            <a:solidFill>
              <a:srgbClr val="A728BE"/>
            </a:solidFill>
          </a:ln>
        </p:spPr>
        <p:txBody>
          <a:bodyPr wrap="square" rtlCol="0" anchor="ctr" anchorCtr="0">
            <a:noAutofit/>
          </a:bodyPr>
          <a:p>
            <a:pPr algn="l">
              <a:lnSpc>
                <a:spcPct val="80000"/>
              </a:lnSpc>
            </a:pPr>
            <a:r>
              <a:rPr lang="en-US" sz="2200">
                <a:latin typeface="Times New Roman" panose="02020603050405020304" charset="0"/>
                <a:cs typeface="Times New Roman" panose="02020603050405020304" charset="0"/>
                <a:sym typeface="+mn-ea"/>
              </a:rPr>
              <a:t>void foo_unprototyped();</a:t>
            </a:r>
            <a:endParaRPr lang="en-US" sz="2200">
              <a:latin typeface="Times New Roman" panose="02020603050405020304" charset="0"/>
              <a:cs typeface="Times New Roman" panose="02020603050405020304" charset="0"/>
              <a:sym typeface="+mn-ea"/>
            </a:endParaRPr>
          </a:p>
          <a:p>
            <a:pPr algn="l">
              <a:lnSpc>
                <a:spcPct val="80000"/>
              </a:lnSpc>
            </a:pPr>
            <a:r>
              <a:rPr lang="en-US" sz="2200">
                <a:latin typeface="Times New Roman" panose="02020603050405020304" charset="0"/>
                <a:cs typeface="Times New Roman" panose="02020603050405020304" charset="0"/>
                <a:sym typeface="+mn-ea"/>
              </a:rPr>
              <a:t>void foo2()</a:t>
            </a:r>
            <a:endParaRPr lang="en-US" sz="2200">
              <a:latin typeface="Times New Roman" panose="02020603050405020304" charset="0"/>
              <a:cs typeface="Times New Roman" panose="02020603050405020304" charset="0"/>
              <a:sym typeface="+mn-ea"/>
            </a:endParaRPr>
          </a:p>
          <a:p>
            <a:pPr algn="l">
              <a:lnSpc>
                <a:spcPct val="80000"/>
              </a:lnSpc>
            </a:pPr>
            <a:r>
              <a:rPr lang="en-US" sz="2200">
                <a:latin typeface="Times New Roman" panose="02020603050405020304" charset="0"/>
                <a:cs typeface="Times New Roman" panose="02020603050405020304" charset="0"/>
                <a:sym typeface="+mn-ea"/>
              </a:rPr>
              <a:t>{</a:t>
            </a:r>
            <a:endParaRPr lang="en-US" sz="2200">
              <a:latin typeface="Times New Roman" panose="02020603050405020304" charset="0"/>
              <a:cs typeface="Times New Roman" panose="02020603050405020304" charset="0"/>
              <a:sym typeface="+mn-ea"/>
            </a:endParaRPr>
          </a:p>
          <a:p>
            <a:pPr algn="l">
              <a:lnSpc>
                <a:spcPct val="80000"/>
              </a:lnSpc>
            </a:pPr>
            <a:r>
              <a:rPr lang="en-US" sz="2200">
                <a:latin typeface="Times New Roman" panose="02020603050405020304" charset="0"/>
                <a:cs typeface="Times New Roman" panose="02020603050405020304" charset="0"/>
                <a:sym typeface="+mn-ea"/>
              </a:rPr>
              <a:t>    foo_unprototyped(1, 0.2f, 3);</a:t>
            </a:r>
            <a:endParaRPr lang="en-US" sz="2200">
              <a:latin typeface="Times New Roman" panose="02020603050405020304" charset="0"/>
              <a:cs typeface="Times New Roman" panose="02020603050405020304" charset="0"/>
              <a:sym typeface="+mn-ea"/>
            </a:endParaRPr>
          </a:p>
          <a:p>
            <a:pPr algn="l">
              <a:lnSpc>
                <a:spcPct val="80000"/>
              </a:lnSpc>
            </a:pPr>
            <a:endParaRPr lang="en-US" sz="2200">
              <a:latin typeface="Times New Roman" panose="02020603050405020304" charset="0"/>
              <a:cs typeface="Times New Roman" panose="02020603050405020304" charset="0"/>
              <a:sym typeface="+mn-ea"/>
            </a:endParaRPr>
          </a:p>
          <a:p>
            <a:pPr algn="l">
              <a:lnSpc>
                <a:spcPct val="80000"/>
              </a:lnSpc>
            </a:pPr>
            <a:r>
              <a:rPr lang="en-US" sz="2200">
                <a:latin typeface="Times New Roman" panose="02020603050405020304" charset="0"/>
                <a:cs typeface="Times New Roman" panose="02020603050405020304" charset="0"/>
                <a:sym typeface="+mn-ea"/>
              </a:rPr>
              <a:t>    return;</a:t>
            </a:r>
            <a:endParaRPr lang="en-US" sz="2200">
              <a:latin typeface="Times New Roman" panose="02020603050405020304" charset="0"/>
              <a:cs typeface="Times New Roman" panose="02020603050405020304" charset="0"/>
              <a:sym typeface="+mn-ea"/>
            </a:endParaRPr>
          </a:p>
          <a:p>
            <a:pPr algn="l">
              <a:lnSpc>
                <a:spcPct val="80000"/>
              </a:lnSpc>
            </a:pPr>
            <a:r>
              <a:rPr lang="en-US" sz="2200">
                <a:latin typeface="Times New Roman" panose="02020603050405020304" charset="0"/>
                <a:cs typeface="Times New Roman" panose="02020603050405020304" charset="0"/>
                <a:sym typeface="+mn-ea"/>
              </a:rPr>
              <a:t>}</a:t>
            </a:r>
            <a:endParaRPr lang="en-US" sz="2200">
              <a:latin typeface="Times New Roman" panose="02020603050405020304" charset="0"/>
              <a:cs typeface="Times New Roman" panose="02020603050405020304" charset="0"/>
              <a:sym typeface="+mn-ea"/>
            </a:endParaRPr>
          </a:p>
        </p:txBody>
      </p:sp>
      <p:pic>
        <p:nvPicPr>
          <p:cNvPr id="2" name="Content Placeholder 4"/>
          <p:cNvPicPr>
            <a:picLocks noChangeAspect="1"/>
          </p:cNvPicPr>
          <p:nvPr>
            <p:custDataLst>
              <p:tags r:id="rId5"/>
            </p:custDataLst>
          </p:nvPr>
        </p:nvPicPr>
        <p:blipFill>
          <a:blip r:embed="rId6"/>
          <a:srcRect l="17852" t="9227" r="13371" b="26768"/>
          <a:stretch>
            <a:fillRect/>
          </a:stretch>
        </p:blipFill>
        <p:spPr>
          <a:xfrm>
            <a:off x="5805170" y="3049905"/>
            <a:ext cx="5257800" cy="2396490"/>
          </a:xfrm>
          <a:prstGeom prst="rect">
            <a:avLst/>
          </a:prstGeom>
        </p:spPr>
      </p:pic>
      <p:sp>
        <p:nvSpPr>
          <p:cNvPr id="4" name="文本框 3"/>
          <p:cNvSpPr txBox="1"/>
          <p:nvPr>
            <p:custDataLst>
              <p:tags r:id="rId7"/>
            </p:custDataLst>
          </p:nvPr>
        </p:nvSpPr>
        <p:spPr>
          <a:xfrm>
            <a:off x="6498273" y="5527675"/>
            <a:ext cx="3871595" cy="706755"/>
          </a:xfrm>
          <a:prstGeom prst="rect">
            <a:avLst/>
          </a:prstGeom>
          <a:noFill/>
        </p:spPr>
        <p:txBody>
          <a:bodyPr wrap="square" rtlCol="0">
            <a:spAutoFit/>
          </a:bodyPr>
          <a:p>
            <a:r>
              <a:rPr lang="en-US" altLang="zh-CN" sz="2000" i="1">
                <a:latin typeface="Times New Roman" panose="02020603050405020304" charset="0"/>
                <a:cs typeface="Times New Roman" panose="02020603050405020304" charset="0"/>
              </a:rPr>
              <a:t>Figure: The memory layout for a variadic/unprotyped function.</a:t>
            </a:r>
            <a:endParaRPr lang="en-US" altLang="zh-CN" sz="2000" b="1" i="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Return Values</a:t>
            </a:r>
            <a:endParaRPr lang="en-US" altLang="zh-CN" dirty="0"/>
          </a:p>
        </p:txBody>
      </p:sp>
      <p:sp>
        <p:nvSpPr>
          <p:cNvPr id="2" name="Text Box 7" descr="7b0a202020202262756c6c6574223a20227b5c2263617465676f727949645c223a31303030362c5c2274656d706c61746549645c223a32303233313438337d222c0a20202020227461726765744964223a202270726f636573734f6e6c696e6542756c6c6574220a7d0a"/>
          <p:cNvSpPr txBox="1"/>
          <p:nvPr>
            <p:custDataLst>
              <p:tags r:id="rId2"/>
            </p:custDataLst>
          </p:nvPr>
        </p:nvSpPr>
        <p:spPr>
          <a:xfrm>
            <a:off x="105410" y="974725"/>
            <a:ext cx="11913870" cy="4972685"/>
          </a:xfrm>
          <a:prstGeom prst="rect">
            <a:avLst/>
          </a:prstGeom>
          <a:noFill/>
        </p:spPr>
        <p:txBody>
          <a:bodyPr wrap="square" rtlCol="0" anchor="t">
            <a:noAutofit/>
          </a:bodyPr>
          <a:p>
            <a:pPr marL="685800" indent="-476250" fontAlgn="auto">
              <a:lnSpc>
                <a:spcPts val="3000"/>
              </a:lnSpc>
              <a:spcAft>
                <a:spcPts val="500"/>
              </a:spcAft>
              <a:buSzPct val="150000"/>
              <a:buBlip>
                <a:blip r:embed="rId3"/>
              </a:buBlip>
              <a:extLst>
                <a:ext uri="{35155182-B16C-46BC-9424-99874614C6A1}">
                  <wpsdc:indentchars xmlns:wpsdc="http://www.wps.cn/officeDocument/2017/drawingmlCustomData" val="-150" checksum="3228161236"/>
                  <wpsdc:marlchars xmlns:wpsdc="http://www.wps.cn/officeDocument/2017/drawingmlCustomData" val="300" checksum="1790709462"/>
                </a:ext>
              </a:extLst>
            </a:pPr>
            <a:r>
              <a:rPr lang="en-US" sz="2500">
                <a:latin typeface="Arial" panose="020B0604020202020204" pitchFamily="34" charset="0"/>
                <a:cs typeface="Arial" panose="020B0604020202020204" pitchFamily="34" charset="0"/>
              </a:rPr>
              <a:t>The Microsoft x64 calling convention, thankfully, has simpler rules when it comes to return values from functions.</a:t>
            </a:r>
            <a:endParaRPr lang="en-US" sz="2500">
              <a:latin typeface="Arial" panose="020B0604020202020204" pitchFamily="34" charset="0"/>
              <a:cs typeface="Arial" panose="020B0604020202020204" pitchFamily="34" charset="0"/>
            </a:endParaRPr>
          </a:p>
          <a:p>
            <a:pPr marL="1371600" indent="-476250" fontAlgn="auto">
              <a:lnSpc>
                <a:spcPts val="2600"/>
              </a:lnSpc>
              <a:spcAft>
                <a:spcPts val="500"/>
              </a:spcAft>
              <a:buSzPct val="100000"/>
              <a:buFont typeface="Arial" panose="020B0604020202020204" pitchFamily="34" charset="0"/>
              <a:buChar char="•"/>
              <a:extLst>
                <a:ext uri="{35155182-B16C-46BC-9424-99874614C6A1}">
                  <wpsdc:indentchars xmlns:wpsdc="http://www.wps.cn/officeDocument/2017/drawingmlCustomData" val="-150" checksum="3228161236"/>
                  <wpsdc:marlchars xmlns:wpsdc="http://www.wps.cn/officeDocument/2017/drawingmlCustomData" val="600" checksum="3581418924"/>
                </a:ext>
              </a:extLst>
            </a:pPr>
            <a:r>
              <a:rPr lang="en-US" sz="2500">
                <a:solidFill>
                  <a:srgbClr val="FF0000"/>
                </a:solidFill>
                <a:latin typeface="Arial" panose="020B0604020202020204" pitchFamily="34" charset="0"/>
                <a:cs typeface="Arial" panose="020B0604020202020204" pitchFamily="34" charset="0"/>
              </a:rPr>
              <a:t>Any scalar return value 64 bits or less in size is returned in rax.</a:t>
            </a:r>
            <a:endParaRPr lang="en-US" sz="2500">
              <a:solidFill>
                <a:srgbClr val="FF0000"/>
              </a:solidFill>
              <a:latin typeface="Arial" panose="020B0604020202020204" pitchFamily="34" charset="0"/>
              <a:cs typeface="Arial" panose="020B0604020202020204" pitchFamily="34" charset="0"/>
            </a:endParaRPr>
          </a:p>
          <a:p>
            <a:pPr marL="1371600" indent="-476250" fontAlgn="auto">
              <a:lnSpc>
                <a:spcPts val="2600"/>
              </a:lnSpc>
              <a:spcAft>
                <a:spcPts val="500"/>
              </a:spcAft>
              <a:buSzPct val="100000"/>
              <a:buFont typeface="Arial" panose="020B0604020202020204" pitchFamily="34" charset="0"/>
              <a:buChar char="•"/>
              <a:extLst>
                <a:ext uri="{35155182-B16C-46BC-9424-99874614C6A1}">
                  <wpsdc:indentchars xmlns:wpsdc="http://www.wps.cn/officeDocument/2017/drawingmlCustomData" val="-150" checksum="3228161236"/>
                  <wpsdc:marlchars xmlns:wpsdc="http://www.wps.cn/officeDocument/2017/drawingmlCustomData" val="600" checksum="3581418924"/>
                </a:ext>
              </a:extLst>
            </a:pPr>
            <a:r>
              <a:rPr lang="en-US" sz="2500">
                <a:solidFill>
                  <a:srgbClr val="FF0000"/>
                </a:solidFill>
                <a:latin typeface="Arial" panose="020B0604020202020204" pitchFamily="34" charset="0"/>
                <a:cs typeface="Arial" panose="020B0604020202020204" pitchFamily="34" charset="0"/>
              </a:rPr>
              <a:t>Any floating-point value is returned in xmm0.</a:t>
            </a:r>
            <a:endParaRPr lang="en-US" sz="2500">
              <a:solidFill>
                <a:srgbClr val="FF0000"/>
              </a:solidFill>
              <a:latin typeface="Arial" panose="020B0604020202020204" pitchFamily="34" charset="0"/>
              <a:cs typeface="Arial" panose="020B0604020202020204" pitchFamily="34" charset="0"/>
            </a:endParaRPr>
          </a:p>
          <a:p>
            <a:pPr marL="685800" indent="-476250" fontAlgn="auto">
              <a:lnSpc>
                <a:spcPts val="3000"/>
              </a:lnSpc>
              <a:spcAft>
                <a:spcPts val="500"/>
              </a:spcAft>
              <a:buSzPct val="150000"/>
              <a:buBlip>
                <a:blip r:embed="rId3"/>
              </a:buBlip>
              <a:extLst>
                <a:ext uri="{35155182-B16C-46BC-9424-99874614C6A1}">
                  <wpsdc:indentchars xmlns:wpsdc="http://www.wps.cn/officeDocument/2017/drawingmlCustomData" val="-150" checksum="3228161236"/>
                  <wpsdc:marlchars xmlns:wpsdc="http://www.wps.cn/officeDocument/2017/drawingmlCustomData" val="300" checksum="1790709462"/>
                </a:ext>
              </a:extLst>
            </a:pPr>
            <a:r>
              <a:rPr lang="en-US" sz="2500">
                <a:latin typeface="Arial" panose="020B0604020202020204" pitchFamily="34" charset="0"/>
                <a:cs typeface="Arial" panose="020B0604020202020204" pitchFamily="34" charset="0"/>
              </a:rPr>
              <a:t>Thus, a function int foo() would return its value in the rax register, and a function float foo() or double foo() would return its value in the xmm0 register.</a:t>
            </a:r>
            <a:endParaRPr lang="en-US" sz="2500">
              <a:latin typeface="Arial" panose="020B0604020202020204" pitchFamily="34" charset="0"/>
              <a:cs typeface="Arial" panose="020B0604020202020204" pitchFamily="34" charset="0"/>
            </a:endParaRPr>
          </a:p>
          <a:p>
            <a:pPr marL="685800" indent="-476250" fontAlgn="auto">
              <a:lnSpc>
                <a:spcPts val="3000"/>
              </a:lnSpc>
              <a:spcAft>
                <a:spcPts val="500"/>
              </a:spcAft>
              <a:buSzPct val="150000"/>
              <a:buBlip>
                <a:blip r:embed="rId3"/>
              </a:buBlip>
              <a:extLst>
                <a:ext uri="{35155182-B16C-46BC-9424-99874614C6A1}">
                  <wpsdc:indentchars xmlns:wpsdc="http://www.wps.cn/officeDocument/2017/drawingmlCustomData" val="-150" checksum="3228161236"/>
                  <wpsdc:marlchars xmlns:wpsdc="http://www.wps.cn/officeDocument/2017/drawingmlCustomData" val="300" checksum="1790709462"/>
                </a:ext>
              </a:extLst>
            </a:pPr>
            <a:r>
              <a:rPr lang="en-US" sz="2500">
                <a:latin typeface="Arial" panose="020B0604020202020204" pitchFamily="34" charset="0"/>
                <a:cs typeface="Arial" panose="020B0604020202020204" pitchFamily="34" charset="0"/>
              </a:rPr>
              <a:t>If your function is returning a user-defined type (such as a struct), the same rules apply to it as if it were being passed in a register: it must be of a size of 1/2/4/8/16/32/64 bits. If it is, it will be returned in the rax register; if not, a pointer to its memory will be returned instead. </a:t>
            </a:r>
            <a:endParaRPr lang="en-US" sz="2500">
              <a:latin typeface="Arial" panose="020B0604020202020204" pitchFamily="34" charset="0"/>
              <a:cs typeface="Arial" panose="020B0604020202020204" pitchFamily="34" charset="0"/>
            </a:endParaRPr>
          </a:p>
          <a:p>
            <a:pPr marL="685800" indent="-476250" fontAlgn="auto">
              <a:lnSpc>
                <a:spcPts val="3000"/>
              </a:lnSpc>
              <a:spcAft>
                <a:spcPts val="500"/>
              </a:spcAft>
              <a:buSzPct val="150000"/>
              <a:buBlip>
                <a:blip r:embed="rId3"/>
              </a:buBlip>
              <a:extLst>
                <a:ext uri="{35155182-B16C-46BC-9424-99874614C6A1}">
                  <wpsdc:indentchars xmlns:wpsdc="http://www.wps.cn/officeDocument/2017/drawingmlCustomData" val="-150" checksum="3228161236"/>
                  <wpsdc:marlchars xmlns:wpsdc="http://www.wps.cn/officeDocument/2017/drawingmlCustomData" val="300" checksum="1790709462"/>
                </a:ext>
              </a:extLst>
            </a:pPr>
            <a:r>
              <a:rPr lang="en-US" sz="2500">
                <a:latin typeface="Arial" panose="020B0604020202020204" pitchFamily="34" charset="0"/>
                <a:cs typeface="Arial" panose="020B0604020202020204" pitchFamily="34" charset="0"/>
              </a:rPr>
              <a:t>The caller is responsible for allocating this memory and passing the pointer in the appropriate integer register before making the call to the function.</a:t>
            </a:r>
            <a:endParaRPr lang="en-US" sz="25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Return Values</a:t>
            </a:r>
            <a:endParaRPr lang="en-US" altLang="zh-CN" dirty="0"/>
          </a:p>
        </p:txBody>
      </p:sp>
      <p:sp>
        <p:nvSpPr>
          <p:cNvPr id="5" name="文本框 4"/>
          <p:cNvSpPr txBox="1"/>
          <p:nvPr>
            <p:custDataLst>
              <p:tags r:id="rId2"/>
            </p:custDataLst>
          </p:nvPr>
        </p:nvSpPr>
        <p:spPr>
          <a:xfrm>
            <a:off x="375920" y="1851660"/>
            <a:ext cx="6772275" cy="2873375"/>
          </a:xfrm>
          <a:prstGeom prst="rect">
            <a:avLst/>
          </a:prstGeom>
          <a:solidFill>
            <a:srgbClr val="A728BE">
              <a:alpha val="5000"/>
            </a:srgbClr>
          </a:solidFill>
          <a:ln>
            <a:solidFill>
              <a:srgbClr val="A728BE"/>
            </a:solidFill>
          </a:ln>
        </p:spPr>
        <p:txBody>
          <a:bodyPr wrap="square" rtlCol="0" anchor="ctr" anchorCtr="0">
            <a:noAutofit/>
          </a:bodyPr>
          <a:p>
            <a:pPr algn="l">
              <a:lnSpc>
                <a:spcPct val="90000"/>
              </a:lnSpc>
            </a:pPr>
            <a:r>
              <a:rPr lang="en-US" sz="2000">
                <a:latin typeface="Times New Roman" panose="02020603050405020304" charset="0"/>
                <a:cs typeface="Times New Roman" panose="02020603050405020304" charset="0"/>
                <a:sym typeface="+mn-ea"/>
              </a:rPr>
              <a:t>struct Foo</a:t>
            </a:r>
            <a:endParaRPr lang="en-US" sz="2000">
              <a:latin typeface="Times New Roman" panose="02020603050405020304" charset="0"/>
              <a:cs typeface="Times New Roman" panose="02020603050405020304" charset="0"/>
              <a:sym typeface="+mn-ea"/>
            </a:endParaRPr>
          </a:p>
          <a:p>
            <a:pPr algn="l">
              <a:lnSpc>
                <a:spcPct val="90000"/>
              </a:lnSpc>
            </a:pPr>
            <a:r>
              <a:rPr lang="en-US" sz="2000">
                <a:latin typeface="Times New Roman" panose="02020603050405020304" charset="0"/>
                <a:cs typeface="Times New Roman" panose="02020603050405020304" charset="0"/>
                <a:sym typeface="+mn-ea"/>
              </a:rPr>
              <a:t>{</a:t>
            </a:r>
            <a:endParaRPr lang="en-US" sz="2000">
              <a:latin typeface="Times New Roman" panose="02020603050405020304" charset="0"/>
              <a:cs typeface="Times New Roman" panose="02020603050405020304" charset="0"/>
              <a:sym typeface="+mn-ea"/>
            </a:endParaRPr>
          </a:p>
          <a:p>
            <a:pPr algn="l">
              <a:lnSpc>
                <a:spcPct val="90000"/>
              </a:lnSpc>
            </a:pPr>
            <a:r>
              <a:rPr lang="en-US" sz="2000">
                <a:latin typeface="Times New Roman" panose="02020603050405020304" charset="0"/>
                <a:cs typeface="Times New Roman" panose="02020603050405020304" charset="0"/>
                <a:sym typeface="+mn-ea"/>
              </a:rPr>
              <a:t>    int a, b, c; // Total of 96 bits. Too big to fit in one of the GPRs.</a:t>
            </a:r>
            <a:endParaRPr lang="en-US" sz="2000">
              <a:latin typeface="Times New Roman" panose="02020603050405020304" charset="0"/>
              <a:cs typeface="Times New Roman" panose="02020603050405020304" charset="0"/>
              <a:sym typeface="+mn-ea"/>
            </a:endParaRPr>
          </a:p>
          <a:p>
            <a:pPr algn="l">
              <a:lnSpc>
                <a:spcPct val="90000"/>
              </a:lnSpc>
            </a:pPr>
            <a:r>
              <a:rPr lang="en-US" sz="2000">
                <a:latin typeface="Times New Roman" panose="02020603050405020304" charset="0"/>
                <a:cs typeface="Times New Roman" panose="02020603050405020304" charset="0"/>
                <a:sym typeface="+mn-ea"/>
              </a:rPr>
              <a:t>}</a:t>
            </a:r>
            <a:endParaRPr lang="en-US" sz="2000">
              <a:latin typeface="Times New Roman" panose="02020603050405020304" charset="0"/>
              <a:cs typeface="Times New Roman" panose="02020603050405020304" charset="0"/>
              <a:sym typeface="+mn-ea"/>
            </a:endParaRPr>
          </a:p>
          <a:p>
            <a:pPr algn="l">
              <a:lnSpc>
                <a:spcPct val="90000"/>
              </a:lnSpc>
            </a:pPr>
            <a:r>
              <a:rPr lang="en-US" sz="2000">
                <a:latin typeface="Times New Roman" panose="02020603050405020304" charset="0"/>
                <a:cs typeface="Times New Roman" panose="02020603050405020304" charset="0"/>
                <a:sym typeface="+mn-ea"/>
              </a:rPr>
              <a:t>Foo foo_struct(int a, float b, int c)</a:t>
            </a:r>
            <a:endParaRPr lang="en-US" sz="2000">
              <a:latin typeface="Times New Roman" panose="02020603050405020304" charset="0"/>
              <a:cs typeface="Times New Roman" panose="02020603050405020304" charset="0"/>
              <a:sym typeface="+mn-ea"/>
            </a:endParaRPr>
          </a:p>
          <a:p>
            <a:pPr algn="l">
              <a:lnSpc>
                <a:spcPct val="90000"/>
              </a:lnSpc>
            </a:pPr>
            <a:r>
              <a:rPr lang="en-US" sz="2000">
                <a:latin typeface="Times New Roman" panose="02020603050405020304" charset="0"/>
                <a:cs typeface="Times New Roman" panose="02020603050405020304" charset="0"/>
                <a:sym typeface="+mn-ea"/>
              </a:rPr>
              <a:t>{</a:t>
            </a:r>
            <a:endParaRPr lang="en-US" sz="2000">
              <a:latin typeface="Times New Roman" panose="02020603050405020304" charset="0"/>
              <a:cs typeface="Times New Roman" panose="02020603050405020304" charset="0"/>
              <a:sym typeface="+mn-ea"/>
            </a:endParaRPr>
          </a:p>
          <a:p>
            <a:pPr algn="l">
              <a:lnSpc>
                <a:spcPct val="90000"/>
              </a:lnSpc>
            </a:pPr>
            <a:r>
              <a:rPr lang="en-US" sz="2000">
                <a:latin typeface="Times New Roman" panose="02020603050405020304" charset="0"/>
                <a:cs typeface="Times New Roman" panose="02020603050405020304" charset="0"/>
                <a:sym typeface="+mn-ea"/>
              </a:rPr>
              <a:t>    // Stuff happens...</a:t>
            </a:r>
            <a:endParaRPr lang="en-US" sz="2000">
              <a:latin typeface="Times New Roman" panose="02020603050405020304" charset="0"/>
              <a:cs typeface="Times New Roman" panose="02020603050405020304" charset="0"/>
              <a:sym typeface="+mn-ea"/>
            </a:endParaRPr>
          </a:p>
          <a:p>
            <a:pPr algn="l">
              <a:lnSpc>
                <a:spcPct val="90000"/>
              </a:lnSpc>
            </a:pPr>
            <a:r>
              <a:rPr lang="en-US" sz="2000">
                <a:latin typeface="Times New Roman" panose="02020603050405020304" charset="0"/>
                <a:cs typeface="Times New Roman" panose="02020603050405020304" charset="0"/>
                <a:sym typeface="+mn-ea"/>
              </a:rPr>
              <a:t>    return result; // This is a `Foo` struct.</a:t>
            </a:r>
            <a:endParaRPr lang="en-US" sz="2000">
              <a:latin typeface="Times New Roman" panose="02020603050405020304" charset="0"/>
              <a:cs typeface="Times New Roman" panose="02020603050405020304" charset="0"/>
              <a:sym typeface="+mn-ea"/>
            </a:endParaRPr>
          </a:p>
          <a:p>
            <a:pPr algn="l">
              <a:lnSpc>
                <a:spcPct val="90000"/>
              </a:lnSpc>
            </a:pPr>
            <a:r>
              <a:rPr lang="en-US" sz="2000">
                <a:latin typeface="Times New Roman" panose="02020603050405020304" charset="0"/>
                <a:cs typeface="Times New Roman" panose="02020603050405020304" charset="0"/>
                <a:sym typeface="+mn-ea"/>
              </a:rPr>
              <a:t>}</a:t>
            </a:r>
            <a:endParaRPr lang="en-US" sz="2000">
              <a:latin typeface="Times New Roman" panose="02020603050405020304" charset="0"/>
              <a:cs typeface="Times New Roman" panose="02020603050405020304" charset="0"/>
              <a:sym typeface="+mn-ea"/>
            </a:endParaRPr>
          </a:p>
          <a:p>
            <a:pPr algn="l">
              <a:lnSpc>
                <a:spcPct val="90000"/>
              </a:lnSpc>
            </a:pPr>
            <a:r>
              <a:rPr lang="en-US" sz="2000">
                <a:latin typeface="Times New Roman" panose="02020603050405020304" charset="0"/>
                <a:cs typeface="Times New Roman" panose="02020603050405020304" charset="0"/>
                <a:sym typeface="+mn-ea"/>
              </a:rPr>
              <a:t>Foo myStruct = foo_struct(1, 2.0f, 3);</a:t>
            </a:r>
            <a:endParaRPr lang="en-US" sz="2000">
              <a:latin typeface="Times New Roman" panose="02020603050405020304" charset="0"/>
              <a:cs typeface="Times New Roman" panose="02020603050405020304" charset="0"/>
              <a:sym typeface="+mn-ea"/>
            </a:endParaRPr>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3"/>
            </p:custDataLst>
          </p:nvPr>
        </p:nvSpPr>
        <p:spPr bwMode="auto">
          <a:xfrm>
            <a:off x="236220" y="1098550"/>
            <a:ext cx="10998835" cy="60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ct val="110000"/>
              </a:lnSpc>
              <a:spcBef>
                <a:spcPts val="0"/>
              </a:spcBef>
              <a:spcAft>
                <a:spcPts val="1000"/>
              </a:spcAft>
              <a:buClrTx/>
              <a:buSzPct val="150000"/>
              <a:buFontTx/>
              <a:buBlip>
                <a:blip r:embed="rId4"/>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An example to illustrate this case is shown below:</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
        <p:nvSpPr>
          <p:cNvPr id="2"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5"/>
            </p:custDataLst>
          </p:nvPr>
        </p:nvSpPr>
        <p:spPr bwMode="auto">
          <a:xfrm>
            <a:off x="236220" y="4875530"/>
            <a:ext cx="9573260" cy="143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ct val="110000"/>
              </a:lnSpc>
              <a:spcBef>
                <a:spcPts val="0"/>
              </a:spcBef>
              <a:spcAft>
                <a:spcPts val="1000"/>
              </a:spcAft>
              <a:buClrTx/>
              <a:buSzPct val="150000"/>
              <a:buFontTx/>
              <a:buBlip>
                <a:blip r:embed="rId4"/>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The return value for the function will be a pointer to the myStruct result, in the rax register.</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grpSp>
        <p:nvGrpSpPr>
          <p:cNvPr id="9" name="组合 8"/>
          <p:cNvGrpSpPr/>
          <p:nvPr/>
        </p:nvGrpSpPr>
        <p:grpSpPr>
          <a:xfrm>
            <a:off x="7323455" y="1779270"/>
            <a:ext cx="4725670" cy="2988310"/>
            <a:chOff x="11693" y="3458"/>
            <a:chExt cx="7442" cy="4706"/>
          </a:xfrm>
        </p:grpSpPr>
        <p:sp>
          <p:nvSpPr>
            <p:cNvPr id="7" name="圆角矩形 6"/>
            <p:cNvSpPr/>
            <p:nvPr>
              <p:custDataLst>
                <p:tags r:id="rId6"/>
              </p:custDataLst>
            </p:nvPr>
          </p:nvSpPr>
          <p:spPr>
            <a:xfrm>
              <a:off x="11693" y="3458"/>
              <a:ext cx="7442" cy="4706"/>
            </a:xfrm>
            <a:prstGeom prst="roundRect">
              <a:avLst>
                <a:gd name="adj" fmla="val 3270"/>
              </a:avLst>
            </a:prstGeom>
            <a:solidFill>
              <a:schemeClr val="accent5">
                <a:lumMod val="20000"/>
                <a:lumOff val="80000"/>
                <a:alpha val="2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Content Placeholder 5"/>
            <p:cNvPicPr>
              <a:picLocks noChangeAspect="1"/>
            </p:cNvPicPr>
            <p:nvPr>
              <p:custDataLst>
                <p:tags r:id="rId7"/>
              </p:custDataLst>
            </p:nvPr>
          </p:nvPicPr>
          <p:blipFill>
            <a:blip r:embed="rId8"/>
            <a:srcRect l="15623" t="4479" r="14965" b="30078"/>
            <a:stretch>
              <a:fillRect/>
            </a:stretch>
          </p:blipFill>
          <p:spPr>
            <a:xfrm>
              <a:off x="11912" y="3574"/>
              <a:ext cx="7004" cy="3208"/>
            </a:xfrm>
            <a:prstGeom prst="rect">
              <a:avLst/>
            </a:prstGeom>
          </p:spPr>
        </p:pic>
        <p:sp>
          <p:nvSpPr>
            <p:cNvPr id="4" name="文本框 3"/>
            <p:cNvSpPr txBox="1"/>
            <p:nvPr>
              <p:custDataLst>
                <p:tags r:id="rId9"/>
              </p:custDataLst>
            </p:nvPr>
          </p:nvSpPr>
          <p:spPr>
            <a:xfrm>
              <a:off x="12520" y="6923"/>
              <a:ext cx="5789" cy="1113"/>
            </a:xfrm>
            <a:prstGeom prst="rect">
              <a:avLst/>
            </a:prstGeom>
            <a:noFill/>
          </p:spPr>
          <p:txBody>
            <a:bodyPr wrap="square" rtlCol="0">
              <a:spAutoFit/>
            </a:bodyPr>
            <a:p>
              <a:r>
                <a:rPr lang="en-US" altLang="zh-CN" sz="2000" i="1">
                  <a:latin typeface="Times New Roman" panose="02020603050405020304" charset="0"/>
                  <a:cs typeface="Times New Roman" panose="02020603050405020304" charset="0"/>
                </a:rPr>
                <a:t>Figure: The memory layout for a user-defined </a:t>
              </a:r>
              <a:r>
                <a:rPr lang="en-US" altLang="zh-CN" sz="2000" b="1" i="1">
                  <a:solidFill>
                    <a:srgbClr val="FF0000"/>
                  </a:solidFill>
                  <a:latin typeface="Times New Roman" panose="02020603050405020304" charset="0"/>
                  <a:cs typeface="Times New Roman" panose="02020603050405020304" charset="0"/>
                </a:rPr>
                <a:t>struct</a:t>
              </a:r>
              <a:r>
                <a:rPr lang="en-US" altLang="zh-CN" sz="2000" i="1">
                  <a:latin typeface="Times New Roman" panose="02020603050405020304" charset="0"/>
                  <a:cs typeface="Times New Roman" panose="02020603050405020304" charset="0"/>
                </a:rPr>
                <a:t>.</a:t>
              </a:r>
              <a:endParaRPr lang="en-US" altLang="zh-CN" sz="2000" b="1" i="1">
                <a:solidFill>
                  <a:srgbClr val="FF0000"/>
                </a:solidFill>
                <a:latin typeface="Times New Roman" panose="02020603050405020304" charset="0"/>
                <a:cs typeface="Times New Roman" panose="02020603050405020304" charset="0"/>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The Microsoft C Runtime Library</a:t>
            </a:r>
            <a:endParaRPr lang="en-US" altLang="zh-CN" dirty="0"/>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03835" y="1098550"/>
            <a:ext cx="11600815" cy="493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ct val="10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what's the odd extern _CRT_INIT symbol we're importing? What's that for?</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ct val="10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If you're experienced enough with C/C++, you'll no doubt have guess that the CRT refers to the C standard run-time library, more specifically, the Microsoft Visual C++ Runtime Library (MSVCRT), which is Microsoft's implementation of the C99 ISO standard library.</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ct val="10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by the powers of deduction, we can guess that _CRT_INIT means “hey, initialize the C runtime library”.  </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ct val="10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Why do we need to call this anyway?</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WinMain and main</a:t>
            </a:r>
            <a:endParaRPr lang="en-US" altLang="zh-CN" dirty="0"/>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36220" y="1098550"/>
            <a:ext cx="11606530" cy="87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ct val="8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b="0" dirty="0">
                <a:latin typeface="Arial" panose="020B0604020202020204" pitchFamily="34" charset="0"/>
                <a:cs typeface="Arial" panose="020B0604020202020204" pitchFamily="34" charset="0"/>
                <a:sym typeface="微软雅黑 Light" panose="020B0502040204020203" charset="-122"/>
              </a:rPr>
              <a:t>let's look further down the code, to the first label in the .text section of our assembly program:</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p:txBody>
      </p:sp>
      <p:sp>
        <p:nvSpPr>
          <p:cNvPr id="5" name="文本框 4"/>
          <p:cNvSpPr txBox="1"/>
          <p:nvPr>
            <p:custDataLst>
              <p:tags r:id="rId4"/>
            </p:custDataLst>
          </p:nvPr>
        </p:nvSpPr>
        <p:spPr>
          <a:xfrm>
            <a:off x="362903" y="1793240"/>
            <a:ext cx="11466195" cy="1507490"/>
          </a:xfrm>
          <a:prstGeom prst="rect">
            <a:avLst/>
          </a:prstGeom>
          <a:solidFill>
            <a:srgbClr val="A728BE">
              <a:alpha val="5000"/>
            </a:srgbClr>
          </a:solidFill>
          <a:ln>
            <a:solidFill>
              <a:srgbClr val="A728BE"/>
            </a:solidFill>
          </a:ln>
        </p:spPr>
        <p:txBody>
          <a:bodyPr wrap="square" rtlCol="0" anchor="ctr" anchorCtr="0">
            <a:noAutofit/>
          </a:bodyPr>
          <a:p>
            <a:pPr algn="l">
              <a:lnSpc>
                <a:spcPct val="90000"/>
              </a:lnSpc>
            </a:pPr>
            <a:r>
              <a:rPr lang="en-US" sz="2000">
                <a:latin typeface="Times New Roman" panose="02020603050405020304" charset="0"/>
                <a:cs typeface="Times New Roman" panose="02020603050405020304" charset="0"/>
                <a:sym typeface="+mn-ea"/>
              </a:rPr>
              <a:t>main:</a:t>
            </a:r>
            <a:endParaRPr lang="en-US" sz="2000">
              <a:latin typeface="Times New Roman" panose="02020603050405020304" charset="0"/>
              <a:cs typeface="Times New Roman" panose="02020603050405020304" charset="0"/>
              <a:sym typeface="+mn-ea"/>
            </a:endParaRPr>
          </a:p>
          <a:p>
            <a:pPr algn="l">
              <a:lnSpc>
                <a:spcPct val="90000"/>
              </a:lnSpc>
            </a:pPr>
            <a:endParaRPr lang="en-US" sz="2000">
              <a:latin typeface="Times New Roman" panose="02020603050405020304" charset="0"/>
              <a:cs typeface="Times New Roman" panose="02020603050405020304" charset="0"/>
              <a:sym typeface="+mn-ea"/>
            </a:endParaRPr>
          </a:p>
          <a:p>
            <a:pPr algn="l">
              <a:lnSpc>
                <a:spcPct val="90000"/>
              </a:lnSpc>
            </a:pPr>
            <a:r>
              <a:rPr lang="en-US" sz="2000">
                <a:latin typeface="Times New Roman" panose="02020603050405020304" charset="0"/>
                <a:cs typeface="Times New Roman" panose="02020603050405020304" charset="0"/>
                <a:sym typeface="+mn-ea"/>
              </a:rPr>
              <a:t>All C/C++ programmers should be familiar by now with the concept of their program's entry point, that is, the initial point where code starts to execute when their program is loaded. The signature usually appears as </a:t>
            </a:r>
            <a:endParaRPr lang="en-US" sz="2000">
              <a:latin typeface="Times New Roman" panose="02020603050405020304" charset="0"/>
              <a:cs typeface="Times New Roman" panose="02020603050405020304" charset="0"/>
              <a:sym typeface="+mn-ea"/>
            </a:endParaRPr>
          </a:p>
          <a:p>
            <a:pPr algn="l">
              <a:lnSpc>
                <a:spcPct val="90000"/>
              </a:lnSpc>
            </a:pPr>
            <a:r>
              <a:rPr lang="en-US" sz="2000">
                <a:latin typeface="Times New Roman" panose="02020603050405020304" charset="0"/>
                <a:cs typeface="Times New Roman" panose="02020603050405020304" charset="0"/>
                <a:sym typeface="+mn-ea"/>
              </a:rPr>
              <a:t>                   int main(int argc, char *argv[]).</a:t>
            </a:r>
            <a:endParaRPr lang="en-US" sz="2000">
              <a:latin typeface="Times New Roman" panose="02020603050405020304" charset="0"/>
              <a:cs typeface="Times New Roman" panose="02020603050405020304" charset="0"/>
              <a:sym typeface="+mn-ea"/>
            </a:endParaRPr>
          </a:p>
        </p:txBody>
      </p:sp>
      <p:sp>
        <p:nvSpPr>
          <p:cNvPr id="2"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5"/>
            </p:custDataLst>
          </p:nvPr>
        </p:nvSpPr>
        <p:spPr bwMode="auto">
          <a:xfrm>
            <a:off x="236220" y="3300730"/>
            <a:ext cx="11605895" cy="327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76250">
              <a:lnSpc>
                <a:spcPct val="9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r>
              <a:rPr lang="en-US" altLang="zh-CN" sz="2500" b="0" dirty="0">
                <a:latin typeface="Arial" panose="020B0604020202020204" pitchFamily="34" charset="0"/>
                <a:cs typeface="Arial" panose="020B0604020202020204" pitchFamily="34" charset="0"/>
                <a:sym typeface="微软雅黑 Light" panose="020B0502040204020203" charset="-122"/>
              </a:rPr>
              <a:t>However, if you're familiar with Win32 API programming, you'll know that things are not that simple. Technically, the entry point for Windows programs is defined as WinMain, not main; specifying the subsystem to the MSVC linker determines which entry point symbol is chosen by default. Additionally, the MSVCRT's implementation of main actually calls WinMain, which means that it's essentially a wrapper function. More than being just a simple wrapper, however, there's one other important thing that MSVCRT's main function does, and that is to also perform any static initialization of variables required.</a:t>
            </a:r>
            <a:endParaRPr lang="en-US" altLang="zh-CN" sz="25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_CRT_INIT</a:t>
            </a:r>
            <a:endParaRPr lang="en-US" altLang="zh-CN" dirty="0"/>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03835" y="1098550"/>
            <a:ext cx="11600815" cy="507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ct val="9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/ENTRY: In Windows programming, the /ENTRY linker option is used to specify the entry point of a program. The entry point is the function that is executed when the program starts running. By default, in a C or C++ program, the entry point is usually the main function.</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9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_DllMainCRTStartup: _DllMainCRTStartup is a special entry point function used for dynamic-link libraries (DLLs) in Windows. When a DLL is loaded into a process, this function is called automatically. It's part of the CRT and handles CRT initialization for DLLs.</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9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_CRT_INIT: _CRT_INIT is a CRT initialization function that sets up various aspects of the C Runtime Library, including initializing global variables, setting up memory allocation, and performing other necessary setup tasks.</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_CRT_INIT</a:t>
            </a:r>
            <a:endParaRPr lang="en-US" altLang="zh-CN" dirty="0"/>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03835" y="1098550"/>
            <a:ext cx="11600815" cy="507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ct val="9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If your project is built using /ENTRY, and if /ENTRY is passed a function other than _DllMainCRTStartup, the function must call _CRT_INIT to initialize the CRT.</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9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If you don't do this, you'll get linker warnings when attempting to produce the final executable, such as:</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1143000" indent="-438150">
              <a:lnSpc>
                <a:spcPct val="90000"/>
              </a:lnSpc>
              <a:spcBef>
                <a:spcPts val="0"/>
              </a:spcBef>
              <a:spcAft>
                <a:spcPts val="1000"/>
              </a:spcAft>
              <a:buClrTx/>
              <a:buSzPct val="100000"/>
              <a:buFont typeface="Arial" panose="020B0604020202020204" pitchFamily="34" charset="0"/>
              <a:buChar char="•"/>
              <a:extLst>
                <a:ext uri="{35155182-B16C-46BC-9424-99874614C6A1}">
                  <wpsdc:indentchars xmlns:wpsdc="http://www.wps.cn/officeDocument/2017/drawingmlCustomData" val="-150" checksum="4045237861"/>
                  <wpsdc:marlchars xmlns:wpsdc="http://www.wps.cn/officeDocument/2017/drawingmlCustomData" val="500" checksum="2068644371"/>
                </a:ext>
              </a:extLst>
            </a:pPr>
            <a:r>
              <a:rPr lang="en-US" altLang="zh-CN" sz="2300" dirty="0">
                <a:solidFill>
                  <a:srgbClr val="FF0000"/>
                </a:solidFill>
                <a:latin typeface="Arial" panose="020B0604020202020204" pitchFamily="34" charset="0"/>
                <a:cs typeface="Arial" panose="020B0604020202020204" pitchFamily="34" charset="0"/>
                <a:sym typeface="微软雅黑 Light" panose="020B0502040204020203" charset="-122"/>
              </a:rPr>
              <a:t>warning LNK4210: .CRT section exists; there may be unhandled static initializers or terminators</a:t>
            </a:r>
            <a:endParaRPr lang="en-US" altLang="zh-CN" sz="2300" dirty="0">
              <a:solidFill>
                <a:srgbClr val="FF0000"/>
              </a:solidFill>
              <a:latin typeface="Arial" panose="020B0604020202020204" pitchFamily="34" charset="0"/>
              <a:cs typeface="Arial" panose="020B0604020202020204" pitchFamily="34" charset="0"/>
              <a:sym typeface="微软雅黑 Light" panose="020B0502040204020203" charset="-122"/>
            </a:endParaRPr>
          </a:p>
          <a:p>
            <a:pPr marL="571500" indent="-495300">
              <a:lnSpc>
                <a:spcPct val="9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Which is the linker telling us, “hey, it looks like you've got some data you wanted to statically initialize, but the appropriate actions to take for actually initializing them haven't been taken.” This refers to the fact that for global variables that need to be initialized before the `main()` function, the VCRuntime library startup code (which handles running the static initializers or terminators) hasn't been run yet.</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Making a stack</a:t>
            </a:r>
            <a:endParaRPr lang="en-US" altLang="zh-CN" dirty="0"/>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03835" y="1098550"/>
            <a:ext cx="11600815" cy="493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ct val="10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Let's continue looking at the example code.</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10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10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10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10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The push psuedo-op takes the operand passed to it, decrements the stack pointer, and then stores the operand on top of the stack. We do this to the base pointer so that we can save the current position of the stack. (So that if we need to refer to variables on the stack, we have a base address to refer to, since we could be adding/removing objects from the stack all the time and thus the stack pointer alone would be insufficient.)</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grpSp>
        <p:nvGrpSpPr>
          <p:cNvPr id="5" name="组合 4"/>
          <p:cNvGrpSpPr/>
          <p:nvPr/>
        </p:nvGrpSpPr>
        <p:grpSpPr>
          <a:xfrm>
            <a:off x="4594225" y="1732915"/>
            <a:ext cx="3003550" cy="1313180"/>
            <a:chOff x="4140" y="2729"/>
            <a:chExt cx="4730" cy="2068"/>
          </a:xfrm>
        </p:grpSpPr>
        <p:sp>
          <p:nvSpPr>
            <p:cNvPr id="4" name="圆角矩形 3"/>
            <p:cNvSpPr/>
            <p:nvPr/>
          </p:nvSpPr>
          <p:spPr>
            <a:xfrm>
              <a:off x="4140" y="2729"/>
              <a:ext cx="4730" cy="2069"/>
            </a:xfrm>
            <a:prstGeom prst="roundRect">
              <a:avLst/>
            </a:prstGeom>
            <a:solidFill>
              <a:srgbClr val="A728BE">
                <a:alpha val="5000"/>
              </a:srgbClr>
            </a:solidFill>
            <a:ln>
              <a:solidFill>
                <a:srgbClr val="A728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4568" y="2783"/>
              <a:ext cx="3875" cy="1961"/>
            </a:xfrm>
            <a:prstGeom prst="rect">
              <a:avLst/>
            </a:prstGeom>
            <a:noFill/>
          </p:spPr>
          <p:txBody>
            <a:bodyPr wrap="square" rtlCol="0">
              <a:spAutoFit/>
            </a:bodyPr>
            <a:p>
              <a:pPr algn="l"/>
              <a:r>
                <a:rPr lang="en-US" sz="2500">
                  <a:latin typeface="Times New Roman" panose="02020603050405020304" charset="0"/>
                  <a:cs typeface="Times New Roman" panose="02020603050405020304" charset="0"/>
                  <a:sym typeface="+mn-ea"/>
                </a:rPr>
                <a:t>    push     rbp</a:t>
              </a:r>
              <a:endParaRPr lang="en-US" sz="2500">
                <a:latin typeface="Times New Roman" panose="02020603050405020304" charset="0"/>
                <a:cs typeface="Times New Roman" panose="02020603050405020304" charset="0"/>
              </a:endParaRPr>
            </a:p>
            <a:p>
              <a:pPr algn="l"/>
              <a:r>
                <a:rPr lang="en-US" sz="2500">
                  <a:latin typeface="Times New Roman" panose="02020603050405020304" charset="0"/>
                  <a:cs typeface="Times New Roman" panose="02020603050405020304" charset="0"/>
                  <a:sym typeface="+mn-ea"/>
                </a:rPr>
                <a:t>    mov     rbp, rsp</a:t>
              </a:r>
              <a:endParaRPr lang="en-US" sz="2500">
                <a:latin typeface="Times New Roman" panose="02020603050405020304" charset="0"/>
                <a:cs typeface="Times New Roman" panose="02020603050405020304" charset="0"/>
              </a:endParaRPr>
            </a:p>
            <a:p>
              <a:pPr algn="l"/>
              <a:r>
                <a:rPr lang="en-US" sz="2500">
                  <a:latin typeface="Times New Roman" panose="02020603050405020304" charset="0"/>
                  <a:cs typeface="Times New Roman" panose="02020603050405020304" charset="0"/>
                  <a:sym typeface="+mn-ea"/>
                </a:rPr>
                <a:t>    sub       rsp, 32</a:t>
              </a:r>
              <a:endParaRPr lang="zh-CN" altLang="en-US" sz="2500">
                <a:latin typeface="Times New Roman" panose="02020603050405020304" charset="0"/>
                <a:cs typeface="Times New Roman" panose="02020603050405020304" charset="0"/>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Calling functions in assembly</a:t>
            </a:r>
            <a:endParaRPr lang="en-US" altLang="zh-CN" dirty="0"/>
          </a:p>
        </p:txBody>
      </p:sp>
      <p:sp>
        <p:nvSpPr>
          <p:cNvPr id="2"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149860" y="1093470"/>
            <a:ext cx="11605895" cy="528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57200">
              <a:lnSpc>
                <a:spcPct val="8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538297140"/>
                  <wpsdc:marlchars xmlns:wpsdc="http://www.wps.cn/officeDocument/2017/drawingmlCustomData" val="250" checksum="1039213347"/>
                </a:ext>
              </a:extLst>
            </a:pPr>
            <a:r>
              <a:rPr lang="en-US" altLang="zh-CN" sz="2400" dirty="0">
                <a:solidFill>
                  <a:srgbClr val="FF0000"/>
                </a:solidFill>
                <a:latin typeface="Arial" panose="020B0604020202020204" pitchFamily="34" charset="0"/>
                <a:cs typeface="Arial" panose="020B0604020202020204" pitchFamily="34" charset="0"/>
                <a:sym typeface="微软雅黑 Light" panose="020B0502040204020203" charset="-122"/>
              </a:rPr>
              <a:t>Instruction Pointer (IP):</a:t>
            </a:r>
            <a:r>
              <a:rPr lang="en-US" altLang="zh-CN" sz="2400" b="0" dirty="0">
                <a:latin typeface="Arial" panose="020B0604020202020204" pitchFamily="34" charset="0"/>
                <a:cs typeface="Arial" panose="020B0604020202020204" pitchFamily="34" charset="0"/>
                <a:sym typeface="微软雅黑 Light" panose="020B0502040204020203" charset="-122"/>
              </a:rPr>
              <a:t> The 16-bit IP register stores the offset address of the next instruction to be executed. IP in association with the CS register (as CS:IP) gives the complete address of the current instruction in the code segment.</a:t>
            </a:r>
            <a:endParaRPr lang="en-US" altLang="zh-CN" sz="2400" b="0" dirty="0">
              <a:latin typeface="Arial" panose="020B0604020202020204" pitchFamily="34" charset="0"/>
              <a:cs typeface="Arial" panose="020B0604020202020204" pitchFamily="34" charset="0"/>
              <a:sym typeface="微软雅黑 Light" panose="020B0502040204020203" charset="-122"/>
            </a:endParaRPr>
          </a:p>
          <a:p>
            <a:pPr marL="571500" indent="-457200">
              <a:lnSpc>
                <a:spcPct val="8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538297140"/>
                  <wpsdc:marlchars xmlns:wpsdc="http://www.wps.cn/officeDocument/2017/drawingmlCustomData" val="250" checksum="1039213347"/>
                </a:ext>
              </a:extLst>
            </a:pPr>
            <a:r>
              <a:rPr lang="en-US" altLang="zh-CN" sz="2400" b="0" dirty="0">
                <a:latin typeface="Arial" panose="020B0604020202020204" pitchFamily="34" charset="0"/>
                <a:cs typeface="Arial" panose="020B0604020202020204" pitchFamily="34" charset="0"/>
                <a:sym typeface="微软雅黑 Light" panose="020B0502040204020203" charset="-122"/>
              </a:rPr>
              <a:t>The next few lines are the real business logic of the example assembly code:</a:t>
            </a:r>
            <a:endParaRPr lang="en-US" altLang="zh-CN" sz="24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ct val="9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76250">
              <a:lnSpc>
                <a:spcPct val="9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228161236"/>
                  <wpsdc:marlchars xmlns:wpsdc="http://www.wps.cn/officeDocument/2017/drawingmlCustomData" val="250" checksum="1039213347"/>
                </a:ext>
              </a:extLst>
            </a:pPr>
            <a:endParaRPr lang="en-US" altLang="zh-CN" sz="2500" b="0" dirty="0">
              <a:latin typeface="Arial" panose="020B0604020202020204" pitchFamily="34" charset="0"/>
              <a:cs typeface="Arial" panose="020B0604020202020204" pitchFamily="34" charset="0"/>
              <a:sym typeface="微软雅黑 Light" panose="020B0502040204020203" charset="-122"/>
            </a:endParaRPr>
          </a:p>
          <a:p>
            <a:pPr marL="571500" indent="-419100">
              <a:lnSpc>
                <a:spcPct val="9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2680044976"/>
                  <wpsdc:marlchars xmlns:wpsdc="http://www.wps.cn/officeDocument/2017/drawingmlCustomData" val="250" checksum="1039213347"/>
                </a:ext>
              </a:extLst>
            </a:pPr>
            <a:r>
              <a:rPr lang="en-US" altLang="zh-CN" sz="2200" b="0" dirty="0">
                <a:latin typeface="Arial" panose="020B0604020202020204" pitchFamily="34" charset="0"/>
                <a:cs typeface="Arial" panose="020B0604020202020204" pitchFamily="34" charset="0"/>
                <a:sym typeface="微软雅黑 Light" panose="020B0502040204020203" charset="-122"/>
              </a:rPr>
              <a:t>The first instruction here is a little confusing.</a:t>
            </a:r>
            <a:endParaRPr lang="en-US" altLang="zh-CN" sz="2200" b="0" dirty="0">
              <a:latin typeface="Arial" panose="020B0604020202020204" pitchFamily="34" charset="0"/>
              <a:cs typeface="Arial" panose="020B0604020202020204" pitchFamily="34" charset="0"/>
              <a:sym typeface="微软雅黑 Light" panose="020B0502040204020203" charset="-122"/>
            </a:endParaRPr>
          </a:p>
          <a:p>
            <a:pPr marL="571500" indent="-419100">
              <a:lnSpc>
                <a:spcPct val="9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2680044976"/>
                  <wpsdc:marlchars xmlns:wpsdc="http://www.wps.cn/officeDocument/2017/drawingmlCustomData" val="250" checksum="1039213347"/>
                </a:ext>
              </a:extLst>
            </a:pPr>
            <a:r>
              <a:rPr lang="en-US" altLang="zh-CN" sz="2200" b="0" dirty="0">
                <a:latin typeface="Arial" panose="020B0604020202020204" pitchFamily="34" charset="0"/>
                <a:cs typeface="Arial" panose="020B0604020202020204" pitchFamily="34" charset="0"/>
                <a:sym typeface="微软雅黑 Light" panose="020B0502040204020203" charset="-122"/>
              </a:rPr>
              <a:t>LEA actually stands for Load Effective Address, which comes no closer to explaining what it actually does. The way I like to think about it is that lea serves essentially the same purpose as mov; they both move memory from the second operand to the first. The difference is in how exactly they do it; the mov instruction moves memory directly from operand to operand, while lea computes the effective address of the second operand, before moving it to the first operand. As such, while both instructions technically could do the same thing (just with slightly different syntax), the way they function is different enough to distinguish their use cases.</a:t>
            </a:r>
            <a:endParaRPr lang="en-US" altLang="zh-CN" sz="2200" b="0" dirty="0">
              <a:latin typeface="Arial" panose="020B0604020202020204" pitchFamily="34" charset="0"/>
              <a:cs typeface="Arial" panose="020B0604020202020204" pitchFamily="34" charset="0"/>
              <a:sym typeface="微软雅黑 Light" panose="020B0502040204020203" charset="-122"/>
            </a:endParaRPr>
          </a:p>
        </p:txBody>
      </p:sp>
      <p:grpSp>
        <p:nvGrpSpPr>
          <p:cNvPr id="6" name="组合 5"/>
          <p:cNvGrpSpPr/>
          <p:nvPr/>
        </p:nvGrpSpPr>
        <p:grpSpPr>
          <a:xfrm>
            <a:off x="4766945" y="2519045"/>
            <a:ext cx="2658110" cy="801370"/>
            <a:chOff x="10549" y="3967"/>
            <a:chExt cx="4186" cy="1262"/>
          </a:xfrm>
        </p:grpSpPr>
        <p:sp>
          <p:nvSpPr>
            <p:cNvPr id="4" name="圆角矩形 3"/>
            <p:cNvSpPr/>
            <p:nvPr>
              <p:custDataLst>
                <p:tags r:id="rId4"/>
              </p:custDataLst>
            </p:nvPr>
          </p:nvSpPr>
          <p:spPr>
            <a:xfrm>
              <a:off x="10549" y="3967"/>
              <a:ext cx="4187" cy="1263"/>
            </a:xfrm>
            <a:prstGeom prst="roundRect">
              <a:avLst>
                <a:gd name="adj" fmla="val 11924"/>
              </a:avLst>
            </a:prstGeom>
            <a:solidFill>
              <a:srgbClr val="A728BE">
                <a:alpha val="5000"/>
              </a:srgbClr>
            </a:solidFill>
            <a:ln>
              <a:solidFill>
                <a:srgbClr val="A728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custDataLst>
                <p:tags r:id="rId5"/>
              </p:custDataLst>
            </p:nvPr>
          </p:nvSpPr>
          <p:spPr>
            <a:xfrm>
              <a:off x="10705" y="3993"/>
              <a:ext cx="3875" cy="1210"/>
            </a:xfrm>
            <a:prstGeom prst="rect">
              <a:avLst/>
            </a:prstGeom>
            <a:noFill/>
          </p:spPr>
          <p:txBody>
            <a:bodyPr wrap="square" rtlCol="0">
              <a:spAutoFit/>
            </a:bodyPr>
            <a:p>
              <a:pPr algn="l"/>
              <a:r>
                <a:rPr lang="en-US" sz="2200">
                  <a:latin typeface="Times New Roman" panose="02020603050405020304" charset="0"/>
                  <a:cs typeface="Times New Roman" panose="02020603050405020304" charset="0"/>
                  <a:sym typeface="+mn-ea"/>
                </a:rPr>
                <a:t>    lea     rcx, [msg]</a:t>
              </a:r>
              <a:endParaRPr lang="en-US" sz="2200">
                <a:latin typeface="Times New Roman" panose="02020603050405020304" charset="0"/>
                <a:cs typeface="Times New Roman" panose="02020603050405020304" charset="0"/>
                <a:sym typeface="+mn-ea"/>
              </a:endParaRPr>
            </a:p>
            <a:p>
              <a:pPr algn="l"/>
              <a:r>
                <a:rPr lang="en-US" sz="2200">
                  <a:latin typeface="Times New Roman" panose="02020603050405020304" charset="0"/>
                  <a:cs typeface="Times New Roman" panose="02020603050405020304" charset="0"/>
                  <a:sym typeface="+mn-ea"/>
                </a:rPr>
                <a:t>    call    printf</a:t>
              </a:r>
              <a:endParaRPr lang="en-US" sz="2200">
                <a:latin typeface="Times New Roman" panose="02020603050405020304" charset="0"/>
                <a:cs typeface="Times New Roman" panose="02020603050405020304" charset="0"/>
                <a:sym typeface="+mn-ea"/>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Constants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905" y="1146175"/>
            <a:ext cx="12193905" cy="491045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10000"/>
              </a:lnSpc>
              <a:spcAft>
                <a:spcPts val="2500"/>
              </a:spcAft>
              <a:buSzPct val="200000"/>
              <a:buBlip>
                <a:blip r:embed="rId2"/>
              </a:buBlip>
            </a:pPr>
            <a:r>
              <a:rPr sz="3600" dirty="0">
                <a:latin typeface="Arial" panose="020B0604020202020204" pitchFamily="34" charset="0"/>
                <a:cs typeface="Arial" panose="020B0604020202020204" pitchFamily="34" charset="0"/>
              </a:rPr>
              <a:t>There are several directives provided by NASM that define constants. We will particularly discuss three directives −</a:t>
            </a:r>
            <a:endParaRPr sz="3600" dirty="0">
              <a:latin typeface="Arial" panose="020B0604020202020204" pitchFamily="34" charset="0"/>
              <a:cs typeface="Arial" panose="020B0604020202020204" pitchFamily="34" charset="0"/>
            </a:endParaRPr>
          </a:p>
          <a:p>
            <a:pPr marL="1371600" indent="-406400" fontAlgn="auto">
              <a:lnSpc>
                <a:spcPct val="130000"/>
              </a:lnSpc>
              <a:spcBef>
                <a:spcPts val="0"/>
              </a:spcBef>
              <a:buSzPct val="100000"/>
              <a:buFont typeface="Arial" panose="020B0604020202020204" pitchFamily="34" charset="0"/>
              <a:buChar char="•"/>
              <a:extLst>
                <a:ext uri="{35155182-B16C-46BC-9424-99874614C6A1}">
                  <wpsdc:indentchars xmlns:wpsdc="http://www.wps.cn/officeDocument/2017/drawingmlCustomData" val="-100" checksum="2769181677"/>
                  <wpsdc:marlchars xmlns:wpsdc="http://www.wps.cn/officeDocument/2017/drawingmlCustomData" val="600" checksum="3581418924"/>
                </a:ext>
              </a:extLst>
            </a:pPr>
            <a:r>
              <a:rPr lang="en-US" sz="3200" dirty="0">
                <a:latin typeface="Arial" panose="020B0604020202020204" pitchFamily="34" charset="0"/>
                <a:cs typeface="Arial" panose="020B0604020202020204" pitchFamily="34" charset="0"/>
              </a:rPr>
              <a:t>equ</a:t>
            </a:r>
            <a:endParaRPr lang="en-US" sz="3200" dirty="0">
              <a:latin typeface="Arial" panose="020B0604020202020204" pitchFamily="34" charset="0"/>
              <a:cs typeface="Arial" panose="020B0604020202020204" pitchFamily="34" charset="0"/>
            </a:endParaRPr>
          </a:p>
          <a:p>
            <a:pPr marL="1371600" indent="-406400" fontAlgn="auto">
              <a:lnSpc>
                <a:spcPct val="130000"/>
              </a:lnSpc>
              <a:spcBef>
                <a:spcPts val="0"/>
              </a:spcBef>
              <a:buSzPct val="100000"/>
              <a:buFont typeface="Arial" panose="020B0604020202020204" pitchFamily="34" charset="0"/>
              <a:buChar char="•"/>
              <a:extLst>
                <a:ext uri="{35155182-B16C-46BC-9424-99874614C6A1}">
                  <wpsdc:indentchars xmlns:wpsdc="http://www.wps.cn/officeDocument/2017/drawingmlCustomData" val="-100" checksum="2769181677"/>
                  <wpsdc:marlchars xmlns:wpsdc="http://www.wps.cn/officeDocument/2017/drawingmlCustomData" val="600" checksum="3581418924"/>
                </a:ext>
              </a:extLst>
            </a:pPr>
            <a:r>
              <a:rPr lang="en-US" sz="3200" dirty="0">
                <a:latin typeface="Arial" panose="020B0604020202020204" pitchFamily="34" charset="0"/>
                <a:cs typeface="Arial" panose="020B0604020202020204" pitchFamily="34" charset="0"/>
              </a:rPr>
              <a:t>%assign</a:t>
            </a:r>
            <a:endParaRPr lang="en-US" sz="3200" dirty="0">
              <a:latin typeface="Arial" panose="020B0604020202020204" pitchFamily="34" charset="0"/>
              <a:cs typeface="Arial" panose="020B0604020202020204" pitchFamily="34" charset="0"/>
            </a:endParaRPr>
          </a:p>
          <a:p>
            <a:pPr marL="1371600" indent="-406400" fontAlgn="auto">
              <a:lnSpc>
                <a:spcPct val="130000"/>
              </a:lnSpc>
              <a:spcBef>
                <a:spcPts val="0"/>
              </a:spcBef>
              <a:buSzPct val="100000"/>
              <a:buFont typeface="Arial" panose="020B0604020202020204" pitchFamily="34" charset="0"/>
              <a:buChar char="•"/>
              <a:extLst>
                <a:ext uri="{35155182-B16C-46BC-9424-99874614C6A1}">
                  <wpsdc:indentchars xmlns:wpsdc="http://www.wps.cn/officeDocument/2017/drawingmlCustomData" val="-100" checksum="2769181677"/>
                  <wpsdc:marlchars xmlns:wpsdc="http://www.wps.cn/officeDocument/2017/drawingmlCustomData" val="600" checksum="3581418924"/>
                </a:ext>
              </a:extLst>
            </a:pPr>
            <a:r>
              <a:rPr lang="en-US" sz="3200" dirty="0">
                <a:latin typeface="Arial" panose="020B0604020202020204" pitchFamily="34" charset="0"/>
                <a:cs typeface="Arial" panose="020B0604020202020204" pitchFamily="34" charset="0"/>
              </a:rPr>
              <a:t>%define</a:t>
            </a:r>
            <a:endParaRPr lang="en-US" sz="3200" dirty="0">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Shutting down the program</a:t>
            </a:r>
            <a:endParaRPr lang="en-US" altLang="zh-CN" dirty="0"/>
          </a:p>
        </p:txBody>
      </p:sp>
      <p:sp>
        <p:nvSpPr>
          <p:cNvPr id="3" name="Text Box 8" descr="7b0a202020202262756c6c6574223a20227b5c2263617465676f727949645c223a31303030352c5c2274656d706c61746549645c223a32303233313538357d222c0a20202020227461726765744964223a202270726f636573734f6e6c696e6542756c6c6574220a7d0a"/>
          <p:cNvSpPr txBox="1">
            <a:spLocks noChangeArrowheads="1"/>
          </p:cNvSpPr>
          <p:nvPr>
            <p:custDataLst>
              <p:tags r:id="rId2"/>
            </p:custDataLst>
          </p:nvPr>
        </p:nvSpPr>
        <p:spPr bwMode="auto">
          <a:xfrm>
            <a:off x="203835" y="1098550"/>
            <a:ext cx="1160081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ct val="11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Now that we've printed our line out to the console, we're good. It's time to shut it down!</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11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11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11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ct val="110000"/>
              </a:lnSpc>
              <a:spcBef>
                <a:spcPts val="0"/>
              </a:spcBef>
              <a:spcAft>
                <a:spcPts val="1000"/>
              </a:spcAft>
              <a:buClrTx/>
              <a:buSzPct val="15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Remember that according to the calling convention, the return value for a function goes into rax for integers. Well, main is no different, and so we exclusive-or the rax register with itself, effectively zero-ing it out, before calling the Win32 ExitProcess function, thus ending the application.</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grpSp>
        <p:nvGrpSpPr>
          <p:cNvPr id="6" name="组合 5"/>
          <p:cNvGrpSpPr/>
          <p:nvPr/>
        </p:nvGrpSpPr>
        <p:grpSpPr>
          <a:xfrm>
            <a:off x="4594225" y="2220595"/>
            <a:ext cx="3003550" cy="1313180"/>
            <a:chOff x="7093" y="2729"/>
            <a:chExt cx="4730" cy="2068"/>
          </a:xfrm>
        </p:grpSpPr>
        <p:sp>
          <p:nvSpPr>
            <p:cNvPr id="4" name="圆角矩形 3"/>
            <p:cNvSpPr/>
            <p:nvPr>
              <p:custDataLst>
                <p:tags r:id="rId4"/>
              </p:custDataLst>
            </p:nvPr>
          </p:nvSpPr>
          <p:spPr>
            <a:xfrm>
              <a:off x="7093" y="2729"/>
              <a:ext cx="4730" cy="2069"/>
            </a:xfrm>
            <a:prstGeom prst="roundRect">
              <a:avLst/>
            </a:prstGeom>
            <a:solidFill>
              <a:srgbClr val="A728BE">
                <a:alpha val="5000"/>
              </a:srgbClr>
            </a:solidFill>
            <a:ln>
              <a:solidFill>
                <a:srgbClr val="A728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5"/>
              </p:custDataLst>
            </p:nvPr>
          </p:nvSpPr>
          <p:spPr>
            <a:xfrm>
              <a:off x="7164" y="3086"/>
              <a:ext cx="4588" cy="1355"/>
            </a:xfrm>
            <a:prstGeom prst="rect">
              <a:avLst/>
            </a:prstGeom>
            <a:noFill/>
          </p:spPr>
          <p:txBody>
            <a:bodyPr wrap="square" rtlCol="0">
              <a:spAutoFit/>
            </a:bodyPr>
            <a:p>
              <a:pPr algn="l"/>
              <a:r>
                <a:rPr lang="en-US" sz="2500">
                  <a:latin typeface="Times New Roman" panose="02020603050405020304" charset="0"/>
                  <a:cs typeface="Times New Roman" panose="02020603050405020304" charset="0"/>
                  <a:sym typeface="+mn-ea"/>
                </a:rPr>
                <a:t>    xor     rax, rax</a:t>
              </a:r>
              <a:endParaRPr lang="en-US" sz="2500">
                <a:latin typeface="Times New Roman" panose="02020603050405020304" charset="0"/>
                <a:cs typeface="Times New Roman" panose="02020603050405020304" charset="0"/>
                <a:sym typeface="+mn-ea"/>
              </a:endParaRPr>
            </a:p>
            <a:p>
              <a:pPr algn="l"/>
              <a:r>
                <a:rPr lang="en-US" sz="2500">
                  <a:latin typeface="Times New Roman" panose="02020603050405020304" charset="0"/>
                  <a:cs typeface="Times New Roman" panose="02020603050405020304" charset="0"/>
                  <a:sym typeface="+mn-ea"/>
                </a:rPr>
                <a:t>    call    ExitProcess</a:t>
              </a:r>
              <a:endParaRPr lang="en-US" sz="2500">
                <a:latin typeface="Times New Roman" panose="02020603050405020304" charset="0"/>
                <a:cs typeface="Times New Roman" panose="02020603050405020304" charset="0"/>
                <a:sym typeface="+mn-ea"/>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p:nvPr userDrawn="1">
            <p:custDataLst>
              <p:tags r:id="rId1"/>
            </p:custDataLst>
          </p:nvPr>
        </p:nvPicPr>
        <p:blipFill>
          <a:blip r:embed="rId2"/>
          <a:stretch>
            <a:fillRect/>
          </a:stretch>
        </p:blipFill>
        <p:spPr>
          <a:xfrm>
            <a:off x="0" y="0"/>
            <a:ext cx="12192635" cy="6858000"/>
          </a:xfrm>
          <a:prstGeom prst="rect">
            <a:avLst/>
          </a:prstGeom>
          <a:noFill/>
          <a:ln w="9525">
            <a:noFill/>
          </a:ln>
        </p:spPr>
      </p:pic>
      <p:sp>
        <p:nvSpPr>
          <p:cNvPr id="7" name="矩形 6"/>
          <p:cNvSpPr/>
          <p:nvPr userDrawn="1">
            <p:custDataLst>
              <p:tags r:id="rId3"/>
            </p:custDataLst>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文本框 1"/>
          <p:cNvSpPr txBox="1"/>
          <p:nvPr>
            <p:custDataLst>
              <p:tags r:id="rId4"/>
            </p:custDataLst>
          </p:nvPr>
        </p:nvSpPr>
        <p:spPr>
          <a:xfrm>
            <a:off x="4915535" y="2934653"/>
            <a:ext cx="6381750" cy="988695"/>
          </a:xfrm>
          <a:prstGeom prst="rect">
            <a:avLst/>
          </a:prstGeom>
          <a:noFill/>
        </p:spPr>
        <p:txBody>
          <a:bodyPr wrap="square" rtlCol="0">
            <a:spAutoFit/>
          </a:bodyPr>
          <a:lstStyle/>
          <a:p>
            <a:pPr indent="0" algn="ctr" fontAlgn="auto">
              <a:lnSpc>
                <a:spcPts val="7000"/>
              </a:lnSpc>
              <a:spcBef>
                <a:spcPts val="600"/>
              </a:spcBef>
            </a:pPr>
            <a:r>
              <a:rPr sz="5500" dirty="0">
                <a:solidFill>
                  <a:srgbClr val="3366FE"/>
                </a:solidFill>
                <a:latin typeface="Arial Black" panose="020B0A04020102020204" charset="0"/>
                <a:cs typeface="Arial Black" panose="020B0A04020102020204" charset="0"/>
                <a:sym typeface="Segoe UI" panose="020B0502040204020203"/>
              </a:rPr>
              <a:t>Volatile </a:t>
            </a:r>
            <a:endParaRPr sz="5500" dirty="0">
              <a:solidFill>
                <a:srgbClr val="3366FE"/>
              </a:solidFill>
              <a:latin typeface="Arial Black" panose="020B0A04020102020204" charset="0"/>
              <a:cs typeface="Arial Black" panose="020B0A04020102020204" charset="0"/>
              <a:sym typeface="Segoe UI" panose="020B0502040204020203"/>
            </a:endParaRPr>
          </a:p>
        </p:txBody>
      </p:sp>
      <p:sp>
        <p:nvSpPr>
          <p:cNvPr id="6" name="日期占位符 2"/>
          <p:cNvSpPr>
            <a:spLocks noGrp="1"/>
          </p:cNvSpPr>
          <p:nvPr>
            <p:custDataLst>
              <p:tags r:id="rId5"/>
            </p:custDataLst>
          </p:nvPr>
        </p:nvSpPr>
        <p:spPr>
          <a:xfrm>
            <a:off x="838200" y="6356350"/>
            <a:ext cx="2743200" cy="365125"/>
          </a:xfrm>
        </p:spPr>
        <p:txBody>
          <a:bodyPr/>
          <a:lstStyle>
            <a:defPPr>
              <a:defRPr lang="zh-CN"/>
            </a:defPPr>
            <a:lvl1pPr marL="0" algn="l" defTabSz="914400" rtl="0" eaLnBrk="1" latinLnBrk="0" hangingPunct="1">
              <a:defRPr sz="1800" kern="1200">
                <a:solidFill>
                  <a:sysClr val="windowText" lastClr="000000"/>
                </a:solidFill>
                <a:latin typeface="Segoe UI" panose="020B0502040204020203"/>
                <a:ea typeface="微软雅黑 Light" panose="020B0502040204020203" charset="-122"/>
                <a:cs typeface="+mn-ea"/>
              </a:defRPr>
            </a:lvl1pPr>
            <a:lvl2pPr marL="457200" algn="l" defTabSz="914400" rtl="0" eaLnBrk="1" latinLnBrk="0" hangingPunct="1">
              <a:defRPr sz="1800" kern="1200">
                <a:solidFill>
                  <a:sysClr val="windowText" lastClr="000000"/>
                </a:solidFill>
                <a:latin typeface="Segoe UI" panose="020B0502040204020203"/>
                <a:ea typeface="微软雅黑 Light" panose="020B0502040204020203" charset="-122"/>
                <a:cs typeface="+mn-ea"/>
              </a:defRPr>
            </a:lvl2pPr>
            <a:lvl3pPr marL="914400" algn="l" defTabSz="914400" rtl="0" eaLnBrk="1" latinLnBrk="0" hangingPunct="1">
              <a:defRPr sz="1800" kern="1200">
                <a:solidFill>
                  <a:sysClr val="windowText" lastClr="000000"/>
                </a:solidFill>
                <a:latin typeface="Segoe UI" panose="020B0502040204020203"/>
                <a:ea typeface="微软雅黑 Light" panose="020B0502040204020203" charset="-122"/>
                <a:cs typeface="+mn-ea"/>
              </a:defRPr>
            </a:lvl3pPr>
            <a:lvl4pPr marL="1371600" algn="l" defTabSz="914400" rtl="0" eaLnBrk="1" latinLnBrk="0" hangingPunct="1">
              <a:defRPr sz="1800" kern="1200">
                <a:solidFill>
                  <a:sysClr val="windowText" lastClr="000000"/>
                </a:solidFill>
                <a:latin typeface="Segoe UI" panose="020B0502040204020203"/>
                <a:ea typeface="微软雅黑 Light" panose="020B0502040204020203" charset="-122"/>
                <a:cs typeface="+mn-ea"/>
              </a:defRPr>
            </a:lvl4pPr>
            <a:lvl5pPr marL="1828800" algn="l" defTabSz="914400" rtl="0" eaLnBrk="1" latinLnBrk="0" hangingPunct="1">
              <a:defRPr sz="1800" kern="1200">
                <a:solidFill>
                  <a:sysClr val="windowText" lastClr="000000"/>
                </a:solidFill>
                <a:latin typeface="Segoe UI" panose="020B0502040204020203"/>
                <a:ea typeface="微软雅黑 Light" panose="020B0502040204020203" charset="-122"/>
                <a:cs typeface="+mn-ea"/>
              </a:defRPr>
            </a:lvl5pPr>
            <a:lvl6pPr marL="2286000" algn="l" defTabSz="914400" rtl="0" eaLnBrk="1" latinLnBrk="0" hangingPunct="1">
              <a:defRPr sz="1800" kern="1200">
                <a:solidFill>
                  <a:sysClr val="windowText" lastClr="000000"/>
                </a:solidFill>
                <a:latin typeface="Segoe UI" panose="020B0502040204020203"/>
                <a:ea typeface="微软雅黑 Light" panose="020B0502040204020203" charset="-122"/>
                <a:cs typeface="+mn-ea"/>
              </a:defRPr>
            </a:lvl6pPr>
            <a:lvl7pPr marL="2743200" algn="l" defTabSz="914400" rtl="0" eaLnBrk="1" latinLnBrk="0" hangingPunct="1">
              <a:defRPr sz="1800" kern="1200">
                <a:solidFill>
                  <a:sysClr val="windowText" lastClr="000000"/>
                </a:solidFill>
                <a:latin typeface="Segoe UI" panose="020B0502040204020203"/>
                <a:ea typeface="微软雅黑 Light" panose="020B0502040204020203" charset="-122"/>
                <a:cs typeface="+mn-ea"/>
              </a:defRPr>
            </a:lvl7pPr>
            <a:lvl8pPr marL="3200400" algn="l" defTabSz="914400" rtl="0" eaLnBrk="1" latinLnBrk="0" hangingPunct="1">
              <a:defRPr sz="1800" kern="1200">
                <a:solidFill>
                  <a:sysClr val="windowText" lastClr="000000"/>
                </a:solidFill>
                <a:latin typeface="Segoe UI" panose="020B0502040204020203"/>
                <a:ea typeface="微软雅黑 Light" panose="020B0502040204020203" charset="-122"/>
                <a:cs typeface="+mn-ea"/>
              </a:defRPr>
            </a:lvl8pPr>
            <a:lvl9pPr marL="3657600" algn="l" defTabSz="914400" rtl="0" eaLnBrk="1" latinLnBrk="0" hangingPunct="1">
              <a:defRPr sz="1800" kern="1200">
                <a:solidFill>
                  <a:sysClr val="windowText" lastClr="000000"/>
                </a:solidFill>
                <a:latin typeface="Segoe UI" panose="020B0502040204020203"/>
                <a:ea typeface="微软雅黑 Light" panose="020B0502040204020203" charset="-122"/>
                <a:cs typeface="+mn-ea"/>
              </a:defRPr>
            </a:lvl9pPr>
          </a:lstStyle>
          <a:p>
            <a:fld id="{74E7442A-BA00-4274-AC47-95D95C23D1C8}" type="datetimeFigureOut">
              <a:rPr lang="zh-CN" altLang="en-US" smtClean="0"/>
            </a:fld>
            <a:endParaRPr lang="zh-CN" altLang="en-US"/>
          </a:p>
        </p:txBody>
      </p:sp>
      <p:sp>
        <p:nvSpPr>
          <p:cNvPr id="8" name="矩形 7"/>
          <p:cNvSpPr/>
          <p:nvPr userDrawn="1">
            <p:custDataLst>
              <p:tags r:id="rId6"/>
            </p:custDataLst>
          </p:nvPr>
        </p:nvSpPr>
        <p:spPr>
          <a:xfrm>
            <a:off x="707653" y="-2"/>
            <a:ext cx="3391877" cy="6858002"/>
          </a:xfrm>
          <a:prstGeom prst="rect">
            <a:avLst/>
          </a:prstGeom>
          <a:solidFill>
            <a:srgbClr val="3366FE">
              <a:alpha val="90000"/>
            </a:srgbClr>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9" name="文本占位符 31"/>
          <p:cNvSpPr>
            <a:spLocks noGrp="1"/>
          </p:cNvSpPr>
          <p:nvPr>
            <p:custDataLst>
              <p:tags r:id="rId7"/>
            </p:custDataLst>
          </p:nvPr>
        </p:nvSpPr>
        <p:spPr>
          <a:xfrm>
            <a:off x="1289843" y="3127425"/>
            <a:ext cx="2157413" cy="1695450"/>
          </a:xfrm>
        </p:spPr>
        <p:txBody>
          <a:bodyPr anchor="ctr">
            <a:normAutofit/>
          </a:bodyPr>
          <a:lstStyle>
            <a:lvl1pPr marL="0" indent="0" algn="ctr">
              <a:buNone/>
              <a:defRPr sz="9600" b="1">
                <a:solidFill>
                  <a:sysClr val="window" lastClr="FFFFFF"/>
                </a:solidFill>
              </a:defRPr>
            </a:lvl1pPr>
          </a:lstStyle>
          <a:p>
            <a:pPr lvl="0"/>
            <a:r>
              <a:rPr lang="en-US" altLang="zh-CN" dirty="0"/>
              <a:t>04</a:t>
            </a:r>
            <a:endParaRPr lang="zh-CN" altLang="en-US" dirty="0"/>
          </a:p>
        </p:txBody>
      </p:sp>
      <p:sp>
        <p:nvSpPr>
          <p:cNvPr id="12" name="文本占位符 31"/>
          <p:cNvSpPr>
            <a:spLocks noGrp="1"/>
          </p:cNvSpPr>
          <p:nvPr>
            <p:custDataLst>
              <p:tags r:id="rId8"/>
            </p:custDataLst>
          </p:nvPr>
        </p:nvSpPr>
        <p:spPr>
          <a:xfrm>
            <a:off x="1289843" y="2729084"/>
            <a:ext cx="2157413" cy="523631"/>
          </a:xfrm>
        </p:spPr>
        <p:txBody>
          <a:bodyPr anchor="ctr">
            <a:noAutofit/>
          </a:bodyPr>
          <a:lstStyle>
            <a:lvl1pPr marL="0" indent="0" algn="ctr">
              <a:buNone/>
              <a:defRPr sz="2400" b="1" i="1">
                <a:solidFill>
                  <a:sysClr val="window" lastClr="FFFFFF"/>
                </a:solidFill>
              </a:defRPr>
            </a:lvl1pPr>
          </a:lstStyle>
          <a:p>
            <a:pPr lvl="0"/>
            <a:r>
              <a:rPr lang="en-US" altLang="zh-CN" dirty="0"/>
              <a:t>Part Four</a:t>
            </a:r>
            <a:endParaRPr lang="en-US" altLang="zh-CN" dirty="0"/>
          </a:p>
        </p:txBody>
      </p:sp>
      <p:grpSp>
        <p:nvGrpSpPr>
          <p:cNvPr id="13" name="组合 12"/>
          <p:cNvGrpSpPr/>
          <p:nvPr userDrawn="1"/>
        </p:nvGrpSpPr>
        <p:grpSpPr>
          <a:xfrm>
            <a:off x="1952199" y="2121506"/>
            <a:ext cx="658709" cy="199812"/>
            <a:chOff x="4510429" y="6007426"/>
            <a:chExt cx="658709" cy="199812"/>
          </a:xfrm>
        </p:grpSpPr>
        <p:sp>
          <p:nvSpPr>
            <p:cNvPr id="14" name="L 形 13"/>
            <p:cNvSpPr/>
            <p:nvPr userDrawn="1">
              <p:custDataLst>
                <p:tags r:id="rId9"/>
              </p:custDataLst>
            </p:nvPr>
          </p:nvSpPr>
          <p:spPr>
            <a:xfrm rot="13500000">
              <a:off x="4663956" y="6008863"/>
              <a:ext cx="196938" cy="196940"/>
            </a:xfrm>
            <a:prstGeom prst="corner">
              <a:avLst>
                <a:gd name="adj1" fmla="val 19000"/>
                <a:gd name="adj2" fmla="val 19000"/>
              </a:avLst>
            </a:prstGeom>
            <a:solidFill>
              <a:sysClr val="window" lastClr="FFFFFF"/>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15" name="L 形 14"/>
            <p:cNvSpPr/>
            <p:nvPr userDrawn="1">
              <p:custDataLst>
                <p:tags r:id="rId10"/>
              </p:custDataLst>
            </p:nvPr>
          </p:nvSpPr>
          <p:spPr>
            <a:xfrm rot="13500000">
              <a:off x="4818077" y="6008863"/>
              <a:ext cx="196938" cy="196940"/>
            </a:xfrm>
            <a:prstGeom prst="corner">
              <a:avLst>
                <a:gd name="adj1" fmla="val 19000"/>
                <a:gd name="adj2" fmla="val 19000"/>
              </a:avLst>
            </a:prstGeom>
            <a:solidFill>
              <a:sysClr val="window" lastClr="FFFFFF"/>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16" name="L 形 15"/>
            <p:cNvSpPr/>
            <p:nvPr userDrawn="1">
              <p:custDataLst>
                <p:tags r:id="rId11"/>
              </p:custDataLst>
            </p:nvPr>
          </p:nvSpPr>
          <p:spPr>
            <a:xfrm rot="13500000">
              <a:off x="4972199" y="6008864"/>
              <a:ext cx="196938" cy="196940"/>
            </a:xfrm>
            <a:prstGeom prst="corner">
              <a:avLst>
                <a:gd name="adj1" fmla="val 19000"/>
                <a:gd name="adj2" fmla="val 19000"/>
              </a:avLst>
            </a:prstGeom>
            <a:solidFill>
              <a:sysClr val="window" lastClr="FFFFFF"/>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17" name="直角三角形 16"/>
            <p:cNvSpPr/>
            <p:nvPr userDrawn="1">
              <p:custDataLst>
                <p:tags r:id="rId12"/>
              </p:custDataLst>
            </p:nvPr>
          </p:nvSpPr>
          <p:spPr>
            <a:xfrm rot="13500000">
              <a:off x="4510429" y="6007426"/>
              <a:ext cx="199812" cy="199812"/>
            </a:xfrm>
            <a:prstGeom prst="rtTriangle">
              <a:avLst/>
            </a:prstGeom>
            <a:solidFill>
              <a:srgbClr val="06DCA9">
                <a:lumMod val="50000"/>
              </a:srgbClr>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grpSp>
      <p:sp>
        <p:nvSpPr>
          <p:cNvPr id="18" name="矩形 17"/>
          <p:cNvSpPr/>
          <p:nvPr userDrawn="1">
            <p:custDataLst>
              <p:tags r:id="rId13"/>
            </p:custDataLst>
          </p:nvPr>
        </p:nvSpPr>
        <p:spPr>
          <a:xfrm>
            <a:off x="545426" y="-2"/>
            <a:ext cx="101886" cy="6858002"/>
          </a:xfrm>
          <a:prstGeom prst="rect">
            <a:avLst/>
          </a:prstGeom>
          <a:gradFill>
            <a:gsLst>
              <a:gs pos="80000">
                <a:srgbClr val="3366FE"/>
              </a:gs>
              <a:gs pos="0">
                <a:srgbClr val="3366FE">
                  <a:alpha val="0"/>
                </a:srgbClr>
              </a:gs>
            </a:gsLst>
            <a:lin ang="5400000" scaled="0"/>
          </a:gra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19" name="矩形 18"/>
          <p:cNvSpPr/>
          <p:nvPr userDrawn="1">
            <p:custDataLst>
              <p:tags r:id="rId14"/>
            </p:custDataLst>
          </p:nvPr>
        </p:nvSpPr>
        <p:spPr>
          <a:xfrm flipV="1">
            <a:off x="4158103" y="-2"/>
            <a:ext cx="101886" cy="6858002"/>
          </a:xfrm>
          <a:prstGeom prst="rect">
            <a:avLst/>
          </a:prstGeom>
          <a:gradFill>
            <a:gsLst>
              <a:gs pos="80000">
                <a:srgbClr val="3366FE"/>
              </a:gs>
              <a:gs pos="0">
                <a:srgbClr val="3366FE">
                  <a:alpha val="0"/>
                </a:srgbClr>
              </a:gs>
            </a:gsLst>
            <a:lin ang="5400000" scaled="0"/>
          </a:gra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3366F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Volatile and Non-volatile</a:t>
            </a:r>
            <a:endParaRPr lang="en-US" altLang="zh-CN" dirty="0"/>
          </a:p>
        </p:txBody>
      </p:sp>
      <p:sp>
        <p:nvSpPr>
          <p:cNvPr id="7" name="Text Box 6" descr="7b0a202020202262756c6c6574223a20227b5c2263617465676f727949645c223a31303030352c5c2274656d706c61746549645c223a32303233313534337d220a7d0a"/>
          <p:cNvSpPr txBox="1"/>
          <p:nvPr>
            <p:custDataLst>
              <p:tags r:id="rId2"/>
            </p:custDataLst>
          </p:nvPr>
        </p:nvSpPr>
        <p:spPr>
          <a:xfrm>
            <a:off x="274320" y="987425"/>
            <a:ext cx="11503660" cy="4815205"/>
          </a:xfrm>
          <a:prstGeom prst="rect">
            <a:avLst/>
          </a:prstGeom>
          <a:noFill/>
        </p:spPr>
        <p:txBody>
          <a:bodyPr wrap="square" rtlCol="0">
            <a:noAutofit/>
          </a:bodyPr>
          <a:p>
            <a:pPr marL="571500" indent="-495300" fontAlgn="auto">
              <a:lnSpc>
                <a:spcPct val="110000"/>
              </a:lnSpc>
              <a:spcAft>
                <a:spcPts val="1500"/>
              </a:spcAft>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sz="2600">
                <a:latin typeface="Arial" panose="020B0604020202020204" pitchFamily="34" charset="0"/>
                <a:cs typeface="Arial" panose="020B0604020202020204" pitchFamily="34" charset="0"/>
              </a:rPr>
              <a:t>The concept of volatility differs from the volatile keyword in C/C++ slightly, though the general meaning doesn't change. In the Microsoft x64 calling convention, certain registers are treated as </a:t>
            </a:r>
            <a:r>
              <a:rPr lang="en-US" sz="2600" b="1">
                <a:solidFill>
                  <a:srgbClr val="FF0000"/>
                </a:solidFill>
                <a:latin typeface="Arial" panose="020B0604020202020204" pitchFamily="34" charset="0"/>
                <a:cs typeface="Arial" panose="020B0604020202020204" pitchFamily="34" charset="0"/>
              </a:rPr>
              <a:t>volatile</a:t>
            </a:r>
            <a:r>
              <a:rPr lang="en-US" sz="2600">
                <a:latin typeface="Arial" panose="020B0604020202020204" pitchFamily="34" charset="0"/>
                <a:cs typeface="Arial" panose="020B0604020202020204" pitchFamily="34" charset="0"/>
              </a:rPr>
              <a:t>, meaning that they are subject to change and are not guaranteed to be preserved between function calls or scope changes.</a:t>
            </a:r>
            <a:endParaRPr lang="en-US" sz="2600">
              <a:latin typeface="Arial" panose="020B0604020202020204" pitchFamily="34" charset="0"/>
              <a:cs typeface="Arial" panose="020B0604020202020204" pitchFamily="34" charset="0"/>
            </a:endParaRPr>
          </a:p>
          <a:p>
            <a:pPr marL="571500" indent="-495300" fontAlgn="auto">
              <a:lnSpc>
                <a:spcPct val="110000"/>
              </a:lnSpc>
              <a:spcAft>
                <a:spcPts val="1500"/>
              </a:spcAft>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sz="2600">
                <a:latin typeface="Arial" panose="020B0604020202020204" pitchFamily="34" charset="0"/>
                <a:cs typeface="Arial" panose="020B0604020202020204" pitchFamily="34" charset="0"/>
              </a:rPr>
              <a:t>Some registers are what's known as </a:t>
            </a:r>
            <a:r>
              <a:rPr lang="en-US" sz="2600" b="1">
                <a:solidFill>
                  <a:srgbClr val="FF0000"/>
                </a:solidFill>
                <a:latin typeface="Arial" panose="020B0604020202020204" pitchFamily="34" charset="0"/>
                <a:cs typeface="Arial" panose="020B0604020202020204" pitchFamily="34" charset="0"/>
              </a:rPr>
              <a:t>non-volatile</a:t>
            </a:r>
            <a:r>
              <a:rPr lang="en-US" sz="2600">
                <a:latin typeface="Arial" panose="020B0604020202020204" pitchFamily="34" charset="0"/>
                <a:cs typeface="Arial" panose="020B0604020202020204" pitchFamily="34" charset="0"/>
              </a:rPr>
              <a:t>, which means that we are potentially responsible for preserving the state of the registers and restoring their states after our function call is complete. If we do not, then the caller might act upon invalid data in those registers, since we failed to preserve their original values that the caller was dependent on.</a:t>
            </a:r>
            <a:endParaRPr lang="en-US" sz="2600">
              <a:latin typeface="Arial" panose="020B0604020202020204" pitchFamily="34" charset="0"/>
              <a:cs typeface="Arial" panose="020B0604020202020204" pitchFamily="34" charset="0"/>
            </a:endParaRPr>
          </a:p>
          <a:p>
            <a:pPr marL="571500" indent="-495300" fontAlgn="auto">
              <a:lnSpc>
                <a:spcPct val="120000"/>
              </a:lnSpc>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sz="26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3366F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Volatile and Non-volatile</a:t>
            </a:r>
            <a:endParaRPr lang="en-US" altLang="zh-CN" dirty="0"/>
          </a:p>
        </p:txBody>
      </p:sp>
      <p:sp>
        <p:nvSpPr>
          <p:cNvPr id="2" name="Text Box 6" descr="7b0a202020202262756c6c6574223a20227b5c2263617465676f727949645c223a31303030352c5c2274656d706c61746549645c223a32303233313534337d220a7d0a"/>
          <p:cNvSpPr txBox="1"/>
          <p:nvPr>
            <p:custDataLst>
              <p:tags r:id="rId2"/>
            </p:custDataLst>
          </p:nvPr>
        </p:nvSpPr>
        <p:spPr>
          <a:xfrm>
            <a:off x="274320" y="987425"/>
            <a:ext cx="11503660" cy="2887980"/>
          </a:xfrm>
          <a:prstGeom prst="rect">
            <a:avLst/>
          </a:prstGeom>
          <a:noFill/>
        </p:spPr>
        <p:txBody>
          <a:bodyPr wrap="square" rtlCol="0">
            <a:noAutofit/>
          </a:bodyPr>
          <a:p>
            <a:pPr marL="571500" indent="-571500" fontAlgn="auto">
              <a:lnSpc>
                <a:spcPct val="110000"/>
              </a:lnSpc>
              <a:spcAft>
                <a:spcPts val="2500"/>
              </a:spcAft>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sz="3000">
                <a:latin typeface="Arial" panose="020B0604020202020204" pitchFamily="34" charset="0"/>
                <a:cs typeface="Arial" panose="020B0604020202020204" pitchFamily="34" charset="0"/>
              </a:rPr>
              <a:t>Under the Microsoft x64 calling convention, the rax, rcx, rdx, r8, r9, r10 and r11 registers are considered volatile.</a:t>
            </a:r>
            <a:endParaRPr lang="en-US" sz="3000">
              <a:latin typeface="Arial" panose="020B0604020202020204" pitchFamily="34" charset="0"/>
              <a:cs typeface="Arial" panose="020B0604020202020204" pitchFamily="34" charset="0"/>
            </a:endParaRPr>
          </a:p>
          <a:p>
            <a:pPr marL="571500" indent="-571500" fontAlgn="auto">
              <a:lnSpc>
                <a:spcPct val="110000"/>
              </a:lnSpc>
              <a:spcAft>
                <a:spcPts val="2500"/>
              </a:spcAft>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sz="3000">
                <a:latin typeface="Arial" panose="020B0604020202020204" pitchFamily="34" charset="0"/>
                <a:cs typeface="Arial" panose="020B0604020202020204" pitchFamily="34" charset="0"/>
              </a:rPr>
              <a:t>the rbx, rbp, rdi, rsi, rsp, and r12 through r15 registers are considered non-volatile and must have their states saved and preserved through function calls.</a:t>
            </a:r>
            <a:endParaRPr lang="en-US" sz="3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3366FE"/>
                </a:solidFill>
                <a:latin typeface="Arial" panose="020B0604020202020204" pitchFamily="34" charset="0"/>
                <a:ea typeface="Microsoft YaHei" panose="020B050302020402020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charset="-122"/>
                <a:ea typeface="Microsoft YaHei"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The shadow space</a:t>
            </a:r>
            <a:endParaRPr lang="en-US" altLang="zh-CN" dirty="0"/>
          </a:p>
        </p:txBody>
      </p:sp>
      <p:sp>
        <p:nvSpPr>
          <p:cNvPr id="2" name="Text Box 6" descr="7b0a202020202262756c6c6574223a20227b5c2263617465676f727949645c223a31303030352c5c2274656d706c61746549645c223a32303233313534337d220a7d0a"/>
          <p:cNvSpPr txBox="1"/>
          <p:nvPr>
            <p:custDataLst>
              <p:tags r:id="rId2"/>
            </p:custDataLst>
          </p:nvPr>
        </p:nvSpPr>
        <p:spPr>
          <a:xfrm>
            <a:off x="300355" y="1038860"/>
            <a:ext cx="11503660" cy="5033645"/>
          </a:xfrm>
          <a:prstGeom prst="rect">
            <a:avLst/>
          </a:prstGeom>
          <a:noFill/>
        </p:spPr>
        <p:txBody>
          <a:bodyPr wrap="square" rtlCol="0">
            <a:noAutofit/>
          </a:bodyPr>
          <a:p>
            <a:pPr marL="571500" indent="-495300" fontAlgn="auto">
              <a:lnSpc>
                <a:spcPct val="100000"/>
              </a:lnSpc>
              <a:spcAft>
                <a:spcPts val="2000"/>
              </a:spcAft>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sz="2600">
                <a:latin typeface="Arial" panose="020B0604020202020204" pitchFamily="34" charset="0"/>
                <a:cs typeface="Arial" panose="020B0604020202020204" pitchFamily="34" charset="0"/>
              </a:rPr>
              <a:t>Under the Microsoft x64 calling convention, there is a unique concept of what's known as a shadow space, also referred to as a home space. This is a space that is reserved every time you enter a function and is equal to at least 32 bytes (which is enough space to hold 4 arguments).</a:t>
            </a:r>
            <a:endParaRPr lang="en-US" sz="2600">
              <a:latin typeface="Arial" panose="020B0604020202020204" pitchFamily="34" charset="0"/>
              <a:cs typeface="Arial" panose="020B0604020202020204" pitchFamily="34" charset="0"/>
            </a:endParaRPr>
          </a:p>
          <a:p>
            <a:pPr marL="571500" indent="-495300" fontAlgn="auto">
              <a:lnSpc>
                <a:spcPct val="100000"/>
              </a:lnSpc>
              <a:spcAft>
                <a:spcPts val="2000"/>
              </a:spcAft>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sz="2600">
                <a:latin typeface="Arial" panose="020B0604020202020204" pitchFamily="34" charset="0"/>
                <a:cs typeface="Arial" panose="020B0604020202020204" pitchFamily="34" charset="0"/>
              </a:rPr>
              <a:t>While the calling convention does not explicitly require the callee to use the shadow space, you should allocate it regardless when you are utilizing the stack, especially in a non-leaf function.</a:t>
            </a:r>
            <a:endParaRPr lang="en-US" sz="2600">
              <a:latin typeface="Arial" panose="020B0604020202020204" pitchFamily="34" charset="0"/>
              <a:cs typeface="Arial" panose="020B0604020202020204" pitchFamily="34" charset="0"/>
            </a:endParaRPr>
          </a:p>
          <a:p>
            <a:pPr marL="571500" indent="-495300" fontAlgn="auto">
              <a:lnSpc>
                <a:spcPct val="100000"/>
              </a:lnSpc>
              <a:spcAft>
                <a:spcPts val="2000"/>
              </a:spcAft>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sz="2600">
                <a:latin typeface="Arial" panose="020B0604020202020204" pitchFamily="34" charset="0"/>
                <a:cs typeface="Arial" panose="020B0604020202020204" pitchFamily="34" charset="0"/>
              </a:rPr>
              <a:t>Also, as a reminder, no matter how much space you allocate for the shadow space and your own function's variables, you still need to ensure that the stack pointer is aligned on a 16-byte boundary after all is said and done.</a:t>
            </a:r>
            <a:endParaRPr lang="en-US" sz="2600">
              <a:latin typeface="Arial" panose="020B0604020202020204" pitchFamily="34" charset="0"/>
              <a:cs typeface="Arial" panose="020B0604020202020204" pitchFamily="34" charset="0"/>
            </a:endParaRPr>
          </a:p>
          <a:p>
            <a:pPr marL="571500" indent="-495300" fontAlgn="auto">
              <a:lnSpc>
                <a:spcPct val="100000"/>
              </a:lnSpc>
              <a:spcAft>
                <a:spcPts val="2000"/>
              </a:spcAft>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sz="2600">
              <a:latin typeface="Arial" panose="020B0604020202020204" pitchFamily="34" charset="0"/>
              <a:cs typeface="Arial" panose="020B0604020202020204" pitchFamily="34" charset="0"/>
            </a:endParaRPr>
          </a:p>
          <a:p>
            <a:pPr marL="571500" indent="-495300" fontAlgn="auto">
              <a:lnSpc>
                <a:spcPct val="110000"/>
              </a:lnSpc>
              <a:spcAft>
                <a:spcPts val="2500"/>
              </a:spcAft>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endParaRPr lang="en-US" sz="26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rcRect t="4519" b="16150"/>
          <a:stretch>
            <a:fillRect/>
          </a:stretch>
        </p:blipFill>
        <p:spPr>
          <a:xfrm>
            <a:off x="0" y="-32385"/>
            <a:ext cx="12179935" cy="6889750"/>
          </a:xfrm>
          <a:prstGeom prst="rect">
            <a:avLst/>
          </a:prstGeom>
          <a:noFill/>
          <a:ln w="9525">
            <a:noFill/>
          </a:ln>
        </p:spPr>
      </p:pic>
      <p:sp>
        <p:nvSpPr>
          <p:cNvPr id="7" name="矩形 6"/>
          <p:cNvSpPr/>
          <p:nvPr/>
        </p:nvSpPr>
        <p:spPr>
          <a:xfrm>
            <a:off x="0" y="-32385"/>
            <a:ext cx="12192000" cy="69005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algn="ctr"/>
            <a:endParaRPr lang="zh-CN" altLang="en-US" dirty="0">
              <a:latin typeface="Times New Roman" panose="02020603050405020304" charset="0"/>
              <a:ea typeface="阿里巴巴普惠体 R" panose="00020600040101010101" pitchFamily="18" charset="-122"/>
              <a:cs typeface="Times New Roman" panose="02020603050405020304" charset="0"/>
            </a:endParaRPr>
          </a:p>
        </p:txBody>
      </p:sp>
      <p:sp>
        <p:nvSpPr>
          <p:cNvPr id="115" name="矩形 114"/>
          <p:cNvSpPr/>
          <p:nvPr/>
        </p:nvSpPr>
        <p:spPr bwMode="auto">
          <a:xfrm>
            <a:off x="-19050" y="2219960"/>
            <a:ext cx="12198985"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a:ln w="19050">
                  <a:noFill/>
                </a:ln>
                <a:solidFill>
                  <a:schemeClr val="tx1"/>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rPr>
              <a:t>THE END</a:t>
            </a:r>
            <a:endParaRPr kumimoji="0" lang="en-US" altLang="zh-CN" sz="6000" b="1" i="0" u="none" strike="noStrike" kern="1200" cap="none" spc="0" normalizeH="0" baseline="0" noProof="0">
              <a:ln w="19050">
                <a:noFill/>
              </a:ln>
              <a:solidFill>
                <a:schemeClr val="tx1"/>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endParaRPr>
          </a:p>
        </p:txBody>
      </p:sp>
      <p:sp>
        <p:nvSpPr>
          <p:cNvPr id="9" name="矩形 8"/>
          <p:cNvSpPr/>
          <p:nvPr>
            <p:custDataLst>
              <p:tags r:id="rId2"/>
            </p:custDataLst>
          </p:nvPr>
        </p:nvSpPr>
        <p:spPr>
          <a:xfrm>
            <a:off x="9640129" y="6095138"/>
            <a:ext cx="2379149"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i="0" u="none" strike="noStrike" kern="1200" cap="none" spc="0" normalizeH="0" baseline="0" noProof="0" dirty="0">
                <a:ln>
                  <a:noFill/>
                </a:ln>
                <a:effectLst/>
                <a:uLnTx/>
                <a:uFillTx/>
                <a:latin typeface="Arial" panose="020B0604020202020204" pitchFamily="34" charset="0"/>
                <a:ea typeface="华文楷体" panose="02010600040101010101" pitchFamily="2" charset="-122"/>
                <a:cs typeface="Arial" panose="020B0604020202020204" pitchFamily="34" charset="0"/>
              </a:rPr>
              <a:t>2023.09.05</a:t>
            </a:r>
            <a:endParaRPr kumimoji="0" lang="en-US" altLang="zh-CN" sz="1600" i="0" u="none" strike="noStrike" kern="1200" cap="none" spc="0" normalizeH="0" baseline="0" noProof="0" dirty="0">
              <a:ln>
                <a:noFill/>
              </a:ln>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文本框 11"/>
          <p:cNvSpPr txBox="1"/>
          <p:nvPr>
            <p:custDataLst>
              <p:tags r:id="rId3"/>
            </p:custDataLst>
          </p:nvPr>
        </p:nvSpPr>
        <p:spPr>
          <a:xfrm>
            <a:off x="4768215" y="3272790"/>
            <a:ext cx="2655570" cy="1245235"/>
          </a:xfrm>
          <a:prstGeom prst="rect">
            <a:avLst/>
          </a:prstGeom>
          <a:noFill/>
        </p:spPr>
        <p:txBody>
          <a:bodyPr wrap="square" rtlCol="0">
            <a:spAutoFit/>
          </a:bodyPr>
          <a:lstStyle/>
          <a:p>
            <a:pPr marR="0" indent="0" algn="ctr" defTabSz="914400" fontAlgn="auto">
              <a:lnSpc>
                <a:spcPct val="150000"/>
              </a:lnSpc>
              <a:spcBef>
                <a:spcPts val="0"/>
              </a:spcBef>
              <a:spcAft>
                <a:spcPts val="0"/>
              </a:spcAft>
              <a:buClrTx/>
              <a:buSzTx/>
              <a:buFontTx/>
              <a:buNone/>
              <a:defRPr/>
            </a:pPr>
            <a:r>
              <a:rPr lang="en-US" altLang="zh-CN" sz="2500" b="1" noProof="0" dirty="0" err="1">
                <a:latin typeface="Palatino Linotype" panose="02040502050505030304" charset="0"/>
                <a:ea typeface="华文楷体" panose="02010600040101010101" pitchFamily="2" charset="-122"/>
                <a:cs typeface="Palatino Linotype" panose="02040502050505030304" charset="0"/>
                <a:sym typeface="+mn-ea"/>
              </a:rPr>
              <a:t>Fangtian</a:t>
            </a:r>
            <a:r>
              <a:rPr lang="en-US" altLang="zh-CN" sz="2500" b="1" noProof="0" dirty="0">
                <a:latin typeface="Palatino Linotype" panose="02040502050505030304" charset="0"/>
                <a:ea typeface="华文楷体" panose="02010600040101010101" pitchFamily="2" charset="-122"/>
                <a:cs typeface="Palatino Linotype" panose="02040502050505030304" charset="0"/>
                <a:sym typeface="+mn-ea"/>
              </a:rPr>
              <a:t> </a:t>
            </a:r>
            <a:r>
              <a:rPr lang="en-US" altLang="zh-CN" sz="2500" b="1" noProof="0" dirty="0" err="1">
                <a:latin typeface="Palatino Linotype" panose="02040502050505030304" charset="0"/>
                <a:ea typeface="华文楷体" panose="02010600040101010101" pitchFamily="2" charset="-122"/>
                <a:cs typeface="Palatino Linotype" panose="02040502050505030304" charset="0"/>
                <a:sym typeface="+mn-ea"/>
              </a:rPr>
              <a:t>Zhong</a:t>
            </a:r>
            <a:endParaRPr lang="en-US" altLang="zh-CN" sz="2500" b="1" noProof="0" dirty="0" err="1">
              <a:latin typeface="Palatino Linotype" panose="02040502050505030304" charset="0"/>
              <a:ea typeface="华文楷体" panose="02010600040101010101" pitchFamily="2" charset="-122"/>
              <a:cs typeface="Palatino Linotype" panose="02040502050505030304" charset="0"/>
              <a:sym typeface="+mn-ea"/>
            </a:endParaRPr>
          </a:p>
          <a:p>
            <a:pPr marR="0" indent="0" algn="ctr" defTabSz="914400" fontAlgn="auto">
              <a:lnSpc>
                <a:spcPct val="150000"/>
              </a:lnSpc>
              <a:spcBef>
                <a:spcPts val="0"/>
              </a:spcBef>
              <a:spcAft>
                <a:spcPts val="0"/>
              </a:spcAft>
              <a:buClrTx/>
              <a:buSzTx/>
              <a:buFontTx/>
              <a:buNone/>
              <a:defRPr/>
            </a:pPr>
            <a:r>
              <a:rPr lang="zh-CN" altLang="en-US" sz="2500" b="1">
                <a:latin typeface="Palatino Linotype" panose="02040502050505030304" charset="0"/>
                <a:cs typeface="Palatino Linotype" panose="02040502050505030304" charset="0"/>
              </a:rPr>
              <a:t>CSCI </a:t>
            </a:r>
            <a:r>
              <a:rPr lang="en-US" altLang="zh-CN" sz="2500" b="1">
                <a:latin typeface="Palatino Linotype" panose="02040502050505030304" charset="0"/>
                <a:cs typeface="Palatino Linotype" panose="02040502050505030304" charset="0"/>
              </a:rPr>
              <a:t>59</a:t>
            </a:r>
            <a:r>
              <a:rPr lang="en-US" altLang="zh-CN" sz="2500" b="1">
                <a:latin typeface="Palatino Linotype" panose="02040502050505030304" charset="0"/>
                <a:cs typeface="Palatino Linotype" panose="02040502050505030304" charset="0"/>
              </a:rPr>
              <a:t>1</a:t>
            </a:r>
            <a:endParaRPr lang="en-US" altLang="zh-CN" sz="2500" b="1">
              <a:latin typeface="Palatino Linotype" panose="02040502050505030304" charset="0"/>
              <a:cs typeface="Palatino Linotype" panose="02040502050505030304" charset="0"/>
            </a:endParaRPr>
          </a:p>
        </p:txBody>
      </p:sp>
      <p:sp>
        <p:nvSpPr>
          <p:cNvPr id="4" name="Freeform 159"/>
          <p:cNvSpPr>
            <a:spLocks noEditPoints="1"/>
          </p:cNvSpPr>
          <p:nvPr>
            <p:custDataLst>
              <p:tags r:id="rId4"/>
            </p:custDataLst>
          </p:nvPr>
        </p:nvSpPr>
        <p:spPr bwMode="auto">
          <a:xfrm>
            <a:off x="675098" y="1732630"/>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4"/>
          </a:solidFill>
          <a:ln w="12700">
            <a:noFill/>
            <a:prstDash val="solid"/>
            <a:round/>
          </a:ln>
        </p:spPr>
        <p:txBody>
          <a:bodyPr vert="horz" wrap="square" lIns="91440" tIns="45720" rIns="91440" bIns="45720" numCol="1" anchor="t" anchorCtr="0" compatLnSpc="1"/>
          <a:lstStyle/>
          <a:p>
            <a:endParaRPr lang="es-ES" dirty="0"/>
          </a:p>
        </p:txBody>
      </p:sp>
      <p:sp>
        <p:nvSpPr>
          <p:cNvPr id="5" name="Freeform 159"/>
          <p:cNvSpPr>
            <a:spLocks noEditPoints="1"/>
          </p:cNvSpPr>
          <p:nvPr>
            <p:custDataLst>
              <p:tags r:id="rId5"/>
            </p:custDataLst>
          </p:nvPr>
        </p:nvSpPr>
        <p:spPr bwMode="auto">
          <a:xfrm>
            <a:off x="2992261" y="1228497"/>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1"/>
          </a:solidFill>
          <a:ln w="12700">
            <a:noFill/>
            <a:prstDash val="solid"/>
            <a:round/>
          </a:ln>
        </p:spPr>
        <p:txBody>
          <a:bodyPr vert="horz" wrap="square" lIns="91440" tIns="45720" rIns="91440" bIns="45720" numCol="1" anchor="t" anchorCtr="0" compatLnSpc="1"/>
          <a:lstStyle/>
          <a:p>
            <a:endParaRPr lang="es-ES" dirty="0"/>
          </a:p>
        </p:txBody>
      </p:sp>
      <p:sp>
        <p:nvSpPr>
          <p:cNvPr id="11" name="Freeform 159"/>
          <p:cNvSpPr>
            <a:spLocks noEditPoints="1"/>
          </p:cNvSpPr>
          <p:nvPr>
            <p:custDataLst>
              <p:tags r:id="rId6"/>
            </p:custDataLst>
          </p:nvPr>
        </p:nvSpPr>
        <p:spPr bwMode="auto">
          <a:xfrm>
            <a:off x="1969007" y="4372353"/>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3"/>
          </a:solidFill>
          <a:ln w="12700">
            <a:noFill/>
            <a:prstDash val="solid"/>
            <a:round/>
          </a:ln>
        </p:spPr>
        <p:txBody>
          <a:bodyPr vert="horz" wrap="square" lIns="91440" tIns="45720" rIns="91440" bIns="45720" numCol="1" anchor="t" anchorCtr="0" compatLnSpc="1"/>
          <a:lstStyle/>
          <a:p>
            <a:endParaRPr lang="es-ES" dirty="0"/>
          </a:p>
        </p:txBody>
      </p:sp>
      <p:sp>
        <p:nvSpPr>
          <p:cNvPr id="17" name="Freeform 298"/>
          <p:cNvSpPr/>
          <p:nvPr>
            <p:custDataLst>
              <p:tags r:id="rId7"/>
            </p:custDataLst>
          </p:nvPr>
        </p:nvSpPr>
        <p:spPr bwMode="auto">
          <a:xfrm>
            <a:off x="11101499" y="3197526"/>
            <a:ext cx="146050" cy="144463"/>
          </a:xfrm>
          <a:custGeom>
            <a:avLst/>
            <a:gdLst>
              <a:gd name="T0" fmla="*/ 123 w 247"/>
              <a:gd name="T1" fmla="*/ 0 h 247"/>
              <a:gd name="T2" fmla="*/ 167 w 247"/>
              <a:gd name="T3" fmla="*/ 80 h 247"/>
              <a:gd name="T4" fmla="*/ 247 w 247"/>
              <a:gd name="T5" fmla="*/ 124 h 247"/>
              <a:gd name="T6" fmla="*/ 167 w 247"/>
              <a:gd name="T7" fmla="*/ 167 h 247"/>
              <a:gd name="T8" fmla="*/ 123 w 247"/>
              <a:gd name="T9" fmla="*/ 247 h 247"/>
              <a:gd name="T10" fmla="*/ 80 w 247"/>
              <a:gd name="T11" fmla="*/ 167 h 247"/>
              <a:gd name="T12" fmla="*/ 0 w 247"/>
              <a:gd name="T13" fmla="*/ 124 h 247"/>
              <a:gd name="T14" fmla="*/ 80 w 247"/>
              <a:gd name="T15" fmla="*/ 80 h 247"/>
              <a:gd name="T16" fmla="*/ 123 w 247"/>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23" y="0"/>
                </a:moveTo>
                <a:lnTo>
                  <a:pt x="167" y="80"/>
                </a:lnTo>
                <a:lnTo>
                  <a:pt x="247" y="124"/>
                </a:lnTo>
                <a:lnTo>
                  <a:pt x="167" y="167"/>
                </a:lnTo>
                <a:lnTo>
                  <a:pt x="123" y="247"/>
                </a:lnTo>
                <a:lnTo>
                  <a:pt x="80" y="167"/>
                </a:lnTo>
                <a:lnTo>
                  <a:pt x="0" y="124"/>
                </a:lnTo>
                <a:lnTo>
                  <a:pt x="80" y="80"/>
                </a:lnTo>
                <a:lnTo>
                  <a:pt x="123" y="0"/>
                </a:lnTo>
                <a:close/>
              </a:path>
            </a:pathLst>
          </a:custGeom>
          <a:solidFill>
            <a:schemeClr val="accent3"/>
          </a:solidFill>
          <a:ln w="12700">
            <a:solidFill>
              <a:schemeClr val="tx1"/>
            </a:solidFill>
            <a:prstDash val="solid"/>
            <a:round/>
          </a:ln>
        </p:spPr>
        <p:txBody>
          <a:bodyPr vert="horz" wrap="square" lIns="91440" tIns="45720" rIns="91440" bIns="45720" numCol="1" anchor="t" anchorCtr="0" compatLnSpc="1"/>
          <a:lstStyle/>
          <a:p>
            <a:endParaRPr lang="es-ES" dirty="0"/>
          </a:p>
        </p:txBody>
      </p:sp>
      <p:sp>
        <p:nvSpPr>
          <p:cNvPr id="18" name="Freeform 302"/>
          <p:cNvSpPr/>
          <p:nvPr>
            <p:custDataLst>
              <p:tags r:id="rId8"/>
            </p:custDataLst>
          </p:nvPr>
        </p:nvSpPr>
        <p:spPr bwMode="auto">
          <a:xfrm>
            <a:off x="11362690" y="1253490"/>
            <a:ext cx="129557" cy="129557"/>
          </a:xfrm>
          <a:custGeom>
            <a:avLst/>
            <a:gdLst>
              <a:gd name="T0" fmla="*/ 75 w 151"/>
              <a:gd name="T1" fmla="*/ 0 h 150"/>
              <a:gd name="T2" fmla="*/ 102 w 151"/>
              <a:gd name="T3" fmla="*/ 48 h 150"/>
              <a:gd name="T4" fmla="*/ 151 w 151"/>
              <a:gd name="T5" fmla="*/ 75 h 150"/>
              <a:gd name="T6" fmla="*/ 102 w 151"/>
              <a:gd name="T7" fmla="*/ 102 h 150"/>
              <a:gd name="T8" fmla="*/ 75 w 151"/>
              <a:gd name="T9" fmla="*/ 150 h 150"/>
              <a:gd name="T10" fmla="*/ 49 w 151"/>
              <a:gd name="T11" fmla="*/ 102 h 150"/>
              <a:gd name="T12" fmla="*/ 0 w 151"/>
              <a:gd name="T13" fmla="*/ 75 h 150"/>
              <a:gd name="T14" fmla="*/ 49 w 151"/>
              <a:gd name="T15" fmla="*/ 48 h 150"/>
              <a:gd name="T16" fmla="*/ 75 w 151"/>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0">
                <a:moveTo>
                  <a:pt x="75" y="0"/>
                </a:moveTo>
                <a:lnTo>
                  <a:pt x="102" y="48"/>
                </a:lnTo>
                <a:lnTo>
                  <a:pt x="151" y="75"/>
                </a:lnTo>
                <a:lnTo>
                  <a:pt x="102" y="102"/>
                </a:lnTo>
                <a:lnTo>
                  <a:pt x="75" y="150"/>
                </a:lnTo>
                <a:lnTo>
                  <a:pt x="49" y="102"/>
                </a:lnTo>
                <a:lnTo>
                  <a:pt x="0" y="75"/>
                </a:lnTo>
                <a:lnTo>
                  <a:pt x="49" y="48"/>
                </a:lnTo>
                <a:lnTo>
                  <a:pt x="75" y="0"/>
                </a:lnTo>
                <a:close/>
              </a:path>
            </a:pathLst>
          </a:custGeom>
          <a:solidFill>
            <a:schemeClr val="accent4"/>
          </a:solidFill>
          <a:ln w="12700">
            <a:solidFill>
              <a:schemeClr val="tx1"/>
            </a:solidFill>
            <a:prstDash val="solid"/>
            <a:round/>
          </a:ln>
        </p:spPr>
        <p:txBody>
          <a:bodyPr vert="horz" wrap="square" lIns="91440" tIns="45720" rIns="91440" bIns="45720" numCol="1" anchor="t" anchorCtr="0" compatLnSpc="1"/>
          <a:lstStyle/>
          <a:p>
            <a:endParaRPr lang="es-ES" dirty="0"/>
          </a:p>
        </p:txBody>
      </p:sp>
      <p:sp>
        <p:nvSpPr>
          <p:cNvPr id="25" name="Freeform 157"/>
          <p:cNvSpPr>
            <a:spLocks noEditPoints="1"/>
          </p:cNvSpPr>
          <p:nvPr>
            <p:custDataLst>
              <p:tags r:id="rId9"/>
            </p:custDataLst>
          </p:nvPr>
        </p:nvSpPr>
        <p:spPr bwMode="auto">
          <a:xfrm>
            <a:off x="10433905" y="2017746"/>
            <a:ext cx="177215" cy="163925"/>
          </a:xfrm>
          <a:custGeom>
            <a:avLst/>
            <a:gdLst>
              <a:gd name="T0" fmla="*/ 55 w 110"/>
              <a:gd name="T1" fmla="*/ 100 h 100"/>
              <a:gd name="T2" fmla="*/ 50 w 110"/>
              <a:gd name="T3" fmla="*/ 97 h 100"/>
              <a:gd name="T4" fmla="*/ 1 w 110"/>
              <a:gd name="T5" fmla="*/ 9 h 100"/>
              <a:gd name="T6" fmla="*/ 1 w 110"/>
              <a:gd name="T7" fmla="*/ 3 h 100"/>
              <a:gd name="T8" fmla="*/ 6 w 110"/>
              <a:gd name="T9" fmla="*/ 0 h 100"/>
              <a:gd name="T10" fmla="*/ 104 w 110"/>
              <a:gd name="T11" fmla="*/ 0 h 100"/>
              <a:gd name="T12" fmla="*/ 109 w 110"/>
              <a:gd name="T13" fmla="*/ 3 h 100"/>
              <a:gd name="T14" fmla="*/ 109 w 110"/>
              <a:gd name="T15" fmla="*/ 9 h 100"/>
              <a:gd name="T16" fmla="*/ 60 w 110"/>
              <a:gd name="T17" fmla="*/ 97 h 100"/>
              <a:gd name="T18" fmla="*/ 55 w 110"/>
              <a:gd name="T19" fmla="*/ 100 h 100"/>
              <a:gd name="T20" fmla="*/ 16 w 110"/>
              <a:gd name="T21" fmla="*/ 12 h 100"/>
              <a:gd name="T22" fmla="*/ 55 w 110"/>
              <a:gd name="T23" fmla="*/ 82 h 100"/>
              <a:gd name="T24" fmla="*/ 94 w 110"/>
              <a:gd name="T25" fmla="*/ 12 h 100"/>
              <a:gd name="T26" fmla="*/ 16 w 110"/>
              <a:gd name="T2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0">
                <a:moveTo>
                  <a:pt x="55" y="100"/>
                </a:moveTo>
                <a:cubicBezTo>
                  <a:pt x="53" y="100"/>
                  <a:pt x="51" y="98"/>
                  <a:pt x="50" y="97"/>
                </a:cubicBezTo>
                <a:lnTo>
                  <a:pt x="1" y="9"/>
                </a:lnTo>
                <a:cubicBezTo>
                  <a:pt x="0" y="7"/>
                  <a:pt x="0" y="5"/>
                  <a:pt x="1" y="3"/>
                </a:cubicBezTo>
                <a:cubicBezTo>
                  <a:pt x="2" y="2"/>
                  <a:pt x="4" y="0"/>
                  <a:pt x="6" y="0"/>
                </a:cubicBezTo>
                <a:lnTo>
                  <a:pt x="104" y="0"/>
                </a:lnTo>
                <a:cubicBezTo>
                  <a:pt x="106" y="0"/>
                  <a:pt x="108" y="2"/>
                  <a:pt x="109" y="3"/>
                </a:cubicBezTo>
                <a:cubicBezTo>
                  <a:pt x="110" y="5"/>
                  <a:pt x="110" y="7"/>
                  <a:pt x="109" y="9"/>
                </a:cubicBezTo>
                <a:lnTo>
                  <a:pt x="60" y="97"/>
                </a:lnTo>
                <a:cubicBezTo>
                  <a:pt x="59" y="98"/>
                  <a:pt x="57" y="100"/>
                  <a:pt x="55" y="100"/>
                </a:cubicBezTo>
                <a:close/>
                <a:moveTo>
                  <a:pt x="16" y="12"/>
                </a:moveTo>
                <a:lnTo>
                  <a:pt x="55" y="82"/>
                </a:lnTo>
                <a:lnTo>
                  <a:pt x="94" y="12"/>
                </a:lnTo>
                <a:lnTo>
                  <a:pt x="16" y="12"/>
                </a:lnTo>
                <a:close/>
              </a:path>
            </a:pathLst>
          </a:custGeom>
          <a:solidFill>
            <a:schemeClr val="tx1"/>
          </a:solidFill>
          <a:ln w="0">
            <a:noFill/>
            <a:prstDash val="solid"/>
            <a:round/>
          </a:ln>
        </p:spPr>
        <p:txBody>
          <a:bodyPr vert="horz" wrap="square" lIns="91440" tIns="45720" rIns="91440" bIns="45720" numCol="1" anchor="t" anchorCtr="0" compatLnSpc="1"/>
          <a:lstStyle/>
          <a:p>
            <a:endParaRPr lang="es-ES" dirty="0"/>
          </a:p>
        </p:txBody>
      </p:sp>
      <p:sp>
        <p:nvSpPr>
          <p:cNvPr id="2" name="矩形 1"/>
          <p:cNvSpPr/>
          <p:nvPr>
            <p:custDataLst>
              <p:tags r:id="rId10"/>
            </p:custDataLst>
          </p:nvPr>
        </p:nvSpPr>
        <p:spPr>
          <a:xfrm>
            <a:off x="2886710" y="4955540"/>
            <a:ext cx="6418580" cy="1139825"/>
          </a:xfrm>
          <a:prstGeom prst="rect">
            <a:avLst/>
          </a:prstGeom>
        </p:spPr>
        <p:txBody>
          <a:bodyPr wrap="square">
            <a:noAutofit/>
          </a:bodyPr>
          <a:p>
            <a:pPr indent="0" algn="ctr" fontAlgn="auto">
              <a:lnSpc>
                <a:spcPts val="2800"/>
              </a:lnSpc>
              <a:spcBef>
                <a:spcPts val="1500"/>
              </a:spcBef>
              <a:defRPr/>
            </a:pPr>
            <a:r>
              <a:rPr lang="en-US" altLang="zh-CN" sz="2200" dirty="0">
                <a:latin typeface="Palatino Linotype" panose="02040502050505030304" charset="0"/>
                <a:cs typeface="Palatino Linotype" panose="02040502050505030304" charset="0"/>
              </a:rPr>
              <a:t>Gianforte School of Computing </a:t>
            </a:r>
            <a:endParaRPr lang="en-US" altLang="zh-CN" sz="2200" dirty="0">
              <a:latin typeface="Palatino Linotype" panose="02040502050505030304" charset="0"/>
              <a:cs typeface="Palatino Linotype" panose="02040502050505030304" charset="0"/>
            </a:endParaRPr>
          </a:p>
          <a:p>
            <a:pPr indent="0" algn="ctr" fontAlgn="auto">
              <a:lnSpc>
                <a:spcPts val="2800"/>
              </a:lnSpc>
              <a:spcBef>
                <a:spcPts val="0"/>
              </a:spcBef>
              <a:defRPr/>
            </a:pPr>
            <a:r>
              <a:rPr lang="en-US" altLang="en-GB" sz="2200" dirty="0">
                <a:solidFill>
                  <a:srgbClr val="000000"/>
                </a:solidFill>
                <a:latin typeface="Palatino Linotype" panose="02040502050505030304" charset="0"/>
                <a:cs typeface="Palatino Linotype" panose="02040502050505030304" charset="0"/>
                <a:sym typeface="+mn-ea"/>
              </a:rPr>
              <a:t>Norm Asbjornson College of Engineerin</a:t>
            </a:r>
            <a:r>
              <a:rPr lang="en-US" altLang="en-GB" sz="2200" dirty="0">
                <a:solidFill>
                  <a:srgbClr val="000000"/>
                </a:solidFill>
                <a:latin typeface="Palatino Linotype" panose="02040502050505030304" charset="0"/>
                <a:cs typeface="Palatino Linotype" panose="02040502050505030304" charset="0"/>
                <a:sym typeface="+mn-ea"/>
              </a:rPr>
              <a:t>g</a:t>
            </a:r>
            <a:endParaRPr lang="en-US" altLang="en-GB" sz="2200" dirty="0">
              <a:solidFill>
                <a:srgbClr val="000000"/>
              </a:solidFill>
              <a:latin typeface="Palatino Linotype" panose="02040502050505030304" charset="0"/>
              <a:cs typeface="Palatino Linotype" panose="02040502050505030304" charset="0"/>
              <a:sym typeface="+mn-ea"/>
            </a:endParaRPr>
          </a:p>
          <a:p>
            <a:pPr indent="0" algn="ctr" fontAlgn="auto">
              <a:lnSpc>
                <a:spcPts val="2800"/>
              </a:lnSpc>
              <a:spcBef>
                <a:spcPts val="0"/>
              </a:spcBef>
              <a:defRPr/>
            </a:pPr>
            <a:r>
              <a:rPr lang="en-US" altLang="zh-CN" sz="2200" dirty="0">
                <a:latin typeface="Palatino Linotype" panose="02040502050505030304" charset="0"/>
                <a:cs typeface="Palatino Linotype" panose="02040502050505030304" charset="0"/>
              </a:rPr>
              <a:t>E-mail: fangtian.zhong@montana.edu</a:t>
            </a:r>
            <a:endParaRPr lang="en-US" altLang="zh-CN" sz="2200" dirty="0">
              <a:latin typeface="Palatino Linotype" panose="02040502050505030304" charset="0"/>
              <a:cs typeface="Palatino Linotype" panose="02040502050505030304" charset="0"/>
            </a:endParaRPr>
          </a:p>
          <a:p>
            <a:pPr indent="0" algn="ctr" fontAlgn="auto">
              <a:lnSpc>
                <a:spcPts val="2800"/>
              </a:lnSpc>
              <a:spcBef>
                <a:spcPts val="0"/>
              </a:spcBef>
              <a:defRPr/>
            </a:pPr>
            <a:endParaRPr lang="en-US" altLang="zh-CN" sz="2200" dirty="0">
              <a:latin typeface="Palatino Linotype" panose="02040502050505030304" charset="0"/>
              <a:cs typeface="Palatino Linotype" panose="02040502050505030304" charset="0"/>
            </a:endParaRPr>
          </a:p>
        </p:txBody>
      </p:sp>
      <p:pic>
        <p:nvPicPr>
          <p:cNvPr id="13" name="图片 12"/>
          <p:cNvPicPr>
            <a:picLocks noChangeAspect="1"/>
          </p:cNvPicPr>
          <p:nvPr>
            <p:custDataLst>
              <p:tags r:id="rId11"/>
            </p:custDataLst>
          </p:nvPr>
        </p:nvPicPr>
        <p:blipFill>
          <a:blip r:embed="rId12"/>
          <a:stretch>
            <a:fillRect/>
          </a:stretch>
        </p:blipFill>
        <p:spPr>
          <a:xfrm>
            <a:off x="311785" y="46355"/>
            <a:ext cx="2063115" cy="1447165"/>
          </a:xfrm>
          <a:prstGeom prst="rect">
            <a:avLst/>
          </a:prstGeom>
          <a:noFill/>
          <a:ln w="9525">
            <a:noFill/>
          </a:ln>
        </p:spPr>
      </p:pic>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1" grpId="0" bldLvl="0" animBg="1"/>
      <p:bldP spid="17" grpId="0" bldLvl="0" animBg="1"/>
      <p:bldP spid="18" grpId="0" bldLvl="0" animBg="1"/>
      <p:bldP spid="2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Constants Examples: equ</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grpSp>
        <p:nvGrpSpPr>
          <p:cNvPr id="6" name="组合 5"/>
          <p:cNvGrpSpPr/>
          <p:nvPr/>
        </p:nvGrpSpPr>
        <p:grpSpPr>
          <a:xfrm>
            <a:off x="792798" y="1407160"/>
            <a:ext cx="10606405" cy="4494530"/>
            <a:chOff x="1098" y="2040"/>
            <a:chExt cx="16703" cy="7078"/>
          </a:xfrm>
        </p:grpSpPr>
        <p:pic>
          <p:nvPicPr>
            <p:cNvPr id="4" name="Picture 1"/>
            <p:cNvPicPr>
              <a:picLocks noChangeAspect="1"/>
            </p:cNvPicPr>
            <p:nvPr>
              <p:custDataLst>
                <p:tags r:id="rId1"/>
              </p:custDataLst>
            </p:nvPr>
          </p:nvPicPr>
          <p:blipFill>
            <a:blip r:embed="rId2"/>
            <a:srcRect r="41286" b="46240"/>
            <a:stretch>
              <a:fillRect/>
            </a:stretch>
          </p:blipFill>
          <p:spPr>
            <a:xfrm>
              <a:off x="1098" y="2040"/>
              <a:ext cx="10017" cy="7079"/>
            </a:xfrm>
            <a:prstGeom prst="rect">
              <a:avLst/>
            </a:prstGeom>
            <a:ln>
              <a:solidFill>
                <a:srgbClr val="D1202F"/>
              </a:solidFill>
            </a:ln>
          </p:spPr>
        </p:pic>
        <p:pic>
          <p:nvPicPr>
            <p:cNvPr id="5" name="Picture 1"/>
            <p:cNvPicPr>
              <a:picLocks noChangeAspect="1"/>
            </p:cNvPicPr>
            <p:nvPr>
              <p:custDataLst>
                <p:tags r:id="rId3"/>
              </p:custDataLst>
            </p:nvPr>
          </p:nvPicPr>
          <p:blipFill>
            <a:blip r:embed="rId2"/>
            <a:srcRect t="54807" r="67890"/>
            <a:stretch>
              <a:fillRect/>
            </a:stretch>
          </p:blipFill>
          <p:spPr>
            <a:xfrm>
              <a:off x="11825" y="2334"/>
              <a:ext cx="5976" cy="6491"/>
            </a:xfrm>
            <a:prstGeom prst="rect">
              <a:avLst/>
            </a:prstGeom>
            <a:ln>
              <a:solidFill>
                <a:srgbClr val="D1202F"/>
              </a:solid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Constants Examples: %assign</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grpSp>
        <p:nvGrpSpPr>
          <p:cNvPr id="9" name="组合 8"/>
          <p:cNvGrpSpPr/>
          <p:nvPr/>
        </p:nvGrpSpPr>
        <p:grpSpPr>
          <a:xfrm>
            <a:off x="1074738" y="1497965"/>
            <a:ext cx="10042525" cy="4268470"/>
            <a:chOff x="445" y="2039"/>
            <a:chExt cx="15815" cy="6722"/>
          </a:xfrm>
        </p:grpSpPr>
        <p:pic>
          <p:nvPicPr>
            <p:cNvPr id="6" name="Picture 1"/>
            <p:cNvPicPr>
              <a:picLocks noChangeAspect="1"/>
            </p:cNvPicPr>
            <p:nvPr>
              <p:custDataLst>
                <p:tags r:id="rId1"/>
              </p:custDataLst>
            </p:nvPr>
          </p:nvPicPr>
          <p:blipFill>
            <a:blip r:embed="rId2"/>
            <a:srcRect l="914" r="25395" b="46339"/>
            <a:stretch>
              <a:fillRect/>
            </a:stretch>
          </p:blipFill>
          <p:spPr>
            <a:xfrm>
              <a:off x="445" y="2039"/>
              <a:ext cx="9500" cy="6722"/>
            </a:xfrm>
            <a:prstGeom prst="rect">
              <a:avLst/>
            </a:prstGeom>
            <a:ln>
              <a:solidFill>
                <a:srgbClr val="D1202F"/>
              </a:solidFill>
            </a:ln>
          </p:spPr>
        </p:pic>
        <p:pic>
          <p:nvPicPr>
            <p:cNvPr id="8" name="Picture 1"/>
            <p:cNvPicPr>
              <a:picLocks noChangeAspect="1"/>
            </p:cNvPicPr>
            <p:nvPr>
              <p:custDataLst>
                <p:tags r:id="rId3"/>
              </p:custDataLst>
            </p:nvPr>
          </p:nvPicPr>
          <p:blipFill>
            <a:blip r:embed="rId2"/>
            <a:srcRect l="2166" t="54029" r="60189"/>
            <a:stretch>
              <a:fillRect/>
            </a:stretch>
          </p:blipFill>
          <p:spPr>
            <a:xfrm>
              <a:off x="10596" y="2039"/>
              <a:ext cx="5664" cy="6722"/>
            </a:xfrm>
            <a:prstGeom prst="rect">
              <a:avLst/>
            </a:prstGeom>
            <a:ln>
              <a:solidFill>
                <a:srgbClr val="D1202F"/>
              </a:solid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Constants Examples: %define</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pic>
        <p:nvPicPr>
          <p:cNvPr id="3" name="Picture 3"/>
          <p:cNvPicPr>
            <a:picLocks noChangeAspect="1"/>
          </p:cNvPicPr>
          <p:nvPr>
            <p:custDataLst>
              <p:tags r:id="rId1"/>
            </p:custDataLst>
          </p:nvPr>
        </p:nvPicPr>
        <p:blipFill>
          <a:blip r:embed="rId2"/>
          <a:srcRect r="46016" b="46010"/>
          <a:stretch>
            <a:fillRect/>
          </a:stretch>
        </p:blipFill>
        <p:spPr>
          <a:xfrm>
            <a:off x="1075055" y="1583055"/>
            <a:ext cx="6083935" cy="4173855"/>
          </a:xfrm>
          <a:prstGeom prst="rect">
            <a:avLst/>
          </a:prstGeom>
          <a:ln>
            <a:solidFill>
              <a:srgbClr val="D1202F"/>
            </a:solidFill>
          </a:ln>
        </p:spPr>
      </p:pic>
      <p:pic>
        <p:nvPicPr>
          <p:cNvPr id="5" name="Picture 3"/>
          <p:cNvPicPr>
            <a:picLocks noChangeAspect="1"/>
          </p:cNvPicPr>
          <p:nvPr>
            <p:custDataLst>
              <p:tags r:id="rId3"/>
            </p:custDataLst>
          </p:nvPr>
        </p:nvPicPr>
        <p:blipFill>
          <a:blip r:embed="rId2"/>
          <a:srcRect l="3694" t="53833" r="71711" b="9083"/>
          <a:stretch>
            <a:fillRect/>
          </a:stretch>
        </p:blipFill>
        <p:spPr>
          <a:xfrm>
            <a:off x="7672705" y="1888490"/>
            <a:ext cx="3444875" cy="3563620"/>
          </a:xfrm>
          <a:prstGeom prst="rect">
            <a:avLst/>
          </a:prstGeom>
          <a:ln>
            <a:solidFill>
              <a:srgbClr val="D1202F"/>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Variables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nvSpPr>
        <p:spPr>
          <a:xfrm>
            <a:off x="-103505" y="1019810"/>
            <a:ext cx="12193905" cy="503682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ts val="3300"/>
              </a:lnSpc>
              <a:spcAft>
                <a:spcPts val="1000"/>
              </a:spcAft>
              <a:buSzPct val="200000"/>
              <a:buBlip>
                <a:blip r:embed="rId1"/>
              </a:buBlip>
            </a:pPr>
            <a:r>
              <a:rPr dirty="0">
                <a:latin typeface="Arial" panose="020B0604020202020204" pitchFamily="34" charset="0"/>
                <a:cs typeface="Arial" panose="020B0604020202020204" pitchFamily="34" charset="0"/>
              </a:rPr>
              <a:t>NASM provides various define directives for reserving storage space for variables. The define assembler directive is used for allocation of storage space. It can be used to reserve as well as initialize one or more bytes.</a:t>
            </a:r>
            <a:endParaRPr dirty="0">
              <a:latin typeface="Arial" panose="020B0604020202020204" pitchFamily="34" charset="0"/>
              <a:cs typeface="Arial" panose="020B0604020202020204" pitchFamily="34" charset="0"/>
            </a:endParaRPr>
          </a:p>
          <a:p>
            <a:pPr marL="899795" indent="-539750" fontAlgn="auto">
              <a:lnSpc>
                <a:spcPts val="3300"/>
              </a:lnSpc>
              <a:spcAft>
                <a:spcPts val="1000"/>
              </a:spcAft>
              <a:buSzPct val="200000"/>
              <a:buBlip>
                <a:blip r:embed="rId1"/>
              </a:buBlip>
            </a:pPr>
            <a:r>
              <a:rPr dirty="0">
                <a:latin typeface="Arial" panose="020B0604020202020204" pitchFamily="34" charset="0"/>
                <a:cs typeface="Arial" panose="020B0604020202020204" pitchFamily="34" charset="0"/>
              </a:rPr>
              <a:t>The syntax for storage allocation statement for initialized data is −</a:t>
            </a:r>
            <a:endParaRPr dirty="0">
              <a:latin typeface="Arial" panose="020B0604020202020204" pitchFamily="34" charset="0"/>
              <a:cs typeface="Arial" panose="020B0604020202020204" pitchFamily="34" charset="0"/>
            </a:endParaRPr>
          </a:p>
          <a:p>
            <a:pPr marL="1371600" indent="-355600" fontAlgn="auto">
              <a:lnSpc>
                <a:spcPts val="3300"/>
              </a:lnSpc>
              <a:spcBef>
                <a:spcPts val="0"/>
              </a:spcBef>
              <a:spcAft>
                <a:spcPts val="1000"/>
              </a:spcAft>
              <a:buSzPct val="100000"/>
              <a:buFont typeface="Arial" panose="020B0604020202020204" pitchFamily="34" charset="0"/>
              <a:buChar cha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lang="en-US" dirty="0">
                <a:solidFill>
                  <a:srgbClr val="FF0000"/>
                </a:solidFill>
                <a:latin typeface="Arial" panose="020B0604020202020204" pitchFamily="34" charset="0"/>
                <a:cs typeface="Arial" panose="020B0604020202020204" pitchFamily="34" charset="0"/>
              </a:rPr>
              <a:t>[variable-name]    define-directive    initial-value   [,initial-value]...</a:t>
            </a:r>
            <a:endParaRPr lang="en-US" dirty="0">
              <a:latin typeface="Arial" panose="020B0604020202020204" pitchFamily="34" charset="0"/>
              <a:cs typeface="Arial" panose="020B0604020202020204" pitchFamily="34" charset="0"/>
            </a:endParaRPr>
          </a:p>
          <a:p>
            <a:pPr marL="899795" indent="-539750" fontAlgn="auto">
              <a:lnSpc>
                <a:spcPts val="3300"/>
              </a:lnSpc>
              <a:spcAft>
                <a:spcPts val="1000"/>
              </a:spcAft>
              <a:buSzPct val="200000"/>
              <a:buBlip>
                <a:blip r:embed="rId1"/>
              </a:buBlip>
            </a:pPr>
            <a:r>
              <a:rPr dirty="0">
                <a:latin typeface="Arial" panose="020B0604020202020204" pitchFamily="34" charset="0"/>
                <a:cs typeface="Arial" panose="020B0604020202020204" pitchFamily="34" charset="0"/>
                <a:sym typeface="+mn-ea"/>
              </a:rPr>
              <a:t>Where, variable-name is the identifier for each storage space. The assembler associates an offset value for each variable name defined in the data segment.</a:t>
            </a:r>
            <a:endParaRPr dirty="0">
              <a:latin typeface="Arial" panose="020B0604020202020204" pitchFamily="34" charset="0"/>
              <a:cs typeface="Arial" panose="020B0604020202020204" pitchFamily="34" charset="0"/>
              <a:sym typeface="+mn-ea"/>
            </a:endParaRPr>
          </a:p>
          <a:p>
            <a:pPr marL="899795" indent="-539750" fontAlgn="auto">
              <a:lnSpc>
                <a:spcPts val="3300"/>
              </a:lnSpc>
              <a:spcAft>
                <a:spcPts val="1000"/>
              </a:spcAft>
              <a:buSzPct val="200000"/>
              <a:buBlip>
                <a:blip r:embed="rId1"/>
              </a:buBlip>
            </a:pPr>
            <a:r>
              <a:rPr dirty="0">
                <a:latin typeface="Arial" panose="020B0604020202020204" pitchFamily="34" charset="0"/>
                <a:cs typeface="Arial" panose="020B0604020202020204" pitchFamily="34" charset="0"/>
                <a:sym typeface="+mn-ea"/>
              </a:rPr>
              <a:t>There are five basic forms of the define directive</a:t>
            </a:r>
            <a:r>
              <a:rPr lang="en-US" dirty="0">
                <a:latin typeface="Arial" panose="020B0604020202020204" pitchFamily="34" charset="0"/>
                <a:cs typeface="Arial" panose="020B0604020202020204" pitchFamily="34" charset="0"/>
                <a:sym typeface="+mn-ea"/>
              </a:rPr>
              <a:t>.</a:t>
            </a:r>
            <a:endParaRPr lang="en-US" dirty="0">
              <a:latin typeface="Arial" panose="020B0604020202020204" pitchFamily="34" charset="0"/>
              <a:cs typeface="Arial" panose="020B0604020202020204" pitchFamily="34" charset="0"/>
              <a:sym typeface="+mn-ea"/>
            </a:endParaRPr>
          </a:p>
        </p:txBody>
      </p:sp>
      <p:pic>
        <p:nvPicPr>
          <p:cNvPr id="2" name="Picture 4"/>
          <p:cNvPicPr>
            <a:picLocks noChangeAspect="1"/>
          </p:cNvPicPr>
          <p:nvPr/>
        </p:nvPicPr>
        <p:blipFill>
          <a:blip r:embed="rId2"/>
          <a:srcRect l="6441" r="10426"/>
          <a:stretch>
            <a:fillRect/>
          </a:stretch>
        </p:blipFill>
        <p:spPr>
          <a:xfrm>
            <a:off x="655955" y="2045970"/>
            <a:ext cx="10880090" cy="3318510"/>
          </a:xfrm>
          <a:prstGeom prst="rect">
            <a:avLst/>
          </a:prstGeom>
          <a:ln>
            <a:solidFill>
              <a:srgbClr val="D1202F"/>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349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p:bldP spid="6349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Allocating Storage Space for initialized Data</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graphicFrame>
        <p:nvGraphicFramePr>
          <p:cNvPr id="2" name="表格 1"/>
          <p:cNvGraphicFramePr/>
          <p:nvPr>
            <p:custDataLst>
              <p:tags r:id="rId1"/>
            </p:custDataLst>
          </p:nvPr>
        </p:nvGraphicFramePr>
        <p:xfrm>
          <a:off x="1830070" y="2223770"/>
          <a:ext cx="8531860" cy="2987040"/>
        </p:xfrm>
        <a:graphic>
          <a:graphicData uri="http://schemas.openxmlformats.org/drawingml/2006/table">
            <a:tbl>
              <a:tblPr firstRow="1" bandRow="1">
                <a:tableStyleId>{C831E3FA-9F58-4114-9A53-2B1D743F1CD2}</a:tableStyleId>
              </a:tblPr>
              <a:tblGrid>
                <a:gridCol w="1982470"/>
                <a:gridCol w="1077595"/>
                <a:gridCol w="2229485"/>
                <a:gridCol w="3242310"/>
              </a:tblGrid>
              <a:tr h="426720">
                <a:tc>
                  <a:txBody>
                    <a:bodyPr/>
                    <a:p>
                      <a:pPr algn="ctr">
                        <a:buNone/>
                      </a:pPr>
                      <a:r>
                        <a:rPr lang="zh-CN" altLang="en-US" sz="2200">
                          <a:latin typeface="Times New Roman" panose="02020603050405020304" charset="0"/>
                          <a:cs typeface="Times New Roman" panose="02020603050405020304" charset="0"/>
                        </a:rPr>
                        <a:t>choice</a:t>
                      </a:r>
                      <a:endParaRPr lang="zh-CN" altLang="en-US" sz="2200">
                        <a:latin typeface="Times New Roman" panose="02020603050405020304" charset="0"/>
                        <a:cs typeface="Times New Roman" panose="02020603050405020304" charset="0"/>
                      </a:endParaRPr>
                    </a:p>
                  </a:txBody>
                  <a:tcPr anchor="ctr" anchorCtr="0">
                    <a:lnT w="3175">
                      <a:solidFill>
                        <a:srgbClr val="D1202F"/>
                      </a:solidFill>
                      <a:prstDash val="solid"/>
                    </a:lnT>
                    <a:solidFill>
                      <a:srgbClr val="F7D6D3"/>
                    </a:solidFill>
                  </a:tcPr>
                </a:tc>
                <a:tc>
                  <a:txBody>
                    <a:bodyPr/>
                    <a:p>
                      <a:pPr algn="ctr">
                        <a:buNone/>
                      </a:pPr>
                      <a:r>
                        <a:rPr lang="zh-CN" altLang="en-US" sz="2200">
                          <a:latin typeface="Times New Roman" panose="02020603050405020304" charset="0"/>
                          <a:cs typeface="Times New Roman" panose="02020603050405020304" charset="0"/>
                        </a:rPr>
                        <a:t>d</a:t>
                      </a:r>
                      <a:r>
                        <a:rPr lang="en-US" altLang="zh-CN" sz="2200">
                          <a:latin typeface="Times New Roman" panose="02020603050405020304" charset="0"/>
                          <a:cs typeface="Times New Roman" panose="02020603050405020304" charset="0"/>
                        </a:rPr>
                        <a:t>b</a:t>
                      </a:r>
                      <a:endParaRPr lang="en-US" altLang="zh-CN" sz="2200">
                        <a:latin typeface="Times New Roman" panose="02020603050405020304" charset="0"/>
                        <a:cs typeface="Times New Roman" panose="02020603050405020304" charset="0"/>
                      </a:endParaRPr>
                    </a:p>
                  </a:txBody>
                  <a:tcPr anchor="ctr" anchorCtr="0">
                    <a:lnT w="3175">
                      <a:solidFill>
                        <a:srgbClr val="D1202F"/>
                      </a:solidFill>
                      <a:prstDash val="solid"/>
                    </a:lnT>
                    <a:solidFill>
                      <a:srgbClr val="F7D6D3"/>
                    </a:solidFill>
                  </a:tcPr>
                </a:tc>
                <a:tc>
                  <a:txBody>
                    <a:bodyPr/>
                    <a:p>
                      <a:pPr algn="ctr">
                        <a:buNone/>
                      </a:pPr>
                      <a:r>
                        <a:rPr lang="zh-CN" altLang="en-US" sz="2200">
                          <a:latin typeface="Times New Roman" panose="02020603050405020304" charset="0"/>
                          <a:cs typeface="Times New Roman" panose="02020603050405020304" charset="0"/>
                        </a:rPr>
                        <a:t>'y'</a:t>
                      </a:r>
                      <a:endParaRPr lang="zh-CN" altLang="en-US" sz="2200">
                        <a:latin typeface="Times New Roman" panose="02020603050405020304" charset="0"/>
                        <a:cs typeface="Times New Roman" panose="02020603050405020304" charset="0"/>
                      </a:endParaRPr>
                    </a:p>
                  </a:txBody>
                  <a:tcPr anchor="ctr" anchorCtr="0">
                    <a:lnT w="3175">
                      <a:solidFill>
                        <a:srgbClr val="D1202F"/>
                      </a:solidFill>
                      <a:prstDash val="solid"/>
                    </a:lnT>
                    <a:solidFill>
                      <a:srgbClr val="F7D6D3"/>
                    </a:solidFill>
                  </a:tcPr>
                </a:tc>
                <a:tc>
                  <a:txBody>
                    <a:bodyPr/>
                    <a:p>
                      <a:pPr algn="ctr">
                        <a:buNone/>
                      </a:pPr>
                      <a:endParaRPr lang="zh-CN" altLang="en-US" sz="2200">
                        <a:latin typeface="Times New Roman" panose="02020603050405020304" charset="0"/>
                        <a:cs typeface="Times New Roman" panose="02020603050405020304" charset="0"/>
                      </a:endParaRPr>
                    </a:p>
                  </a:txBody>
                  <a:tcPr anchor="ctr" anchorCtr="0">
                    <a:lnT w="3175">
                      <a:solidFill>
                        <a:srgbClr val="D1202F"/>
                      </a:solidFill>
                      <a:prstDash val="solid"/>
                    </a:lnT>
                    <a:solidFill>
                      <a:srgbClr val="F7D6D3"/>
                    </a:solidFill>
                  </a:tcPr>
                </a:tc>
              </a:tr>
              <a:tr h="381000">
                <a:tc>
                  <a:txBody>
                    <a:bodyPr/>
                    <a:p>
                      <a:pPr algn="ctr">
                        <a:buNone/>
                      </a:pPr>
                      <a:r>
                        <a:rPr lang="zh-CN" altLang="en-US" sz="2200">
                          <a:latin typeface="Times New Roman" panose="02020603050405020304" charset="0"/>
                          <a:cs typeface="Times New Roman" panose="02020603050405020304" charset="0"/>
                        </a:rPr>
                        <a:t>number</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en-US" altLang="zh-CN" sz="2200" dirty="0">
                          <a:solidFill>
                            <a:prstClr val="black"/>
                          </a:solidFill>
                          <a:latin typeface="Times New Roman" panose="02020603050405020304" charset="0"/>
                          <a:ea typeface="微软雅黑 Light" panose="020B0502040204020203" charset="-122"/>
                          <a:cs typeface="Times New Roman" panose="02020603050405020304" charset="0"/>
                          <a:sym typeface="+mn-ea"/>
                        </a:rPr>
                        <a:t>dw</a:t>
                      </a:r>
                      <a:endParaRPr lang="en-US" altLang="zh-CN" sz="2200" dirty="0">
                        <a:solidFill>
                          <a:prstClr val="black"/>
                        </a:solidFill>
                        <a:latin typeface="Times New Roman" panose="02020603050405020304" charset="0"/>
                        <a:ea typeface="微软雅黑 Light" panose="020B0502040204020203" charset="-122"/>
                        <a:cs typeface="Times New Roman" panose="02020603050405020304" charset="0"/>
                        <a:sym typeface="+mn-ea"/>
                      </a:endParaRPr>
                    </a:p>
                  </a:txBody>
                  <a:tcPr anchor="ctr" anchorCtr="0"/>
                </a:tc>
                <a:tc>
                  <a:txBody>
                    <a:bodyPr/>
                    <a:p>
                      <a:pPr algn="ctr">
                        <a:buNone/>
                      </a:pPr>
                      <a:r>
                        <a:rPr lang="en-US" altLang="zh-CN" sz="2200">
                          <a:latin typeface="Times New Roman" panose="02020603050405020304" charset="0"/>
                          <a:cs typeface="Times New Roman" panose="02020603050405020304" charset="0"/>
                        </a:rPr>
                        <a:t>12345</a:t>
                      </a:r>
                      <a:endParaRPr lang="en-US" altLang="zh-CN" sz="2200">
                        <a:latin typeface="Times New Roman" panose="02020603050405020304" charset="0"/>
                        <a:cs typeface="Times New Roman" panose="02020603050405020304" charset="0"/>
                      </a:endParaRPr>
                    </a:p>
                  </a:txBody>
                  <a:tcPr anchor="ctr" anchorCtr="0"/>
                </a:tc>
                <a:tc>
                  <a:txBody>
                    <a:bodyPr/>
                    <a:p>
                      <a:pPr algn="ctr">
                        <a:buNone/>
                      </a:pPr>
                      <a:endParaRPr lang="zh-CN" altLang="en-US" sz="2200">
                        <a:latin typeface="Times New Roman" panose="02020603050405020304" charset="0"/>
                        <a:cs typeface="Times New Roman" panose="02020603050405020304" charset="0"/>
                      </a:endParaRPr>
                    </a:p>
                  </a:txBody>
                  <a:tcPr anchor="ctr" anchorCtr="0"/>
                </a:tc>
              </a:tr>
              <a:tr h="381000">
                <a:tc>
                  <a:txBody>
                    <a:bodyPr/>
                    <a:p>
                      <a:pPr algn="ctr">
                        <a:buNone/>
                      </a:pPr>
                      <a:r>
                        <a:rPr lang="zh-CN" altLang="en-US" sz="2200">
                          <a:latin typeface="Times New Roman" panose="02020603050405020304" charset="0"/>
                          <a:cs typeface="Times New Roman" panose="02020603050405020304" charset="0"/>
                        </a:rPr>
                        <a:t>neg_number</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en-US" altLang="zh-CN" sz="2200" dirty="0">
                          <a:solidFill>
                            <a:prstClr val="black"/>
                          </a:solidFill>
                          <a:latin typeface="Times New Roman" panose="02020603050405020304" charset="0"/>
                          <a:ea typeface="微软雅黑 Light" panose="020B0502040204020203" charset="-122"/>
                          <a:cs typeface="Times New Roman" panose="02020603050405020304" charset="0"/>
                          <a:sym typeface="+mn-ea"/>
                        </a:rPr>
                        <a:t>dw</a:t>
                      </a:r>
                      <a:endParaRPr lang="en-US" altLang="zh-CN" sz="2200" dirty="0">
                        <a:solidFill>
                          <a:prstClr val="black"/>
                        </a:solidFill>
                        <a:latin typeface="Times New Roman" panose="02020603050405020304" charset="0"/>
                        <a:ea typeface="微软雅黑 Light" panose="020B0502040204020203" charset="-122"/>
                        <a:cs typeface="Times New Roman" panose="02020603050405020304" charset="0"/>
                        <a:sym typeface="+mn-ea"/>
                      </a:endParaRPr>
                    </a:p>
                  </a:txBody>
                  <a:tcPr anchor="ctr" anchorCtr="0"/>
                </a:tc>
                <a:tc>
                  <a:txBody>
                    <a:bodyPr/>
                    <a:p>
                      <a:pPr algn="ctr">
                        <a:buNone/>
                      </a:pPr>
                      <a:r>
                        <a:rPr lang="en-US" altLang="zh-CN" sz="2200">
                          <a:latin typeface="Times New Roman" panose="02020603050405020304" charset="0"/>
                          <a:cs typeface="Times New Roman" panose="02020603050405020304" charset="0"/>
                        </a:rPr>
                        <a:t>-12345</a:t>
                      </a:r>
                      <a:endParaRPr lang="en-US" altLang="zh-CN" sz="2200">
                        <a:latin typeface="Times New Roman" panose="02020603050405020304" charset="0"/>
                        <a:cs typeface="Times New Roman" panose="02020603050405020304" charset="0"/>
                      </a:endParaRPr>
                    </a:p>
                  </a:txBody>
                  <a:tcPr anchor="ctr" anchorCtr="0"/>
                </a:tc>
                <a:tc>
                  <a:txBody>
                    <a:bodyPr/>
                    <a:p>
                      <a:pPr algn="ctr">
                        <a:buNone/>
                      </a:pPr>
                      <a:endParaRPr lang="zh-CN" altLang="en-US" sz="2200">
                        <a:latin typeface="Times New Roman" panose="02020603050405020304" charset="0"/>
                        <a:cs typeface="Times New Roman" panose="02020603050405020304" charset="0"/>
                      </a:endParaRPr>
                    </a:p>
                  </a:txBody>
                  <a:tcPr anchor="ctr" anchorCtr="0"/>
                </a:tc>
              </a:tr>
              <a:tr h="381000">
                <a:tc>
                  <a:txBody>
                    <a:bodyPr/>
                    <a:p>
                      <a:pPr algn="ctr">
                        <a:buNone/>
                      </a:pPr>
                      <a:r>
                        <a:rPr lang="zh-CN" altLang="en-US" sz="2200">
                          <a:latin typeface="Times New Roman" panose="02020603050405020304" charset="0"/>
                          <a:cs typeface="Times New Roman" panose="02020603050405020304" charset="0"/>
                        </a:rPr>
                        <a:t>big_number</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en-US" altLang="zh-CN" sz="2200" dirty="0">
                          <a:solidFill>
                            <a:prstClr val="black"/>
                          </a:solidFill>
                          <a:latin typeface="Times New Roman" panose="02020603050405020304" charset="0"/>
                          <a:ea typeface="微软雅黑 Light" panose="020B0502040204020203" charset="-122"/>
                          <a:cs typeface="Times New Roman" panose="02020603050405020304" charset="0"/>
                          <a:sym typeface="+mn-ea"/>
                        </a:rPr>
                        <a:t>dq</a:t>
                      </a:r>
                      <a:endParaRPr lang="en-US" altLang="zh-CN" sz="2200" dirty="0">
                        <a:solidFill>
                          <a:prstClr val="black"/>
                        </a:solidFill>
                        <a:latin typeface="Times New Roman" panose="02020603050405020304" charset="0"/>
                        <a:ea typeface="微软雅黑 Light" panose="020B0502040204020203" charset="-122"/>
                        <a:cs typeface="Times New Roman" panose="02020603050405020304" charset="0"/>
                        <a:sym typeface="+mn-ea"/>
                      </a:endParaRPr>
                    </a:p>
                  </a:txBody>
                  <a:tcPr anchor="ctr" anchorCtr="0"/>
                </a:tc>
                <a:tc>
                  <a:txBody>
                    <a:bodyPr/>
                    <a:p>
                      <a:pPr algn="ctr">
                        <a:buNone/>
                      </a:pPr>
                      <a:r>
                        <a:rPr lang="zh-CN" altLang="en-US" sz="2200">
                          <a:latin typeface="Times New Roman" panose="02020603050405020304" charset="0"/>
                          <a:cs typeface="Times New Roman" panose="02020603050405020304" charset="0"/>
                        </a:rPr>
                        <a:t>123456789</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 eight byte constant</a:t>
                      </a:r>
                      <a:endParaRPr lang="zh-CN" altLang="en-US" sz="2200">
                        <a:latin typeface="Times New Roman" panose="02020603050405020304" charset="0"/>
                        <a:cs typeface="Times New Roman" panose="02020603050405020304" charset="0"/>
                      </a:endParaRPr>
                    </a:p>
                  </a:txBody>
                  <a:tcPr anchor="ctr" anchorCtr="0"/>
                </a:tc>
              </a:tr>
              <a:tr h="381000">
                <a:tc>
                  <a:txBody>
                    <a:bodyPr/>
                    <a:p>
                      <a:pPr algn="ctr">
                        <a:buNone/>
                      </a:pPr>
                      <a:r>
                        <a:rPr lang="zh-CN" altLang="en-US" sz="2200">
                          <a:latin typeface="Times New Roman" panose="02020603050405020304" charset="0"/>
                          <a:cs typeface="Times New Roman" panose="02020603050405020304" charset="0"/>
                        </a:rPr>
                        <a:t>real_number1</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dd</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1.234</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 floating-point constant</a:t>
                      </a:r>
                      <a:endParaRPr lang="zh-CN" altLang="en-US" sz="2200">
                        <a:latin typeface="Times New Roman" panose="02020603050405020304" charset="0"/>
                        <a:cs typeface="Times New Roman" panose="02020603050405020304" charset="0"/>
                      </a:endParaRPr>
                    </a:p>
                  </a:txBody>
                  <a:tcPr anchor="ctr" anchorCtr="0"/>
                </a:tc>
              </a:tr>
              <a:tr h="381000">
                <a:tc>
                  <a:txBody>
                    <a:bodyPr/>
                    <a:p>
                      <a:pPr algn="ctr">
                        <a:buNone/>
                      </a:pPr>
                      <a:r>
                        <a:rPr lang="zh-CN" altLang="en-US" sz="2200">
                          <a:latin typeface="Times New Roman" panose="02020603050405020304" charset="0"/>
                          <a:cs typeface="Times New Roman" panose="02020603050405020304" charset="0"/>
                        </a:rPr>
                        <a:t>real_number2</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dq</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123.456</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 double-precision float</a:t>
                      </a:r>
                      <a:endParaRPr lang="zh-CN" altLang="en-US" sz="2200">
                        <a:latin typeface="Times New Roman" panose="02020603050405020304" charset="0"/>
                        <a:cs typeface="Times New Roman" panose="02020603050405020304" charset="0"/>
                      </a:endParaRPr>
                    </a:p>
                  </a:txBody>
                  <a:tcPr anchor="ctr" anchorCtr="0"/>
                </a:tc>
              </a:tr>
              <a:tr h="381000">
                <a:tc>
                  <a:txBody>
                    <a:bodyPr/>
                    <a:p>
                      <a:pPr algn="ctr">
                        <a:buNone/>
                      </a:pPr>
                      <a:r>
                        <a:rPr lang="zh-CN" altLang="en-US" sz="2200">
                          <a:latin typeface="Times New Roman" panose="02020603050405020304" charset="0"/>
                          <a:cs typeface="Times New Roman" panose="02020603050405020304" charset="0"/>
                        </a:rPr>
                        <a:t>real_number_3</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dt</a:t>
                      </a:r>
                      <a:endParaRPr lang="zh-CN" altLang="en-US"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1.234567e2</a:t>
                      </a:r>
                      <a:r>
                        <a:rPr lang="en-US" altLang="zh-CN" sz="2200">
                          <a:latin typeface="Times New Roman" panose="02020603050405020304" charset="0"/>
                          <a:cs typeface="Times New Roman" panose="02020603050405020304" charset="0"/>
                        </a:rPr>
                        <a:t>0</a:t>
                      </a:r>
                      <a:endParaRPr lang="en-US" altLang="zh-CN" sz="2200">
                        <a:latin typeface="Times New Roman" panose="02020603050405020304" charset="0"/>
                        <a:cs typeface="Times New Roman" panose="02020603050405020304" charset="0"/>
                      </a:endParaRPr>
                    </a:p>
                  </a:txBody>
                  <a:tcPr anchor="ctr" anchorCtr="0"/>
                </a:tc>
                <a:tc>
                  <a:txBody>
                    <a:bodyPr/>
                    <a:p>
                      <a:pPr algn="ctr">
                        <a:buNone/>
                      </a:pPr>
                      <a:r>
                        <a:rPr lang="zh-CN" altLang="en-US" sz="2200">
                          <a:latin typeface="Times New Roman" panose="02020603050405020304" charset="0"/>
                          <a:cs typeface="Times New Roman" panose="02020603050405020304" charset="0"/>
                        </a:rPr>
                        <a:t>; extended-precision float</a:t>
                      </a:r>
                      <a:endParaRPr lang="zh-CN" altLang="en-US" sz="2200">
                        <a:latin typeface="Times New Roman" panose="02020603050405020304" charset="0"/>
                        <a:cs typeface="Times New Roman" panose="02020603050405020304" charset="0"/>
                      </a:endParaRPr>
                    </a:p>
                  </a:txBody>
                  <a:tcPr anchor="ctr" anchorCtr="0"/>
                </a:tc>
              </a:tr>
            </a:tbl>
          </a:graphicData>
        </a:graphic>
      </p:graphicFrame>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BEAUTIFY_FLAG" val=""/>
</p:tagLst>
</file>

<file path=ppt/tags/tag701.xml><?xml version="1.0" encoding="utf-8"?>
<p:tagLst xmlns:p="http://schemas.openxmlformats.org/presentationml/2006/main">
  <p:tag name="KSO_WM_BEAUTIFY_FLAG" val=""/>
</p:tagLst>
</file>

<file path=ppt/tags/tag702.xml><?xml version="1.0" encoding="utf-8"?>
<p:tagLst xmlns:p="http://schemas.openxmlformats.org/presentationml/2006/main">
  <p:tag name="KSO_WM_BEAUTIFY_FLAG" val=""/>
</p:tagLst>
</file>

<file path=ppt/tags/tag70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04.xml><?xml version="1.0" encoding="utf-8"?>
<p:tagLst xmlns:p="http://schemas.openxmlformats.org/presentationml/2006/main">
  <p:tag name="KSO_WM_BEAUTIFY_FLAG" val=""/>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BEAUTIFY_FLAG" va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4.xml><?xml version="1.0" encoding="utf-8"?>
<p:tagLst xmlns:p="http://schemas.openxmlformats.org/presentationml/2006/main">
  <p:tag name="KSO_WM_BEAUTIFY_FLAG" val=""/>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52.xml><?xml version="1.0" encoding="utf-8"?>
<p:tagLst xmlns:p="http://schemas.openxmlformats.org/presentationml/2006/main">
  <p:tag name="KSO_WM_BEAUTIFY_FLAG" val=""/>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BEAUTIFY_FLAG" val=""/>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KSO_WM_BEAUTIFY_FLAG" val=""/>
</p:tagLst>
</file>

<file path=ppt/tags/tag76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7.xml><?xml version="1.0" encoding="utf-8"?>
<p:tagLst xmlns:p="http://schemas.openxmlformats.org/presentationml/2006/main">
  <p:tag name="KSO_WM_BEAUTIFY_FLAG" val=""/>
</p:tagLst>
</file>

<file path=ppt/tags/tag770.xml><?xml version="1.0" encoding="utf-8"?>
<p:tagLst xmlns:p="http://schemas.openxmlformats.org/presentationml/2006/main">
  <p:tag name="KSO_WM_BEAUTIFY_FLAG" val=""/>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7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679_5*l_h_i*1_2_1"/>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7679_5*l_h_i*1_2_3"/>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7679_5*l_h_i*1_2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7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7679_5*l_h_i*1_2_2"/>
  <p:tag name="KSO_WM_TEMPLATE_CATEGORY" val="diagram"/>
  <p:tag name="KSO_WM_TEMPLATE_INDEX" val="20227679"/>
  <p:tag name="KSO_WM_UNIT_LAYERLEVEL" val="1_1_1"/>
  <p:tag name="KSO_WM_TAG_VERSION" val="1.0"/>
  <p:tag name="KSO_WM_BEAUTIFY_FLAG" val=""/>
  <p:tag name="KSO_WM_UNIT_TEXT_FILL_FORE_SCHEMECOLOR_INDEX" val="6"/>
  <p:tag name="KSO_WM_UNIT_TEXT_FILL_TYPE" val="1"/>
</p:tagLst>
</file>

<file path=ppt/tags/tag79.xml><?xml version="1.0" encoding="utf-8"?>
<p:tagLst xmlns:p="http://schemas.openxmlformats.org/presentationml/2006/main">
  <p:tag name="KSO_WM_BEAUTIFY_FLAG" val=""/>
</p:tagLst>
</file>

<file path=ppt/tags/tag790.xml><?xml version="1.0" encoding="utf-8"?>
<p:tagLst xmlns:p="http://schemas.openxmlformats.org/presentationml/2006/main">
  <p:tag name="KSO_WM_BEAUTIFY_FLAG" val=""/>
</p:tagLst>
</file>

<file path=ppt/tags/tag7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7679_5*l_h_i*1_3_1"/>
  <p:tag name="KSO_WM_TEMPLATE_CATEGORY" val="diagram"/>
  <p:tag name="KSO_WM_TEMPLATE_INDEX" val="20227679"/>
  <p:tag name="KSO_WM_UNIT_LAYERLEVEL" val="1_1_1"/>
  <p:tag name="KSO_WM_TAG_VERSION" val="1.0"/>
  <p:tag name="KSO_WM_BEAUTIFY_FLAG" val=""/>
  <p:tag name="KSO_WM_UNIT_FILL_FORE_SCHEMECOLOR_INDEX" val="7"/>
  <p:tag name="KSO_WM_UNIT_FILL_TYPE" val="1"/>
  <p:tag name="KSO_WM_UNIT_TEXT_FILL_FORE_SCHEMECOLOR_INDEX" val="2"/>
  <p:tag name="KSO_WM_UNIT_TEXT_FILL_TYPE" val="1"/>
</p:tagLst>
</file>

<file path=ppt/tags/tag7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7679_5*l_h_i*1_3_3"/>
  <p:tag name="KSO_WM_TEMPLATE_CATEGORY" val="diagram"/>
  <p:tag name="KSO_WM_TEMPLATE_INDEX" val="20227679"/>
  <p:tag name="KSO_WM_UNIT_LAYERLEVEL" val="1_1_1"/>
  <p:tag name="KSO_WM_TAG_VERSION" val="1.0"/>
  <p:tag name="KSO_WM_BEAUTIFY_FLAG" val=""/>
  <p:tag name="KSO_WM_UNIT_FILL_FORE_SCHEMECOLOR_INDEX" val="7"/>
  <p:tag name="KSO_WM_UNIT_FILL_TYPE" val="1"/>
  <p:tag name="KSO_WM_UNIT_TEXT_FILL_FORE_SCHEMECOLOR_INDEX" val="2"/>
  <p:tag name="KSO_WM_UNIT_TEXT_FILL_TYPE" val="1"/>
</p:tagLst>
</file>

<file path=ppt/tags/tag7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27679_5*l_h_i*1_3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7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27679_5*l_h_i*1_3_2"/>
  <p:tag name="KSO_WM_TEMPLATE_CATEGORY" val="diagram"/>
  <p:tag name="KSO_WM_TEMPLATE_INDEX" val="20227679"/>
  <p:tag name="KSO_WM_UNIT_LAYERLEVEL" val="1_1_1"/>
  <p:tag name="KSO_WM_TAG_VERSION" val="1.0"/>
  <p:tag name="KSO_WM_BEAUTIFY_FLAG" val=""/>
  <p:tag name="KSO_WM_UNIT_TEXT_FILL_FORE_SCHEMECOLOR_INDEX" val="7"/>
  <p:tag name="KSO_WM_UNIT_TEXT_FILL_TYPE" val="1"/>
</p:tagLst>
</file>

<file path=ppt/tags/tag795.xml><?xml version="1.0" encoding="utf-8"?>
<p:tagLst xmlns:p="http://schemas.openxmlformats.org/presentationml/2006/main">
  <p:tag name="KSO_WM_BEAUTIFY_FLAG" val=""/>
</p:tagLst>
</file>

<file path=ppt/tags/tag7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7679_5*l_h_i*1_4_1"/>
  <p:tag name="KSO_WM_TEMPLATE_CATEGORY" val="diagram"/>
  <p:tag name="KSO_WM_TEMPLATE_INDEX" val="20227679"/>
  <p:tag name="KSO_WM_UNIT_LAYERLEVEL" val="1_1_1"/>
  <p:tag name="KSO_WM_TAG_VERSION" val="1.0"/>
  <p:tag name="KSO_WM_BEAUTIFY_FLAG" val=""/>
  <p:tag name="KSO_WM_UNIT_FILL_FORE_SCHEMECOLOR_INDEX" val="8"/>
  <p:tag name="KSO_WM_UNIT_FILL_TYPE" val="1"/>
  <p:tag name="KSO_WM_UNIT_TEXT_FILL_FORE_SCHEMECOLOR_INDEX" val="2"/>
  <p:tag name="KSO_WM_UNIT_TEXT_FILL_TYPE" val="1"/>
</p:tagLst>
</file>

<file path=ppt/tags/tag7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27679_5*l_h_i*1_4_3"/>
  <p:tag name="KSO_WM_TEMPLATE_CATEGORY" val="diagram"/>
  <p:tag name="KSO_WM_TEMPLATE_INDEX" val="20227679"/>
  <p:tag name="KSO_WM_UNIT_LAYERLEVEL" val="1_1_1"/>
  <p:tag name="KSO_WM_TAG_VERSION" val="1.0"/>
  <p:tag name="KSO_WM_BEAUTIFY_FLAG" val=""/>
  <p:tag name="KSO_WM_UNIT_FILL_FORE_SCHEMECOLOR_INDEX" val="8"/>
  <p:tag name="KSO_WM_UNIT_FILL_TYPE" val="1"/>
  <p:tag name="KSO_WM_UNIT_TEXT_FILL_FORE_SCHEMECOLOR_INDEX" val="2"/>
  <p:tag name="KSO_WM_UNIT_TEXT_FILL_TYPE" val="1"/>
</p:tagLst>
</file>

<file path=ppt/tags/tag7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27679_5*l_h_i*1_4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7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20227679_5*l_h_i*1_4_2"/>
  <p:tag name="KSO_WM_TEMPLATE_CATEGORY" val="diagram"/>
  <p:tag name="KSO_WM_TEMPLATE_INDEX" val="20227679"/>
  <p:tag name="KSO_WM_UNIT_LAYERLEVEL" val="1_1_1"/>
  <p:tag name="KSO_WM_TAG_VERSION" val="1.0"/>
  <p:tag name="KSO_WM_BEAUTIFY_FLAG" val=""/>
  <p:tag name="KSO_WM_UNIT_TEXT_FILL_FORE_SCHEMECOLOR_INDEX" val="8"/>
  <p:tag name="KSO_WM_UNIT_TEXT_FILL_TYPE" val="1"/>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BEAUTIFY_FLAG" val=""/>
</p:tagLst>
</file>

<file path=ppt/tags/tag804.xml><?xml version="1.0" encoding="utf-8"?>
<p:tagLst xmlns:p="http://schemas.openxmlformats.org/presentationml/2006/main">
  <p:tag name="KSO_WM_BEAUTIFY_FLAG" val=""/>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Lst>
</file>

<file path=ppt/tags/tag809.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UNIT_TABLE_BEAUTIFY" val="smartTable{e634344d-97c1-488b-94b3-231da68e890b}"/>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UNIT_TABLE_BEAUTIFY" val="smartTable{e634344d-97c1-488b-94b3-231da68e890b}"/>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40.xml><?xml version="1.0" encoding="utf-8"?>
<p:tagLst xmlns:p="http://schemas.openxmlformats.org/presentationml/2006/main">
  <p:tag name="KSO_WM_BEAUTIFY_FLAG" val=""/>
</p:tagLst>
</file>

<file path=ppt/tags/tag841.xml><?xml version="1.0" encoding="utf-8"?>
<p:tagLst xmlns:p="http://schemas.openxmlformats.org/presentationml/2006/main">
  <p:tag name="KSO_WM_BEAUTIFY_FLAG" val=""/>
</p:tagLst>
</file>

<file path=ppt/tags/tag842.xml><?xml version="1.0" encoding="utf-8"?>
<p:tagLst xmlns:p="http://schemas.openxmlformats.org/presentationml/2006/main">
  <p:tag name="KSO_WM_BEAUTIFY_FLAG" val=""/>
</p:tagLst>
</file>

<file path=ppt/tags/tag843.xml><?xml version="1.0" encoding="utf-8"?>
<p:tagLst xmlns:p="http://schemas.openxmlformats.org/presentationml/2006/main">
  <p:tag name="KSO_WM_BEAUTIFY_FLAG" val=""/>
</p:tagLst>
</file>

<file path=ppt/tags/tag844.xml><?xml version="1.0" encoding="utf-8"?>
<p:tagLst xmlns:p="http://schemas.openxmlformats.org/presentationml/2006/main">
  <p:tag name="KSO_WM_BEAUTIFY_FLAG" val=""/>
</p:tagLst>
</file>

<file path=ppt/tags/tag845.xml><?xml version="1.0" encoding="utf-8"?>
<p:tagLst xmlns:p="http://schemas.openxmlformats.org/presentationml/2006/main">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BEAUTIFY_FLAG" val=""/>
</p:tagLst>
</file>

<file path=ppt/tags/tag848.xml><?xml version="1.0" encoding="utf-8"?>
<p:tagLst xmlns:p="http://schemas.openxmlformats.org/presentationml/2006/main">
  <p:tag name="KSO_WM_BEAUTIFY_FLAG" val=""/>
</p:tagLst>
</file>

<file path=ppt/tags/tag849.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50.xml><?xml version="1.0" encoding="utf-8"?>
<p:tagLst xmlns:p="http://schemas.openxmlformats.org/presentationml/2006/main">
  <p:tag name="KSO_WM_BEAUTIFY_FLAG" val=""/>
</p:tagLst>
</file>

<file path=ppt/tags/tag851.xml><?xml version="1.0" encoding="utf-8"?>
<p:tagLst xmlns:p="http://schemas.openxmlformats.org/presentationml/2006/main">
  <p:tag name="KSO_WM_BEAUTIFY_FLAG" val=""/>
</p:tagLst>
</file>

<file path=ppt/tags/tag852.xml><?xml version="1.0" encoding="utf-8"?>
<p:tagLst xmlns:p="http://schemas.openxmlformats.org/presentationml/2006/main">
  <p:tag name="KSO_WM_BEAUTIFY_FLAG" val=""/>
</p:tagLst>
</file>

<file path=ppt/tags/tag853.xml><?xml version="1.0" encoding="utf-8"?>
<p:tagLst xmlns:p="http://schemas.openxmlformats.org/presentationml/2006/main">
  <p:tag name="KSO_WM_BEAUTIFY_FLAG" val=""/>
</p:tagLst>
</file>

<file path=ppt/tags/tag854.xml><?xml version="1.0" encoding="utf-8"?>
<p:tagLst xmlns:p="http://schemas.openxmlformats.org/presentationml/2006/main">
  <p:tag name="KSO_WM_BEAUTIFY_FLAG" val=""/>
</p:tagLst>
</file>

<file path=ppt/tags/tag855.xml><?xml version="1.0" encoding="utf-8"?>
<p:tagLst xmlns:p="http://schemas.openxmlformats.org/presentationml/2006/main">
  <p:tag name="KSO_WM_BEAUTIFY_FLAG" val=""/>
</p:tagLst>
</file>

<file path=ppt/tags/tag856.xml><?xml version="1.0" encoding="utf-8"?>
<p:tagLst xmlns:p="http://schemas.openxmlformats.org/presentationml/2006/main">
  <p:tag name="KSO_WM_BEAUTIFY_FLAG" val=""/>
</p:tagLst>
</file>

<file path=ppt/tags/tag857.xml><?xml version="1.0" encoding="utf-8"?>
<p:tagLst xmlns:p="http://schemas.openxmlformats.org/presentationml/2006/main">
  <p:tag name="KSO_WM_BEAUTIFY_FLAG" val=""/>
</p:tagLst>
</file>

<file path=ppt/tags/tag858.xml><?xml version="1.0" encoding="utf-8"?>
<p:tagLst xmlns:p="http://schemas.openxmlformats.org/presentationml/2006/main">
  <p:tag name="KSO_WM_BEAUTIFY_FLAG" val=""/>
</p:tagLst>
</file>

<file path=ppt/tags/tag859.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60.xml><?xml version="1.0" encoding="utf-8"?>
<p:tagLst xmlns:p="http://schemas.openxmlformats.org/presentationml/2006/main">
  <p:tag name="KSO_WM_BEAUTIFY_FLAG" val=""/>
</p:tagLst>
</file>

<file path=ppt/tags/tag861.xml><?xml version="1.0" encoding="utf-8"?>
<p:tagLst xmlns:p="http://schemas.openxmlformats.org/presentationml/2006/main">
  <p:tag name="KSO_WM_BEAUTIFY_FLAG" val=""/>
</p:tagLst>
</file>

<file path=ppt/tags/tag862.xml><?xml version="1.0" encoding="utf-8"?>
<p:tagLst xmlns:p="http://schemas.openxmlformats.org/presentationml/2006/main">
  <p:tag name="KSO_WM_BEAUTIFY_FLAG" val=""/>
</p:tagLst>
</file>

<file path=ppt/tags/tag863.xml><?xml version="1.0" encoding="utf-8"?>
<p:tagLst xmlns:p="http://schemas.openxmlformats.org/presentationml/2006/main">
  <p:tag name="KSO_WM_BEAUTIFY_FLAG" val=""/>
</p:tagLst>
</file>

<file path=ppt/tags/tag864.xml><?xml version="1.0" encoding="utf-8"?>
<p:tagLst xmlns:p="http://schemas.openxmlformats.org/presentationml/2006/main">
  <p:tag name="KSO_WM_BEAUTIFY_FLAG" val=""/>
</p:tagLst>
</file>

<file path=ppt/tags/tag865.xml><?xml version="1.0" encoding="utf-8"?>
<p:tagLst xmlns:p="http://schemas.openxmlformats.org/presentationml/2006/main">
  <p:tag name="KSO_WM_BEAUTIFY_FLAG" val=""/>
</p:tagLst>
</file>

<file path=ppt/tags/tag866.xml><?xml version="1.0" encoding="utf-8"?>
<p:tagLst xmlns:p="http://schemas.openxmlformats.org/presentationml/2006/main">
  <p:tag name="KSO_WM_BEAUTIFY_FLAG" val=""/>
</p:tagLst>
</file>

<file path=ppt/tags/tag867.xml><?xml version="1.0" encoding="utf-8"?>
<p:tagLst xmlns:p="http://schemas.openxmlformats.org/presentationml/2006/main">
  <p:tag name="KSO_WM_BEAUTIFY_FLAG" val=""/>
</p:tagLst>
</file>

<file path=ppt/tags/tag868.xml><?xml version="1.0" encoding="utf-8"?>
<p:tagLst xmlns:p="http://schemas.openxmlformats.org/presentationml/2006/main">
  <p:tag name="KSO_WM_BEAUTIFY_FLAG" val=""/>
</p:tagLst>
</file>

<file path=ppt/tags/tag869.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70.xml><?xml version="1.0" encoding="utf-8"?>
<p:tagLst xmlns:p="http://schemas.openxmlformats.org/presentationml/2006/main">
  <p:tag name="KSO_WM_BEAUTIFY_FLAG" val=""/>
</p:tagLst>
</file>

<file path=ppt/tags/tag871.xml><?xml version="1.0" encoding="utf-8"?>
<p:tagLst xmlns:p="http://schemas.openxmlformats.org/presentationml/2006/main">
  <p:tag name="KSO_WM_BEAUTIFY_FLAG" val=""/>
</p:tagLst>
</file>

<file path=ppt/tags/tag872.xml><?xml version="1.0" encoding="utf-8"?>
<p:tagLst xmlns:p="http://schemas.openxmlformats.org/presentationml/2006/main">
  <p:tag name="KSO_WM_BEAUTIFY_FLAG" val=""/>
</p:tagLst>
</file>

<file path=ppt/tags/tag873.xml><?xml version="1.0" encoding="utf-8"?>
<p:tagLst xmlns:p="http://schemas.openxmlformats.org/presentationml/2006/main">
  <p:tag name="KSO_WM_BEAUTIFY_FLAG" val=""/>
</p:tagLst>
</file>

<file path=ppt/tags/tag874.xml><?xml version="1.0" encoding="utf-8"?>
<p:tagLst xmlns:p="http://schemas.openxmlformats.org/presentationml/2006/main">
  <p:tag name="KSO_WM_BEAUTIFY_FLAG" val=""/>
</p:tagLst>
</file>

<file path=ppt/tags/tag875.xml><?xml version="1.0" encoding="utf-8"?>
<p:tagLst xmlns:p="http://schemas.openxmlformats.org/presentationml/2006/main">
  <p:tag name="KSO_WM_BEAUTIFY_FLAG" val=""/>
</p:tagLst>
</file>

<file path=ppt/tags/tag876.xml><?xml version="1.0" encoding="utf-8"?>
<p:tagLst xmlns:p="http://schemas.openxmlformats.org/presentationml/2006/main">
  <p:tag name="KSO_WM_BEAUTIFY_FLAG" val=""/>
</p:tagLst>
</file>

<file path=ppt/tags/tag877.xml><?xml version="1.0" encoding="utf-8"?>
<p:tagLst xmlns:p="http://schemas.openxmlformats.org/presentationml/2006/main">
  <p:tag name="KSO_WM_BEAUTIFY_FLAG" val=""/>
</p:tagLst>
</file>

<file path=ppt/tags/tag878.xml><?xml version="1.0" encoding="utf-8"?>
<p:tagLst xmlns:p="http://schemas.openxmlformats.org/presentationml/2006/main">
  <p:tag name="KSO_WM_BEAUTIFY_FLAG" val=""/>
</p:tagLst>
</file>

<file path=ppt/tags/tag879.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80.xml><?xml version="1.0" encoding="utf-8"?>
<p:tagLst xmlns:p="http://schemas.openxmlformats.org/presentationml/2006/main">
  <p:tag name="KSO_WM_BEAUTIFY_FLAG" val=""/>
</p:tagLst>
</file>

<file path=ppt/tags/tag881.xml><?xml version="1.0" encoding="utf-8"?>
<p:tagLst xmlns:p="http://schemas.openxmlformats.org/presentationml/2006/main">
  <p:tag name="KSO_WM_BEAUTIFY_FLAG" val=""/>
</p:tagLst>
</file>

<file path=ppt/tags/tag882.xml><?xml version="1.0" encoding="utf-8"?>
<p:tagLst xmlns:p="http://schemas.openxmlformats.org/presentationml/2006/main">
  <p:tag name="KSO_WM_BEAUTIFY_FLAG" val=""/>
</p:tagLst>
</file>

<file path=ppt/tags/tag883.xml><?xml version="1.0" encoding="utf-8"?>
<p:tagLst xmlns:p="http://schemas.openxmlformats.org/presentationml/2006/main">
  <p:tag name="KSO_WM_BEAUTIFY_FLAG" val=""/>
</p:tagLst>
</file>

<file path=ppt/tags/tag884.xml><?xml version="1.0" encoding="utf-8"?>
<p:tagLst xmlns:p="http://schemas.openxmlformats.org/presentationml/2006/main">
  <p:tag name="KSO_WM_BEAUTIFY_FLAG" val=""/>
</p:tagLst>
</file>

<file path=ppt/tags/tag885.xml><?xml version="1.0" encoding="utf-8"?>
<p:tagLst xmlns:p="http://schemas.openxmlformats.org/presentationml/2006/main">
  <p:tag name="KSO_WM_BEAUTIFY_FLAG" val=""/>
</p:tagLst>
</file>

<file path=ppt/tags/tag886.xml><?xml version="1.0" encoding="utf-8"?>
<p:tagLst xmlns:p="http://schemas.openxmlformats.org/presentationml/2006/main">
  <p:tag name="KSO_WM_BEAUTIFY_FLAG" val=""/>
</p:tagLst>
</file>

<file path=ppt/tags/tag887.xml><?xml version="1.0" encoding="utf-8"?>
<p:tagLst xmlns:p="http://schemas.openxmlformats.org/presentationml/2006/main">
  <p:tag name="KSO_WM_BEAUTIFY_FLAG" val=""/>
</p:tagLst>
</file>

<file path=ppt/tags/tag888.xml><?xml version="1.0" encoding="utf-8"?>
<p:tagLst xmlns:p="http://schemas.openxmlformats.org/presentationml/2006/main">
  <p:tag name="KSO_WM_BEAUTIFY_FLAG" val=""/>
</p:tagLst>
</file>

<file path=ppt/tags/tag889.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890.xml><?xml version="1.0" encoding="utf-8"?>
<p:tagLst xmlns:p="http://schemas.openxmlformats.org/presentationml/2006/main">
  <p:tag name="KSO_WM_BEAUTIFY_FLAG" val=""/>
</p:tagLst>
</file>

<file path=ppt/tags/tag891.xml><?xml version="1.0" encoding="utf-8"?>
<p:tagLst xmlns:p="http://schemas.openxmlformats.org/presentationml/2006/main">
  <p:tag name="KSO_WM_BEAUTIFY_FLAG" val=""/>
</p:tagLst>
</file>

<file path=ppt/tags/tag892.xml><?xml version="1.0" encoding="utf-8"?>
<p:tagLst xmlns:p="http://schemas.openxmlformats.org/presentationml/2006/main">
  <p:tag name="KSO_WM_BEAUTIFY_FLAG" val=""/>
</p:tagLst>
</file>

<file path=ppt/tags/tag893.xml><?xml version="1.0" encoding="utf-8"?>
<p:tagLst xmlns:p="http://schemas.openxmlformats.org/presentationml/2006/main">
  <p:tag name="KSO_WM_BEAUTIFY_FLAG" val=""/>
</p:tagLst>
</file>

<file path=ppt/tags/tag894.xml><?xml version="1.0" encoding="utf-8"?>
<p:tagLst xmlns:p="http://schemas.openxmlformats.org/presentationml/2006/main">
  <p:tag name="KSO_WM_BEAUTIFY_FLAG" val=""/>
</p:tagLst>
</file>

<file path=ppt/tags/tag895.xml><?xml version="1.0" encoding="utf-8"?>
<p:tagLst xmlns:p="http://schemas.openxmlformats.org/presentationml/2006/main">
  <p:tag name="KSO_WM_BEAUTIFY_FLAG" val=""/>
</p:tagLst>
</file>

<file path=ppt/tags/tag896.xml><?xml version="1.0" encoding="utf-8"?>
<p:tagLst xmlns:p="http://schemas.openxmlformats.org/presentationml/2006/main">
  <p:tag name="KSO_WM_BEAUTIFY_FLAG" val=""/>
</p:tagLst>
</file>

<file path=ppt/tags/tag897.xml><?xml version="1.0" encoding="utf-8"?>
<p:tagLst xmlns:p="http://schemas.openxmlformats.org/presentationml/2006/main">
  <p:tag name="KSO_WM_BEAUTIFY_FLAG" val=""/>
</p:tagLst>
</file>

<file path=ppt/tags/tag898.xml><?xml version="1.0" encoding="utf-8"?>
<p:tagLst xmlns:p="http://schemas.openxmlformats.org/presentationml/2006/main">
  <p:tag name="KSO_WM_BEAUTIFY_FLAG" val=""/>
</p:tagLst>
</file>

<file path=ppt/tags/tag89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00.xml><?xml version="1.0" encoding="utf-8"?>
<p:tagLst xmlns:p="http://schemas.openxmlformats.org/presentationml/2006/main">
  <p:tag name="KSO_WM_BEAUTIFY_FLAG" val=""/>
</p:tagLst>
</file>

<file path=ppt/tags/tag901.xml><?xml version="1.0" encoding="utf-8"?>
<p:tagLst xmlns:p="http://schemas.openxmlformats.org/presentationml/2006/main">
  <p:tag name="KSO_WM_BEAUTIFY_FLAG" val=""/>
</p:tagLst>
</file>

<file path=ppt/tags/tag902.xml><?xml version="1.0" encoding="utf-8"?>
<p:tagLst xmlns:p="http://schemas.openxmlformats.org/presentationml/2006/main">
  <p:tag name="KSO_WM_BEAUTIFY_FLAG" val=""/>
</p:tagLst>
</file>

<file path=ppt/tags/tag903.xml><?xml version="1.0" encoding="utf-8"?>
<p:tagLst xmlns:p="http://schemas.openxmlformats.org/presentationml/2006/main">
  <p:tag name="KSO_WM_BEAUTIFY_FLAG" val=""/>
</p:tagLst>
</file>

<file path=ppt/tags/tag904.xml><?xml version="1.0" encoding="utf-8"?>
<p:tagLst xmlns:p="http://schemas.openxmlformats.org/presentationml/2006/main">
  <p:tag name="KSO_WM_BEAUTIFY_FLAG" val=""/>
</p:tagLst>
</file>

<file path=ppt/tags/tag905.xml><?xml version="1.0" encoding="utf-8"?>
<p:tagLst xmlns:p="http://schemas.openxmlformats.org/presentationml/2006/main">
  <p:tag name="KSO_WM_BEAUTIFY_FLAG" val=""/>
</p:tagLst>
</file>

<file path=ppt/tags/tag906.xml><?xml version="1.0" encoding="utf-8"?>
<p:tagLst xmlns:p="http://schemas.openxmlformats.org/presentationml/2006/main">
  <p:tag name="KSO_WM_BEAUTIFY_FLAG" val=""/>
</p:tagLst>
</file>

<file path=ppt/tags/tag907.xml><?xml version="1.0" encoding="utf-8"?>
<p:tagLst xmlns:p="http://schemas.openxmlformats.org/presentationml/2006/main">
  <p:tag name="KSO_WM_BEAUTIFY_FLAG" val=""/>
</p:tagLst>
</file>

<file path=ppt/tags/tag908.xml><?xml version="1.0" encoding="utf-8"?>
<p:tagLst xmlns:p="http://schemas.openxmlformats.org/presentationml/2006/main">
  <p:tag name="KSO_WM_BEAUTIFY_FLAG" val=""/>
</p:tagLst>
</file>

<file path=ppt/tags/tag909.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10.xml><?xml version="1.0" encoding="utf-8"?>
<p:tagLst xmlns:p="http://schemas.openxmlformats.org/presentationml/2006/main">
  <p:tag name="KSO_WM_BEAUTIFY_FLAG" val=""/>
</p:tagLst>
</file>

<file path=ppt/tags/tag911.xml><?xml version="1.0" encoding="utf-8"?>
<p:tagLst xmlns:p="http://schemas.openxmlformats.org/presentationml/2006/main">
  <p:tag name="KSO_WM_BEAUTIFY_FLAG" val=""/>
</p:tagLst>
</file>

<file path=ppt/tags/tag912.xml><?xml version="1.0" encoding="utf-8"?>
<p:tagLst xmlns:p="http://schemas.openxmlformats.org/presentationml/2006/main">
  <p:tag name="KSO_WM_BEAUTIFY_FLAG" val=""/>
</p:tagLst>
</file>

<file path=ppt/tags/tag913.xml><?xml version="1.0" encoding="utf-8"?>
<p:tagLst xmlns:p="http://schemas.openxmlformats.org/presentationml/2006/main">
  <p:tag name="KSO_WM_BEAUTIFY_FLAG" val=""/>
</p:tagLst>
</file>

<file path=ppt/tags/tag914.xml><?xml version="1.0" encoding="utf-8"?>
<p:tagLst xmlns:p="http://schemas.openxmlformats.org/presentationml/2006/main">
  <p:tag name="KSO_WM_BEAUTIFY_FLAG" val=""/>
</p:tagLst>
</file>

<file path=ppt/tags/tag915.xml><?xml version="1.0" encoding="utf-8"?>
<p:tagLst xmlns:p="http://schemas.openxmlformats.org/presentationml/2006/main">
  <p:tag name="KSO_WM_BEAUTIFY_FLAG" val=""/>
</p:tagLst>
</file>

<file path=ppt/tags/tag916.xml><?xml version="1.0" encoding="utf-8"?>
<p:tagLst xmlns:p="http://schemas.openxmlformats.org/presentationml/2006/main">
  <p:tag name="KSO_WM_BEAUTIFY_FLAG" val=""/>
</p:tagLst>
</file>

<file path=ppt/tags/tag917.xml><?xml version="1.0" encoding="utf-8"?>
<p:tagLst xmlns:p="http://schemas.openxmlformats.org/presentationml/2006/main">
  <p:tag name="KSO_WM_BEAUTIFY_FLAG" val=""/>
</p:tagLst>
</file>

<file path=ppt/tags/tag918.xml><?xml version="1.0" encoding="utf-8"?>
<p:tagLst xmlns:p="http://schemas.openxmlformats.org/presentationml/2006/main">
  <p:tag name="KSO_WM_BEAUTIFY_FLAG" val=""/>
</p:tagLst>
</file>

<file path=ppt/tags/tag919.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20.xml><?xml version="1.0" encoding="utf-8"?>
<p:tagLst xmlns:p="http://schemas.openxmlformats.org/presentationml/2006/main">
  <p:tag name="KSO_WM_BEAUTIFY_FLAG" val=""/>
</p:tagLst>
</file>

<file path=ppt/tags/tag921.xml><?xml version="1.0" encoding="utf-8"?>
<p:tagLst xmlns:p="http://schemas.openxmlformats.org/presentationml/2006/main">
  <p:tag name="KSO_WM_BEAUTIFY_FLAG" val=""/>
</p:tagLst>
</file>

<file path=ppt/tags/tag922.xml><?xml version="1.0" encoding="utf-8"?>
<p:tagLst xmlns:p="http://schemas.openxmlformats.org/presentationml/2006/main">
  <p:tag name="KSO_WM_BEAUTIFY_FLAG" val=""/>
</p:tagLst>
</file>

<file path=ppt/tags/tag923.xml><?xml version="1.0" encoding="utf-8"?>
<p:tagLst xmlns:p="http://schemas.openxmlformats.org/presentationml/2006/main">
  <p:tag name="KSO_WM_BEAUTIFY_FLAG" val=""/>
</p:tagLst>
</file>

<file path=ppt/tags/tag924.xml><?xml version="1.0" encoding="utf-8"?>
<p:tagLst xmlns:p="http://schemas.openxmlformats.org/presentationml/2006/main">
  <p:tag name="KSO_WM_BEAUTIFY_FLAG" val=""/>
</p:tagLst>
</file>

<file path=ppt/tags/tag925.xml><?xml version="1.0" encoding="utf-8"?>
<p:tagLst xmlns:p="http://schemas.openxmlformats.org/presentationml/2006/main">
  <p:tag name="KSO_WM_BEAUTIFY_FLAG" val=""/>
</p:tagLst>
</file>

<file path=ppt/tags/tag926.xml><?xml version="1.0" encoding="utf-8"?>
<p:tagLst xmlns:p="http://schemas.openxmlformats.org/presentationml/2006/main">
  <p:tag name="KSO_WM_BEAUTIFY_FLAG" val=""/>
</p:tagLst>
</file>

<file path=ppt/tags/tag927.xml><?xml version="1.0" encoding="utf-8"?>
<p:tagLst xmlns:p="http://schemas.openxmlformats.org/presentationml/2006/main">
  <p:tag name="KSO_WM_BEAUTIFY_FLAG" val=""/>
</p:tagLst>
</file>

<file path=ppt/tags/tag928.xml><?xml version="1.0" encoding="utf-8"?>
<p:tagLst xmlns:p="http://schemas.openxmlformats.org/presentationml/2006/main">
  <p:tag name="KSO_WM_BEAUTIFY_FLAG" val=""/>
</p:tagLst>
</file>

<file path=ppt/tags/tag929.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30.xml><?xml version="1.0" encoding="utf-8"?>
<p:tagLst xmlns:p="http://schemas.openxmlformats.org/presentationml/2006/main">
  <p:tag name="KSO_WM_BEAUTIFY_FLAG" val=""/>
</p:tagLst>
</file>

<file path=ppt/tags/tag931.xml><?xml version="1.0" encoding="utf-8"?>
<p:tagLst xmlns:p="http://schemas.openxmlformats.org/presentationml/2006/main">
  <p:tag name="KSO_WM_BEAUTIFY_FLAG" val=""/>
</p:tagLst>
</file>

<file path=ppt/tags/tag932.xml><?xml version="1.0" encoding="utf-8"?>
<p:tagLst xmlns:p="http://schemas.openxmlformats.org/presentationml/2006/main">
  <p:tag name="KSO_WM_BEAUTIFY_FLAG" val=""/>
</p:tagLst>
</file>

<file path=ppt/tags/tag933.xml><?xml version="1.0" encoding="utf-8"?>
<p:tagLst xmlns:p="http://schemas.openxmlformats.org/presentationml/2006/main">
  <p:tag name="KSO_WM_BEAUTIFY_FLAG" val=""/>
</p:tagLst>
</file>

<file path=ppt/tags/tag934.xml><?xml version="1.0" encoding="utf-8"?>
<p:tagLst xmlns:p="http://schemas.openxmlformats.org/presentationml/2006/main">
  <p:tag name="KSO_WM_BEAUTIFY_FLAG" val=""/>
</p:tagLst>
</file>

<file path=ppt/tags/tag935.xml><?xml version="1.0" encoding="utf-8"?>
<p:tagLst xmlns:p="http://schemas.openxmlformats.org/presentationml/2006/main">
  <p:tag name="KSO_WM_BEAUTIFY_FLAG" val=""/>
</p:tagLst>
</file>

<file path=ppt/tags/tag936.xml><?xml version="1.0" encoding="utf-8"?>
<p:tagLst xmlns:p="http://schemas.openxmlformats.org/presentationml/2006/main">
  <p:tag name="KSO_WM_BEAUTIFY_FLAG" val=""/>
</p:tagLst>
</file>

<file path=ppt/tags/tag937.xml><?xml version="1.0" encoding="utf-8"?>
<p:tagLst xmlns:p="http://schemas.openxmlformats.org/presentationml/2006/main">
  <p:tag name="KSO_WM_BEAUTIFY_FLAG" val=""/>
</p:tagLst>
</file>

<file path=ppt/tags/tag938.xml><?xml version="1.0" encoding="utf-8"?>
<p:tagLst xmlns:p="http://schemas.openxmlformats.org/presentationml/2006/main">
  <p:tag name="KSO_WM_BEAUTIFY_FLAG" val=""/>
</p:tagLst>
</file>

<file path=ppt/tags/tag939.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40.xml><?xml version="1.0" encoding="utf-8"?>
<p:tagLst xmlns:p="http://schemas.openxmlformats.org/presentationml/2006/main">
  <p:tag name="KSO_WM_BEAUTIFY_FLAG" val=""/>
</p:tagLst>
</file>

<file path=ppt/tags/tag941.xml><?xml version="1.0" encoding="utf-8"?>
<p:tagLst xmlns:p="http://schemas.openxmlformats.org/presentationml/2006/main">
  <p:tag name="KSO_WM_BEAUTIFY_FLAG" val=""/>
</p:tagLst>
</file>

<file path=ppt/tags/tag942.xml><?xml version="1.0" encoding="utf-8"?>
<p:tagLst xmlns:p="http://schemas.openxmlformats.org/presentationml/2006/main">
  <p:tag name="KSO_WM_BEAUTIFY_FLAG" val=""/>
</p:tagLst>
</file>

<file path=ppt/tags/tag943.xml><?xml version="1.0" encoding="utf-8"?>
<p:tagLst xmlns:p="http://schemas.openxmlformats.org/presentationml/2006/main">
  <p:tag name="KSO_WM_BEAUTIFY_FLAG" val=""/>
</p:tagLst>
</file>

<file path=ppt/tags/tag944.xml><?xml version="1.0" encoding="utf-8"?>
<p:tagLst xmlns:p="http://schemas.openxmlformats.org/presentationml/2006/main">
  <p:tag name="KSO_WM_BEAUTIFY_FLAG" val=""/>
</p:tagLst>
</file>

<file path=ppt/tags/tag945.xml><?xml version="1.0" encoding="utf-8"?>
<p:tagLst xmlns:p="http://schemas.openxmlformats.org/presentationml/2006/main">
  <p:tag name="KSO_WM_BEAUTIFY_FLAG" val=""/>
</p:tagLst>
</file>

<file path=ppt/tags/tag946.xml><?xml version="1.0" encoding="utf-8"?>
<p:tagLst xmlns:p="http://schemas.openxmlformats.org/presentationml/2006/main">
  <p:tag name="KSO_WM_BEAUTIFY_FLAG" val=""/>
</p:tagLst>
</file>

<file path=ppt/tags/tag947.xml><?xml version="1.0" encoding="utf-8"?>
<p:tagLst xmlns:p="http://schemas.openxmlformats.org/presentationml/2006/main">
  <p:tag name="KSO_WM_SPECIAL_SOURCE" val="bdnull"/>
  <p:tag name="KSO_WM_SLIDE_ID" val="diagram20227964_3"/>
  <p:tag name="KSO_WM_TEMPLATE_SUBCATEGORY" val="0"/>
  <p:tag name="KSO_WM_TEMPLATE_MASTER_TYPE" val="1"/>
  <p:tag name="KSO_WM_TEMPLATE_COLOR_TYPE" val="0"/>
  <p:tag name="KSO_WM_SLIDE_INDEX" val="3"/>
  <p:tag name="KSO_WM_TAG_VERSION" val="1.0"/>
  <p:tag name="KSO_WM_BEAUTIFY_FLAG" val="#wm#"/>
  <p:tag name="KSO_WM_TEMPLATE_CATEGORY" val="diagram"/>
  <p:tag name="KSO_WM_TEMPLATE_INDEX" val="20227964"/>
  <p:tag name="KSO_WM_SLIDE_TYPE" val="text"/>
  <p:tag name="KSO_WM_SLIDE_SUBTYPE" val="diag"/>
  <p:tag name="KSO_WM_SLIDE_ITEM_CNT" val="3"/>
  <p:tag name="KSO_WM_SLIDE_SIZE" val="913.55*403"/>
  <p:tag name="KSO_WM_SLIDE_POSITION" val="0*66.25"/>
  <p:tag name="KSO_WM_DIAGRAM_GROUP_CODE" val="l1-1"/>
  <p:tag name="KSO_WM_SLIDE_DIAGTYPE" val="l"/>
  <p:tag name="KSO_WM_SLIDE_LAYOUT" val="l"/>
  <p:tag name="KSO_WM_SLIDE_LAYOUT_CNT" val="1"/>
</p:tagLst>
</file>

<file path=ppt/tags/tag948.xml><?xml version="1.0" encoding="utf-8"?>
<p:tagLst xmlns:p="http://schemas.openxmlformats.org/presentationml/2006/main">
  <p:tag name="KSO_WPP_MARK_KEY" val="04b754d6-d318-4518-b036-e15b288d949f"/>
  <p:tag name="COMMONDATA" val="eyJoZGlkIjoiMmY5MzdhMTM4MGYwZjY3MmUyNDAwYWI5ODI4MjA4MzUifQ=="/>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0.xml><?xml version="1.0" encoding="utf-8"?>
<a:theme xmlns:a="http://schemas.openxmlformats.org/drawingml/2006/main" name="1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1.xml><?xml version="1.0" encoding="utf-8"?>
<a:theme xmlns:a="http://schemas.openxmlformats.org/drawingml/2006/main" name="1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2.xml><?xml version="1.0" encoding="utf-8"?>
<a:theme xmlns:a="http://schemas.openxmlformats.org/drawingml/2006/main" name="1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3.xml><?xml version="1.0" encoding="utf-8"?>
<a:theme xmlns:a="http://schemas.openxmlformats.org/drawingml/2006/main" name="2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4.xml><?xml version="1.0" encoding="utf-8"?>
<a:theme xmlns:a="http://schemas.openxmlformats.org/drawingml/2006/main" name="2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5.xml><?xml version="1.0" encoding="utf-8"?>
<a:theme xmlns:a="http://schemas.openxmlformats.org/drawingml/2006/main" name="2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6.xml><?xml version="1.0" encoding="utf-8"?>
<a:theme xmlns:a="http://schemas.openxmlformats.org/drawingml/2006/main" name="2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7.xml><?xml version="1.0" encoding="utf-8"?>
<a:theme xmlns:a="http://schemas.openxmlformats.org/drawingml/2006/main" name="2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8.xml><?xml version="1.0" encoding="utf-8"?>
<a:theme xmlns:a="http://schemas.openxmlformats.org/drawingml/2006/main" name="2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9.xml><?xml version="1.0" encoding="utf-8"?>
<a:theme xmlns:a="http://schemas.openxmlformats.org/drawingml/2006/main" name="3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0.xml><?xml version="1.0" encoding="utf-8"?>
<a:theme xmlns:a="http://schemas.openxmlformats.org/drawingml/2006/main" name="3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1.xml><?xml version="1.0" encoding="utf-8"?>
<a:theme xmlns:a="http://schemas.openxmlformats.org/drawingml/2006/main" name="4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2.xml><?xml version="1.0" encoding="utf-8"?>
<a:theme xmlns:a="http://schemas.openxmlformats.org/drawingml/2006/main" name="6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3.xml><?xml version="1.0" encoding="utf-8"?>
<a:theme xmlns:a="http://schemas.openxmlformats.org/drawingml/2006/main" name="7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4.xml><?xml version="1.0" encoding="utf-8"?>
<a:theme xmlns:a="http://schemas.openxmlformats.org/drawingml/2006/main" name="10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5.xml><?xml version="1.0" encoding="utf-8"?>
<a:theme xmlns:a="http://schemas.openxmlformats.org/drawingml/2006/main" name="1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6.xml><?xml version="1.0" encoding="utf-8"?>
<a:theme xmlns:a="http://schemas.openxmlformats.org/drawingml/2006/main" name="11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7.xml><?xml version="1.0" encoding="utf-8"?>
<a:theme xmlns:a="http://schemas.openxmlformats.org/drawingml/2006/main" name="11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8.xml><?xml version="1.0" encoding="utf-8"?>
<a:theme xmlns:a="http://schemas.openxmlformats.org/drawingml/2006/main" name="11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9.xml><?xml version="1.0" encoding="utf-8"?>
<a:theme xmlns:a="http://schemas.openxmlformats.org/drawingml/2006/main" name="11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0.xml><?xml version="1.0" encoding="utf-8"?>
<a:theme xmlns:a="http://schemas.openxmlformats.org/drawingml/2006/main" name="11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4.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5.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6.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7.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8.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9.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0.xml><?xml version="1.0" encoding="utf-8"?>
<a:theme xmlns:a="http://schemas.openxmlformats.org/drawingml/2006/main" name="1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1.xml><?xml version="1.0" encoding="utf-8"?>
<a:theme xmlns:a="http://schemas.openxmlformats.org/drawingml/2006/main" name="11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2.xml><?xml version="1.0" encoding="utf-8"?>
<a:theme xmlns:a="http://schemas.openxmlformats.org/drawingml/2006/main" name="11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3.xml><?xml version="1.0" encoding="utf-8"?>
<a:theme xmlns:a="http://schemas.openxmlformats.org/drawingml/2006/main" name="11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4.xml><?xml version="1.0" encoding="utf-8"?>
<a:theme xmlns:a="http://schemas.openxmlformats.org/drawingml/2006/main" name="12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5.xml><?xml version="1.0" encoding="utf-8"?>
<a:theme xmlns:a="http://schemas.openxmlformats.org/drawingml/2006/main" name="12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6.xml><?xml version="1.0" encoding="utf-8"?>
<a:theme xmlns:a="http://schemas.openxmlformats.org/drawingml/2006/main" name="12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7.xml><?xml version="1.0" encoding="utf-8"?>
<a:theme xmlns:a="http://schemas.openxmlformats.org/drawingml/2006/main" name="12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8.xml><?xml version="1.0" encoding="utf-8"?>
<a:theme xmlns:a="http://schemas.openxmlformats.org/drawingml/2006/main" name="12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9.xml><?xml version="1.0" encoding="utf-8"?>
<a:theme xmlns:a="http://schemas.openxmlformats.org/drawingml/2006/main" name="12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0.xml><?xml version="1.0" encoding="utf-8"?>
<a:theme xmlns:a="http://schemas.openxmlformats.org/drawingml/2006/main" name="12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1.xml><?xml version="1.0" encoding="utf-8"?>
<a:theme xmlns:a="http://schemas.openxmlformats.org/drawingml/2006/main" name="12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2.xml><?xml version="1.0" encoding="utf-8"?>
<a:theme xmlns:a="http://schemas.openxmlformats.org/drawingml/2006/main" name="12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3.xml><?xml version="1.0" encoding="utf-8"?>
<a:theme xmlns:a="http://schemas.openxmlformats.org/drawingml/2006/main" name="12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4.xml><?xml version="1.0" encoding="utf-8"?>
<a:theme xmlns:a="http://schemas.openxmlformats.org/drawingml/2006/main" name="13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5.xml><?xml version="1.0" encoding="utf-8"?>
<a:theme xmlns:a="http://schemas.openxmlformats.org/drawingml/2006/main" name="13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6.xml><?xml version="1.0" encoding="utf-8"?>
<a:theme xmlns:a="http://schemas.openxmlformats.org/drawingml/2006/main" name="13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7.xml><?xml version="1.0" encoding="utf-8"?>
<a:theme xmlns:a="http://schemas.openxmlformats.org/drawingml/2006/main" name="13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8.xml><?xml version="1.0" encoding="utf-8"?>
<a:theme xmlns:a="http://schemas.openxmlformats.org/drawingml/2006/main" name="13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9.xml><?xml version="1.0" encoding="utf-8"?>
<a:theme xmlns:a="http://schemas.openxmlformats.org/drawingml/2006/main" name="13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4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4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4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4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4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4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4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4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5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5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5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5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5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5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5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5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5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5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6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6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6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6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6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6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6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6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6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7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7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7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7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7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7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7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7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7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8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8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8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8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8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8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8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8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0.xml><?xml version="1.0" encoding="utf-8"?>
<a:theme xmlns:a="http://schemas.openxmlformats.org/drawingml/2006/main" name="8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8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9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9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9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5.xml><?xml version="1.0" encoding="utf-8"?>
<a:theme xmlns:a="http://schemas.openxmlformats.org/drawingml/2006/main" name="9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9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9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9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9.xml><?xml version="1.0" encoding="utf-8"?>
<a:theme xmlns:a="http://schemas.openxmlformats.org/drawingml/2006/main" name="9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0.xml><?xml version="1.0" encoding="utf-8"?>
<a:theme xmlns:a="http://schemas.openxmlformats.org/drawingml/2006/main" name="9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1.xml><?xml version="1.0" encoding="utf-8"?>
<a:theme xmlns:a="http://schemas.openxmlformats.org/drawingml/2006/main" name="9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10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3.xml><?xml version="1.0" encoding="utf-8"?>
<a:theme xmlns:a="http://schemas.openxmlformats.org/drawingml/2006/main" name="10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4.xml><?xml version="1.0" encoding="utf-8"?>
<a:theme xmlns:a="http://schemas.openxmlformats.org/drawingml/2006/main" name="10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5.xml><?xml version="1.0" encoding="utf-8"?>
<a:theme xmlns:a="http://schemas.openxmlformats.org/drawingml/2006/main" name="10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10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7.xml><?xml version="1.0" encoding="utf-8"?>
<a:theme xmlns:a="http://schemas.openxmlformats.org/drawingml/2006/main" name="10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8.xml><?xml version="1.0" encoding="utf-8"?>
<a:theme xmlns:a="http://schemas.openxmlformats.org/drawingml/2006/main" name="10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9.xml><?xml version="1.0" encoding="utf-8"?>
<a:theme xmlns:a="http://schemas.openxmlformats.org/drawingml/2006/main" name="10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0.xml><?xml version="1.0" encoding="utf-8"?>
<a:theme xmlns:a="http://schemas.openxmlformats.org/drawingml/2006/main" name="10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2.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3.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4.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5.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6.xml><?xml version="1.0" encoding="utf-8"?>
<a:theme xmlns:a="http://schemas.openxmlformats.org/drawingml/2006/main" name="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7.xml><?xml version="1.0" encoding="utf-8"?>
<a:theme xmlns:a="http://schemas.openxmlformats.org/drawingml/2006/main" name="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8.xml><?xml version="1.0" encoding="utf-8"?>
<a:theme xmlns:a="http://schemas.openxmlformats.org/drawingml/2006/main" name="1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9.xml><?xml version="1.0" encoding="utf-8"?>
<a:theme xmlns:a="http://schemas.openxmlformats.org/drawingml/2006/main" name="1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17852</Words>
  <Application>WPS Presentation</Application>
  <PresentationFormat>宽屏</PresentationFormat>
  <Paragraphs>440</Paragraphs>
  <Slides>45</Slides>
  <Notes>48</Notes>
  <HiddenSlides>0</HiddenSlides>
  <MMClips>0</MMClips>
  <ScaleCrop>false</ScaleCrop>
  <HeadingPairs>
    <vt:vector size="6" baseType="variant">
      <vt:variant>
        <vt:lpstr>已用的字体</vt:lpstr>
      </vt:variant>
      <vt:variant>
        <vt:i4>26</vt:i4>
      </vt:variant>
      <vt:variant>
        <vt:lpstr>主题</vt:lpstr>
      </vt:variant>
      <vt:variant>
        <vt:i4>149</vt:i4>
      </vt:variant>
      <vt:variant>
        <vt:lpstr>幻灯片标题</vt:lpstr>
      </vt:variant>
      <vt:variant>
        <vt:i4>45</vt:i4>
      </vt:variant>
    </vt:vector>
  </HeadingPairs>
  <TitlesOfParts>
    <vt:vector size="220" baseType="lpstr">
      <vt:lpstr>Arial</vt:lpstr>
      <vt:lpstr>SimSun</vt:lpstr>
      <vt:lpstr>Wingdings</vt:lpstr>
      <vt:lpstr>阿里巴巴普惠体 R</vt:lpstr>
      <vt:lpstr>Wingdings</vt:lpstr>
      <vt:lpstr>Microsoft YaHei</vt:lpstr>
      <vt:lpstr>汉仪旗黑</vt:lpstr>
      <vt:lpstr>Arial</vt:lpstr>
      <vt:lpstr>华文楷体</vt:lpstr>
      <vt:lpstr>Arial Black</vt:lpstr>
      <vt:lpstr>Palatino Linotype</vt:lpstr>
      <vt:lpstr>苹方-简</vt:lpstr>
      <vt:lpstr>Segoe UI</vt:lpstr>
      <vt:lpstr>微软雅黑 Light</vt:lpstr>
      <vt:lpstr>思源黑体 CN Bold</vt:lpstr>
      <vt:lpstr>Calibri</vt:lpstr>
      <vt:lpstr>黑体-简</vt:lpstr>
      <vt:lpstr>Times New Roman</vt:lpstr>
      <vt:lpstr>Lucida Sans</vt:lpstr>
      <vt:lpstr>思源黑体 CN Heavy</vt:lpstr>
      <vt:lpstr>思源黑体 CN Normal</vt:lpstr>
      <vt:lpstr>Microsoft YaHei</vt:lpstr>
      <vt:lpstr>Helvetica Neue</vt:lpstr>
      <vt:lpstr>等线</vt:lpstr>
      <vt:lpstr>宋体-简</vt:lpstr>
      <vt:lpstr>Arial Unicode MS</vt:lpstr>
      <vt:lpstr>Office 主题</vt:lpstr>
      <vt:lpstr>自定义设计方案</vt:lpstr>
      <vt:lpstr>5_自定义设计方案</vt:lpstr>
      <vt:lpstr>10_自定义设计方案</vt:lpstr>
      <vt:lpstr>16_自定义设计方案</vt:lpstr>
      <vt:lpstr>25_自定义设计方案</vt:lpstr>
      <vt:lpstr>28_自定义设计方案</vt:lpstr>
      <vt:lpstr>32_自定义设计方案</vt:lpstr>
      <vt:lpstr>2_Office 主题</vt:lpstr>
      <vt:lpstr>3_Office 主题</vt:lpstr>
      <vt:lpstr>4_Office 主题</vt:lpstr>
      <vt:lpstr>4_自定义设计方案</vt:lpstr>
      <vt:lpstr>11_自定义设计方案</vt:lpstr>
      <vt:lpstr>17_自定义设计方案</vt:lpstr>
      <vt:lpstr>18_自定义设计方案</vt:lpstr>
      <vt:lpstr>26_自定义设计方案</vt:lpstr>
      <vt:lpstr>27_自定义设计方案</vt:lpstr>
      <vt:lpstr>33_自定义设计方案</vt:lpstr>
      <vt:lpstr>34_自定义设计方案</vt:lpstr>
      <vt:lpstr>35_自定义设计方案</vt:lpstr>
      <vt:lpstr>36_自定义设计方案</vt:lpstr>
      <vt:lpstr>37_自定义设计方案</vt:lpstr>
      <vt:lpstr>38_自定义设计方案</vt:lpstr>
      <vt:lpstr>39_自定义设计方案</vt:lpstr>
      <vt:lpstr>40_自定义设计方案</vt:lpstr>
      <vt:lpstr>41_自定义设计方案</vt:lpstr>
      <vt:lpstr>42_自定义设计方案</vt:lpstr>
      <vt:lpstr>43_自定义设计方案</vt:lpstr>
      <vt:lpstr>44_自定义设计方案</vt:lpstr>
      <vt:lpstr>46_自定义设计方案</vt:lpstr>
      <vt:lpstr>47_自定义设计方案</vt:lpstr>
      <vt:lpstr>48_自定义设计方案</vt:lpstr>
      <vt:lpstr>49_自定义设计方案</vt:lpstr>
      <vt:lpstr>50_自定义设计方案</vt:lpstr>
      <vt:lpstr>51_自定义设计方案</vt:lpstr>
      <vt:lpstr>52_自定义设计方案</vt:lpstr>
      <vt:lpstr>53_自定义设计方案</vt:lpstr>
      <vt:lpstr>54_自定义设计方案</vt:lpstr>
      <vt:lpstr>55_自定义设计方案</vt:lpstr>
      <vt:lpstr>56_自定义设计方案</vt:lpstr>
      <vt:lpstr>57_自定义设计方案</vt:lpstr>
      <vt:lpstr>58_自定义设计方案</vt:lpstr>
      <vt:lpstr>59_自定义设计方案</vt:lpstr>
      <vt:lpstr>60_自定义设计方案</vt:lpstr>
      <vt:lpstr>61_自定义设计方案</vt:lpstr>
      <vt:lpstr>62_自定义设计方案</vt:lpstr>
      <vt:lpstr>63_自定义设计方案</vt:lpstr>
      <vt:lpstr>64_自定义设计方案</vt:lpstr>
      <vt:lpstr>65_自定义设计方案</vt:lpstr>
      <vt:lpstr>66_自定义设计方案</vt:lpstr>
      <vt:lpstr>67_自定义设计方案</vt:lpstr>
      <vt:lpstr>68_自定义设计方案</vt:lpstr>
      <vt:lpstr>71_自定义设计方案</vt:lpstr>
      <vt:lpstr>72_自定义设计方案</vt:lpstr>
      <vt:lpstr>73_自定义设计方案</vt:lpstr>
      <vt:lpstr>74_自定义设计方案</vt:lpstr>
      <vt:lpstr>75_自定义设计方案</vt:lpstr>
      <vt:lpstr>76_自定义设计方案</vt:lpstr>
      <vt:lpstr>77_自定义设计方案</vt:lpstr>
      <vt:lpstr>78_自定义设计方案</vt:lpstr>
      <vt:lpstr>79_自定义设计方案</vt:lpstr>
      <vt:lpstr>80_自定义设计方案</vt:lpstr>
      <vt:lpstr>81_自定义设计方案</vt:lpstr>
      <vt:lpstr>82_自定义设计方案</vt:lpstr>
      <vt:lpstr>83_自定义设计方案</vt:lpstr>
      <vt:lpstr>84_自定义设计方案</vt:lpstr>
      <vt:lpstr>85_自定义设计方案</vt:lpstr>
      <vt:lpstr>86_自定义设计方案</vt:lpstr>
      <vt:lpstr>87_自定义设计方案</vt:lpstr>
      <vt:lpstr>88_自定义设计方案</vt:lpstr>
      <vt:lpstr>89_自定义设计方案</vt:lpstr>
      <vt:lpstr>90_自定义设计方案</vt:lpstr>
      <vt:lpstr>91_自定义设计方案</vt:lpstr>
      <vt:lpstr>92_自定义设计方案</vt:lpstr>
      <vt:lpstr>93_自定义设计方案</vt:lpstr>
      <vt:lpstr>94_自定义设计方案</vt:lpstr>
      <vt:lpstr>95_自定义设计方案</vt:lpstr>
      <vt:lpstr>96_自定义设计方案</vt:lpstr>
      <vt:lpstr>97_自定义设计方案</vt:lpstr>
      <vt:lpstr>98_自定义设计方案</vt:lpstr>
      <vt:lpstr>99_自定义设计方案</vt:lpstr>
      <vt:lpstr>100_自定义设计方案</vt:lpstr>
      <vt:lpstr>101_自定义设计方案</vt:lpstr>
      <vt:lpstr>102_自定义设计方案</vt:lpstr>
      <vt:lpstr>103_自定义设计方案</vt:lpstr>
      <vt:lpstr>104_自定义设计方案</vt:lpstr>
      <vt:lpstr>105_自定义设计方案</vt:lpstr>
      <vt:lpstr>106_自定义设计方案</vt:lpstr>
      <vt:lpstr>107_自定义设计方案</vt:lpstr>
      <vt:lpstr>108_自定义设计方案</vt:lpstr>
      <vt:lpstr>1_自定义设计方案</vt:lpstr>
      <vt:lpstr>2_自定义设计方案</vt:lpstr>
      <vt:lpstr>3_自定义设计方案</vt:lpstr>
      <vt:lpstr>6_自定义设计方案</vt:lpstr>
      <vt:lpstr>7_自定义设计方案</vt:lpstr>
      <vt:lpstr>8_自定义设计方案</vt:lpstr>
      <vt:lpstr>9_自定义设计方案</vt:lpstr>
      <vt:lpstr>12_自定义设计方案</vt:lpstr>
      <vt:lpstr>13_自定义设计方案</vt:lpstr>
      <vt:lpstr>14_自定义设计方案</vt:lpstr>
      <vt:lpstr>15_自定义设计方案</vt:lpstr>
      <vt:lpstr>19_自定义设计方案</vt:lpstr>
      <vt:lpstr>20_自定义设计方案</vt:lpstr>
      <vt:lpstr>21_自定义设计方案</vt:lpstr>
      <vt:lpstr>22_自定义设计方案</vt:lpstr>
      <vt:lpstr>23_自定义设计方案</vt:lpstr>
      <vt:lpstr>24_自定义设计方案</vt:lpstr>
      <vt:lpstr>29_自定义设计方案</vt:lpstr>
      <vt:lpstr>30_自定义设计方案</vt:lpstr>
      <vt:lpstr>31_自定义设计方案</vt:lpstr>
      <vt:lpstr>45_自定义设计方案</vt:lpstr>
      <vt:lpstr>69_自定义设计方案</vt:lpstr>
      <vt:lpstr>70_自定义设计方案</vt:lpstr>
      <vt:lpstr>109_自定义设计方案</vt:lpstr>
      <vt:lpstr>110_自定义设计方案</vt:lpstr>
      <vt:lpstr>111_自定义设计方案</vt:lpstr>
      <vt:lpstr>112_自定义设计方案</vt:lpstr>
      <vt:lpstr>113_自定义设计方案</vt:lpstr>
      <vt:lpstr>114_自定义设计方案</vt:lpstr>
      <vt:lpstr>115_自定义设计方案</vt:lpstr>
      <vt:lpstr>1_Office 主题</vt:lpstr>
      <vt:lpstr>5_Office 主题</vt:lpstr>
      <vt:lpstr>6_Office 主题</vt:lpstr>
      <vt:lpstr>7_Office 主题</vt:lpstr>
      <vt:lpstr>8_Office 主题</vt:lpstr>
      <vt:lpstr>9_Office 主题</vt:lpstr>
      <vt:lpstr>10_Office 主题</vt:lpstr>
      <vt:lpstr>11_Office 主题</vt:lpstr>
      <vt:lpstr>12_Office 主题</vt:lpstr>
      <vt:lpstr>116_自定义设计方案</vt:lpstr>
      <vt:lpstr>117_自定义设计方案</vt:lpstr>
      <vt:lpstr>118_自定义设计方案</vt:lpstr>
      <vt:lpstr>119_自定义设计方案</vt:lpstr>
      <vt:lpstr>120_自定义设计方案</vt:lpstr>
      <vt:lpstr>121_自定义设计方案</vt:lpstr>
      <vt:lpstr>122_自定义设计方案</vt:lpstr>
      <vt:lpstr>123_自定义设计方案</vt:lpstr>
      <vt:lpstr>124_自定义设计方案</vt:lpstr>
      <vt:lpstr>125_自定义设计方案</vt:lpstr>
      <vt:lpstr>126_自定义设计方案</vt:lpstr>
      <vt:lpstr>127_自定义设计方案</vt:lpstr>
      <vt:lpstr>128_自定义设计方案</vt:lpstr>
      <vt:lpstr>129_自定义设计方案</vt:lpstr>
      <vt:lpstr>130_自定义设计方案</vt:lpstr>
      <vt:lpstr>131_自定义设计方案</vt:lpstr>
      <vt:lpstr>132_自定义设计方案</vt:lpstr>
      <vt:lpstr>133_自定义设计方案</vt:lpstr>
      <vt:lpstr>134_自定义设计方案</vt:lpstr>
      <vt:lpstr>135_自定义设计方案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Liping Zhang</dc:creator>
  <cp:lastModifiedBy>zhong</cp:lastModifiedBy>
  <cp:revision>444</cp:revision>
  <dcterms:created xsi:type="dcterms:W3CDTF">2023-09-07T01:24:13Z</dcterms:created>
  <dcterms:modified xsi:type="dcterms:W3CDTF">2023-09-07T01:24:13Z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058F82D7C35E4A1DAA5684BF977FF901</vt:lpwstr>
  </property>
  <property fmtid="{D5CDD505-2E9C-101B-9397-08002B2CF9AE}" pid="3" name="KSOProductBuildVer">
    <vt:lpwstr>1033-4.9.0.7859</vt:lpwstr>
  </property>
</Properties>
</file>