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Masters/slideMaster158.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00.xml" ContentType="application/vnd.openxmlformats-officedocument.theme+xml"/>
  <Override PartName="/ppt/theme/theme101.xml" ContentType="application/vnd.openxmlformats-officedocument.theme+xml"/>
  <Override PartName="/ppt/theme/theme102.xml" ContentType="application/vnd.openxmlformats-officedocument.theme+xml"/>
  <Override PartName="/ppt/theme/theme103.xml" ContentType="application/vnd.openxmlformats-officedocument.theme+xml"/>
  <Override PartName="/ppt/theme/theme104.xml" ContentType="application/vnd.openxmlformats-officedocument.theme+xml"/>
  <Override PartName="/ppt/theme/theme105.xml" ContentType="application/vnd.openxmlformats-officedocument.theme+xml"/>
  <Override PartName="/ppt/theme/theme106.xml" ContentType="application/vnd.openxmlformats-officedocument.theme+xml"/>
  <Override PartName="/ppt/theme/theme107.xml" ContentType="application/vnd.openxmlformats-officedocument.theme+xml"/>
  <Override PartName="/ppt/theme/theme108.xml" ContentType="application/vnd.openxmlformats-officedocument.theme+xml"/>
  <Override PartName="/ppt/theme/theme109.xml" ContentType="application/vnd.openxmlformats-officedocument.theme+xml"/>
  <Override PartName="/ppt/theme/theme11.xml" ContentType="application/vnd.openxmlformats-officedocument.theme+xml"/>
  <Override PartName="/ppt/theme/theme110.xml" ContentType="application/vnd.openxmlformats-officedocument.theme+xml"/>
  <Override PartName="/ppt/theme/theme111.xml" ContentType="application/vnd.openxmlformats-officedocument.theme+xml"/>
  <Override PartName="/ppt/theme/theme112.xml" ContentType="application/vnd.openxmlformats-officedocument.theme+xml"/>
  <Override PartName="/ppt/theme/theme113.xml" ContentType="application/vnd.openxmlformats-officedocument.theme+xml"/>
  <Override PartName="/ppt/theme/theme114.xml" ContentType="application/vnd.openxmlformats-officedocument.theme+xml"/>
  <Override PartName="/ppt/theme/theme115.xml" ContentType="application/vnd.openxmlformats-officedocument.theme+xml"/>
  <Override PartName="/ppt/theme/theme116.xml" ContentType="application/vnd.openxmlformats-officedocument.theme+xml"/>
  <Override PartName="/ppt/theme/theme117.xml" ContentType="application/vnd.openxmlformats-officedocument.theme+xml"/>
  <Override PartName="/ppt/theme/theme118.xml" ContentType="application/vnd.openxmlformats-officedocument.theme+xml"/>
  <Override PartName="/ppt/theme/theme119.xml" ContentType="application/vnd.openxmlformats-officedocument.theme+xml"/>
  <Override PartName="/ppt/theme/theme12.xml" ContentType="application/vnd.openxmlformats-officedocument.theme+xml"/>
  <Override PartName="/ppt/theme/theme120.xml" ContentType="application/vnd.openxmlformats-officedocument.theme+xml"/>
  <Override PartName="/ppt/theme/theme121.xml" ContentType="application/vnd.openxmlformats-officedocument.theme+xml"/>
  <Override PartName="/ppt/theme/theme122.xml" ContentType="application/vnd.openxmlformats-officedocument.theme+xml"/>
  <Override PartName="/ppt/theme/theme123.xml" ContentType="application/vnd.openxmlformats-officedocument.theme+xml"/>
  <Override PartName="/ppt/theme/theme124.xml" ContentType="application/vnd.openxmlformats-officedocument.theme+xml"/>
  <Override PartName="/ppt/theme/theme125.xml" ContentType="application/vnd.openxmlformats-officedocument.theme+xml"/>
  <Override PartName="/ppt/theme/theme126.xml" ContentType="application/vnd.openxmlformats-officedocument.theme+xml"/>
  <Override PartName="/ppt/theme/theme127.xml" ContentType="application/vnd.openxmlformats-officedocument.theme+xml"/>
  <Override PartName="/ppt/theme/theme128.xml" ContentType="application/vnd.openxmlformats-officedocument.theme+xml"/>
  <Override PartName="/ppt/theme/theme129.xml" ContentType="application/vnd.openxmlformats-officedocument.theme+xml"/>
  <Override PartName="/ppt/theme/theme13.xml" ContentType="application/vnd.openxmlformats-officedocument.theme+xml"/>
  <Override PartName="/ppt/theme/theme130.xml" ContentType="application/vnd.openxmlformats-officedocument.theme+xml"/>
  <Override PartName="/ppt/theme/theme131.xml" ContentType="application/vnd.openxmlformats-officedocument.theme+xml"/>
  <Override PartName="/ppt/theme/theme132.xml" ContentType="application/vnd.openxmlformats-officedocument.theme+xml"/>
  <Override PartName="/ppt/theme/theme133.xml" ContentType="application/vnd.openxmlformats-officedocument.theme+xml"/>
  <Override PartName="/ppt/theme/theme134.xml" ContentType="application/vnd.openxmlformats-officedocument.theme+xml"/>
  <Override PartName="/ppt/theme/theme135.xml" ContentType="application/vnd.openxmlformats-officedocument.theme+xml"/>
  <Override PartName="/ppt/theme/theme136.xml" ContentType="application/vnd.openxmlformats-officedocument.theme+xml"/>
  <Override PartName="/ppt/theme/theme137.xml" ContentType="application/vnd.openxmlformats-officedocument.theme+xml"/>
  <Override PartName="/ppt/theme/theme138.xml" ContentType="application/vnd.openxmlformats-officedocument.theme+xml"/>
  <Override PartName="/ppt/theme/theme139.xml" ContentType="application/vnd.openxmlformats-officedocument.theme+xml"/>
  <Override PartName="/ppt/theme/theme14.xml" ContentType="application/vnd.openxmlformats-officedocument.theme+xml"/>
  <Override PartName="/ppt/theme/theme140.xml" ContentType="application/vnd.openxmlformats-officedocument.theme+xml"/>
  <Override PartName="/ppt/theme/theme141.xml" ContentType="application/vnd.openxmlformats-officedocument.theme+xml"/>
  <Override PartName="/ppt/theme/theme142.xml" ContentType="application/vnd.openxmlformats-officedocument.theme+xml"/>
  <Override PartName="/ppt/theme/theme143.xml" ContentType="application/vnd.openxmlformats-officedocument.theme+xml"/>
  <Override PartName="/ppt/theme/theme144.xml" ContentType="application/vnd.openxmlformats-officedocument.theme+xml"/>
  <Override PartName="/ppt/theme/theme145.xml" ContentType="application/vnd.openxmlformats-officedocument.theme+xml"/>
  <Override PartName="/ppt/theme/theme146.xml" ContentType="application/vnd.openxmlformats-officedocument.theme+xml"/>
  <Override PartName="/ppt/theme/theme147.xml" ContentType="application/vnd.openxmlformats-officedocument.theme+xml"/>
  <Override PartName="/ppt/theme/theme148.xml" ContentType="application/vnd.openxmlformats-officedocument.theme+xml"/>
  <Override PartName="/ppt/theme/theme149.xml" ContentType="application/vnd.openxmlformats-officedocument.theme+xml"/>
  <Override PartName="/ppt/theme/theme15.xml" ContentType="application/vnd.openxmlformats-officedocument.theme+xml"/>
  <Override PartName="/ppt/theme/theme150.xml" ContentType="application/vnd.openxmlformats-officedocument.theme+xml"/>
  <Override PartName="/ppt/theme/theme151.xml" ContentType="application/vnd.openxmlformats-officedocument.theme+xml"/>
  <Override PartName="/ppt/theme/theme152.xml" ContentType="application/vnd.openxmlformats-officedocument.theme+xml"/>
  <Override PartName="/ppt/theme/theme153.xml" ContentType="application/vnd.openxmlformats-officedocument.theme+xml"/>
  <Override PartName="/ppt/theme/theme154.xml" ContentType="application/vnd.openxmlformats-officedocument.theme+xml"/>
  <Override PartName="/ppt/theme/theme155.xml" ContentType="application/vnd.openxmlformats-officedocument.theme+xml"/>
  <Override PartName="/ppt/theme/theme156.xml" ContentType="application/vnd.openxmlformats-officedocument.theme+xml"/>
  <Override PartName="/ppt/theme/theme157.xml" ContentType="application/vnd.openxmlformats-officedocument.theme+xml"/>
  <Override PartName="/ppt/theme/theme158.xml" ContentType="application/vnd.openxmlformats-officedocument.theme+xml"/>
  <Override PartName="/ppt/theme/theme159.xml" ContentType="application/vnd.openxmlformats-officedocument.theme+xml"/>
  <Override PartName="/ppt/theme/theme16.xml" ContentType="application/vnd.openxmlformats-officedocument.theme+xml"/>
  <Override PartName="/ppt/theme/theme160.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theme/theme59.xml" ContentType="application/vnd.openxmlformats-officedocument.theme+xml"/>
  <Override PartName="/ppt/theme/theme6.xml" ContentType="application/vnd.openxmlformats-officedocument.theme+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theme/theme63.xml" ContentType="application/vnd.openxmlformats-officedocument.theme+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theme/theme7.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theme/theme73.xml" ContentType="application/vnd.openxmlformats-officedocument.theme+xml"/>
  <Override PartName="/ppt/theme/theme74.xml" ContentType="application/vnd.openxmlformats-officedocument.theme+xml"/>
  <Override PartName="/ppt/theme/theme75.xml" ContentType="application/vnd.openxmlformats-officedocument.theme+xml"/>
  <Override PartName="/ppt/theme/theme76.xml" ContentType="application/vnd.openxmlformats-officedocument.theme+xml"/>
  <Override PartName="/ppt/theme/theme77.xml" ContentType="application/vnd.openxmlformats-officedocument.theme+xml"/>
  <Override PartName="/ppt/theme/theme78.xml" ContentType="application/vnd.openxmlformats-officedocument.theme+xml"/>
  <Override PartName="/ppt/theme/theme79.xml" ContentType="application/vnd.openxmlformats-officedocument.theme+xml"/>
  <Override PartName="/ppt/theme/theme8.xml" ContentType="application/vnd.openxmlformats-officedocument.theme+xml"/>
  <Override PartName="/ppt/theme/theme80.xml" ContentType="application/vnd.openxmlformats-officedocument.theme+xml"/>
  <Override PartName="/ppt/theme/theme81.xml" ContentType="application/vnd.openxmlformats-officedocument.theme+xml"/>
  <Override PartName="/ppt/theme/theme82.xml" ContentType="application/vnd.openxmlformats-officedocument.theme+xml"/>
  <Override PartName="/ppt/theme/theme83.xml" ContentType="application/vnd.openxmlformats-officedocument.theme+xml"/>
  <Override PartName="/ppt/theme/theme84.xml" ContentType="application/vnd.openxmlformats-officedocument.theme+xml"/>
  <Override PartName="/ppt/theme/theme85.xml" ContentType="application/vnd.openxmlformats-officedocument.theme+xml"/>
  <Override PartName="/ppt/theme/theme86.xml" ContentType="application/vnd.openxmlformats-officedocument.theme+xml"/>
  <Override PartName="/ppt/theme/theme87.xml" ContentType="application/vnd.openxmlformats-officedocument.theme+xml"/>
  <Override PartName="/ppt/theme/theme88.xml" ContentType="application/vnd.openxmlformats-officedocument.theme+xml"/>
  <Override PartName="/ppt/theme/theme89.xml" ContentType="application/vnd.openxmlformats-officedocument.theme+xml"/>
  <Override PartName="/ppt/theme/theme9.xml" ContentType="application/vnd.openxmlformats-officedocument.theme+xml"/>
  <Override PartName="/ppt/theme/theme90.xml" ContentType="application/vnd.openxmlformats-officedocument.theme+xml"/>
  <Override PartName="/ppt/theme/theme91.xml" ContentType="application/vnd.openxmlformats-officedocument.theme+xml"/>
  <Override PartName="/ppt/theme/theme92.xml" ContentType="application/vnd.openxmlformats-officedocument.theme+xml"/>
  <Override PartName="/ppt/theme/theme93.xml" ContentType="application/vnd.openxmlformats-officedocument.theme+xml"/>
  <Override PartName="/ppt/theme/theme94.xml" ContentType="application/vnd.openxmlformats-officedocument.theme+xml"/>
  <Override PartName="/ppt/theme/theme95.xml" ContentType="application/vnd.openxmlformats-officedocument.theme+xml"/>
  <Override PartName="/ppt/theme/theme96.xml" ContentType="application/vnd.openxmlformats-officedocument.theme+xml"/>
  <Override PartName="/ppt/theme/theme97.xml" ContentType="application/vnd.openxmlformats-officedocument.theme+xml"/>
  <Override PartName="/ppt/theme/theme98.xml" ContentType="application/vnd.openxmlformats-officedocument.theme+xml"/>
  <Override PartName="/ppt/theme/theme9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50" r:id="rId3"/>
    <p:sldMasterId id="2147483652" r:id="rId4"/>
    <p:sldMasterId id="2147483654" r:id="rId5"/>
    <p:sldMasterId id="2147483657" r:id="rId6"/>
    <p:sldMasterId id="2147483660" r:id="rId7"/>
    <p:sldMasterId id="2147483663" r:id="rId8"/>
    <p:sldMasterId id="2147483666" r:id="rId9"/>
    <p:sldMasterId id="2147483670" r:id="rId10"/>
    <p:sldMasterId id="2147483672" r:id="rId11"/>
    <p:sldMasterId id="2147483674" r:id="rId12"/>
    <p:sldMasterId id="2147483676" r:id="rId13"/>
    <p:sldMasterId id="2147483678" r:id="rId14"/>
    <p:sldMasterId id="2147483680" r:id="rId15"/>
    <p:sldMasterId id="2147483682" r:id="rId16"/>
    <p:sldMasterId id="2147483684" r:id="rId17"/>
    <p:sldMasterId id="2147483686" r:id="rId18"/>
    <p:sldMasterId id="2147483688" r:id="rId19"/>
    <p:sldMasterId id="2147483690" r:id="rId20"/>
    <p:sldMasterId id="2147483692" r:id="rId21"/>
    <p:sldMasterId id="2147483694" r:id="rId22"/>
    <p:sldMasterId id="2147483696" r:id="rId23"/>
    <p:sldMasterId id="2147483698" r:id="rId24"/>
    <p:sldMasterId id="2147483700" r:id="rId25"/>
    <p:sldMasterId id="2147483702" r:id="rId26"/>
    <p:sldMasterId id="2147483704" r:id="rId27"/>
    <p:sldMasterId id="2147483706" r:id="rId28"/>
    <p:sldMasterId id="2147483708" r:id="rId29"/>
    <p:sldMasterId id="2147483710" r:id="rId30"/>
    <p:sldMasterId id="2147483712" r:id="rId31"/>
    <p:sldMasterId id="2147483714" r:id="rId32"/>
    <p:sldMasterId id="2147483716" r:id="rId33"/>
    <p:sldMasterId id="2147483718" r:id="rId34"/>
    <p:sldMasterId id="2147483720" r:id="rId35"/>
    <p:sldMasterId id="2147483722" r:id="rId36"/>
    <p:sldMasterId id="2147483724" r:id="rId37"/>
    <p:sldMasterId id="2147483726" r:id="rId38"/>
    <p:sldMasterId id="2147483728" r:id="rId39"/>
    <p:sldMasterId id="2147483730" r:id="rId40"/>
    <p:sldMasterId id="2147483732" r:id="rId41"/>
    <p:sldMasterId id="2147483734" r:id="rId42"/>
    <p:sldMasterId id="2147483736" r:id="rId43"/>
    <p:sldMasterId id="2147483738" r:id="rId44"/>
    <p:sldMasterId id="2147483740" r:id="rId45"/>
    <p:sldMasterId id="2147483742" r:id="rId46"/>
    <p:sldMasterId id="2147483744" r:id="rId47"/>
    <p:sldMasterId id="2147483746" r:id="rId48"/>
    <p:sldMasterId id="2147483748" r:id="rId49"/>
    <p:sldMasterId id="2147483750" r:id="rId50"/>
    <p:sldMasterId id="2147483752" r:id="rId51"/>
    <p:sldMasterId id="2147483754" r:id="rId52"/>
    <p:sldMasterId id="2147483756" r:id="rId53"/>
    <p:sldMasterId id="2147483758" r:id="rId54"/>
    <p:sldMasterId id="2147483760" r:id="rId55"/>
    <p:sldMasterId id="2147483762" r:id="rId56"/>
    <p:sldMasterId id="2147483764" r:id="rId57"/>
    <p:sldMasterId id="2147483766" r:id="rId58"/>
    <p:sldMasterId id="2147483768" r:id="rId59"/>
    <p:sldMasterId id="2147483770" r:id="rId60"/>
    <p:sldMasterId id="2147483772" r:id="rId61"/>
    <p:sldMasterId id="2147483774" r:id="rId62"/>
    <p:sldMasterId id="2147483776" r:id="rId63"/>
    <p:sldMasterId id="2147483778" r:id="rId64"/>
    <p:sldMasterId id="2147483780" r:id="rId65"/>
    <p:sldMasterId id="2147483782" r:id="rId66"/>
    <p:sldMasterId id="2147483784" r:id="rId67"/>
    <p:sldMasterId id="2147483786" r:id="rId68"/>
    <p:sldMasterId id="2147483788" r:id="rId69"/>
    <p:sldMasterId id="2147483790" r:id="rId70"/>
    <p:sldMasterId id="2147483792" r:id="rId71"/>
    <p:sldMasterId id="2147483794" r:id="rId72"/>
    <p:sldMasterId id="2147483796" r:id="rId73"/>
    <p:sldMasterId id="2147483798" r:id="rId74"/>
    <p:sldMasterId id="2147483800" r:id="rId75"/>
    <p:sldMasterId id="2147483802" r:id="rId76"/>
    <p:sldMasterId id="2147483804" r:id="rId77"/>
    <p:sldMasterId id="2147483806" r:id="rId78"/>
    <p:sldMasterId id="2147483808" r:id="rId79"/>
    <p:sldMasterId id="2147483810" r:id="rId80"/>
    <p:sldMasterId id="2147483812" r:id="rId81"/>
    <p:sldMasterId id="2147483814" r:id="rId82"/>
    <p:sldMasterId id="2147483816" r:id="rId83"/>
    <p:sldMasterId id="2147483818" r:id="rId84"/>
    <p:sldMasterId id="2147483820" r:id="rId85"/>
    <p:sldMasterId id="2147483822" r:id="rId86"/>
    <p:sldMasterId id="2147483824" r:id="rId87"/>
    <p:sldMasterId id="2147483826" r:id="rId88"/>
    <p:sldMasterId id="2147483828" r:id="rId89"/>
    <p:sldMasterId id="2147483830" r:id="rId90"/>
    <p:sldMasterId id="2147483832" r:id="rId91"/>
    <p:sldMasterId id="2147483834" r:id="rId92"/>
    <p:sldMasterId id="2147483836" r:id="rId93"/>
    <p:sldMasterId id="2147483838" r:id="rId94"/>
    <p:sldMasterId id="2147483840" r:id="rId95"/>
    <p:sldMasterId id="2147483842" r:id="rId96"/>
    <p:sldMasterId id="2147483844" r:id="rId97"/>
    <p:sldMasterId id="2147483846" r:id="rId98"/>
    <p:sldMasterId id="2147483848" r:id="rId99"/>
    <p:sldMasterId id="2147483850" r:id="rId100"/>
    <p:sldMasterId id="2147483852" r:id="rId101"/>
    <p:sldMasterId id="2147483854" r:id="rId102"/>
    <p:sldMasterId id="2147483856" r:id="rId103"/>
    <p:sldMasterId id="2147483858" r:id="rId104"/>
    <p:sldMasterId id="2147483860" r:id="rId105"/>
    <p:sldMasterId id="2147483862" r:id="rId106"/>
    <p:sldMasterId id="2147483864" r:id="rId107"/>
    <p:sldMasterId id="2147483866" r:id="rId108"/>
    <p:sldMasterId id="2147483868" r:id="rId109"/>
    <p:sldMasterId id="2147483870" r:id="rId110"/>
    <p:sldMasterId id="2147483872" r:id="rId111"/>
    <p:sldMasterId id="2147483874" r:id="rId112"/>
    <p:sldMasterId id="2147483876" r:id="rId113"/>
    <p:sldMasterId id="2147483878" r:id="rId114"/>
    <p:sldMasterId id="2147483880" r:id="rId115"/>
    <p:sldMasterId id="2147483882" r:id="rId116"/>
    <p:sldMasterId id="2147483885" r:id="rId117"/>
    <p:sldMasterId id="2147483887" r:id="rId118"/>
    <p:sldMasterId id="2147483889" r:id="rId119"/>
    <p:sldMasterId id="2147483891" r:id="rId120"/>
    <p:sldMasterId id="2147483893" r:id="rId121"/>
    <p:sldMasterId id="2147483895" r:id="rId122"/>
    <p:sldMasterId id="2147483897" r:id="rId123"/>
    <p:sldMasterId id="2147483899" r:id="rId124"/>
    <p:sldMasterId id="2147483901" r:id="rId125"/>
    <p:sldMasterId id="2147483903" r:id="rId126"/>
    <p:sldMasterId id="2147483905" r:id="rId127"/>
    <p:sldMasterId id="2147483907" r:id="rId128"/>
    <p:sldMasterId id="2147483909" r:id="rId129"/>
    <p:sldMasterId id="2147483911" r:id="rId130"/>
    <p:sldMasterId id="2147483913" r:id="rId131"/>
    <p:sldMasterId id="2147483915" r:id="rId132"/>
    <p:sldMasterId id="2147483917" r:id="rId133"/>
    <p:sldMasterId id="2147483919" r:id="rId134"/>
    <p:sldMasterId id="2147483921" r:id="rId135"/>
    <p:sldMasterId id="2147483923" r:id="rId136"/>
    <p:sldMasterId id="2147483925" r:id="rId137"/>
    <p:sldMasterId id="2147483927" r:id="rId138"/>
    <p:sldMasterId id="2147483929" r:id="rId139"/>
    <p:sldMasterId id="2147483931" r:id="rId140"/>
    <p:sldMasterId id="2147483933" r:id="rId141"/>
    <p:sldMasterId id="2147483935" r:id="rId142"/>
    <p:sldMasterId id="2147483937" r:id="rId143"/>
    <p:sldMasterId id="2147483940" r:id="rId144"/>
    <p:sldMasterId id="2147483942" r:id="rId145"/>
    <p:sldMasterId id="2147483944" r:id="rId146"/>
    <p:sldMasterId id="2147483946" r:id="rId147"/>
    <p:sldMasterId id="2147483948" r:id="rId148"/>
    <p:sldMasterId id="2147483950" r:id="rId149"/>
    <p:sldMasterId id="2147483952" r:id="rId150"/>
    <p:sldMasterId id="2147483954" r:id="rId151"/>
    <p:sldMasterId id="2147483956" r:id="rId152"/>
    <p:sldMasterId id="2147483958" r:id="rId153"/>
    <p:sldMasterId id="2147483960" r:id="rId154"/>
    <p:sldMasterId id="2147483962" r:id="rId155"/>
    <p:sldMasterId id="2147483964" r:id="rId156"/>
    <p:sldMasterId id="2147483966" r:id="rId157"/>
    <p:sldMasterId id="2147483968" r:id="rId158"/>
    <p:sldMasterId id="2147483970" r:id="rId159"/>
  </p:sldMasterIdLst>
  <p:notesMasterIdLst>
    <p:notesMasterId r:id="rId162"/>
  </p:notesMasterIdLst>
  <p:handoutMasterIdLst>
    <p:handoutMasterId r:id="rId194"/>
  </p:handoutMasterIdLst>
  <p:sldIdLst>
    <p:sldId id="256" r:id="rId160"/>
    <p:sldId id="263" r:id="rId161"/>
    <p:sldId id="264" r:id="rId163"/>
    <p:sldId id="377" r:id="rId164"/>
    <p:sldId id="265" r:id="rId165"/>
    <p:sldId id="378" r:id="rId166"/>
    <p:sldId id="379" r:id="rId167"/>
    <p:sldId id="589" r:id="rId168"/>
    <p:sldId id="590" r:id="rId169"/>
    <p:sldId id="591" r:id="rId170"/>
    <p:sldId id="592" r:id="rId171"/>
    <p:sldId id="593" r:id="rId172"/>
    <p:sldId id="594" r:id="rId173"/>
    <p:sldId id="595" r:id="rId174"/>
    <p:sldId id="596" r:id="rId175"/>
    <p:sldId id="597" r:id="rId176"/>
    <p:sldId id="629" r:id="rId177"/>
    <p:sldId id="630" r:id="rId178"/>
    <p:sldId id="631" r:id="rId179"/>
    <p:sldId id="632" r:id="rId180"/>
    <p:sldId id="633" r:id="rId181"/>
    <p:sldId id="634" r:id="rId182"/>
    <p:sldId id="635" r:id="rId183"/>
    <p:sldId id="282" r:id="rId184"/>
    <p:sldId id="285" r:id="rId185"/>
    <p:sldId id="383" r:id="rId186"/>
    <p:sldId id="384" r:id="rId187"/>
    <p:sldId id="471" r:id="rId188"/>
    <p:sldId id="472" r:id="rId189"/>
    <p:sldId id="639" r:id="rId190"/>
    <p:sldId id="640" r:id="rId191"/>
    <p:sldId id="641" r:id="rId192"/>
    <p:sldId id="656" r:id="rId193"/>
  </p:sldIdLst>
  <p:sldSz cx="12192000" cy="6858000"/>
  <p:notesSz cx="6858000" cy="9144000"/>
  <p:embeddedFontLst>
    <p:embeddedFont>
      <p:font typeface="华文楷体" panose="02010600040101010101" pitchFamily="2" charset="-122"/>
      <p:regular r:id="rId199"/>
    </p:embeddedFont>
  </p:embeddedFontLst>
  <p:custDataLst>
    <p:tags r:id="rId20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刘 文杰" initials="刘" lastIdx="0" clrIdx="0"/>
  <p:cmAuthor id="8" name="姜伟光" initials="姜" lastIdx="1" clrIdx="0"/>
  <p:cmAuthor id="2" name="钟 方天" initials="钟" lastIdx="4" clrIdx="1"/>
  <p:cmAuthor id="3" name="lenovo" initials="l" lastIdx="1" clrIdx="2"/>
  <p:cmAuthor id="4" name="Administrator" initials="A" lastIdx="4" clrIdx="3"/>
  <p:cmAuthor id="5" name="宋洁然" initials="宋" lastIdx="2" clrIdx="1"/>
  <p:cmAuthor id="6" name="ming qiu" initials="m" lastIdx="17" clrIdx="1"/>
  <p:cmAuthor id="10" name="defaultuser0" initials="d" lastIdx="5" clrIdx="9"/>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000000"/>
    <a:srgbClr val="FDFFFC"/>
    <a:srgbClr val="D1202F"/>
    <a:srgbClr val="FFFFFF"/>
    <a:srgbClr val="A728BE"/>
    <a:srgbClr val="AE3CC4"/>
    <a:srgbClr val="0000FF"/>
    <a:srgbClr val="07A7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88296" autoAdjust="0"/>
  </p:normalViewPr>
  <p:slideViewPr>
    <p:cSldViewPr snapToGrid="0">
      <p:cViewPr varScale="1">
        <p:scale>
          <a:sx n="53" d="100"/>
          <a:sy n="53" d="100"/>
        </p:scale>
        <p:origin x="11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Master" Target="slideMasters/slideMaster98.xml"/><Relationship Id="rId98" Type="http://schemas.openxmlformats.org/officeDocument/2006/relationships/slideMaster" Target="slideMasters/slideMaster97.xml"/><Relationship Id="rId97" Type="http://schemas.openxmlformats.org/officeDocument/2006/relationships/slideMaster" Target="slideMasters/slideMaster96.xml"/><Relationship Id="rId96" Type="http://schemas.openxmlformats.org/officeDocument/2006/relationships/slideMaster" Target="slideMasters/slideMaster95.xml"/><Relationship Id="rId95" Type="http://schemas.openxmlformats.org/officeDocument/2006/relationships/slideMaster" Target="slideMasters/slideMaster94.xml"/><Relationship Id="rId94" Type="http://schemas.openxmlformats.org/officeDocument/2006/relationships/slideMaster" Target="slideMasters/slideMaster93.xml"/><Relationship Id="rId93" Type="http://schemas.openxmlformats.org/officeDocument/2006/relationships/slideMaster" Target="slideMasters/slideMaster92.xml"/><Relationship Id="rId92" Type="http://schemas.openxmlformats.org/officeDocument/2006/relationships/slideMaster" Target="slideMasters/slideMaster91.xml"/><Relationship Id="rId91" Type="http://schemas.openxmlformats.org/officeDocument/2006/relationships/slideMaster" Target="slideMasters/slideMaster90.xml"/><Relationship Id="rId90" Type="http://schemas.openxmlformats.org/officeDocument/2006/relationships/slideMaster" Target="slideMasters/slideMaster89.xml"/><Relationship Id="rId9" Type="http://schemas.openxmlformats.org/officeDocument/2006/relationships/slideMaster" Target="slideMasters/slideMaster8.xml"/><Relationship Id="rId89" Type="http://schemas.openxmlformats.org/officeDocument/2006/relationships/slideMaster" Target="slideMasters/slideMaster88.xml"/><Relationship Id="rId88" Type="http://schemas.openxmlformats.org/officeDocument/2006/relationships/slideMaster" Target="slideMasters/slideMaster87.xml"/><Relationship Id="rId87" Type="http://schemas.openxmlformats.org/officeDocument/2006/relationships/slideMaster" Target="slideMasters/slideMaster86.xml"/><Relationship Id="rId86" Type="http://schemas.openxmlformats.org/officeDocument/2006/relationships/slideMaster" Target="slideMasters/slideMaster85.xml"/><Relationship Id="rId85" Type="http://schemas.openxmlformats.org/officeDocument/2006/relationships/slideMaster" Target="slideMasters/slideMaster84.xml"/><Relationship Id="rId84" Type="http://schemas.openxmlformats.org/officeDocument/2006/relationships/slideMaster" Target="slideMasters/slideMaster83.xml"/><Relationship Id="rId83" Type="http://schemas.openxmlformats.org/officeDocument/2006/relationships/slideMaster" Target="slideMasters/slideMaster82.xml"/><Relationship Id="rId82" Type="http://schemas.openxmlformats.org/officeDocument/2006/relationships/slideMaster" Target="slideMasters/slideMaster81.xml"/><Relationship Id="rId81" Type="http://schemas.openxmlformats.org/officeDocument/2006/relationships/slideMaster" Target="slideMasters/slideMaster80.xml"/><Relationship Id="rId80" Type="http://schemas.openxmlformats.org/officeDocument/2006/relationships/slideMaster" Target="slideMasters/slideMaster79.xml"/><Relationship Id="rId8" Type="http://schemas.openxmlformats.org/officeDocument/2006/relationships/slideMaster" Target="slideMasters/slideMaster7.xml"/><Relationship Id="rId79" Type="http://schemas.openxmlformats.org/officeDocument/2006/relationships/slideMaster" Target="slideMasters/slideMaster78.xml"/><Relationship Id="rId78" Type="http://schemas.openxmlformats.org/officeDocument/2006/relationships/slideMaster" Target="slideMasters/slideMaster77.xml"/><Relationship Id="rId77" Type="http://schemas.openxmlformats.org/officeDocument/2006/relationships/slideMaster" Target="slideMasters/slideMaster76.xml"/><Relationship Id="rId76" Type="http://schemas.openxmlformats.org/officeDocument/2006/relationships/slideMaster" Target="slideMasters/slideMaster75.xml"/><Relationship Id="rId75" Type="http://schemas.openxmlformats.org/officeDocument/2006/relationships/slideMaster" Target="slideMasters/slideMaster74.xml"/><Relationship Id="rId74" Type="http://schemas.openxmlformats.org/officeDocument/2006/relationships/slideMaster" Target="slideMasters/slideMaster73.xml"/><Relationship Id="rId73" Type="http://schemas.openxmlformats.org/officeDocument/2006/relationships/slideMaster" Target="slideMasters/slideMaster72.xml"/><Relationship Id="rId72" Type="http://schemas.openxmlformats.org/officeDocument/2006/relationships/slideMaster" Target="slideMasters/slideMaster71.xml"/><Relationship Id="rId71" Type="http://schemas.openxmlformats.org/officeDocument/2006/relationships/slideMaster" Target="slideMasters/slideMaster70.xml"/><Relationship Id="rId70" Type="http://schemas.openxmlformats.org/officeDocument/2006/relationships/slideMaster" Target="slideMasters/slideMaster69.xml"/><Relationship Id="rId7" Type="http://schemas.openxmlformats.org/officeDocument/2006/relationships/slideMaster" Target="slideMasters/slideMaster6.xml"/><Relationship Id="rId69" Type="http://schemas.openxmlformats.org/officeDocument/2006/relationships/slideMaster" Target="slideMasters/slideMaster68.xml"/><Relationship Id="rId68" Type="http://schemas.openxmlformats.org/officeDocument/2006/relationships/slideMaster" Target="slideMasters/slideMaster67.xml"/><Relationship Id="rId67" Type="http://schemas.openxmlformats.org/officeDocument/2006/relationships/slideMaster" Target="slideMasters/slideMaster66.xml"/><Relationship Id="rId66" Type="http://schemas.openxmlformats.org/officeDocument/2006/relationships/slideMaster" Target="slideMasters/slideMaster65.xml"/><Relationship Id="rId65" Type="http://schemas.openxmlformats.org/officeDocument/2006/relationships/slideMaster" Target="slideMasters/slideMaster64.xml"/><Relationship Id="rId64" Type="http://schemas.openxmlformats.org/officeDocument/2006/relationships/slideMaster" Target="slideMasters/slideMaster63.xml"/><Relationship Id="rId63" Type="http://schemas.openxmlformats.org/officeDocument/2006/relationships/slideMaster" Target="slideMasters/slideMaster62.xml"/><Relationship Id="rId62" Type="http://schemas.openxmlformats.org/officeDocument/2006/relationships/slideMaster" Target="slideMasters/slideMaster61.xml"/><Relationship Id="rId61" Type="http://schemas.openxmlformats.org/officeDocument/2006/relationships/slideMaster" Target="slideMasters/slideMaster60.xml"/><Relationship Id="rId60" Type="http://schemas.openxmlformats.org/officeDocument/2006/relationships/slideMaster" Target="slideMasters/slideMaster59.xml"/><Relationship Id="rId6" Type="http://schemas.openxmlformats.org/officeDocument/2006/relationships/slideMaster" Target="slideMasters/slideMaster5.xml"/><Relationship Id="rId59" Type="http://schemas.openxmlformats.org/officeDocument/2006/relationships/slideMaster" Target="slideMasters/slideMaster58.xml"/><Relationship Id="rId58" Type="http://schemas.openxmlformats.org/officeDocument/2006/relationships/slideMaster" Target="slideMasters/slideMaster57.xml"/><Relationship Id="rId57" Type="http://schemas.openxmlformats.org/officeDocument/2006/relationships/slideMaster" Target="slideMasters/slideMaster56.xml"/><Relationship Id="rId56" Type="http://schemas.openxmlformats.org/officeDocument/2006/relationships/slideMaster" Target="slideMasters/slideMaster55.xml"/><Relationship Id="rId55" Type="http://schemas.openxmlformats.org/officeDocument/2006/relationships/slideMaster" Target="slideMasters/slideMaster54.xml"/><Relationship Id="rId54" Type="http://schemas.openxmlformats.org/officeDocument/2006/relationships/slideMaster" Target="slideMasters/slideMaster53.xml"/><Relationship Id="rId53" Type="http://schemas.openxmlformats.org/officeDocument/2006/relationships/slideMaster" Target="slideMasters/slideMaster52.xml"/><Relationship Id="rId52" Type="http://schemas.openxmlformats.org/officeDocument/2006/relationships/slideMaster" Target="slideMasters/slideMaster51.xml"/><Relationship Id="rId51" Type="http://schemas.openxmlformats.org/officeDocument/2006/relationships/slideMaster" Target="slideMasters/slideMaster50.xml"/><Relationship Id="rId50" Type="http://schemas.openxmlformats.org/officeDocument/2006/relationships/slideMaster" Target="slideMasters/slideMaster49.xml"/><Relationship Id="rId5" Type="http://schemas.openxmlformats.org/officeDocument/2006/relationships/slideMaster" Target="slideMasters/slideMaster4.xml"/><Relationship Id="rId49" Type="http://schemas.openxmlformats.org/officeDocument/2006/relationships/slideMaster" Target="slideMasters/slideMaster48.xml"/><Relationship Id="rId48" Type="http://schemas.openxmlformats.org/officeDocument/2006/relationships/slideMaster" Target="slideMasters/slideMaster47.xml"/><Relationship Id="rId47" Type="http://schemas.openxmlformats.org/officeDocument/2006/relationships/slideMaster" Target="slideMasters/slideMaster46.xml"/><Relationship Id="rId46" Type="http://schemas.openxmlformats.org/officeDocument/2006/relationships/slideMaster" Target="slideMasters/slideMaster45.xml"/><Relationship Id="rId45" Type="http://schemas.openxmlformats.org/officeDocument/2006/relationships/slideMaster" Target="slideMasters/slideMaster44.xml"/><Relationship Id="rId44" Type="http://schemas.openxmlformats.org/officeDocument/2006/relationships/slideMaster" Target="slideMasters/slideMaster43.xml"/><Relationship Id="rId43" Type="http://schemas.openxmlformats.org/officeDocument/2006/relationships/slideMaster" Target="slideMasters/slideMaster42.xml"/><Relationship Id="rId42" Type="http://schemas.openxmlformats.org/officeDocument/2006/relationships/slideMaster" Target="slideMasters/slideMaster41.xml"/><Relationship Id="rId41" Type="http://schemas.openxmlformats.org/officeDocument/2006/relationships/slideMaster" Target="slideMasters/slideMaster40.xml"/><Relationship Id="rId40" Type="http://schemas.openxmlformats.org/officeDocument/2006/relationships/slideMaster" Target="slideMasters/slideMaster39.xml"/><Relationship Id="rId4" Type="http://schemas.openxmlformats.org/officeDocument/2006/relationships/slideMaster" Target="slideMasters/slideMaster3.xml"/><Relationship Id="rId39" Type="http://schemas.openxmlformats.org/officeDocument/2006/relationships/slideMaster" Target="slideMasters/slideMaster38.xml"/><Relationship Id="rId38" Type="http://schemas.openxmlformats.org/officeDocument/2006/relationships/slideMaster" Target="slideMasters/slideMaster37.xml"/><Relationship Id="rId37" Type="http://schemas.openxmlformats.org/officeDocument/2006/relationships/slideMaster" Target="slideMasters/slideMaster36.xml"/><Relationship Id="rId36" Type="http://schemas.openxmlformats.org/officeDocument/2006/relationships/slideMaster" Target="slideMasters/slideMaster35.xml"/><Relationship Id="rId35" Type="http://schemas.openxmlformats.org/officeDocument/2006/relationships/slideMaster" Target="slideMasters/slideMaster34.xml"/><Relationship Id="rId34" Type="http://schemas.openxmlformats.org/officeDocument/2006/relationships/slideMaster" Target="slideMasters/slideMaster33.xml"/><Relationship Id="rId33" Type="http://schemas.openxmlformats.org/officeDocument/2006/relationships/slideMaster" Target="slideMasters/slideMaster32.xml"/><Relationship Id="rId32" Type="http://schemas.openxmlformats.org/officeDocument/2006/relationships/slideMaster" Target="slideMasters/slideMaster31.xml"/><Relationship Id="rId31" Type="http://schemas.openxmlformats.org/officeDocument/2006/relationships/slideMaster" Target="slideMasters/slideMaster30.xml"/><Relationship Id="rId30" Type="http://schemas.openxmlformats.org/officeDocument/2006/relationships/slideMaster" Target="slideMasters/slideMaster29.xml"/><Relationship Id="rId3" Type="http://schemas.openxmlformats.org/officeDocument/2006/relationships/slideMaster" Target="slideMasters/slideMaster2.xml"/><Relationship Id="rId29" Type="http://schemas.openxmlformats.org/officeDocument/2006/relationships/slideMaster" Target="slideMasters/slideMaster28.xml"/><Relationship Id="rId28" Type="http://schemas.openxmlformats.org/officeDocument/2006/relationships/slideMaster" Target="slideMasters/slideMaster27.xml"/><Relationship Id="rId27" Type="http://schemas.openxmlformats.org/officeDocument/2006/relationships/slideMaster" Target="slideMasters/slideMaster26.xml"/><Relationship Id="rId26" Type="http://schemas.openxmlformats.org/officeDocument/2006/relationships/slideMaster" Target="slideMasters/slideMaster25.xml"/><Relationship Id="rId25" Type="http://schemas.openxmlformats.org/officeDocument/2006/relationships/slideMaster" Target="slideMasters/slideMaster24.xml"/><Relationship Id="rId24" Type="http://schemas.openxmlformats.org/officeDocument/2006/relationships/slideMaster" Target="slideMasters/slideMaster23.xml"/><Relationship Id="rId23" Type="http://schemas.openxmlformats.org/officeDocument/2006/relationships/slideMaster" Target="slideMasters/slideMaster22.xml"/><Relationship Id="rId22" Type="http://schemas.openxmlformats.org/officeDocument/2006/relationships/slideMaster" Target="slideMasters/slideMaster21.xml"/><Relationship Id="rId21" Type="http://schemas.openxmlformats.org/officeDocument/2006/relationships/slideMaster" Target="slideMasters/slideMaster20.xml"/><Relationship Id="rId200" Type="http://schemas.openxmlformats.org/officeDocument/2006/relationships/tags" Target="tags/tag908.xml"/><Relationship Id="rId20" Type="http://schemas.openxmlformats.org/officeDocument/2006/relationships/slideMaster" Target="slideMasters/slideMaster19.xml"/><Relationship Id="rId2" Type="http://schemas.openxmlformats.org/officeDocument/2006/relationships/theme" Target="theme/theme1.xml"/><Relationship Id="rId199" Type="http://schemas.openxmlformats.org/officeDocument/2006/relationships/font" Target="fonts/font1.fntdata"/><Relationship Id="rId198" Type="http://schemas.openxmlformats.org/officeDocument/2006/relationships/commentAuthors" Target="commentAuthors.xml"/><Relationship Id="rId197" Type="http://schemas.openxmlformats.org/officeDocument/2006/relationships/tableStyles" Target="tableStyles.xml"/><Relationship Id="rId196" Type="http://schemas.openxmlformats.org/officeDocument/2006/relationships/viewProps" Target="viewProps.xml"/><Relationship Id="rId195" Type="http://schemas.openxmlformats.org/officeDocument/2006/relationships/presProps" Target="presProps.xml"/><Relationship Id="rId194" Type="http://schemas.openxmlformats.org/officeDocument/2006/relationships/handoutMaster" Target="handoutMasters/handoutMaster1.xml"/><Relationship Id="rId193" Type="http://schemas.openxmlformats.org/officeDocument/2006/relationships/slide" Target="slides/slide33.xml"/><Relationship Id="rId192" Type="http://schemas.openxmlformats.org/officeDocument/2006/relationships/slide" Target="slides/slide32.xml"/><Relationship Id="rId191" Type="http://schemas.openxmlformats.org/officeDocument/2006/relationships/slide" Target="slides/slide31.xml"/><Relationship Id="rId190" Type="http://schemas.openxmlformats.org/officeDocument/2006/relationships/slide" Target="slides/slide30.xml"/><Relationship Id="rId19" Type="http://schemas.openxmlformats.org/officeDocument/2006/relationships/slideMaster" Target="slideMasters/slideMaster18.xml"/><Relationship Id="rId189" Type="http://schemas.openxmlformats.org/officeDocument/2006/relationships/slide" Target="slides/slide29.xml"/><Relationship Id="rId188" Type="http://schemas.openxmlformats.org/officeDocument/2006/relationships/slide" Target="slides/slide28.xml"/><Relationship Id="rId187" Type="http://schemas.openxmlformats.org/officeDocument/2006/relationships/slide" Target="slides/slide27.xml"/><Relationship Id="rId186" Type="http://schemas.openxmlformats.org/officeDocument/2006/relationships/slide" Target="slides/slide26.xml"/><Relationship Id="rId185" Type="http://schemas.openxmlformats.org/officeDocument/2006/relationships/slide" Target="slides/slide25.xml"/><Relationship Id="rId184" Type="http://schemas.openxmlformats.org/officeDocument/2006/relationships/slide" Target="slides/slide24.xml"/><Relationship Id="rId183" Type="http://schemas.openxmlformats.org/officeDocument/2006/relationships/slide" Target="slides/slide23.xml"/><Relationship Id="rId182" Type="http://schemas.openxmlformats.org/officeDocument/2006/relationships/slide" Target="slides/slide22.xml"/><Relationship Id="rId181" Type="http://schemas.openxmlformats.org/officeDocument/2006/relationships/slide" Target="slides/slide21.xml"/><Relationship Id="rId180" Type="http://schemas.openxmlformats.org/officeDocument/2006/relationships/slide" Target="slides/slide20.xml"/><Relationship Id="rId18" Type="http://schemas.openxmlformats.org/officeDocument/2006/relationships/slideMaster" Target="slideMasters/slideMaster17.xml"/><Relationship Id="rId179" Type="http://schemas.openxmlformats.org/officeDocument/2006/relationships/slide" Target="slides/slide19.xml"/><Relationship Id="rId178" Type="http://schemas.openxmlformats.org/officeDocument/2006/relationships/slide" Target="slides/slide18.xml"/><Relationship Id="rId177" Type="http://schemas.openxmlformats.org/officeDocument/2006/relationships/slide" Target="slides/slide17.xml"/><Relationship Id="rId176" Type="http://schemas.openxmlformats.org/officeDocument/2006/relationships/slide" Target="slides/slide16.xml"/><Relationship Id="rId175" Type="http://schemas.openxmlformats.org/officeDocument/2006/relationships/slide" Target="slides/slide15.xml"/><Relationship Id="rId174" Type="http://schemas.openxmlformats.org/officeDocument/2006/relationships/slide" Target="slides/slide14.xml"/><Relationship Id="rId173" Type="http://schemas.openxmlformats.org/officeDocument/2006/relationships/slide" Target="slides/slide13.xml"/><Relationship Id="rId172" Type="http://schemas.openxmlformats.org/officeDocument/2006/relationships/slide" Target="slides/slide12.xml"/><Relationship Id="rId171" Type="http://schemas.openxmlformats.org/officeDocument/2006/relationships/slide" Target="slides/slide11.xml"/><Relationship Id="rId170" Type="http://schemas.openxmlformats.org/officeDocument/2006/relationships/slide" Target="slides/slide10.xml"/><Relationship Id="rId17" Type="http://schemas.openxmlformats.org/officeDocument/2006/relationships/slideMaster" Target="slideMasters/slideMaster16.xml"/><Relationship Id="rId169" Type="http://schemas.openxmlformats.org/officeDocument/2006/relationships/slide" Target="slides/slide9.xml"/><Relationship Id="rId168" Type="http://schemas.openxmlformats.org/officeDocument/2006/relationships/slide" Target="slides/slide8.xml"/><Relationship Id="rId167" Type="http://schemas.openxmlformats.org/officeDocument/2006/relationships/slide" Target="slides/slide7.xml"/><Relationship Id="rId166" Type="http://schemas.openxmlformats.org/officeDocument/2006/relationships/slide" Target="slides/slide6.xml"/><Relationship Id="rId165" Type="http://schemas.openxmlformats.org/officeDocument/2006/relationships/slide" Target="slides/slide5.xml"/><Relationship Id="rId164" Type="http://schemas.openxmlformats.org/officeDocument/2006/relationships/slide" Target="slides/slide4.xml"/><Relationship Id="rId163" Type="http://schemas.openxmlformats.org/officeDocument/2006/relationships/slide" Target="slides/slide3.xml"/><Relationship Id="rId162" Type="http://schemas.openxmlformats.org/officeDocument/2006/relationships/notesMaster" Target="notesMasters/notesMaster1.xml"/><Relationship Id="rId161" Type="http://schemas.openxmlformats.org/officeDocument/2006/relationships/slide" Target="slides/slide2.xml"/><Relationship Id="rId160" Type="http://schemas.openxmlformats.org/officeDocument/2006/relationships/slide" Target="slides/slide1.xml"/><Relationship Id="rId16" Type="http://schemas.openxmlformats.org/officeDocument/2006/relationships/slideMaster" Target="slideMasters/slideMaster15.xml"/><Relationship Id="rId159" Type="http://schemas.openxmlformats.org/officeDocument/2006/relationships/slideMaster" Target="slideMasters/slideMaster158.xml"/><Relationship Id="rId158" Type="http://schemas.openxmlformats.org/officeDocument/2006/relationships/slideMaster" Target="slideMasters/slideMaster157.xml"/><Relationship Id="rId157" Type="http://schemas.openxmlformats.org/officeDocument/2006/relationships/slideMaster" Target="slideMasters/slideMaster156.xml"/><Relationship Id="rId156" Type="http://schemas.openxmlformats.org/officeDocument/2006/relationships/slideMaster" Target="slideMasters/slideMaster155.xml"/><Relationship Id="rId155" Type="http://schemas.openxmlformats.org/officeDocument/2006/relationships/slideMaster" Target="slideMasters/slideMaster154.xml"/><Relationship Id="rId154" Type="http://schemas.openxmlformats.org/officeDocument/2006/relationships/slideMaster" Target="slideMasters/slideMaster153.xml"/><Relationship Id="rId153" Type="http://schemas.openxmlformats.org/officeDocument/2006/relationships/slideMaster" Target="slideMasters/slideMaster152.xml"/><Relationship Id="rId152" Type="http://schemas.openxmlformats.org/officeDocument/2006/relationships/slideMaster" Target="slideMasters/slideMaster151.xml"/><Relationship Id="rId151" Type="http://schemas.openxmlformats.org/officeDocument/2006/relationships/slideMaster" Target="slideMasters/slideMaster150.xml"/><Relationship Id="rId150" Type="http://schemas.openxmlformats.org/officeDocument/2006/relationships/slideMaster" Target="slideMasters/slideMaster149.xml"/><Relationship Id="rId15" Type="http://schemas.openxmlformats.org/officeDocument/2006/relationships/slideMaster" Target="slideMasters/slideMaster14.xml"/><Relationship Id="rId149" Type="http://schemas.openxmlformats.org/officeDocument/2006/relationships/slideMaster" Target="slideMasters/slideMaster148.xml"/><Relationship Id="rId148" Type="http://schemas.openxmlformats.org/officeDocument/2006/relationships/slideMaster" Target="slideMasters/slideMaster147.xml"/><Relationship Id="rId147" Type="http://schemas.openxmlformats.org/officeDocument/2006/relationships/slideMaster" Target="slideMasters/slideMaster146.xml"/><Relationship Id="rId146" Type="http://schemas.openxmlformats.org/officeDocument/2006/relationships/slideMaster" Target="slideMasters/slideMaster145.xml"/><Relationship Id="rId145" Type="http://schemas.openxmlformats.org/officeDocument/2006/relationships/slideMaster" Target="slideMasters/slideMaster144.xml"/><Relationship Id="rId144" Type="http://schemas.openxmlformats.org/officeDocument/2006/relationships/slideMaster" Target="slideMasters/slideMaster143.xml"/><Relationship Id="rId143" Type="http://schemas.openxmlformats.org/officeDocument/2006/relationships/slideMaster" Target="slideMasters/slideMaster142.xml"/><Relationship Id="rId142" Type="http://schemas.openxmlformats.org/officeDocument/2006/relationships/slideMaster" Target="slideMasters/slideMaster141.xml"/><Relationship Id="rId141" Type="http://schemas.openxmlformats.org/officeDocument/2006/relationships/slideMaster" Target="slideMasters/slideMaster140.xml"/><Relationship Id="rId140" Type="http://schemas.openxmlformats.org/officeDocument/2006/relationships/slideMaster" Target="slideMasters/slideMaster139.xml"/><Relationship Id="rId14" Type="http://schemas.openxmlformats.org/officeDocument/2006/relationships/slideMaster" Target="slideMasters/slideMaster13.xml"/><Relationship Id="rId139" Type="http://schemas.openxmlformats.org/officeDocument/2006/relationships/slideMaster" Target="slideMasters/slideMaster138.xml"/><Relationship Id="rId138" Type="http://schemas.openxmlformats.org/officeDocument/2006/relationships/slideMaster" Target="slideMasters/slideMaster137.xml"/><Relationship Id="rId137" Type="http://schemas.openxmlformats.org/officeDocument/2006/relationships/slideMaster" Target="slideMasters/slideMaster136.xml"/><Relationship Id="rId136" Type="http://schemas.openxmlformats.org/officeDocument/2006/relationships/slideMaster" Target="slideMasters/slideMaster135.xml"/><Relationship Id="rId135" Type="http://schemas.openxmlformats.org/officeDocument/2006/relationships/slideMaster" Target="slideMasters/slideMaster134.xml"/><Relationship Id="rId134" Type="http://schemas.openxmlformats.org/officeDocument/2006/relationships/slideMaster" Target="slideMasters/slideMaster133.xml"/><Relationship Id="rId133" Type="http://schemas.openxmlformats.org/officeDocument/2006/relationships/slideMaster" Target="slideMasters/slideMaster132.xml"/><Relationship Id="rId132" Type="http://schemas.openxmlformats.org/officeDocument/2006/relationships/slideMaster" Target="slideMasters/slideMaster131.xml"/><Relationship Id="rId131" Type="http://schemas.openxmlformats.org/officeDocument/2006/relationships/slideMaster" Target="slideMasters/slideMaster130.xml"/><Relationship Id="rId130" Type="http://schemas.openxmlformats.org/officeDocument/2006/relationships/slideMaster" Target="slideMasters/slideMaster129.xml"/><Relationship Id="rId13" Type="http://schemas.openxmlformats.org/officeDocument/2006/relationships/slideMaster" Target="slideMasters/slideMaster12.xml"/><Relationship Id="rId129" Type="http://schemas.openxmlformats.org/officeDocument/2006/relationships/slideMaster" Target="slideMasters/slideMaster128.xml"/><Relationship Id="rId128" Type="http://schemas.openxmlformats.org/officeDocument/2006/relationships/slideMaster" Target="slideMasters/slideMaster127.xml"/><Relationship Id="rId127" Type="http://schemas.openxmlformats.org/officeDocument/2006/relationships/slideMaster" Target="slideMasters/slideMaster126.xml"/><Relationship Id="rId126" Type="http://schemas.openxmlformats.org/officeDocument/2006/relationships/slideMaster" Target="slideMasters/slideMaster125.xml"/><Relationship Id="rId125" Type="http://schemas.openxmlformats.org/officeDocument/2006/relationships/slideMaster" Target="slideMasters/slideMaster124.xml"/><Relationship Id="rId124" Type="http://schemas.openxmlformats.org/officeDocument/2006/relationships/slideMaster" Target="slideMasters/slideMaster123.xml"/><Relationship Id="rId123" Type="http://schemas.openxmlformats.org/officeDocument/2006/relationships/slideMaster" Target="slideMasters/slideMaster122.xml"/><Relationship Id="rId122" Type="http://schemas.openxmlformats.org/officeDocument/2006/relationships/slideMaster" Target="slideMasters/slideMaster121.xml"/><Relationship Id="rId121" Type="http://schemas.openxmlformats.org/officeDocument/2006/relationships/slideMaster" Target="slideMasters/slideMaster120.xml"/><Relationship Id="rId120" Type="http://schemas.openxmlformats.org/officeDocument/2006/relationships/slideMaster" Target="slideMasters/slideMaster119.xml"/><Relationship Id="rId12" Type="http://schemas.openxmlformats.org/officeDocument/2006/relationships/slideMaster" Target="slideMasters/slideMaster11.xml"/><Relationship Id="rId119" Type="http://schemas.openxmlformats.org/officeDocument/2006/relationships/slideMaster" Target="slideMasters/slideMaster118.xml"/><Relationship Id="rId118" Type="http://schemas.openxmlformats.org/officeDocument/2006/relationships/slideMaster" Target="slideMasters/slideMaster117.xml"/><Relationship Id="rId117" Type="http://schemas.openxmlformats.org/officeDocument/2006/relationships/slideMaster" Target="slideMasters/slideMaster116.xml"/><Relationship Id="rId116" Type="http://schemas.openxmlformats.org/officeDocument/2006/relationships/slideMaster" Target="slideMasters/slideMaster115.xml"/><Relationship Id="rId115" Type="http://schemas.openxmlformats.org/officeDocument/2006/relationships/slideMaster" Target="slideMasters/slideMaster114.xml"/><Relationship Id="rId114" Type="http://schemas.openxmlformats.org/officeDocument/2006/relationships/slideMaster" Target="slideMasters/slideMaster113.xml"/><Relationship Id="rId113" Type="http://schemas.openxmlformats.org/officeDocument/2006/relationships/slideMaster" Target="slideMasters/slideMaster112.xml"/><Relationship Id="rId112" Type="http://schemas.openxmlformats.org/officeDocument/2006/relationships/slideMaster" Target="slideMasters/slideMaster111.xml"/><Relationship Id="rId111" Type="http://schemas.openxmlformats.org/officeDocument/2006/relationships/slideMaster" Target="slideMasters/slideMaster110.xml"/><Relationship Id="rId110" Type="http://schemas.openxmlformats.org/officeDocument/2006/relationships/slideMaster" Target="slideMasters/slideMaster109.xml"/><Relationship Id="rId11" Type="http://schemas.openxmlformats.org/officeDocument/2006/relationships/slideMaster" Target="slideMasters/slideMaster10.xml"/><Relationship Id="rId109" Type="http://schemas.openxmlformats.org/officeDocument/2006/relationships/slideMaster" Target="slideMasters/slideMaster108.xml"/><Relationship Id="rId108" Type="http://schemas.openxmlformats.org/officeDocument/2006/relationships/slideMaster" Target="slideMasters/slideMaster107.xml"/><Relationship Id="rId107" Type="http://schemas.openxmlformats.org/officeDocument/2006/relationships/slideMaster" Target="slideMasters/slideMaster106.xml"/><Relationship Id="rId106" Type="http://schemas.openxmlformats.org/officeDocument/2006/relationships/slideMaster" Target="slideMasters/slideMaster105.xml"/><Relationship Id="rId105" Type="http://schemas.openxmlformats.org/officeDocument/2006/relationships/slideMaster" Target="slideMasters/slideMaster104.xml"/><Relationship Id="rId104" Type="http://schemas.openxmlformats.org/officeDocument/2006/relationships/slideMaster" Target="slideMasters/slideMaster103.xml"/><Relationship Id="rId103" Type="http://schemas.openxmlformats.org/officeDocument/2006/relationships/slideMaster" Target="slideMasters/slideMaster102.xml"/><Relationship Id="rId102" Type="http://schemas.openxmlformats.org/officeDocument/2006/relationships/slideMaster" Target="slideMasters/slideMaster101.xml"/><Relationship Id="rId101" Type="http://schemas.openxmlformats.org/officeDocument/2006/relationships/slideMaster" Target="slideMasters/slideMaster100.xml"/><Relationship Id="rId100" Type="http://schemas.openxmlformats.org/officeDocument/2006/relationships/slideMaster" Target="slideMasters/slideMaster99.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9B0BEA-76DE-4287-BBA1-DF40C70A483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1A58A6-7A86-4FFA-8579-CF7AA79F06CA}"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D9B99-81A9-43B1-8A0C-A71755FF026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84FBA-1E51-41CA-94CE-3C4A9B97CA20}"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E284FBA-1E51-41CA-94CE-3C4A9B97CA2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923020B4-C4F0-47FB-9EF6-DA1D8CA35CE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
        <p:nvSpPr>
          <p:cNvPr id="4" name="灯片编号占位符 3"/>
          <p:cNvSpPr>
            <a:spLocks noGrp="1"/>
          </p:cNvSpPr>
          <p:nvPr>
            <p:ph type="sldNum" sz="quarter" idx="5"/>
          </p:nvPr>
        </p:nvSpPr>
        <p:spPr/>
        <p:txBody>
          <a:bodyPr/>
          <a:p>
            <a:fld id="{FE284FBA-1E51-41CA-94CE-3C4A9B97CA2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41.xml"/><Relationship Id="rId7" Type="http://schemas.openxmlformats.org/officeDocument/2006/relationships/image" Target="../media/image1.svg"/><Relationship Id="rId6" Type="http://schemas.openxmlformats.org/officeDocument/2006/relationships/image" Target="../media/image1.png"/><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8.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6" name="矩形 5"/>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7" name="矩形 6"/>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4" name="内容占位符 3"/>
          <p:cNvSpPr>
            <a:spLocks noGrp="1"/>
          </p:cNvSpPr>
          <p:nvPr>
            <p:ph sz="quarter" idx="10" hasCustomPrompt="1"/>
            <p:custDataLst>
              <p:tags r:id="rId4"/>
            </p:custDataLst>
          </p:nvPr>
        </p:nvSpPr>
        <p:spPr>
          <a:xfrm>
            <a:off x="975360" y="318770"/>
            <a:ext cx="5685155" cy="441960"/>
          </a:xfrm>
          <a:prstGeom prst="rect">
            <a:avLst/>
          </a:prstGeom>
        </p:spPr>
        <p:txBody>
          <a:bodyPr/>
          <a:lstStyle>
            <a:lvl1pPr marL="0" indent="0">
              <a:buNone/>
              <a:defRPr sz="3600" b="1">
                <a:solidFill>
                  <a:srgbClr val="D1202F"/>
                </a:solidFill>
                <a:latin typeface="Arial" panose="020B0604020202020204" pitchFamily="34" charset="0"/>
                <a:ea typeface="Microsoft YaHei" panose="020B0503020204020204" charset="-122"/>
              </a:defRPr>
            </a:lvl1pPr>
            <a:lvl2pPr marL="457200" indent="0">
              <a:buNone/>
              <a:defRPr b="1">
                <a:solidFill>
                  <a:schemeClr val="accent1"/>
                </a:solidFill>
                <a:latin typeface="+mj-ea"/>
                <a:ea typeface="+mj-ea"/>
              </a:defRPr>
            </a:lvl2pPr>
          </a:lstStyle>
          <a:p>
            <a:pPr lvl="0"/>
            <a:r>
              <a:rPr lang="en-US" altLang="zh-CN" dirty="0"/>
              <a:t>abc</a:t>
            </a:r>
            <a:endParaRPr lang="en-US" altLang="zh-CN" dirty="0"/>
          </a:p>
        </p:txBody>
      </p:sp>
      <p:pic>
        <p:nvPicPr>
          <p:cNvPr id="5"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2" name="直接连接符 1"/>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4.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7" Type="http://schemas.openxmlformats.org/officeDocument/2006/relationships/tags" Target="../tags/tag53.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Layout" Target="../slideLayouts/slideLayout16.xml"/></Relationships>
</file>

<file path=ppt/slideMasters/_rels/slideMaster100.xml.rels><?xml version="1.0" encoding="UTF-8" standalone="yes"?>
<Relationships xmlns="http://schemas.openxmlformats.org/package/2006/relationships"><Relationship Id="rId8" Type="http://schemas.openxmlformats.org/officeDocument/2006/relationships/theme" Target="../theme/theme100.xml"/><Relationship Id="rId7" Type="http://schemas.openxmlformats.org/officeDocument/2006/relationships/tags" Target="../tags/tag52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28.xml"/><Relationship Id="rId3" Type="http://schemas.openxmlformats.org/officeDocument/2006/relationships/tags" Target="../tags/tag527.xml"/><Relationship Id="rId2" Type="http://schemas.openxmlformats.org/officeDocument/2006/relationships/tags" Target="../tags/tag526.xml"/><Relationship Id="rId1" Type="http://schemas.openxmlformats.org/officeDocument/2006/relationships/slideLayout" Target="../slideLayouts/slideLayout106.xml"/></Relationships>
</file>

<file path=ppt/slideMasters/_rels/slideMaster101.xml.rels><?xml version="1.0" encoding="UTF-8" standalone="yes"?>
<Relationships xmlns="http://schemas.openxmlformats.org/package/2006/relationships"><Relationship Id="rId8" Type="http://schemas.openxmlformats.org/officeDocument/2006/relationships/theme" Target="../theme/theme101.xml"/><Relationship Id="rId7" Type="http://schemas.openxmlformats.org/officeDocument/2006/relationships/tags" Target="../tags/tag53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32.xml"/><Relationship Id="rId3" Type="http://schemas.openxmlformats.org/officeDocument/2006/relationships/tags" Target="../tags/tag531.xml"/><Relationship Id="rId2" Type="http://schemas.openxmlformats.org/officeDocument/2006/relationships/tags" Target="../tags/tag530.xml"/><Relationship Id="rId1" Type="http://schemas.openxmlformats.org/officeDocument/2006/relationships/slideLayout" Target="../slideLayouts/slideLayout107.xml"/></Relationships>
</file>

<file path=ppt/slideMasters/_rels/slideMaster102.xml.rels><?xml version="1.0" encoding="UTF-8" standalone="yes"?>
<Relationships xmlns="http://schemas.openxmlformats.org/package/2006/relationships"><Relationship Id="rId8" Type="http://schemas.openxmlformats.org/officeDocument/2006/relationships/theme" Target="../theme/theme102.xml"/><Relationship Id="rId7" Type="http://schemas.openxmlformats.org/officeDocument/2006/relationships/tags" Target="../tags/tag53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36.xml"/><Relationship Id="rId3" Type="http://schemas.openxmlformats.org/officeDocument/2006/relationships/tags" Target="../tags/tag535.xml"/><Relationship Id="rId2" Type="http://schemas.openxmlformats.org/officeDocument/2006/relationships/tags" Target="../tags/tag534.xml"/><Relationship Id="rId1" Type="http://schemas.openxmlformats.org/officeDocument/2006/relationships/slideLayout" Target="../slideLayouts/slideLayout108.xml"/></Relationships>
</file>

<file path=ppt/slideMasters/_rels/slideMaster103.xml.rels><?xml version="1.0" encoding="UTF-8" standalone="yes"?>
<Relationships xmlns="http://schemas.openxmlformats.org/package/2006/relationships"><Relationship Id="rId8" Type="http://schemas.openxmlformats.org/officeDocument/2006/relationships/theme" Target="../theme/theme103.xml"/><Relationship Id="rId7" Type="http://schemas.openxmlformats.org/officeDocument/2006/relationships/tags" Target="../tags/tag54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40.xml"/><Relationship Id="rId3" Type="http://schemas.openxmlformats.org/officeDocument/2006/relationships/tags" Target="../tags/tag539.xml"/><Relationship Id="rId2" Type="http://schemas.openxmlformats.org/officeDocument/2006/relationships/tags" Target="../tags/tag538.xml"/><Relationship Id="rId1" Type="http://schemas.openxmlformats.org/officeDocument/2006/relationships/slideLayout" Target="../slideLayouts/slideLayout109.xml"/></Relationships>
</file>

<file path=ppt/slideMasters/_rels/slideMaster104.xml.rels><?xml version="1.0" encoding="UTF-8" standalone="yes"?>
<Relationships xmlns="http://schemas.openxmlformats.org/package/2006/relationships"><Relationship Id="rId8" Type="http://schemas.openxmlformats.org/officeDocument/2006/relationships/theme" Target="../theme/theme104.xml"/><Relationship Id="rId7" Type="http://schemas.openxmlformats.org/officeDocument/2006/relationships/tags" Target="../tags/tag54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44.xml"/><Relationship Id="rId3" Type="http://schemas.openxmlformats.org/officeDocument/2006/relationships/tags" Target="../tags/tag543.xml"/><Relationship Id="rId2" Type="http://schemas.openxmlformats.org/officeDocument/2006/relationships/tags" Target="../tags/tag542.xml"/><Relationship Id="rId1" Type="http://schemas.openxmlformats.org/officeDocument/2006/relationships/slideLayout" Target="../slideLayouts/slideLayout110.xml"/></Relationships>
</file>

<file path=ppt/slideMasters/_rels/slideMaster105.xml.rels><?xml version="1.0" encoding="UTF-8" standalone="yes"?>
<Relationships xmlns="http://schemas.openxmlformats.org/package/2006/relationships"><Relationship Id="rId8" Type="http://schemas.openxmlformats.org/officeDocument/2006/relationships/theme" Target="../theme/theme105.xml"/><Relationship Id="rId7" Type="http://schemas.openxmlformats.org/officeDocument/2006/relationships/tags" Target="../tags/tag54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48.xml"/><Relationship Id="rId3" Type="http://schemas.openxmlformats.org/officeDocument/2006/relationships/tags" Target="../tags/tag547.xml"/><Relationship Id="rId2" Type="http://schemas.openxmlformats.org/officeDocument/2006/relationships/tags" Target="../tags/tag546.xml"/><Relationship Id="rId1" Type="http://schemas.openxmlformats.org/officeDocument/2006/relationships/slideLayout" Target="../slideLayouts/slideLayout111.xml"/></Relationships>
</file>

<file path=ppt/slideMasters/_rels/slideMaster106.xml.rels><?xml version="1.0" encoding="UTF-8" standalone="yes"?>
<Relationships xmlns="http://schemas.openxmlformats.org/package/2006/relationships"><Relationship Id="rId8" Type="http://schemas.openxmlformats.org/officeDocument/2006/relationships/theme" Target="../theme/theme106.xml"/><Relationship Id="rId7" Type="http://schemas.openxmlformats.org/officeDocument/2006/relationships/tags" Target="../tags/tag55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52.xml"/><Relationship Id="rId3" Type="http://schemas.openxmlformats.org/officeDocument/2006/relationships/tags" Target="../tags/tag551.xml"/><Relationship Id="rId2" Type="http://schemas.openxmlformats.org/officeDocument/2006/relationships/tags" Target="../tags/tag550.xml"/><Relationship Id="rId1" Type="http://schemas.openxmlformats.org/officeDocument/2006/relationships/slideLayout" Target="../slideLayouts/slideLayout112.xml"/></Relationships>
</file>

<file path=ppt/slideMasters/_rels/slideMaster107.xml.rels><?xml version="1.0" encoding="UTF-8" standalone="yes"?>
<Relationships xmlns="http://schemas.openxmlformats.org/package/2006/relationships"><Relationship Id="rId8" Type="http://schemas.openxmlformats.org/officeDocument/2006/relationships/theme" Target="../theme/theme107.xml"/><Relationship Id="rId7" Type="http://schemas.openxmlformats.org/officeDocument/2006/relationships/tags" Target="../tags/tag55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56.xml"/><Relationship Id="rId3" Type="http://schemas.openxmlformats.org/officeDocument/2006/relationships/tags" Target="../tags/tag555.xml"/><Relationship Id="rId2" Type="http://schemas.openxmlformats.org/officeDocument/2006/relationships/tags" Target="../tags/tag554.xml"/><Relationship Id="rId1" Type="http://schemas.openxmlformats.org/officeDocument/2006/relationships/slideLayout" Target="../slideLayouts/slideLayout113.xml"/></Relationships>
</file>

<file path=ppt/slideMasters/_rels/slideMaster108.xml.rels><?xml version="1.0" encoding="UTF-8" standalone="yes"?>
<Relationships xmlns="http://schemas.openxmlformats.org/package/2006/relationships"><Relationship Id="rId8" Type="http://schemas.openxmlformats.org/officeDocument/2006/relationships/theme" Target="../theme/theme108.xml"/><Relationship Id="rId7" Type="http://schemas.openxmlformats.org/officeDocument/2006/relationships/tags" Target="../tags/tag56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60.xml"/><Relationship Id="rId3" Type="http://schemas.openxmlformats.org/officeDocument/2006/relationships/tags" Target="../tags/tag559.xml"/><Relationship Id="rId2" Type="http://schemas.openxmlformats.org/officeDocument/2006/relationships/tags" Target="../tags/tag558.xml"/><Relationship Id="rId1" Type="http://schemas.openxmlformats.org/officeDocument/2006/relationships/slideLayout" Target="../slideLayouts/slideLayout114.xml"/></Relationships>
</file>

<file path=ppt/slideMasters/_rels/slideMaster109.xml.rels><?xml version="1.0" encoding="UTF-8" standalone="yes"?>
<Relationships xmlns="http://schemas.openxmlformats.org/package/2006/relationships"><Relationship Id="rId8" Type="http://schemas.openxmlformats.org/officeDocument/2006/relationships/theme" Target="../theme/theme109.xml"/><Relationship Id="rId7" Type="http://schemas.openxmlformats.org/officeDocument/2006/relationships/tags" Target="../tags/tag56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64.xml"/><Relationship Id="rId3" Type="http://schemas.openxmlformats.org/officeDocument/2006/relationships/tags" Target="../tags/tag563.xml"/><Relationship Id="rId2" Type="http://schemas.openxmlformats.org/officeDocument/2006/relationships/tags" Target="../tags/tag562.xml"/><Relationship Id="rId1"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7" Type="http://schemas.openxmlformats.org/officeDocument/2006/relationships/tags" Target="../tags/tag57.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Layout" Target="../slideLayouts/slideLayout17.xml"/></Relationships>
</file>

<file path=ppt/slideMasters/_rels/slideMaster110.xml.rels><?xml version="1.0" encoding="UTF-8" standalone="yes"?>
<Relationships xmlns="http://schemas.openxmlformats.org/package/2006/relationships"><Relationship Id="rId8" Type="http://schemas.openxmlformats.org/officeDocument/2006/relationships/theme" Target="../theme/theme110.xml"/><Relationship Id="rId7" Type="http://schemas.openxmlformats.org/officeDocument/2006/relationships/tags" Target="../tags/tag56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68.xml"/><Relationship Id="rId3" Type="http://schemas.openxmlformats.org/officeDocument/2006/relationships/tags" Target="../tags/tag567.xml"/><Relationship Id="rId2" Type="http://schemas.openxmlformats.org/officeDocument/2006/relationships/tags" Target="../tags/tag566.xml"/><Relationship Id="rId1" Type="http://schemas.openxmlformats.org/officeDocument/2006/relationships/slideLayout" Target="../slideLayouts/slideLayout116.xml"/></Relationships>
</file>

<file path=ppt/slideMasters/_rels/slideMaster111.xml.rels><?xml version="1.0" encoding="UTF-8" standalone="yes"?>
<Relationships xmlns="http://schemas.openxmlformats.org/package/2006/relationships"><Relationship Id="rId8" Type="http://schemas.openxmlformats.org/officeDocument/2006/relationships/theme" Target="../theme/theme111.xml"/><Relationship Id="rId7" Type="http://schemas.openxmlformats.org/officeDocument/2006/relationships/tags" Target="../tags/tag57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72.xml"/><Relationship Id="rId3" Type="http://schemas.openxmlformats.org/officeDocument/2006/relationships/tags" Target="../tags/tag571.xml"/><Relationship Id="rId2" Type="http://schemas.openxmlformats.org/officeDocument/2006/relationships/tags" Target="../tags/tag570.xml"/><Relationship Id="rId1" Type="http://schemas.openxmlformats.org/officeDocument/2006/relationships/slideLayout" Target="../slideLayouts/slideLayout117.xml"/></Relationships>
</file>

<file path=ppt/slideMasters/_rels/slideMaster112.xml.rels><?xml version="1.0" encoding="UTF-8" standalone="yes"?>
<Relationships xmlns="http://schemas.openxmlformats.org/package/2006/relationships"><Relationship Id="rId9" Type="http://schemas.openxmlformats.org/officeDocument/2006/relationships/tags" Target="../tags/tag579.xml"/><Relationship Id="rId8" Type="http://schemas.openxmlformats.org/officeDocument/2006/relationships/tags" Target="../tags/tag578.xml"/><Relationship Id="rId7" Type="http://schemas.openxmlformats.org/officeDocument/2006/relationships/tags" Target="../tags/tag57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76.xml"/><Relationship Id="rId3" Type="http://schemas.openxmlformats.org/officeDocument/2006/relationships/tags" Target="../tags/tag575.xml"/><Relationship Id="rId2" Type="http://schemas.openxmlformats.org/officeDocument/2006/relationships/tags" Target="../tags/tag574.xml"/><Relationship Id="rId10" Type="http://schemas.openxmlformats.org/officeDocument/2006/relationships/theme" Target="../theme/theme112.xml"/><Relationship Id="rId1" Type="http://schemas.openxmlformats.org/officeDocument/2006/relationships/slideLayout" Target="../slideLayouts/slideLayout118.xml"/></Relationships>
</file>

<file path=ppt/slideMasters/_rels/slideMaster113.xml.rels><?xml version="1.0" encoding="UTF-8" standalone="yes"?>
<Relationships xmlns="http://schemas.openxmlformats.org/package/2006/relationships"><Relationship Id="rId9" Type="http://schemas.openxmlformats.org/officeDocument/2006/relationships/tags" Target="../tags/tag585.xml"/><Relationship Id="rId8" Type="http://schemas.openxmlformats.org/officeDocument/2006/relationships/tags" Target="../tags/tag584.xml"/><Relationship Id="rId7" Type="http://schemas.openxmlformats.org/officeDocument/2006/relationships/tags" Target="../tags/tag58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82.xml"/><Relationship Id="rId3" Type="http://schemas.openxmlformats.org/officeDocument/2006/relationships/tags" Target="../tags/tag581.xml"/><Relationship Id="rId2" Type="http://schemas.openxmlformats.org/officeDocument/2006/relationships/tags" Target="../tags/tag580.xml"/><Relationship Id="rId10" Type="http://schemas.openxmlformats.org/officeDocument/2006/relationships/theme" Target="../theme/theme113.xml"/><Relationship Id="rId1" Type="http://schemas.openxmlformats.org/officeDocument/2006/relationships/slideLayout" Target="../slideLayouts/slideLayout119.xml"/></Relationships>
</file>

<file path=ppt/slideMasters/_rels/slideMaster114.xml.rels><?xml version="1.0" encoding="UTF-8" standalone="yes"?>
<Relationships xmlns="http://schemas.openxmlformats.org/package/2006/relationships"><Relationship Id="rId9" Type="http://schemas.openxmlformats.org/officeDocument/2006/relationships/tags" Target="../tags/tag591.xml"/><Relationship Id="rId8" Type="http://schemas.openxmlformats.org/officeDocument/2006/relationships/tags" Target="../tags/tag590.xml"/><Relationship Id="rId7" Type="http://schemas.openxmlformats.org/officeDocument/2006/relationships/tags" Target="../tags/tag58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588.xml"/><Relationship Id="rId3" Type="http://schemas.openxmlformats.org/officeDocument/2006/relationships/tags" Target="../tags/tag587.xml"/><Relationship Id="rId2" Type="http://schemas.openxmlformats.org/officeDocument/2006/relationships/tags" Target="../tags/tag586.xml"/><Relationship Id="rId10" Type="http://schemas.openxmlformats.org/officeDocument/2006/relationships/theme" Target="../theme/theme114.xml"/><Relationship Id="rId1" Type="http://schemas.openxmlformats.org/officeDocument/2006/relationships/slideLayout" Target="../slideLayouts/slideLayout120.xml"/></Relationships>
</file>

<file path=ppt/slideMasters/_rels/slideMaster115.xml.rels><?xml version="1.0" encoding="UTF-8" standalone="yes"?>
<Relationships xmlns="http://schemas.openxmlformats.org/package/2006/relationships"><Relationship Id="rId9" Type="http://schemas.openxmlformats.org/officeDocument/2006/relationships/tags" Target="../tags/tag596.xml"/><Relationship Id="rId8" Type="http://schemas.openxmlformats.org/officeDocument/2006/relationships/tags" Target="../tags/tag595.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594.xml"/><Relationship Id="rId4" Type="http://schemas.openxmlformats.org/officeDocument/2006/relationships/tags" Target="../tags/tag593.xml"/><Relationship Id="rId3" Type="http://schemas.openxmlformats.org/officeDocument/2006/relationships/tags" Target="../tags/tag592.xml"/><Relationship Id="rId2" Type="http://schemas.openxmlformats.org/officeDocument/2006/relationships/slideLayout" Target="../slideLayouts/slideLayout122.xml"/><Relationship Id="rId11" Type="http://schemas.openxmlformats.org/officeDocument/2006/relationships/theme" Target="../theme/theme115.xml"/><Relationship Id="rId10" Type="http://schemas.openxmlformats.org/officeDocument/2006/relationships/tags" Target="../tags/tag597.xml"/><Relationship Id="rId1" Type="http://schemas.openxmlformats.org/officeDocument/2006/relationships/slideLayout" Target="../slideLayouts/slideLayout121.xml"/></Relationships>
</file>

<file path=ppt/slideMasters/_rels/slideMaster116.xml.rels><?xml version="1.0" encoding="UTF-8" standalone="yes"?>
<Relationships xmlns="http://schemas.openxmlformats.org/package/2006/relationships"><Relationship Id="rId9" Type="http://schemas.openxmlformats.org/officeDocument/2006/relationships/tags" Target="../tags/tag603.xml"/><Relationship Id="rId8" Type="http://schemas.openxmlformats.org/officeDocument/2006/relationships/tags" Target="../tags/tag602.xml"/><Relationship Id="rId7" Type="http://schemas.openxmlformats.org/officeDocument/2006/relationships/tags" Target="../tags/tag601.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00.xml"/><Relationship Id="rId3" Type="http://schemas.openxmlformats.org/officeDocument/2006/relationships/tags" Target="../tags/tag599.xml"/><Relationship Id="rId2" Type="http://schemas.openxmlformats.org/officeDocument/2006/relationships/tags" Target="../tags/tag598.xml"/><Relationship Id="rId10" Type="http://schemas.openxmlformats.org/officeDocument/2006/relationships/theme" Target="../theme/theme116.xml"/><Relationship Id="rId1" Type="http://schemas.openxmlformats.org/officeDocument/2006/relationships/slideLayout" Target="../slideLayouts/slideLayout123.xml"/></Relationships>
</file>

<file path=ppt/slideMasters/_rels/slideMaster117.xml.rels><?xml version="1.0" encoding="UTF-8" standalone="yes"?>
<Relationships xmlns="http://schemas.openxmlformats.org/package/2006/relationships"><Relationship Id="rId8" Type="http://schemas.openxmlformats.org/officeDocument/2006/relationships/theme" Target="../theme/theme117.xml"/><Relationship Id="rId7" Type="http://schemas.openxmlformats.org/officeDocument/2006/relationships/tags" Target="../tags/tag60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06.xml"/><Relationship Id="rId3" Type="http://schemas.openxmlformats.org/officeDocument/2006/relationships/tags" Target="../tags/tag605.xml"/><Relationship Id="rId2" Type="http://schemas.openxmlformats.org/officeDocument/2006/relationships/tags" Target="../tags/tag604.xml"/><Relationship Id="rId1" Type="http://schemas.openxmlformats.org/officeDocument/2006/relationships/slideLayout" Target="../slideLayouts/slideLayout124.xml"/></Relationships>
</file>

<file path=ppt/slideMasters/_rels/slideMaster118.xml.rels><?xml version="1.0" encoding="UTF-8" standalone="yes"?>
<Relationships xmlns="http://schemas.openxmlformats.org/package/2006/relationships"><Relationship Id="rId8" Type="http://schemas.openxmlformats.org/officeDocument/2006/relationships/theme" Target="../theme/theme118.xml"/><Relationship Id="rId7" Type="http://schemas.openxmlformats.org/officeDocument/2006/relationships/tags" Target="../tags/tag61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10.xml"/><Relationship Id="rId3" Type="http://schemas.openxmlformats.org/officeDocument/2006/relationships/tags" Target="../tags/tag609.xml"/><Relationship Id="rId2" Type="http://schemas.openxmlformats.org/officeDocument/2006/relationships/tags" Target="../tags/tag608.xml"/><Relationship Id="rId1" Type="http://schemas.openxmlformats.org/officeDocument/2006/relationships/slideLayout" Target="../slideLayouts/slideLayout125.xml"/></Relationships>
</file>

<file path=ppt/slideMasters/_rels/slideMaster119.xml.rels><?xml version="1.0" encoding="UTF-8" standalone="yes"?>
<Relationships xmlns="http://schemas.openxmlformats.org/package/2006/relationships"><Relationship Id="rId8" Type="http://schemas.openxmlformats.org/officeDocument/2006/relationships/theme" Target="../theme/theme119.xml"/><Relationship Id="rId7" Type="http://schemas.openxmlformats.org/officeDocument/2006/relationships/tags" Target="../tags/tag61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14.xml"/><Relationship Id="rId3" Type="http://schemas.openxmlformats.org/officeDocument/2006/relationships/tags" Target="../tags/tag613.xml"/><Relationship Id="rId2" Type="http://schemas.openxmlformats.org/officeDocument/2006/relationships/tags" Target="../tags/tag612.xml"/><Relationship Id="rId1"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7" Type="http://schemas.openxmlformats.org/officeDocument/2006/relationships/tags" Target="../tags/tag6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Layout" Target="../slideLayouts/slideLayout18.xml"/></Relationships>
</file>

<file path=ppt/slideMasters/_rels/slideMaster120.xml.rels><?xml version="1.0" encoding="UTF-8" standalone="yes"?>
<Relationships xmlns="http://schemas.openxmlformats.org/package/2006/relationships"><Relationship Id="rId8" Type="http://schemas.openxmlformats.org/officeDocument/2006/relationships/theme" Target="../theme/theme120.xml"/><Relationship Id="rId7" Type="http://schemas.openxmlformats.org/officeDocument/2006/relationships/tags" Target="../tags/tag61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18.xml"/><Relationship Id="rId3" Type="http://schemas.openxmlformats.org/officeDocument/2006/relationships/tags" Target="../tags/tag617.xml"/><Relationship Id="rId2" Type="http://schemas.openxmlformats.org/officeDocument/2006/relationships/tags" Target="../tags/tag616.xml"/><Relationship Id="rId1" Type="http://schemas.openxmlformats.org/officeDocument/2006/relationships/slideLayout" Target="../slideLayouts/slideLayout127.xml"/></Relationships>
</file>

<file path=ppt/slideMasters/_rels/slideMaster121.xml.rels><?xml version="1.0" encoding="UTF-8" standalone="yes"?>
<Relationships xmlns="http://schemas.openxmlformats.org/package/2006/relationships"><Relationship Id="rId8" Type="http://schemas.openxmlformats.org/officeDocument/2006/relationships/theme" Target="../theme/theme121.xml"/><Relationship Id="rId7" Type="http://schemas.openxmlformats.org/officeDocument/2006/relationships/tags" Target="../tags/tag623.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22.xml"/><Relationship Id="rId3" Type="http://schemas.openxmlformats.org/officeDocument/2006/relationships/tags" Target="../tags/tag621.xml"/><Relationship Id="rId2" Type="http://schemas.openxmlformats.org/officeDocument/2006/relationships/tags" Target="../tags/tag620.xml"/><Relationship Id="rId1" Type="http://schemas.openxmlformats.org/officeDocument/2006/relationships/slideLayout" Target="../slideLayouts/slideLayout128.xml"/></Relationships>
</file>

<file path=ppt/slideMasters/_rels/slideMaster122.xml.rels><?xml version="1.0" encoding="UTF-8" standalone="yes"?>
<Relationships xmlns="http://schemas.openxmlformats.org/package/2006/relationships"><Relationship Id="rId8" Type="http://schemas.openxmlformats.org/officeDocument/2006/relationships/theme" Target="../theme/theme122.xml"/><Relationship Id="rId7" Type="http://schemas.openxmlformats.org/officeDocument/2006/relationships/tags" Target="../tags/tag627.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26.xml"/><Relationship Id="rId3" Type="http://schemas.openxmlformats.org/officeDocument/2006/relationships/tags" Target="../tags/tag625.xml"/><Relationship Id="rId2" Type="http://schemas.openxmlformats.org/officeDocument/2006/relationships/tags" Target="../tags/tag624.xml"/><Relationship Id="rId1" Type="http://schemas.openxmlformats.org/officeDocument/2006/relationships/slideLayout" Target="../slideLayouts/slideLayout129.xml"/></Relationships>
</file>

<file path=ppt/slideMasters/_rels/slideMaster123.xml.rels><?xml version="1.0" encoding="UTF-8" standalone="yes"?>
<Relationships xmlns="http://schemas.openxmlformats.org/package/2006/relationships"><Relationship Id="rId8" Type="http://schemas.openxmlformats.org/officeDocument/2006/relationships/theme" Target="../theme/theme123.xml"/><Relationship Id="rId7" Type="http://schemas.openxmlformats.org/officeDocument/2006/relationships/tags" Target="../tags/tag631.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30.xml"/><Relationship Id="rId3" Type="http://schemas.openxmlformats.org/officeDocument/2006/relationships/tags" Target="../tags/tag629.xml"/><Relationship Id="rId2" Type="http://schemas.openxmlformats.org/officeDocument/2006/relationships/tags" Target="../tags/tag628.xml"/><Relationship Id="rId1" Type="http://schemas.openxmlformats.org/officeDocument/2006/relationships/slideLayout" Target="../slideLayouts/slideLayout130.xml"/></Relationships>
</file>

<file path=ppt/slideMasters/_rels/slideMaster124.xml.rels><?xml version="1.0" encoding="UTF-8" standalone="yes"?>
<Relationships xmlns="http://schemas.openxmlformats.org/package/2006/relationships"><Relationship Id="rId8" Type="http://schemas.openxmlformats.org/officeDocument/2006/relationships/theme" Target="../theme/theme124.xml"/><Relationship Id="rId7" Type="http://schemas.openxmlformats.org/officeDocument/2006/relationships/tags" Target="../tags/tag635.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34.xml"/><Relationship Id="rId3" Type="http://schemas.openxmlformats.org/officeDocument/2006/relationships/tags" Target="../tags/tag633.xml"/><Relationship Id="rId2" Type="http://schemas.openxmlformats.org/officeDocument/2006/relationships/tags" Target="../tags/tag632.xml"/><Relationship Id="rId1" Type="http://schemas.openxmlformats.org/officeDocument/2006/relationships/slideLayout" Target="../slideLayouts/slideLayout131.xml"/></Relationships>
</file>

<file path=ppt/slideMasters/_rels/slideMaster125.xml.rels><?xml version="1.0" encoding="UTF-8" standalone="yes"?>
<Relationships xmlns="http://schemas.openxmlformats.org/package/2006/relationships"><Relationship Id="rId8" Type="http://schemas.openxmlformats.org/officeDocument/2006/relationships/theme" Target="../theme/theme125.xml"/><Relationship Id="rId7" Type="http://schemas.openxmlformats.org/officeDocument/2006/relationships/tags" Target="../tags/tag639.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38.xml"/><Relationship Id="rId3" Type="http://schemas.openxmlformats.org/officeDocument/2006/relationships/tags" Target="../tags/tag637.xml"/><Relationship Id="rId2" Type="http://schemas.openxmlformats.org/officeDocument/2006/relationships/tags" Target="../tags/tag636.xml"/><Relationship Id="rId1" Type="http://schemas.openxmlformats.org/officeDocument/2006/relationships/slideLayout" Target="../slideLayouts/slideLayout132.xml"/></Relationships>
</file>

<file path=ppt/slideMasters/_rels/slideMaster126.xml.rels><?xml version="1.0" encoding="UTF-8" standalone="yes"?>
<Relationships xmlns="http://schemas.openxmlformats.org/package/2006/relationships"><Relationship Id="rId8" Type="http://schemas.openxmlformats.org/officeDocument/2006/relationships/theme" Target="../theme/theme126.xml"/><Relationship Id="rId7" Type="http://schemas.openxmlformats.org/officeDocument/2006/relationships/tags" Target="../tags/tag643.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42.xml"/><Relationship Id="rId3" Type="http://schemas.openxmlformats.org/officeDocument/2006/relationships/tags" Target="../tags/tag641.xml"/><Relationship Id="rId2" Type="http://schemas.openxmlformats.org/officeDocument/2006/relationships/tags" Target="../tags/tag640.xml"/><Relationship Id="rId1" Type="http://schemas.openxmlformats.org/officeDocument/2006/relationships/slideLayout" Target="../slideLayouts/slideLayout133.xml"/></Relationships>
</file>

<file path=ppt/slideMasters/_rels/slideMaster127.xml.rels><?xml version="1.0" encoding="UTF-8" standalone="yes"?>
<Relationships xmlns="http://schemas.openxmlformats.org/package/2006/relationships"><Relationship Id="rId8" Type="http://schemas.openxmlformats.org/officeDocument/2006/relationships/theme" Target="../theme/theme127.xml"/><Relationship Id="rId7" Type="http://schemas.openxmlformats.org/officeDocument/2006/relationships/tags" Target="../tags/tag647.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46.xml"/><Relationship Id="rId3" Type="http://schemas.openxmlformats.org/officeDocument/2006/relationships/tags" Target="../tags/tag645.xml"/><Relationship Id="rId2" Type="http://schemas.openxmlformats.org/officeDocument/2006/relationships/tags" Target="../tags/tag644.xml"/><Relationship Id="rId1" Type="http://schemas.openxmlformats.org/officeDocument/2006/relationships/slideLayout" Target="../slideLayouts/slideLayout134.xml"/></Relationships>
</file>

<file path=ppt/slideMasters/_rels/slideMaster128.xml.rels><?xml version="1.0" encoding="UTF-8" standalone="yes"?>
<Relationships xmlns="http://schemas.openxmlformats.org/package/2006/relationships"><Relationship Id="rId8" Type="http://schemas.openxmlformats.org/officeDocument/2006/relationships/theme" Target="../theme/theme128.xml"/><Relationship Id="rId7" Type="http://schemas.openxmlformats.org/officeDocument/2006/relationships/tags" Target="../tags/tag651.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50.xml"/><Relationship Id="rId3" Type="http://schemas.openxmlformats.org/officeDocument/2006/relationships/tags" Target="../tags/tag649.xml"/><Relationship Id="rId2" Type="http://schemas.openxmlformats.org/officeDocument/2006/relationships/tags" Target="../tags/tag648.xml"/><Relationship Id="rId1" Type="http://schemas.openxmlformats.org/officeDocument/2006/relationships/slideLayout" Target="../slideLayouts/slideLayout135.xml"/></Relationships>
</file>

<file path=ppt/slideMasters/_rels/slideMaster129.xml.rels><?xml version="1.0" encoding="UTF-8" standalone="yes"?>
<Relationships xmlns="http://schemas.openxmlformats.org/package/2006/relationships"><Relationship Id="rId8" Type="http://schemas.openxmlformats.org/officeDocument/2006/relationships/theme" Target="../theme/theme129.xml"/><Relationship Id="rId7" Type="http://schemas.openxmlformats.org/officeDocument/2006/relationships/tags" Target="../tags/tag655.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654.xml"/><Relationship Id="rId3" Type="http://schemas.openxmlformats.org/officeDocument/2006/relationships/tags" Target="../tags/tag653.xml"/><Relationship Id="rId2" Type="http://schemas.openxmlformats.org/officeDocument/2006/relationships/tags" Target="../tags/tag652.xml"/><Relationship Id="rId1"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7" Type="http://schemas.openxmlformats.org/officeDocument/2006/relationships/tags" Target="../tags/tag6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Layout" Target="../slideLayouts/slideLayout19.xml"/></Relationships>
</file>

<file path=ppt/slideMasters/_rels/slideMaster130.xml.rels><?xml version="1.0" encoding="UTF-8" standalone="yes"?>
<Relationships xmlns="http://schemas.openxmlformats.org/package/2006/relationships"><Relationship Id="rId9" Type="http://schemas.openxmlformats.org/officeDocument/2006/relationships/tags" Target="../tags/tag661.xml"/><Relationship Id="rId8" Type="http://schemas.openxmlformats.org/officeDocument/2006/relationships/tags" Target="../tags/tag660.xml"/><Relationship Id="rId7" Type="http://schemas.openxmlformats.org/officeDocument/2006/relationships/tags" Target="../tags/tag65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58.xml"/><Relationship Id="rId3" Type="http://schemas.openxmlformats.org/officeDocument/2006/relationships/tags" Target="../tags/tag657.xml"/><Relationship Id="rId2" Type="http://schemas.openxmlformats.org/officeDocument/2006/relationships/tags" Target="../tags/tag656.xml"/><Relationship Id="rId10" Type="http://schemas.openxmlformats.org/officeDocument/2006/relationships/theme" Target="../theme/theme130.xml"/><Relationship Id="rId1" Type="http://schemas.openxmlformats.org/officeDocument/2006/relationships/slideLayout" Target="../slideLayouts/slideLayout137.xml"/></Relationships>
</file>

<file path=ppt/slideMasters/_rels/slideMaster131.xml.rels><?xml version="1.0" encoding="UTF-8" standalone="yes"?>
<Relationships xmlns="http://schemas.openxmlformats.org/package/2006/relationships"><Relationship Id="rId9" Type="http://schemas.openxmlformats.org/officeDocument/2006/relationships/tags" Target="../tags/tag667.xml"/><Relationship Id="rId8" Type="http://schemas.openxmlformats.org/officeDocument/2006/relationships/tags" Target="../tags/tag666.xml"/><Relationship Id="rId7" Type="http://schemas.openxmlformats.org/officeDocument/2006/relationships/tags" Target="../tags/tag665.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64.xml"/><Relationship Id="rId3" Type="http://schemas.openxmlformats.org/officeDocument/2006/relationships/tags" Target="../tags/tag663.xml"/><Relationship Id="rId2" Type="http://schemas.openxmlformats.org/officeDocument/2006/relationships/tags" Target="../tags/tag662.xml"/><Relationship Id="rId10" Type="http://schemas.openxmlformats.org/officeDocument/2006/relationships/theme" Target="../theme/theme131.xml"/><Relationship Id="rId1" Type="http://schemas.openxmlformats.org/officeDocument/2006/relationships/slideLayout" Target="../slideLayouts/slideLayout138.xml"/></Relationships>
</file>

<file path=ppt/slideMasters/_rels/slideMaster132.xml.rels><?xml version="1.0" encoding="UTF-8" standalone="yes"?>
<Relationships xmlns="http://schemas.openxmlformats.org/package/2006/relationships"><Relationship Id="rId9" Type="http://schemas.openxmlformats.org/officeDocument/2006/relationships/tags" Target="../tags/tag673.xml"/><Relationship Id="rId8" Type="http://schemas.openxmlformats.org/officeDocument/2006/relationships/tags" Target="../tags/tag672.xml"/><Relationship Id="rId7" Type="http://schemas.openxmlformats.org/officeDocument/2006/relationships/tags" Target="../tags/tag671.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70.xml"/><Relationship Id="rId3" Type="http://schemas.openxmlformats.org/officeDocument/2006/relationships/tags" Target="../tags/tag669.xml"/><Relationship Id="rId2" Type="http://schemas.openxmlformats.org/officeDocument/2006/relationships/tags" Target="../tags/tag668.xml"/><Relationship Id="rId10" Type="http://schemas.openxmlformats.org/officeDocument/2006/relationships/theme" Target="../theme/theme132.xml"/><Relationship Id="rId1" Type="http://schemas.openxmlformats.org/officeDocument/2006/relationships/slideLayout" Target="../slideLayouts/slideLayout139.xml"/></Relationships>
</file>

<file path=ppt/slideMasters/_rels/slideMaster133.xml.rels><?xml version="1.0" encoding="UTF-8" standalone="yes"?>
<Relationships xmlns="http://schemas.openxmlformats.org/package/2006/relationships"><Relationship Id="rId9" Type="http://schemas.openxmlformats.org/officeDocument/2006/relationships/tags" Target="../tags/tag679.xml"/><Relationship Id="rId8" Type="http://schemas.openxmlformats.org/officeDocument/2006/relationships/tags" Target="../tags/tag678.xml"/><Relationship Id="rId7" Type="http://schemas.openxmlformats.org/officeDocument/2006/relationships/tags" Target="../tags/tag67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76.xml"/><Relationship Id="rId3" Type="http://schemas.openxmlformats.org/officeDocument/2006/relationships/tags" Target="../tags/tag675.xml"/><Relationship Id="rId2" Type="http://schemas.openxmlformats.org/officeDocument/2006/relationships/tags" Target="../tags/tag674.xml"/><Relationship Id="rId10" Type="http://schemas.openxmlformats.org/officeDocument/2006/relationships/theme" Target="../theme/theme133.xml"/><Relationship Id="rId1" Type="http://schemas.openxmlformats.org/officeDocument/2006/relationships/slideLayout" Target="../slideLayouts/slideLayout140.xml"/></Relationships>
</file>

<file path=ppt/slideMasters/_rels/slideMaster134.xml.rels><?xml version="1.0" encoding="UTF-8" standalone="yes"?>
<Relationships xmlns="http://schemas.openxmlformats.org/package/2006/relationships"><Relationship Id="rId9" Type="http://schemas.openxmlformats.org/officeDocument/2006/relationships/tags" Target="../tags/tag685.xml"/><Relationship Id="rId8" Type="http://schemas.openxmlformats.org/officeDocument/2006/relationships/tags" Target="../tags/tag684.xml"/><Relationship Id="rId7" Type="http://schemas.openxmlformats.org/officeDocument/2006/relationships/tags" Target="../tags/tag68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82.xml"/><Relationship Id="rId3" Type="http://schemas.openxmlformats.org/officeDocument/2006/relationships/tags" Target="../tags/tag681.xml"/><Relationship Id="rId2" Type="http://schemas.openxmlformats.org/officeDocument/2006/relationships/tags" Target="../tags/tag680.xml"/><Relationship Id="rId10" Type="http://schemas.openxmlformats.org/officeDocument/2006/relationships/theme" Target="../theme/theme134.xml"/><Relationship Id="rId1" Type="http://schemas.openxmlformats.org/officeDocument/2006/relationships/slideLayout" Target="../slideLayouts/slideLayout141.xml"/></Relationships>
</file>

<file path=ppt/slideMasters/_rels/slideMaster135.xml.rels><?xml version="1.0" encoding="UTF-8" standalone="yes"?>
<Relationships xmlns="http://schemas.openxmlformats.org/package/2006/relationships"><Relationship Id="rId9" Type="http://schemas.openxmlformats.org/officeDocument/2006/relationships/tags" Target="../tags/tag691.xml"/><Relationship Id="rId8" Type="http://schemas.openxmlformats.org/officeDocument/2006/relationships/tags" Target="../tags/tag690.xml"/><Relationship Id="rId7" Type="http://schemas.openxmlformats.org/officeDocument/2006/relationships/tags" Target="../tags/tag68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88.xml"/><Relationship Id="rId3" Type="http://schemas.openxmlformats.org/officeDocument/2006/relationships/tags" Target="../tags/tag687.xml"/><Relationship Id="rId2" Type="http://schemas.openxmlformats.org/officeDocument/2006/relationships/tags" Target="../tags/tag686.xml"/><Relationship Id="rId10" Type="http://schemas.openxmlformats.org/officeDocument/2006/relationships/theme" Target="../theme/theme135.xml"/><Relationship Id="rId1" Type="http://schemas.openxmlformats.org/officeDocument/2006/relationships/slideLayout" Target="../slideLayouts/slideLayout142.xml"/></Relationships>
</file>

<file path=ppt/slideMasters/_rels/slideMaster136.xml.rels><?xml version="1.0" encoding="UTF-8" standalone="yes"?>
<Relationships xmlns="http://schemas.openxmlformats.org/package/2006/relationships"><Relationship Id="rId9" Type="http://schemas.openxmlformats.org/officeDocument/2006/relationships/tags" Target="../tags/tag697.xml"/><Relationship Id="rId8" Type="http://schemas.openxmlformats.org/officeDocument/2006/relationships/tags" Target="../tags/tag696.xml"/><Relationship Id="rId7" Type="http://schemas.openxmlformats.org/officeDocument/2006/relationships/tags" Target="../tags/tag695.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694.xml"/><Relationship Id="rId3" Type="http://schemas.openxmlformats.org/officeDocument/2006/relationships/tags" Target="../tags/tag693.xml"/><Relationship Id="rId2" Type="http://schemas.openxmlformats.org/officeDocument/2006/relationships/tags" Target="../tags/tag692.xml"/><Relationship Id="rId10" Type="http://schemas.openxmlformats.org/officeDocument/2006/relationships/theme" Target="../theme/theme136.xml"/><Relationship Id="rId1" Type="http://schemas.openxmlformats.org/officeDocument/2006/relationships/slideLayout" Target="../slideLayouts/slideLayout143.xml"/></Relationships>
</file>

<file path=ppt/slideMasters/_rels/slideMaster137.xml.rels><?xml version="1.0" encoding="UTF-8" standalone="yes"?>
<Relationships xmlns="http://schemas.openxmlformats.org/package/2006/relationships"><Relationship Id="rId9" Type="http://schemas.openxmlformats.org/officeDocument/2006/relationships/tags" Target="../tags/tag703.xml"/><Relationship Id="rId8" Type="http://schemas.openxmlformats.org/officeDocument/2006/relationships/tags" Target="../tags/tag702.xml"/><Relationship Id="rId7" Type="http://schemas.openxmlformats.org/officeDocument/2006/relationships/tags" Target="../tags/tag701.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00.xml"/><Relationship Id="rId3" Type="http://schemas.openxmlformats.org/officeDocument/2006/relationships/tags" Target="../tags/tag699.xml"/><Relationship Id="rId2" Type="http://schemas.openxmlformats.org/officeDocument/2006/relationships/tags" Target="../tags/tag698.xml"/><Relationship Id="rId10" Type="http://schemas.openxmlformats.org/officeDocument/2006/relationships/theme" Target="../theme/theme137.xml"/><Relationship Id="rId1" Type="http://schemas.openxmlformats.org/officeDocument/2006/relationships/slideLayout" Target="../slideLayouts/slideLayout144.xml"/></Relationships>
</file>

<file path=ppt/slideMasters/_rels/slideMaster138.xml.rels><?xml version="1.0" encoding="UTF-8" standalone="yes"?>
<Relationships xmlns="http://schemas.openxmlformats.org/package/2006/relationships"><Relationship Id="rId9" Type="http://schemas.openxmlformats.org/officeDocument/2006/relationships/tags" Target="../tags/tag709.xml"/><Relationship Id="rId8" Type="http://schemas.openxmlformats.org/officeDocument/2006/relationships/tags" Target="../tags/tag708.xml"/><Relationship Id="rId7" Type="http://schemas.openxmlformats.org/officeDocument/2006/relationships/tags" Target="../tags/tag70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06.xml"/><Relationship Id="rId3" Type="http://schemas.openxmlformats.org/officeDocument/2006/relationships/tags" Target="../tags/tag705.xml"/><Relationship Id="rId2" Type="http://schemas.openxmlformats.org/officeDocument/2006/relationships/tags" Target="../tags/tag704.xml"/><Relationship Id="rId10" Type="http://schemas.openxmlformats.org/officeDocument/2006/relationships/theme" Target="../theme/theme138.xml"/><Relationship Id="rId1" Type="http://schemas.openxmlformats.org/officeDocument/2006/relationships/slideLayout" Target="../slideLayouts/slideLayout145.xml"/></Relationships>
</file>

<file path=ppt/slideMasters/_rels/slideMaster139.xml.rels><?xml version="1.0" encoding="UTF-8" standalone="yes"?>
<Relationships xmlns="http://schemas.openxmlformats.org/package/2006/relationships"><Relationship Id="rId9" Type="http://schemas.openxmlformats.org/officeDocument/2006/relationships/tags" Target="../tags/tag715.xml"/><Relationship Id="rId8" Type="http://schemas.openxmlformats.org/officeDocument/2006/relationships/tags" Target="../tags/tag714.xml"/><Relationship Id="rId7" Type="http://schemas.openxmlformats.org/officeDocument/2006/relationships/tags" Target="../tags/tag71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12.xml"/><Relationship Id="rId3" Type="http://schemas.openxmlformats.org/officeDocument/2006/relationships/tags" Target="../tags/tag711.xml"/><Relationship Id="rId2" Type="http://schemas.openxmlformats.org/officeDocument/2006/relationships/tags" Target="../tags/tag710.xml"/><Relationship Id="rId10" Type="http://schemas.openxmlformats.org/officeDocument/2006/relationships/theme" Target="../theme/theme139.xml"/><Relationship Id="rId1"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7" Type="http://schemas.openxmlformats.org/officeDocument/2006/relationships/tags" Target="../tags/tag6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Layout" Target="../slideLayouts/slideLayout20.xml"/></Relationships>
</file>

<file path=ppt/slideMasters/_rels/slideMaster140.xml.rels><?xml version="1.0" encoding="UTF-8" standalone="yes"?>
<Relationships xmlns="http://schemas.openxmlformats.org/package/2006/relationships"><Relationship Id="rId9" Type="http://schemas.openxmlformats.org/officeDocument/2006/relationships/tags" Target="../tags/tag721.xml"/><Relationship Id="rId8" Type="http://schemas.openxmlformats.org/officeDocument/2006/relationships/tags" Target="../tags/tag720.xml"/><Relationship Id="rId7" Type="http://schemas.openxmlformats.org/officeDocument/2006/relationships/tags" Target="../tags/tag71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18.xml"/><Relationship Id="rId3" Type="http://schemas.openxmlformats.org/officeDocument/2006/relationships/tags" Target="../tags/tag717.xml"/><Relationship Id="rId2" Type="http://schemas.openxmlformats.org/officeDocument/2006/relationships/tags" Target="../tags/tag716.xml"/><Relationship Id="rId10" Type="http://schemas.openxmlformats.org/officeDocument/2006/relationships/theme" Target="../theme/theme140.xml"/><Relationship Id="rId1" Type="http://schemas.openxmlformats.org/officeDocument/2006/relationships/slideLayout" Target="../slideLayouts/slideLayout147.xml"/></Relationships>
</file>

<file path=ppt/slideMasters/_rels/slideMaster141.xml.rels><?xml version="1.0" encoding="UTF-8" standalone="yes"?>
<Relationships xmlns="http://schemas.openxmlformats.org/package/2006/relationships"><Relationship Id="rId9" Type="http://schemas.openxmlformats.org/officeDocument/2006/relationships/tags" Target="../tags/tag727.xml"/><Relationship Id="rId8" Type="http://schemas.openxmlformats.org/officeDocument/2006/relationships/tags" Target="../tags/tag726.xml"/><Relationship Id="rId7" Type="http://schemas.openxmlformats.org/officeDocument/2006/relationships/tags" Target="../tags/tag725.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724.xml"/><Relationship Id="rId3" Type="http://schemas.openxmlformats.org/officeDocument/2006/relationships/tags" Target="../tags/tag723.xml"/><Relationship Id="rId2" Type="http://schemas.openxmlformats.org/officeDocument/2006/relationships/tags" Target="../tags/tag722.xml"/><Relationship Id="rId10" Type="http://schemas.openxmlformats.org/officeDocument/2006/relationships/theme" Target="../theme/theme141.xml"/><Relationship Id="rId1" Type="http://schemas.openxmlformats.org/officeDocument/2006/relationships/slideLayout" Target="../slideLayouts/slideLayout148.xml"/></Relationships>
</file>

<file path=ppt/slideMasters/_rels/slideMaster142.xml.rels><?xml version="1.0" encoding="UTF-8" standalone="yes"?>
<Relationships xmlns="http://schemas.openxmlformats.org/package/2006/relationships"><Relationship Id="rId9" Type="http://schemas.openxmlformats.org/officeDocument/2006/relationships/tags" Target="../tags/tag732.xml"/><Relationship Id="rId8" Type="http://schemas.openxmlformats.org/officeDocument/2006/relationships/tags" Target="../tags/tag731.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730.xml"/><Relationship Id="rId4" Type="http://schemas.openxmlformats.org/officeDocument/2006/relationships/tags" Target="../tags/tag729.xml"/><Relationship Id="rId3" Type="http://schemas.openxmlformats.org/officeDocument/2006/relationships/tags" Target="../tags/tag728.xml"/><Relationship Id="rId2" Type="http://schemas.openxmlformats.org/officeDocument/2006/relationships/slideLayout" Target="../slideLayouts/slideLayout150.xml"/><Relationship Id="rId11" Type="http://schemas.openxmlformats.org/officeDocument/2006/relationships/theme" Target="../theme/theme142.xml"/><Relationship Id="rId10" Type="http://schemas.openxmlformats.org/officeDocument/2006/relationships/tags" Target="../tags/tag733.xml"/><Relationship Id="rId1" Type="http://schemas.openxmlformats.org/officeDocument/2006/relationships/slideLayout" Target="../slideLayouts/slideLayout149.xml"/></Relationships>
</file>

<file path=ppt/slideMasters/_rels/slideMaster143.xml.rels><?xml version="1.0" encoding="UTF-8" standalone="yes"?>
<Relationships xmlns="http://schemas.openxmlformats.org/package/2006/relationships"><Relationship Id="rId9" Type="http://schemas.openxmlformats.org/officeDocument/2006/relationships/tags" Target="../tags/tag739.xml"/><Relationship Id="rId8" Type="http://schemas.openxmlformats.org/officeDocument/2006/relationships/tags" Target="../tags/tag738.xml"/><Relationship Id="rId7" Type="http://schemas.openxmlformats.org/officeDocument/2006/relationships/tags" Target="../tags/tag737.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736.xml"/><Relationship Id="rId3" Type="http://schemas.openxmlformats.org/officeDocument/2006/relationships/tags" Target="../tags/tag735.xml"/><Relationship Id="rId2" Type="http://schemas.openxmlformats.org/officeDocument/2006/relationships/tags" Target="../tags/tag734.xml"/><Relationship Id="rId10" Type="http://schemas.openxmlformats.org/officeDocument/2006/relationships/theme" Target="../theme/theme143.xml"/><Relationship Id="rId1" Type="http://schemas.openxmlformats.org/officeDocument/2006/relationships/slideLayout" Target="../slideLayouts/slideLayout151.xml"/></Relationships>
</file>

<file path=ppt/slideMasters/_rels/slideMaster144.xml.rels><?xml version="1.0" encoding="UTF-8" standalone="yes"?>
<Relationships xmlns="http://schemas.openxmlformats.org/package/2006/relationships"><Relationship Id="rId9" Type="http://schemas.openxmlformats.org/officeDocument/2006/relationships/tags" Target="../tags/tag745.xml"/><Relationship Id="rId8" Type="http://schemas.openxmlformats.org/officeDocument/2006/relationships/tags" Target="../tags/tag744.xml"/><Relationship Id="rId7" Type="http://schemas.openxmlformats.org/officeDocument/2006/relationships/tags" Target="../tags/tag743.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742.xml"/><Relationship Id="rId3" Type="http://schemas.openxmlformats.org/officeDocument/2006/relationships/tags" Target="../tags/tag741.xml"/><Relationship Id="rId2" Type="http://schemas.openxmlformats.org/officeDocument/2006/relationships/tags" Target="../tags/tag740.xml"/><Relationship Id="rId10" Type="http://schemas.openxmlformats.org/officeDocument/2006/relationships/theme" Target="../theme/theme144.xml"/><Relationship Id="rId1" Type="http://schemas.openxmlformats.org/officeDocument/2006/relationships/slideLayout" Target="../slideLayouts/slideLayout152.xml"/></Relationships>
</file>

<file path=ppt/slideMasters/_rels/slideMaster145.xml.rels><?xml version="1.0" encoding="UTF-8" standalone="yes"?>
<Relationships xmlns="http://schemas.openxmlformats.org/package/2006/relationships"><Relationship Id="rId9" Type="http://schemas.openxmlformats.org/officeDocument/2006/relationships/tags" Target="../tags/tag751.xml"/><Relationship Id="rId8" Type="http://schemas.openxmlformats.org/officeDocument/2006/relationships/tags" Target="../tags/tag750.xml"/><Relationship Id="rId7" Type="http://schemas.openxmlformats.org/officeDocument/2006/relationships/tags" Target="../tags/tag749.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748.xml"/><Relationship Id="rId3" Type="http://schemas.openxmlformats.org/officeDocument/2006/relationships/tags" Target="../tags/tag747.xml"/><Relationship Id="rId2" Type="http://schemas.openxmlformats.org/officeDocument/2006/relationships/tags" Target="../tags/tag746.xml"/><Relationship Id="rId10" Type="http://schemas.openxmlformats.org/officeDocument/2006/relationships/theme" Target="../theme/theme145.xml"/><Relationship Id="rId1" Type="http://schemas.openxmlformats.org/officeDocument/2006/relationships/slideLayout" Target="../slideLayouts/slideLayout153.xml"/></Relationships>
</file>

<file path=ppt/slideMasters/_rels/slideMaster146.xml.rels><?xml version="1.0" encoding="UTF-8" standalone="yes"?>
<Relationships xmlns="http://schemas.openxmlformats.org/package/2006/relationships"><Relationship Id="rId9" Type="http://schemas.openxmlformats.org/officeDocument/2006/relationships/tags" Target="../tags/tag757.xml"/><Relationship Id="rId8" Type="http://schemas.openxmlformats.org/officeDocument/2006/relationships/tags" Target="../tags/tag756.xml"/><Relationship Id="rId7" Type="http://schemas.openxmlformats.org/officeDocument/2006/relationships/tags" Target="../tags/tag755.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754.xml"/><Relationship Id="rId3" Type="http://schemas.openxmlformats.org/officeDocument/2006/relationships/tags" Target="../tags/tag753.xml"/><Relationship Id="rId2" Type="http://schemas.openxmlformats.org/officeDocument/2006/relationships/tags" Target="../tags/tag752.xml"/><Relationship Id="rId10" Type="http://schemas.openxmlformats.org/officeDocument/2006/relationships/theme" Target="../theme/theme146.xml"/><Relationship Id="rId1" Type="http://schemas.openxmlformats.org/officeDocument/2006/relationships/slideLayout" Target="../slideLayouts/slideLayout154.xml"/></Relationships>
</file>

<file path=ppt/slideMasters/_rels/slideMaster147.xml.rels><?xml version="1.0" encoding="UTF-8" standalone="yes"?>
<Relationships xmlns="http://schemas.openxmlformats.org/package/2006/relationships"><Relationship Id="rId9" Type="http://schemas.openxmlformats.org/officeDocument/2006/relationships/tags" Target="../tags/tag763.xml"/><Relationship Id="rId8" Type="http://schemas.openxmlformats.org/officeDocument/2006/relationships/tags" Target="../tags/tag762.xml"/><Relationship Id="rId7" Type="http://schemas.openxmlformats.org/officeDocument/2006/relationships/tags" Target="../tags/tag761.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760.xml"/><Relationship Id="rId3" Type="http://schemas.openxmlformats.org/officeDocument/2006/relationships/tags" Target="../tags/tag759.xml"/><Relationship Id="rId2" Type="http://schemas.openxmlformats.org/officeDocument/2006/relationships/tags" Target="../tags/tag758.xml"/><Relationship Id="rId10" Type="http://schemas.openxmlformats.org/officeDocument/2006/relationships/theme" Target="../theme/theme147.xml"/><Relationship Id="rId1" Type="http://schemas.openxmlformats.org/officeDocument/2006/relationships/slideLayout" Target="../slideLayouts/slideLayout155.xml"/></Relationships>
</file>

<file path=ppt/slideMasters/_rels/slideMaster148.xml.rels><?xml version="1.0" encoding="UTF-8" standalone="yes"?>
<Relationships xmlns="http://schemas.openxmlformats.org/package/2006/relationships"><Relationship Id="rId8" Type="http://schemas.openxmlformats.org/officeDocument/2006/relationships/theme" Target="../theme/theme148.xml"/><Relationship Id="rId7" Type="http://schemas.openxmlformats.org/officeDocument/2006/relationships/tags" Target="../tags/tag767.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766.xml"/><Relationship Id="rId3" Type="http://schemas.openxmlformats.org/officeDocument/2006/relationships/tags" Target="../tags/tag765.xml"/><Relationship Id="rId2" Type="http://schemas.openxmlformats.org/officeDocument/2006/relationships/tags" Target="../tags/tag764.xml"/><Relationship Id="rId1" Type="http://schemas.openxmlformats.org/officeDocument/2006/relationships/slideLayout" Target="../slideLayouts/slideLayout156.xml"/></Relationships>
</file>

<file path=ppt/slideMasters/_rels/slideMaster149.xml.rels><?xml version="1.0" encoding="UTF-8" standalone="yes"?>
<Relationships xmlns="http://schemas.openxmlformats.org/package/2006/relationships"><Relationship Id="rId8" Type="http://schemas.openxmlformats.org/officeDocument/2006/relationships/theme" Target="../theme/theme149.xml"/><Relationship Id="rId7" Type="http://schemas.openxmlformats.org/officeDocument/2006/relationships/tags" Target="../tags/tag771.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770.xml"/><Relationship Id="rId3" Type="http://schemas.openxmlformats.org/officeDocument/2006/relationships/tags" Target="../tags/tag769.xml"/><Relationship Id="rId2" Type="http://schemas.openxmlformats.org/officeDocument/2006/relationships/tags" Target="../tags/tag768.xml"/><Relationship Id="rId1"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theme" Target="../theme/theme15.xml"/><Relationship Id="rId7" Type="http://schemas.openxmlformats.org/officeDocument/2006/relationships/tags" Target="../tags/tag7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slideLayout" Target="../slideLayouts/slideLayout21.xml"/></Relationships>
</file>

<file path=ppt/slideMasters/_rels/slideMaster150.xml.rels><?xml version="1.0" encoding="UTF-8" standalone="yes"?>
<Relationships xmlns="http://schemas.openxmlformats.org/package/2006/relationships"><Relationship Id="rId8" Type="http://schemas.openxmlformats.org/officeDocument/2006/relationships/theme" Target="../theme/theme150.xml"/><Relationship Id="rId7" Type="http://schemas.openxmlformats.org/officeDocument/2006/relationships/tags" Target="../tags/tag775.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774.xml"/><Relationship Id="rId3" Type="http://schemas.openxmlformats.org/officeDocument/2006/relationships/tags" Target="../tags/tag773.xml"/><Relationship Id="rId2" Type="http://schemas.openxmlformats.org/officeDocument/2006/relationships/tags" Target="../tags/tag772.xml"/><Relationship Id="rId1" Type="http://schemas.openxmlformats.org/officeDocument/2006/relationships/slideLayout" Target="../slideLayouts/slideLayout158.xml"/></Relationships>
</file>

<file path=ppt/slideMasters/_rels/slideMaster151.xml.rels><?xml version="1.0" encoding="UTF-8" standalone="yes"?>
<Relationships xmlns="http://schemas.openxmlformats.org/package/2006/relationships"><Relationship Id="rId8" Type="http://schemas.openxmlformats.org/officeDocument/2006/relationships/theme" Target="../theme/theme151.xml"/><Relationship Id="rId7" Type="http://schemas.openxmlformats.org/officeDocument/2006/relationships/tags" Target="../tags/tag779.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778.xml"/><Relationship Id="rId3" Type="http://schemas.openxmlformats.org/officeDocument/2006/relationships/tags" Target="../tags/tag777.xml"/><Relationship Id="rId2" Type="http://schemas.openxmlformats.org/officeDocument/2006/relationships/tags" Target="../tags/tag776.xml"/><Relationship Id="rId1" Type="http://schemas.openxmlformats.org/officeDocument/2006/relationships/slideLayout" Target="../slideLayouts/slideLayout159.xml"/></Relationships>
</file>

<file path=ppt/slideMasters/_rels/slideMaster152.xml.rels><?xml version="1.0" encoding="UTF-8" standalone="yes"?>
<Relationships xmlns="http://schemas.openxmlformats.org/package/2006/relationships"><Relationship Id="rId8" Type="http://schemas.openxmlformats.org/officeDocument/2006/relationships/theme" Target="../theme/theme152.xml"/><Relationship Id="rId7" Type="http://schemas.openxmlformats.org/officeDocument/2006/relationships/tags" Target="../tags/tag783.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782.xml"/><Relationship Id="rId3" Type="http://schemas.openxmlformats.org/officeDocument/2006/relationships/tags" Target="../tags/tag781.xml"/><Relationship Id="rId2" Type="http://schemas.openxmlformats.org/officeDocument/2006/relationships/tags" Target="../tags/tag780.xml"/><Relationship Id="rId1" Type="http://schemas.openxmlformats.org/officeDocument/2006/relationships/slideLayout" Target="../slideLayouts/slideLayout160.xml"/></Relationships>
</file>

<file path=ppt/slideMasters/_rels/slideMaster153.xml.rels><?xml version="1.0" encoding="UTF-8" standalone="yes"?>
<Relationships xmlns="http://schemas.openxmlformats.org/package/2006/relationships"><Relationship Id="rId8" Type="http://schemas.openxmlformats.org/officeDocument/2006/relationships/theme" Target="../theme/theme153.xml"/><Relationship Id="rId7" Type="http://schemas.openxmlformats.org/officeDocument/2006/relationships/tags" Target="../tags/tag787.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786.xml"/><Relationship Id="rId3" Type="http://schemas.openxmlformats.org/officeDocument/2006/relationships/tags" Target="../tags/tag785.xml"/><Relationship Id="rId2" Type="http://schemas.openxmlformats.org/officeDocument/2006/relationships/tags" Target="../tags/tag784.xml"/><Relationship Id="rId1" Type="http://schemas.openxmlformats.org/officeDocument/2006/relationships/slideLayout" Target="../slideLayouts/slideLayout161.xml"/></Relationships>
</file>

<file path=ppt/slideMasters/_rels/slideMaster154.xml.rels><?xml version="1.0" encoding="UTF-8" standalone="yes"?>
<Relationships xmlns="http://schemas.openxmlformats.org/package/2006/relationships"><Relationship Id="rId8" Type="http://schemas.openxmlformats.org/officeDocument/2006/relationships/theme" Target="../theme/theme154.xml"/><Relationship Id="rId7" Type="http://schemas.openxmlformats.org/officeDocument/2006/relationships/tags" Target="../tags/tag791.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790.xml"/><Relationship Id="rId3" Type="http://schemas.openxmlformats.org/officeDocument/2006/relationships/tags" Target="../tags/tag789.xml"/><Relationship Id="rId2" Type="http://schemas.openxmlformats.org/officeDocument/2006/relationships/tags" Target="../tags/tag788.xml"/><Relationship Id="rId1" Type="http://schemas.openxmlformats.org/officeDocument/2006/relationships/slideLayout" Target="../slideLayouts/slideLayout162.xml"/></Relationships>
</file>

<file path=ppt/slideMasters/_rels/slideMaster155.xml.rels><?xml version="1.0" encoding="UTF-8" standalone="yes"?>
<Relationships xmlns="http://schemas.openxmlformats.org/package/2006/relationships"><Relationship Id="rId8" Type="http://schemas.openxmlformats.org/officeDocument/2006/relationships/theme" Target="../theme/theme155.xml"/><Relationship Id="rId7" Type="http://schemas.openxmlformats.org/officeDocument/2006/relationships/tags" Target="../tags/tag79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94.xml"/><Relationship Id="rId3" Type="http://schemas.openxmlformats.org/officeDocument/2006/relationships/tags" Target="../tags/tag793.xml"/><Relationship Id="rId2" Type="http://schemas.openxmlformats.org/officeDocument/2006/relationships/tags" Target="../tags/tag792.xml"/><Relationship Id="rId1" Type="http://schemas.openxmlformats.org/officeDocument/2006/relationships/slideLayout" Target="../slideLayouts/slideLayout163.xml"/></Relationships>
</file>

<file path=ppt/slideMasters/_rels/slideMaster156.xml.rels><?xml version="1.0" encoding="UTF-8" standalone="yes"?>
<Relationships xmlns="http://schemas.openxmlformats.org/package/2006/relationships"><Relationship Id="rId8" Type="http://schemas.openxmlformats.org/officeDocument/2006/relationships/theme" Target="../theme/theme156.xml"/><Relationship Id="rId7" Type="http://schemas.openxmlformats.org/officeDocument/2006/relationships/tags" Target="../tags/tag79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98.xml"/><Relationship Id="rId3" Type="http://schemas.openxmlformats.org/officeDocument/2006/relationships/tags" Target="../tags/tag797.xml"/><Relationship Id="rId2" Type="http://schemas.openxmlformats.org/officeDocument/2006/relationships/tags" Target="../tags/tag796.xml"/><Relationship Id="rId1" Type="http://schemas.openxmlformats.org/officeDocument/2006/relationships/slideLayout" Target="../slideLayouts/slideLayout164.xml"/></Relationships>
</file>

<file path=ppt/slideMasters/_rels/slideMaster157.xml.rels><?xml version="1.0" encoding="UTF-8" standalone="yes"?>
<Relationships xmlns="http://schemas.openxmlformats.org/package/2006/relationships"><Relationship Id="rId8" Type="http://schemas.openxmlformats.org/officeDocument/2006/relationships/theme" Target="../theme/theme157.xml"/><Relationship Id="rId7" Type="http://schemas.openxmlformats.org/officeDocument/2006/relationships/tags" Target="../tags/tag80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802.xml"/><Relationship Id="rId3" Type="http://schemas.openxmlformats.org/officeDocument/2006/relationships/tags" Target="../tags/tag801.xml"/><Relationship Id="rId2" Type="http://schemas.openxmlformats.org/officeDocument/2006/relationships/tags" Target="../tags/tag800.xml"/><Relationship Id="rId1" Type="http://schemas.openxmlformats.org/officeDocument/2006/relationships/slideLayout" Target="../slideLayouts/slideLayout165.xml"/></Relationships>
</file>

<file path=ppt/slideMasters/_rels/slideMaster158.xml.rels><?xml version="1.0" encoding="UTF-8" standalone="yes"?>
<Relationships xmlns="http://schemas.openxmlformats.org/package/2006/relationships"><Relationship Id="rId9" Type="http://schemas.openxmlformats.org/officeDocument/2006/relationships/tags" Target="../tags/tag808.xml"/><Relationship Id="rId8" Type="http://schemas.openxmlformats.org/officeDocument/2006/relationships/tags" Target="../tags/tag807.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806.xml"/><Relationship Id="rId4" Type="http://schemas.openxmlformats.org/officeDocument/2006/relationships/tags" Target="../tags/tag805.xml"/><Relationship Id="rId3" Type="http://schemas.openxmlformats.org/officeDocument/2006/relationships/tags" Target="../tags/tag804.xml"/><Relationship Id="rId2" Type="http://schemas.openxmlformats.org/officeDocument/2006/relationships/slideLayout" Target="../slideLayouts/slideLayout167.xml"/><Relationship Id="rId11" Type="http://schemas.openxmlformats.org/officeDocument/2006/relationships/theme" Target="../theme/theme158.xml"/><Relationship Id="rId10" Type="http://schemas.openxmlformats.org/officeDocument/2006/relationships/tags" Target="../tags/tag809.xml"/><Relationship Id="rId1"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7" Type="http://schemas.openxmlformats.org/officeDocument/2006/relationships/tags" Target="../tags/tag7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Layout" Target="../slideLayouts/slideLayout22.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7" Type="http://schemas.openxmlformats.org/officeDocument/2006/relationships/tags" Target="../tags/tag8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Layout" Target="../slideLayouts/slideLayout23.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7" Type="http://schemas.openxmlformats.org/officeDocument/2006/relationships/tags" Target="../tags/tag8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slideLayout" Target="../slideLayouts/slideLayout24.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7" Type="http://schemas.openxmlformats.org/officeDocument/2006/relationships/tags" Target="../tags/tag8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Layout" Target="../slideLayouts/slideLayout25.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tags" Target="../tags/tag8.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7" Type="http://schemas.openxmlformats.org/officeDocument/2006/relationships/tags" Target="../tags/tag9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slideLayout" Target="../slideLayouts/slideLayout26.xml"/></Relationships>
</file>

<file path=ppt/slideMasters/_rels/slideMaster21.xml.rels><?xml version="1.0" encoding="UTF-8" standalone="yes"?>
<Relationships xmlns="http://schemas.openxmlformats.org/package/2006/relationships"><Relationship Id="rId8" Type="http://schemas.openxmlformats.org/officeDocument/2006/relationships/theme" Target="../theme/theme21.xml"/><Relationship Id="rId7" Type="http://schemas.openxmlformats.org/officeDocument/2006/relationships/tags" Target="../tags/tag9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Layout" Target="../slideLayouts/slideLayout27.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7" Type="http://schemas.openxmlformats.org/officeDocument/2006/relationships/tags" Target="../tags/tag10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Layout" Target="../slideLayouts/slideLayout28.xml"/></Relationships>
</file>

<file path=ppt/slideMasters/_rels/slideMaster23.xml.rels><?xml version="1.0" encoding="UTF-8" standalone="yes"?>
<Relationships xmlns="http://schemas.openxmlformats.org/package/2006/relationships"><Relationship Id="rId8" Type="http://schemas.openxmlformats.org/officeDocument/2006/relationships/theme" Target="../theme/theme23.xml"/><Relationship Id="rId7" Type="http://schemas.openxmlformats.org/officeDocument/2006/relationships/tags" Target="../tags/tag10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Layout" Target="../slideLayouts/slideLayout29.xml"/></Relationships>
</file>

<file path=ppt/slideMasters/_rels/slideMaster24.xml.rels><?xml version="1.0" encoding="UTF-8" standalone="yes"?>
<Relationships xmlns="http://schemas.openxmlformats.org/package/2006/relationships"><Relationship Id="rId8" Type="http://schemas.openxmlformats.org/officeDocument/2006/relationships/theme" Target="../theme/theme24.xml"/><Relationship Id="rId7" Type="http://schemas.openxmlformats.org/officeDocument/2006/relationships/tags" Target="../tags/tag10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Layout" Target="../slideLayouts/slideLayout30.xml"/></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7" Type="http://schemas.openxmlformats.org/officeDocument/2006/relationships/tags" Target="../tags/tag11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Layout" Target="../slideLayouts/slideLayout31.xml"/></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7" Type="http://schemas.openxmlformats.org/officeDocument/2006/relationships/tags" Target="../tags/tag11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Layout" Target="../slideLayouts/slideLayout32.xml"/></Relationships>
</file>

<file path=ppt/slideMasters/_rels/slideMaster27.xml.rels><?xml version="1.0" encoding="UTF-8" standalone="yes"?>
<Relationships xmlns="http://schemas.openxmlformats.org/package/2006/relationships"><Relationship Id="rId8" Type="http://schemas.openxmlformats.org/officeDocument/2006/relationships/theme" Target="../theme/theme27.xml"/><Relationship Id="rId7" Type="http://schemas.openxmlformats.org/officeDocument/2006/relationships/tags" Target="../tags/tag12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slideLayout" Target="../slideLayouts/slideLayout33.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7" Type="http://schemas.openxmlformats.org/officeDocument/2006/relationships/tags" Target="../tags/tag12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Layout" Target="../slideLayouts/slideLayout34.xml"/></Relationships>
</file>

<file path=ppt/slideMasters/_rels/slideMaster29.xml.rels><?xml version="1.0" encoding="UTF-8" standalone="yes"?>
<Relationships xmlns="http://schemas.openxmlformats.org/package/2006/relationships"><Relationship Id="rId8" Type="http://schemas.openxmlformats.org/officeDocument/2006/relationships/theme" Target="../theme/theme29.xml"/><Relationship Id="rId7" Type="http://schemas.openxmlformats.org/officeDocument/2006/relationships/tags" Target="../tags/tag12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tags" Target="../tags/tag130.xml"/><Relationship Id="rId10" Type="http://schemas.openxmlformats.org/officeDocument/2006/relationships/theme" Target="../theme/theme30.xml"/><Relationship Id="rId1" Type="http://schemas.openxmlformats.org/officeDocument/2006/relationships/slideLayout" Target="../slideLayouts/slideLayout36.xml"/></Relationships>
</file>

<file path=ppt/slideMasters/_rels/slideMaster31.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0" Type="http://schemas.openxmlformats.org/officeDocument/2006/relationships/theme" Target="../theme/theme31.xml"/><Relationship Id="rId1" Type="http://schemas.openxmlformats.org/officeDocument/2006/relationships/slideLayout" Target="../slideLayouts/slideLayout37.xml"/></Relationships>
</file>

<file path=ppt/slideMasters/_rels/slideMaster32.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0" Type="http://schemas.openxmlformats.org/officeDocument/2006/relationships/theme" Target="../theme/theme32.xml"/><Relationship Id="rId1" Type="http://schemas.openxmlformats.org/officeDocument/2006/relationships/slideLayout" Target="../slideLayouts/slideLayout38.xml"/></Relationships>
</file>

<file path=ppt/slideMasters/_rels/slideMaster33.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0" Type="http://schemas.openxmlformats.org/officeDocument/2006/relationships/theme" Target="../theme/theme33.xml"/><Relationship Id="rId1" Type="http://schemas.openxmlformats.org/officeDocument/2006/relationships/slideLayout" Target="../slideLayouts/slideLayout39.xml"/></Relationships>
</file>

<file path=ppt/slideMasters/_rels/slideMaster34.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0" Type="http://schemas.openxmlformats.org/officeDocument/2006/relationships/theme" Target="../theme/theme34.xml"/><Relationship Id="rId1" Type="http://schemas.openxmlformats.org/officeDocument/2006/relationships/slideLayout" Target="../slideLayouts/slideLayout40.xml"/></Relationships>
</file>

<file path=ppt/slideMasters/_rels/slideMaster35.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62.xml"/><Relationship Id="rId3" Type="http://schemas.openxmlformats.org/officeDocument/2006/relationships/tags" Target="../tags/tag161.xml"/><Relationship Id="rId2" Type="http://schemas.openxmlformats.org/officeDocument/2006/relationships/tags" Target="../tags/tag160.xml"/><Relationship Id="rId10" Type="http://schemas.openxmlformats.org/officeDocument/2006/relationships/theme" Target="../theme/theme35.xml"/><Relationship Id="rId1" Type="http://schemas.openxmlformats.org/officeDocument/2006/relationships/slideLayout" Target="../slideLayouts/slideLayout41.xml"/></Relationships>
</file>

<file path=ppt/slideMasters/_rels/slideMaster36.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0" Type="http://schemas.openxmlformats.org/officeDocument/2006/relationships/theme" Target="../theme/theme36.xml"/><Relationship Id="rId1" Type="http://schemas.openxmlformats.org/officeDocument/2006/relationships/slideLayout" Target="../slideLayouts/slideLayout42.xml"/></Relationships>
</file>

<file path=ppt/slideMasters/_rels/slideMaster37.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0" Type="http://schemas.openxmlformats.org/officeDocument/2006/relationships/theme" Target="../theme/theme37.xml"/><Relationship Id="rId1" Type="http://schemas.openxmlformats.org/officeDocument/2006/relationships/slideLayout" Target="../slideLayouts/slideLayout43.xml"/></Relationships>
</file>

<file path=ppt/slideMasters/_rels/slideMaster38.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tags" Target="../tags/tag182.xml"/><Relationship Id="rId7" Type="http://schemas.openxmlformats.org/officeDocument/2006/relationships/tags" Target="../tags/tag181.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0" Type="http://schemas.openxmlformats.org/officeDocument/2006/relationships/theme" Target="../theme/theme38.xml"/><Relationship Id="rId1" Type="http://schemas.openxmlformats.org/officeDocument/2006/relationships/slideLayout" Target="../slideLayouts/slideLayout44.xml"/></Relationships>
</file>

<file path=ppt/slideMasters/_rels/slideMaster39.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tags" Target="../tags/tag184.xml"/><Relationship Id="rId10" Type="http://schemas.openxmlformats.org/officeDocument/2006/relationships/theme" Target="../theme/theme39.xml"/><Relationship Id="rId1"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image" Target="../media/image3.svg"/><Relationship Id="rId6" Type="http://schemas.openxmlformats.org/officeDocument/2006/relationships/image" Target="../media/image3.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slideLayout" Target="../slideLayouts/slideLayout5.xml"/><Relationship Id="rId11" Type="http://schemas.openxmlformats.org/officeDocument/2006/relationships/theme" Target="../theme/theme4.xml"/><Relationship Id="rId10" Type="http://schemas.openxmlformats.org/officeDocument/2006/relationships/tags" Target="../tags/tag20.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tags" Target="../tags/tag193.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0" Type="http://schemas.openxmlformats.org/officeDocument/2006/relationships/theme" Target="../theme/theme40.xml"/><Relationship Id="rId1" Type="http://schemas.openxmlformats.org/officeDocument/2006/relationships/slideLayout" Target="../slideLayouts/slideLayout46.xml"/></Relationships>
</file>

<file path=ppt/slideMasters/_rels/slideMaster41.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tags" Target="../tags/tag198.xml"/><Relationship Id="rId3" Type="http://schemas.openxmlformats.org/officeDocument/2006/relationships/tags" Target="../tags/tag197.xml"/><Relationship Id="rId2" Type="http://schemas.openxmlformats.org/officeDocument/2006/relationships/tags" Target="../tags/tag196.xml"/><Relationship Id="rId10" Type="http://schemas.openxmlformats.org/officeDocument/2006/relationships/theme" Target="../theme/theme41.xml"/><Relationship Id="rId1" Type="http://schemas.openxmlformats.org/officeDocument/2006/relationships/slideLayout" Target="../slideLayouts/slideLayout47.xml"/></Relationships>
</file>

<file path=ppt/slideMasters/_rels/slideMaster42.xml.rels><?xml version="1.0" encoding="UTF-8" standalone="yes"?>
<Relationships xmlns="http://schemas.openxmlformats.org/package/2006/relationships"><Relationship Id="rId9" Type="http://schemas.openxmlformats.org/officeDocument/2006/relationships/tags" Target="../tags/tag207.xml"/><Relationship Id="rId8" Type="http://schemas.openxmlformats.org/officeDocument/2006/relationships/tags" Target="../tags/tag206.xml"/><Relationship Id="rId7" Type="http://schemas.openxmlformats.org/officeDocument/2006/relationships/tags" Target="../tags/tag205.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04.xml"/><Relationship Id="rId3" Type="http://schemas.openxmlformats.org/officeDocument/2006/relationships/tags" Target="../tags/tag203.xml"/><Relationship Id="rId2" Type="http://schemas.openxmlformats.org/officeDocument/2006/relationships/tags" Target="../tags/tag202.xml"/><Relationship Id="rId10" Type="http://schemas.openxmlformats.org/officeDocument/2006/relationships/theme" Target="../theme/theme42.xml"/><Relationship Id="rId1" Type="http://schemas.openxmlformats.org/officeDocument/2006/relationships/slideLayout" Target="../slideLayouts/slideLayout48.xml"/></Relationships>
</file>

<file path=ppt/slideMasters/_rels/slideMaster43.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tags" Target="../tags/tag212.xml"/><Relationship Id="rId7" Type="http://schemas.openxmlformats.org/officeDocument/2006/relationships/tags" Target="../tags/tag211.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0" Type="http://schemas.openxmlformats.org/officeDocument/2006/relationships/theme" Target="../theme/theme43.xml"/><Relationship Id="rId1" Type="http://schemas.openxmlformats.org/officeDocument/2006/relationships/slideLayout" Target="../slideLayouts/slideLayout49.xml"/></Relationships>
</file>

<file path=ppt/slideMasters/_rels/slideMaster44.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tags" Target="../tags/tag218.xml"/><Relationship Id="rId7" Type="http://schemas.openxmlformats.org/officeDocument/2006/relationships/tags" Target="../tags/tag217.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0" Type="http://schemas.openxmlformats.org/officeDocument/2006/relationships/theme" Target="../theme/theme44.xml"/><Relationship Id="rId1" Type="http://schemas.openxmlformats.org/officeDocument/2006/relationships/slideLayout" Target="../slideLayouts/slideLayout50.xml"/></Relationships>
</file>

<file path=ppt/slideMasters/_rels/slideMaster45.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tags" Target="../tags/tag224.xml"/><Relationship Id="rId7" Type="http://schemas.openxmlformats.org/officeDocument/2006/relationships/tags" Target="../tags/tag223.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0" Type="http://schemas.openxmlformats.org/officeDocument/2006/relationships/theme" Target="../theme/theme45.xml"/><Relationship Id="rId1" Type="http://schemas.openxmlformats.org/officeDocument/2006/relationships/slideLayout" Target="../slideLayouts/slideLayout51.xml"/></Relationships>
</file>

<file path=ppt/slideMasters/_rels/slideMaster46.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28.xml"/><Relationship Id="rId3" Type="http://schemas.openxmlformats.org/officeDocument/2006/relationships/tags" Target="../tags/tag227.xml"/><Relationship Id="rId2" Type="http://schemas.openxmlformats.org/officeDocument/2006/relationships/tags" Target="../tags/tag226.xml"/><Relationship Id="rId10" Type="http://schemas.openxmlformats.org/officeDocument/2006/relationships/theme" Target="../theme/theme46.xml"/><Relationship Id="rId1" Type="http://schemas.openxmlformats.org/officeDocument/2006/relationships/slideLayout" Target="../slideLayouts/slideLayout52.xml"/></Relationships>
</file>

<file path=ppt/slideMasters/_rels/slideMaster47.xml.rels><?xml version="1.0" encoding="UTF-8" standalone="yes"?>
<Relationships xmlns="http://schemas.openxmlformats.org/package/2006/relationships"><Relationship Id="rId9" Type="http://schemas.openxmlformats.org/officeDocument/2006/relationships/tags" Target="../tags/tag237.xml"/><Relationship Id="rId8" Type="http://schemas.openxmlformats.org/officeDocument/2006/relationships/tags" Target="../tags/tag236.xml"/><Relationship Id="rId7" Type="http://schemas.openxmlformats.org/officeDocument/2006/relationships/tags" Target="../tags/tag235.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34.xml"/><Relationship Id="rId3" Type="http://schemas.openxmlformats.org/officeDocument/2006/relationships/tags" Target="../tags/tag233.xml"/><Relationship Id="rId2" Type="http://schemas.openxmlformats.org/officeDocument/2006/relationships/tags" Target="../tags/tag232.xml"/><Relationship Id="rId10" Type="http://schemas.openxmlformats.org/officeDocument/2006/relationships/theme" Target="../theme/theme47.xml"/><Relationship Id="rId1" Type="http://schemas.openxmlformats.org/officeDocument/2006/relationships/slideLayout" Target="../slideLayouts/slideLayout53.xml"/></Relationships>
</file>

<file path=ppt/slideMasters/_rels/slideMaster48.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0" Type="http://schemas.openxmlformats.org/officeDocument/2006/relationships/theme" Target="../theme/theme48.xml"/><Relationship Id="rId1" Type="http://schemas.openxmlformats.org/officeDocument/2006/relationships/slideLayout" Target="../slideLayouts/slideLayout54.xml"/></Relationships>
</file>

<file path=ppt/slideMasters/_rels/slideMaster49.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0" Type="http://schemas.openxmlformats.org/officeDocument/2006/relationships/theme" Target="../theme/theme49.xml"/><Relationship Id="rId1"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image" Target="../media/image4.svg"/><Relationship Id="rId6" Type="http://schemas.openxmlformats.org/officeDocument/2006/relationships/image" Target="../media/image4.png"/><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slideLayout" Target="../slideLayouts/slideLayout7.xml"/><Relationship Id="rId11" Type="http://schemas.openxmlformats.org/officeDocument/2006/relationships/theme" Target="../theme/theme5.xml"/><Relationship Id="rId10" Type="http://schemas.openxmlformats.org/officeDocument/2006/relationships/tags" Target="../tags/tag26.xml"/><Relationship Id="rId1" Type="http://schemas.openxmlformats.org/officeDocument/2006/relationships/slideLayout" Target="../slideLayouts/slideLayout6.xml"/></Relationships>
</file>

<file path=ppt/slideMasters/_rels/slideMaster50.xml.rels><?xml version="1.0" encoding="UTF-8" standalone="yes"?>
<Relationships xmlns="http://schemas.openxmlformats.org/package/2006/relationships"><Relationship Id="rId9" Type="http://schemas.openxmlformats.org/officeDocument/2006/relationships/tags" Target="../tags/tag255.xml"/><Relationship Id="rId8" Type="http://schemas.openxmlformats.org/officeDocument/2006/relationships/tags" Target="../tags/tag254.xml"/><Relationship Id="rId7" Type="http://schemas.openxmlformats.org/officeDocument/2006/relationships/tags" Target="../tags/tag253.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0" Type="http://schemas.openxmlformats.org/officeDocument/2006/relationships/theme" Target="../theme/theme50.xml"/><Relationship Id="rId1" Type="http://schemas.openxmlformats.org/officeDocument/2006/relationships/slideLayout" Target="../slideLayouts/slideLayout56.xml"/></Relationships>
</file>

<file path=ppt/slideMasters/_rels/slideMaster51.xml.rels><?xml version="1.0" encoding="UTF-8" standalone="yes"?>
<Relationships xmlns="http://schemas.openxmlformats.org/package/2006/relationships"><Relationship Id="rId9" Type="http://schemas.openxmlformats.org/officeDocument/2006/relationships/tags" Target="../tags/tag261.xml"/><Relationship Id="rId8" Type="http://schemas.openxmlformats.org/officeDocument/2006/relationships/tags" Target="../tags/tag260.xml"/><Relationship Id="rId7" Type="http://schemas.openxmlformats.org/officeDocument/2006/relationships/tags" Target="../tags/tag259.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58.xml"/><Relationship Id="rId3" Type="http://schemas.openxmlformats.org/officeDocument/2006/relationships/tags" Target="../tags/tag257.xml"/><Relationship Id="rId2" Type="http://schemas.openxmlformats.org/officeDocument/2006/relationships/tags" Target="../tags/tag256.xml"/><Relationship Id="rId10" Type="http://schemas.openxmlformats.org/officeDocument/2006/relationships/theme" Target="../theme/theme51.xml"/><Relationship Id="rId1" Type="http://schemas.openxmlformats.org/officeDocument/2006/relationships/slideLayout" Target="../slideLayouts/slideLayout57.xml"/></Relationships>
</file>

<file path=ppt/slideMasters/_rels/slideMaster52.xml.rels><?xml version="1.0" encoding="UTF-8" standalone="yes"?>
<Relationships xmlns="http://schemas.openxmlformats.org/package/2006/relationships"><Relationship Id="rId9" Type="http://schemas.openxmlformats.org/officeDocument/2006/relationships/tags" Target="../tags/tag267.xml"/><Relationship Id="rId8" Type="http://schemas.openxmlformats.org/officeDocument/2006/relationships/tags" Target="../tags/tag266.xml"/><Relationship Id="rId7" Type="http://schemas.openxmlformats.org/officeDocument/2006/relationships/tags" Target="../tags/tag265.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64.xml"/><Relationship Id="rId3" Type="http://schemas.openxmlformats.org/officeDocument/2006/relationships/tags" Target="../tags/tag263.xml"/><Relationship Id="rId2" Type="http://schemas.openxmlformats.org/officeDocument/2006/relationships/tags" Target="../tags/tag262.xml"/><Relationship Id="rId10" Type="http://schemas.openxmlformats.org/officeDocument/2006/relationships/theme" Target="../theme/theme52.xml"/><Relationship Id="rId1" Type="http://schemas.openxmlformats.org/officeDocument/2006/relationships/slideLayout" Target="../slideLayouts/slideLayout58.xml"/></Relationships>
</file>

<file path=ppt/slideMasters/_rels/slideMaster53.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0" Type="http://schemas.openxmlformats.org/officeDocument/2006/relationships/theme" Target="../theme/theme53.xml"/><Relationship Id="rId1" Type="http://schemas.openxmlformats.org/officeDocument/2006/relationships/slideLayout" Target="../slideLayouts/slideLayout59.xml"/></Relationships>
</file>

<file path=ppt/slideMasters/_rels/slideMaster54.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tags" Target="../tags/tag278.xml"/><Relationship Id="rId7" Type="http://schemas.openxmlformats.org/officeDocument/2006/relationships/tags" Target="../tags/tag277.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tags" Target="../tags/tag274.xml"/><Relationship Id="rId10" Type="http://schemas.openxmlformats.org/officeDocument/2006/relationships/theme" Target="../theme/theme54.xml"/><Relationship Id="rId1" Type="http://schemas.openxmlformats.org/officeDocument/2006/relationships/slideLayout" Target="../slideLayouts/slideLayout60.xml"/></Relationships>
</file>

<file path=ppt/slideMasters/_rels/slideMaster55.xml.rels><?xml version="1.0" encoding="UTF-8" standalone="yes"?>
<Relationships xmlns="http://schemas.openxmlformats.org/package/2006/relationships"><Relationship Id="rId9" Type="http://schemas.openxmlformats.org/officeDocument/2006/relationships/tags" Target="../tags/tag285.xml"/><Relationship Id="rId8" Type="http://schemas.openxmlformats.org/officeDocument/2006/relationships/tags" Target="../tags/tag284.xml"/><Relationship Id="rId7" Type="http://schemas.openxmlformats.org/officeDocument/2006/relationships/tags" Target="../tags/tag283.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0" Type="http://schemas.openxmlformats.org/officeDocument/2006/relationships/theme" Target="../theme/theme55.xml"/><Relationship Id="rId1" Type="http://schemas.openxmlformats.org/officeDocument/2006/relationships/slideLayout" Target="../slideLayouts/slideLayout61.xml"/></Relationships>
</file>

<file path=ppt/slideMasters/_rels/slideMaster56.xml.rels><?xml version="1.0" encoding="UTF-8" standalone="yes"?>
<Relationships xmlns="http://schemas.openxmlformats.org/package/2006/relationships"><Relationship Id="rId9" Type="http://schemas.openxmlformats.org/officeDocument/2006/relationships/tags" Target="../tags/tag291.xml"/><Relationship Id="rId8" Type="http://schemas.openxmlformats.org/officeDocument/2006/relationships/tags" Target="../tags/tag290.xml"/><Relationship Id="rId7" Type="http://schemas.openxmlformats.org/officeDocument/2006/relationships/tags" Target="../tags/tag289.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tags" Target="../tags/tag286.xml"/><Relationship Id="rId10" Type="http://schemas.openxmlformats.org/officeDocument/2006/relationships/theme" Target="../theme/theme56.xml"/><Relationship Id="rId1" Type="http://schemas.openxmlformats.org/officeDocument/2006/relationships/slideLayout" Target="../slideLayouts/slideLayout62.xml"/></Relationships>
</file>

<file path=ppt/slideMasters/_rels/slideMaster57.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tags" Target="../tags/tag292.xml"/><Relationship Id="rId10" Type="http://schemas.openxmlformats.org/officeDocument/2006/relationships/theme" Target="../theme/theme57.xml"/><Relationship Id="rId1" Type="http://schemas.openxmlformats.org/officeDocument/2006/relationships/slideLayout" Target="../slideLayouts/slideLayout63.xml"/></Relationships>
</file>

<file path=ppt/slideMasters/_rels/slideMaster58.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0" Type="http://schemas.openxmlformats.org/officeDocument/2006/relationships/theme" Target="../theme/theme58.xml"/><Relationship Id="rId1" Type="http://schemas.openxmlformats.org/officeDocument/2006/relationships/slideLayout" Target="../slideLayouts/slideLayout64.xml"/></Relationships>
</file>

<file path=ppt/slideMasters/_rels/slideMaster59.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tags" Target="../tags/tag307.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0" Type="http://schemas.openxmlformats.org/officeDocument/2006/relationships/theme" Target="../theme/theme59.xml"/><Relationship Id="rId1"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image" Target="../media/image5.svg"/><Relationship Id="rId6" Type="http://schemas.openxmlformats.org/officeDocument/2006/relationships/image" Target="../media/image5.png"/><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slideLayout" Target="../slideLayouts/slideLayout9.xml"/><Relationship Id="rId11" Type="http://schemas.openxmlformats.org/officeDocument/2006/relationships/theme" Target="../theme/theme6.xml"/><Relationship Id="rId10" Type="http://schemas.openxmlformats.org/officeDocument/2006/relationships/tags" Target="../tags/tag32.xml"/><Relationship Id="rId1" Type="http://schemas.openxmlformats.org/officeDocument/2006/relationships/slideLayout" Target="../slideLayouts/slideLayout8.xml"/></Relationships>
</file>

<file path=ppt/slideMasters/_rels/slideMaster60.xml.rels><?xml version="1.0" encoding="UTF-8" standalone="yes"?>
<Relationships xmlns="http://schemas.openxmlformats.org/package/2006/relationships"><Relationship Id="rId9" Type="http://schemas.openxmlformats.org/officeDocument/2006/relationships/tags" Target="../tags/tag315.xml"/><Relationship Id="rId8" Type="http://schemas.openxmlformats.org/officeDocument/2006/relationships/tags" Target="../tags/tag314.xml"/><Relationship Id="rId7" Type="http://schemas.openxmlformats.org/officeDocument/2006/relationships/tags" Target="../tags/tag313.xml"/><Relationship Id="rId6" Type="http://schemas.openxmlformats.org/officeDocument/2006/relationships/image" Target="../media/image4.svg"/><Relationship Id="rId5" Type="http://schemas.openxmlformats.org/officeDocument/2006/relationships/image" Target="../media/image4.png"/><Relationship Id="rId4" Type="http://schemas.openxmlformats.org/officeDocument/2006/relationships/tags" Target="../tags/tag312.xml"/><Relationship Id="rId3" Type="http://schemas.openxmlformats.org/officeDocument/2006/relationships/tags" Target="../tags/tag311.xml"/><Relationship Id="rId2" Type="http://schemas.openxmlformats.org/officeDocument/2006/relationships/tags" Target="../tags/tag310.xml"/><Relationship Id="rId10" Type="http://schemas.openxmlformats.org/officeDocument/2006/relationships/theme" Target="../theme/theme60.xml"/><Relationship Id="rId1" Type="http://schemas.openxmlformats.org/officeDocument/2006/relationships/slideLayout" Target="../slideLayouts/slideLayout66.xml"/></Relationships>
</file>

<file path=ppt/slideMasters/_rels/slideMaster61.xml.rels><?xml version="1.0" encoding="UTF-8" standalone="yes"?>
<Relationships xmlns="http://schemas.openxmlformats.org/package/2006/relationships"><Relationship Id="rId9" Type="http://schemas.openxmlformats.org/officeDocument/2006/relationships/tags" Target="../tags/tag321.xml"/><Relationship Id="rId8" Type="http://schemas.openxmlformats.org/officeDocument/2006/relationships/tags" Target="../tags/tag320.xml"/><Relationship Id="rId7" Type="http://schemas.openxmlformats.org/officeDocument/2006/relationships/tags" Target="../tags/tag31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18.xml"/><Relationship Id="rId3" Type="http://schemas.openxmlformats.org/officeDocument/2006/relationships/tags" Target="../tags/tag317.xml"/><Relationship Id="rId2" Type="http://schemas.openxmlformats.org/officeDocument/2006/relationships/tags" Target="../tags/tag316.xml"/><Relationship Id="rId10" Type="http://schemas.openxmlformats.org/officeDocument/2006/relationships/theme" Target="../theme/theme61.xml"/><Relationship Id="rId1" Type="http://schemas.openxmlformats.org/officeDocument/2006/relationships/slideLayout" Target="../slideLayouts/slideLayout67.xml"/></Relationships>
</file>

<file path=ppt/slideMasters/_rels/slideMaster62.xml.rels><?xml version="1.0" encoding="UTF-8" standalone="yes"?>
<Relationships xmlns="http://schemas.openxmlformats.org/package/2006/relationships"><Relationship Id="rId9" Type="http://schemas.openxmlformats.org/officeDocument/2006/relationships/tags" Target="../tags/tag327.xml"/><Relationship Id="rId8" Type="http://schemas.openxmlformats.org/officeDocument/2006/relationships/tags" Target="../tags/tag326.xml"/><Relationship Id="rId7" Type="http://schemas.openxmlformats.org/officeDocument/2006/relationships/tags" Target="../tags/tag32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24.xml"/><Relationship Id="rId3" Type="http://schemas.openxmlformats.org/officeDocument/2006/relationships/tags" Target="../tags/tag323.xml"/><Relationship Id="rId2" Type="http://schemas.openxmlformats.org/officeDocument/2006/relationships/tags" Target="../tags/tag322.xml"/><Relationship Id="rId10" Type="http://schemas.openxmlformats.org/officeDocument/2006/relationships/theme" Target="../theme/theme62.xml"/><Relationship Id="rId1" Type="http://schemas.openxmlformats.org/officeDocument/2006/relationships/slideLayout" Target="../slideLayouts/slideLayout68.xml"/></Relationships>
</file>

<file path=ppt/slideMasters/_rels/slideMaster63.xml.rels><?xml version="1.0" encoding="UTF-8" standalone="yes"?>
<Relationships xmlns="http://schemas.openxmlformats.org/package/2006/relationships"><Relationship Id="rId9" Type="http://schemas.openxmlformats.org/officeDocument/2006/relationships/tags" Target="../tags/tag333.xml"/><Relationship Id="rId8" Type="http://schemas.openxmlformats.org/officeDocument/2006/relationships/tags" Target="../tags/tag332.xml"/><Relationship Id="rId7" Type="http://schemas.openxmlformats.org/officeDocument/2006/relationships/tags" Target="../tags/tag331.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30.xml"/><Relationship Id="rId3" Type="http://schemas.openxmlformats.org/officeDocument/2006/relationships/tags" Target="../tags/tag329.xml"/><Relationship Id="rId2" Type="http://schemas.openxmlformats.org/officeDocument/2006/relationships/tags" Target="../tags/tag328.xml"/><Relationship Id="rId10" Type="http://schemas.openxmlformats.org/officeDocument/2006/relationships/theme" Target="../theme/theme63.xml"/><Relationship Id="rId1" Type="http://schemas.openxmlformats.org/officeDocument/2006/relationships/slideLayout" Target="../slideLayouts/slideLayout69.xml"/></Relationships>
</file>

<file path=ppt/slideMasters/_rels/slideMaster64.xml.rels><?xml version="1.0" encoding="UTF-8" standalone="yes"?>
<Relationships xmlns="http://schemas.openxmlformats.org/package/2006/relationships"><Relationship Id="rId9" Type="http://schemas.openxmlformats.org/officeDocument/2006/relationships/tags" Target="../tags/tag339.xml"/><Relationship Id="rId8" Type="http://schemas.openxmlformats.org/officeDocument/2006/relationships/tags" Target="../tags/tag338.xml"/><Relationship Id="rId7" Type="http://schemas.openxmlformats.org/officeDocument/2006/relationships/tags" Target="../tags/tag33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36.xml"/><Relationship Id="rId3" Type="http://schemas.openxmlformats.org/officeDocument/2006/relationships/tags" Target="../tags/tag335.xml"/><Relationship Id="rId2" Type="http://schemas.openxmlformats.org/officeDocument/2006/relationships/tags" Target="../tags/tag334.xml"/><Relationship Id="rId10" Type="http://schemas.openxmlformats.org/officeDocument/2006/relationships/theme" Target="../theme/theme64.xml"/><Relationship Id="rId1" Type="http://schemas.openxmlformats.org/officeDocument/2006/relationships/slideLayout" Target="../slideLayouts/slideLayout70.xml"/></Relationships>
</file>

<file path=ppt/slideMasters/_rels/slideMaster65.xml.rels><?xml version="1.0" encoding="UTF-8" standalone="yes"?>
<Relationships xmlns="http://schemas.openxmlformats.org/package/2006/relationships"><Relationship Id="rId9" Type="http://schemas.openxmlformats.org/officeDocument/2006/relationships/tags" Target="../tags/tag345.xml"/><Relationship Id="rId8" Type="http://schemas.openxmlformats.org/officeDocument/2006/relationships/tags" Target="../tags/tag344.xml"/><Relationship Id="rId7" Type="http://schemas.openxmlformats.org/officeDocument/2006/relationships/tags" Target="../tags/tag343.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42.xml"/><Relationship Id="rId3" Type="http://schemas.openxmlformats.org/officeDocument/2006/relationships/tags" Target="../tags/tag341.xml"/><Relationship Id="rId2" Type="http://schemas.openxmlformats.org/officeDocument/2006/relationships/tags" Target="../tags/tag340.xml"/><Relationship Id="rId10" Type="http://schemas.openxmlformats.org/officeDocument/2006/relationships/theme" Target="../theme/theme65.xml"/><Relationship Id="rId1" Type="http://schemas.openxmlformats.org/officeDocument/2006/relationships/slideLayout" Target="../slideLayouts/slideLayout71.xml"/></Relationships>
</file>

<file path=ppt/slideMasters/_rels/slideMaster66.xml.rels><?xml version="1.0" encoding="UTF-8" standalone="yes"?>
<Relationships xmlns="http://schemas.openxmlformats.org/package/2006/relationships"><Relationship Id="rId9" Type="http://schemas.openxmlformats.org/officeDocument/2006/relationships/tags" Target="../tags/tag351.xml"/><Relationship Id="rId8" Type="http://schemas.openxmlformats.org/officeDocument/2006/relationships/tags" Target="../tags/tag350.xml"/><Relationship Id="rId7" Type="http://schemas.openxmlformats.org/officeDocument/2006/relationships/tags" Target="../tags/tag34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0" Type="http://schemas.openxmlformats.org/officeDocument/2006/relationships/theme" Target="../theme/theme66.xml"/><Relationship Id="rId1" Type="http://schemas.openxmlformats.org/officeDocument/2006/relationships/slideLayout" Target="../slideLayouts/slideLayout72.xml"/></Relationships>
</file>

<file path=ppt/slideMasters/_rels/slideMaster67.xml.rels><?xml version="1.0" encoding="UTF-8" standalone="yes"?>
<Relationships xmlns="http://schemas.openxmlformats.org/package/2006/relationships"><Relationship Id="rId9" Type="http://schemas.openxmlformats.org/officeDocument/2006/relationships/tags" Target="../tags/tag357.xml"/><Relationship Id="rId8" Type="http://schemas.openxmlformats.org/officeDocument/2006/relationships/tags" Target="../tags/tag356.xml"/><Relationship Id="rId7" Type="http://schemas.openxmlformats.org/officeDocument/2006/relationships/tags" Target="../tags/tag35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54.xml"/><Relationship Id="rId3" Type="http://schemas.openxmlformats.org/officeDocument/2006/relationships/tags" Target="../tags/tag353.xml"/><Relationship Id="rId2" Type="http://schemas.openxmlformats.org/officeDocument/2006/relationships/tags" Target="../tags/tag352.xml"/><Relationship Id="rId10" Type="http://schemas.openxmlformats.org/officeDocument/2006/relationships/theme" Target="../theme/theme67.xml"/><Relationship Id="rId1" Type="http://schemas.openxmlformats.org/officeDocument/2006/relationships/slideLayout" Target="../slideLayouts/slideLayout73.xml"/></Relationships>
</file>

<file path=ppt/slideMasters/_rels/slideMaster68.xml.rels><?xml version="1.0" encoding="UTF-8" standalone="yes"?>
<Relationships xmlns="http://schemas.openxmlformats.org/package/2006/relationships"><Relationship Id="rId9" Type="http://schemas.openxmlformats.org/officeDocument/2006/relationships/tags" Target="../tags/tag363.xml"/><Relationship Id="rId8" Type="http://schemas.openxmlformats.org/officeDocument/2006/relationships/tags" Target="../tags/tag362.xml"/><Relationship Id="rId7" Type="http://schemas.openxmlformats.org/officeDocument/2006/relationships/tags" Target="../tags/tag361.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60.xml"/><Relationship Id="rId3" Type="http://schemas.openxmlformats.org/officeDocument/2006/relationships/tags" Target="../tags/tag359.xml"/><Relationship Id="rId2" Type="http://schemas.openxmlformats.org/officeDocument/2006/relationships/tags" Target="../tags/tag358.xml"/><Relationship Id="rId10" Type="http://schemas.openxmlformats.org/officeDocument/2006/relationships/theme" Target="../theme/theme68.xml"/><Relationship Id="rId1" Type="http://schemas.openxmlformats.org/officeDocument/2006/relationships/slideLayout" Target="../slideLayouts/slideLayout74.xml"/></Relationships>
</file>

<file path=ppt/slideMasters/_rels/slideMaster69.xml.rels><?xml version="1.0" encoding="UTF-8" standalone="yes"?>
<Relationships xmlns="http://schemas.openxmlformats.org/package/2006/relationships"><Relationship Id="rId9" Type="http://schemas.openxmlformats.org/officeDocument/2006/relationships/tags" Target="../tags/tag369.xml"/><Relationship Id="rId8" Type="http://schemas.openxmlformats.org/officeDocument/2006/relationships/tags" Target="../tags/tag368.xml"/><Relationship Id="rId7" Type="http://schemas.openxmlformats.org/officeDocument/2006/relationships/tags" Target="../tags/tag36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66.xml"/><Relationship Id="rId3" Type="http://schemas.openxmlformats.org/officeDocument/2006/relationships/tags" Target="../tags/tag365.xml"/><Relationship Id="rId2" Type="http://schemas.openxmlformats.org/officeDocument/2006/relationships/tags" Target="../tags/tag364.xml"/><Relationship Id="rId10" Type="http://schemas.openxmlformats.org/officeDocument/2006/relationships/theme" Target="../theme/theme69.xml"/><Relationship Id="rId1"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9" Type="http://schemas.openxmlformats.org/officeDocument/2006/relationships/theme" Target="../theme/theme7.xml"/><Relationship Id="rId8" Type="http://schemas.openxmlformats.org/officeDocument/2006/relationships/tags" Target="../tags/tag36.xml"/><Relationship Id="rId7" Type="http://schemas.openxmlformats.org/officeDocument/2006/relationships/image" Target="../media/image2.svg"/><Relationship Id="rId6" Type="http://schemas.openxmlformats.org/officeDocument/2006/relationships/image" Target="../media/image2.png"/><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70.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tags" Target="../tags/tag373.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72.xml"/><Relationship Id="rId3" Type="http://schemas.openxmlformats.org/officeDocument/2006/relationships/tags" Target="../tags/tag371.xml"/><Relationship Id="rId2" Type="http://schemas.openxmlformats.org/officeDocument/2006/relationships/tags" Target="../tags/tag370.xml"/><Relationship Id="rId10" Type="http://schemas.openxmlformats.org/officeDocument/2006/relationships/theme" Target="../theme/theme70.xml"/><Relationship Id="rId1" Type="http://schemas.openxmlformats.org/officeDocument/2006/relationships/slideLayout" Target="../slideLayouts/slideLayout76.xml"/></Relationships>
</file>

<file path=ppt/slideMasters/_rels/slideMaster71.xml.rels><?xml version="1.0" encoding="UTF-8" standalone="yes"?>
<Relationships xmlns="http://schemas.openxmlformats.org/package/2006/relationships"><Relationship Id="rId9" Type="http://schemas.openxmlformats.org/officeDocument/2006/relationships/tags" Target="../tags/tag381.xml"/><Relationship Id="rId8" Type="http://schemas.openxmlformats.org/officeDocument/2006/relationships/tags" Target="../tags/tag380.xml"/><Relationship Id="rId7" Type="http://schemas.openxmlformats.org/officeDocument/2006/relationships/tags" Target="../tags/tag37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78.xml"/><Relationship Id="rId3" Type="http://schemas.openxmlformats.org/officeDocument/2006/relationships/tags" Target="../tags/tag377.xml"/><Relationship Id="rId2" Type="http://schemas.openxmlformats.org/officeDocument/2006/relationships/tags" Target="../tags/tag376.xml"/><Relationship Id="rId10" Type="http://schemas.openxmlformats.org/officeDocument/2006/relationships/theme" Target="../theme/theme71.xml"/><Relationship Id="rId1" Type="http://schemas.openxmlformats.org/officeDocument/2006/relationships/slideLayout" Target="../slideLayouts/slideLayout77.xml"/></Relationships>
</file>

<file path=ppt/slideMasters/_rels/slideMaster72.xml.rels><?xml version="1.0" encoding="UTF-8" standalone="yes"?>
<Relationships xmlns="http://schemas.openxmlformats.org/package/2006/relationships"><Relationship Id="rId9" Type="http://schemas.openxmlformats.org/officeDocument/2006/relationships/tags" Target="../tags/tag387.xml"/><Relationship Id="rId8" Type="http://schemas.openxmlformats.org/officeDocument/2006/relationships/tags" Target="../tags/tag386.xml"/><Relationship Id="rId7" Type="http://schemas.openxmlformats.org/officeDocument/2006/relationships/tags" Target="../tags/tag38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84.xml"/><Relationship Id="rId3" Type="http://schemas.openxmlformats.org/officeDocument/2006/relationships/tags" Target="../tags/tag383.xml"/><Relationship Id="rId2" Type="http://schemas.openxmlformats.org/officeDocument/2006/relationships/tags" Target="../tags/tag382.xml"/><Relationship Id="rId10" Type="http://schemas.openxmlformats.org/officeDocument/2006/relationships/theme" Target="../theme/theme72.xml"/><Relationship Id="rId1" Type="http://schemas.openxmlformats.org/officeDocument/2006/relationships/slideLayout" Target="../slideLayouts/slideLayout78.xml"/></Relationships>
</file>

<file path=ppt/slideMasters/_rels/slideMaster73.xml.rels><?xml version="1.0" encoding="UTF-8" standalone="yes"?>
<Relationships xmlns="http://schemas.openxmlformats.org/package/2006/relationships"><Relationship Id="rId9" Type="http://schemas.openxmlformats.org/officeDocument/2006/relationships/tags" Target="../tags/tag393.xml"/><Relationship Id="rId8" Type="http://schemas.openxmlformats.org/officeDocument/2006/relationships/tags" Target="../tags/tag392.xml"/><Relationship Id="rId7" Type="http://schemas.openxmlformats.org/officeDocument/2006/relationships/tags" Target="../tags/tag391.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90.xml"/><Relationship Id="rId3" Type="http://schemas.openxmlformats.org/officeDocument/2006/relationships/tags" Target="../tags/tag389.xml"/><Relationship Id="rId2" Type="http://schemas.openxmlformats.org/officeDocument/2006/relationships/tags" Target="../tags/tag388.xml"/><Relationship Id="rId10" Type="http://schemas.openxmlformats.org/officeDocument/2006/relationships/theme" Target="../theme/theme73.xml"/><Relationship Id="rId1" Type="http://schemas.openxmlformats.org/officeDocument/2006/relationships/slideLayout" Target="../slideLayouts/slideLayout79.xml"/></Relationships>
</file>

<file path=ppt/slideMasters/_rels/slideMaster74.xml.rels><?xml version="1.0" encoding="UTF-8" standalone="yes"?>
<Relationships xmlns="http://schemas.openxmlformats.org/package/2006/relationships"><Relationship Id="rId9" Type="http://schemas.openxmlformats.org/officeDocument/2006/relationships/tags" Target="../tags/tag399.xml"/><Relationship Id="rId8" Type="http://schemas.openxmlformats.org/officeDocument/2006/relationships/tags" Target="../tags/tag398.xml"/><Relationship Id="rId7" Type="http://schemas.openxmlformats.org/officeDocument/2006/relationships/tags" Target="../tags/tag39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396.xml"/><Relationship Id="rId3" Type="http://schemas.openxmlformats.org/officeDocument/2006/relationships/tags" Target="../tags/tag395.xml"/><Relationship Id="rId2" Type="http://schemas.openxmlformats.org/officeDocument/2006/relationships/tags" Target="../tags/tag394.xml"/><Relationship Id="rId10" Type="http://schemas.openxmlformats.org/officeDocument/2006/relationships/theme" Target="../theme/theme74.xml"/><Relationship Id="rId1" Type="http://schemas.openxmlformats.org/officeDocument/2006/relationships/slideLayout" Target="../slideLayouts/slideLayout80.xml"/></Relationships>
</file>

<file path=ppt/slideMasters/_rels/slideMaster75.xml.rels><?xml version="1.0" encoding="UTF-8" standalone="yes"?>
<Relationships xmlns="http://schemas.openxmlformats.org/package/2006/relationships"><Relationship Id="rId9" Type="http://schemas.openxmlformats.org/officeDocument/2006/relationships/tags" Target="../tags/tag405.xml"/><Relationship Id="rId8" Type="http://schemas.openxmlformats.org/officeDocument/2006/relationships/tags" Target="../tags/tag404.xml"/><Relationship Id="rId7" Type="http://schemas.openxmlformats.org/officeDocument/2006/relationships/tags" Target="../tags/tag403.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02.xml"/><Relationship Id="rId3" Type="http://schemas.openxmlformats.org/officeDocument/2006/relationships/tags" Target="../tags/tag401.xml"/><Relationship Id="rId2" Type="http://schemas.openxmlformats.org/officeDocument/2006/relationships/tags" Target="../tags/tag400.xml"/><Relationship Id="rId10" Type="http://schemas.openxmlformats.org/officeDocument/2006/relationships/theme" Target="../theme/theme75.xml"/><Relationship Id="rId1" Type="http://schemas.openxmlformats.org/officeDocument/2006/relationships/slideLayout" Target="../slideLayouts/slideLayout81.xml"/></Relationships>
</file>

<file path=ppt/slideMasters/_rels/slideMaster76.xml.rels><?xml version="1.0" encoding="UTF-8" standalone="yes"?>
<Relationships xmlns="http://schemas.openxmlformats.org/package/2006/relationships"><Relationship Id="rId9" Type="http://schemas.openxmlformats.org/officeDocument/2006/relationships/tags" Target="../tags/tag411.xml"/><Relationship Id="rId8" Type="http://schemas.openxmlformats.org/officeDocument/2006/relationships/tags" Target="../tags/tag410.xml"/><Relationship Id="rId7" Type="http://schemas.openxmlformats.org/officeDocument/2006/relationships/tags" Target="../tags/tag40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08.xml"/><Relationship Id="rId3" Type="http://schemas.openxmlformats.org/officeDocument/2006/relationships/tags" Target="../tags/tag407.xml"/><Relationship Id="rId2" Type="http://schemas.openxmlformats.org/officeDocument/2006/relationships/tags" Target="../tags/tag406.xml"/><Relationship Id="rId10" Type="http://schemas.openxmlformats.org/officeDocument/2006/relationships/theme" Target="../theme/theme76.xml"/><Relationship Id="rId1" Type="http://schemas.openxmlformats.org/officeDocument/2006/relationships/slideLayout" Target="../slideLayouts/slideLayout82.xml"/></Relationships>
</file>

<file path=ppt/slideMasters/_rels/slideMaster77.xml.rels><?xml version="1.0" encoding="UTF-8" standalone="yes"?>
<Relationships xmlns="http://schemas.openxmlformats.org/package/2006/relationships"><Relationship Id="rId9" Type="http://schemas.openxmlformats.org/officeDocument/2006/relationships/tags" Target="../tags/tag417.xml"/><Relationship Id="rId8" Type="http://schemas.openxmlformats.org/officeDocument/2006/relationships/tags" Target="../tags/tag416.xml"/><Relationship Id="rId7" Type="http://schemas.openxmlformats.org/officeDocument/2006/relationships/tags" Target="../tags/tag41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14.xml"/><Relationship Id="rId3" Type="http://schemas.openxmlformats.org/officeDocument/2006/relationships/tags" Target="../tags/tag413.xml"/><Relationship Id="rId2" Type="http://schemas.openxmlformats.org/officeDocument/2006/relationships/tags" Target="../tags/tag412.xml"/><Relationship Id="rId10" Type="http://schemas.openxmlformats.org/officeDocument/2006/relationships/theme" Target="../theme/theme77.xml"/><Relationship Id="rId1" Type="http://schemas.openxmlformats.org/officeDocument/2006/relationships/slideLayout" Target="../slideLayouts/slideLayout83.xml"/></Relationships>
</file>

<file path=ppt/slideMasters/_rels/slideMaster78.xml.rels><?xml version="1.0" encoding="UTF-8" standalone="yes"?>
<Relationships xmlns="http://schemas.openxmlformats.org/package/2006/relationships"><Relationship Id="rId9" Type="http://schemas.openxmlformats.org/officeDocument/2006/relationships/tags" Target="../tags/tag423.xml"/><Relationship Id="rId8" Type="http://schemas.openxmlformats.org/officeDocument/2006/relationships/tags" Target="../tags/tag422.xml"/><Relationship Id="rId7" Type="http://schemas.openxmlformats.org/officeDocument/2006/relationships/tags" Target="../tags/tag421.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20.xml"/><Relationship Id="rId3" Type="http://schemas.openxmlformats.org/officeDocument/2006/relationships/tags" Target="../tags/tag419.xml"/><Relationship Id="rId2" Type="http://schemas.openxmlformats.org/officeDocument/2006/relationships/tags" Target="../tags/tag418.xml"/><Relationship Id="rId10" Type="http://schemas.openxmlformats.org/officeDocument/2006/relationships/theme" Target="../theme/theme78.xml"/><Relationship Id="rId1" Type="http://schemas.openxmlformats.org/officeDocument/2006/relationships/slideLayout" Target="../slideLayouts/slideLayout84.xml"/></Relationships>
</file>

<file path=ppt/slideMasters/_rels/slideMaster79.xml.rels><?xml version="1.0" encoding="UTF-8" standalone="yes"?>
<Relationships xmlns="http://schemas.openxmlformats.org/package/2006/relationships"><Relationship Id="rId9" Type="http://schemas.openxmlformats.org/officeDocument/2006/relationships/tags" Target="../tags/tag429.xml"/><Relationship Id="rId8" Type="http://schemas.openxmlformats.org/officeDocument/2006/relationships/tags" Target="../tags/tag428.xml"/><Relationship Id="rId7" Type="http://schemas.openxmlformats.org/officeDocument/2006/relationships/tags" Target="../tags/tag42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26.xml"/><Relationship Id="rId3" Type="http://schemas.openxmlformats.org/officeDocument/2006/relationships/tags" Target="../tags/tag425.xml"/><Relationship Id="rId2" Type="http://schemas.openxmlformats.org/officeDocument/2006/relationships/tags" Target="../tags/tag424.xml"/><Relationship Id="rId10" Type="http://schemas.openxmlformats.org/officeDocument/2006/relationships/theme" Target="../theme/theme79.xml"/><Relationship Id="rId1"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image" Target="../media/image2.svg"/><Relationship Id="rId7" Type="http://schemas.openxmlformats.org/officeDocument/2006/relationships/image" Target="../media/image2.png"/><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0" Type="http://schemas.openxmlformats.org/officeDocument/2006/relationships/theme" Target="../theme/theme8.xml"/><Relationship Id="rId1" Type="http://schemas.openxmlformats.org/officeDocument/2006/relationships/slideLayout" Target="../slideLayouts/slideLayout12.xml"/></Relationships>
</file>

<file path=ppt/slideMasters/_rels/slideMaster80.xml.rels><?xml version="1.0" encoding="UTF-8" standalone="yes"?>
<Relationships xmlns="http://schemas.openxmlformats.org/package/2006/relationships"><Relationship Id="rId9" Type="http://schemas.openxmlformats.org/officeDocument/2006/relationships/tags" Target="../tags/tag435.xml"/><Relationship Id="rId8" Type="http://schemas.openxmlformats.org/officeDocument/2006/relationships/tags" Target="../tags/tag434.xml"/><Relationship Id="rId7" Type="http://schemas.openxmlformats.org/officeDocument/2006/relationships/tags" Target="../tags/tag433.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32.xml"/><Relationship Id="rId3" Type="http://schemas.openxmlformats.org/officeDocument/2006/relationships/tags" Target="../tags/tag431.xml"/><Relationship Id="rId2" Type="http://schemas.openxmlformats.org/officeDocument/2006/relationships/tags" Target="../tags/tag430.xml"/><Relationship Id="rId10" Type="http://schemas.openxmlformats.org/officeDocument/2006/relationships/theme" Target="../theme/theme80.xml"/><Relationship Id="rId1" Type="http://schemas.openxmlformats.org/officeDocument/2006/relationships/slideLayout" Target="../slideLayouts/slideLayout86.xml"/></Relationships>
</file>

<file path=ppt/slideMasters/_rels/slideMaster81.xml.rels><?xml version="1.0" encoding="UTF-8" standalone="yes"?>
<Relationships xmlns="http://schemas.openxmlformats.org/package/2006/relationships"><Relationship Id="rId9" Type="http://schemas.openxmlformats.org/officeDocument/2006/relationships/tags" Target="../tags/tag441.xml"/><Relationship Id="rId8" Type="http://schemas.openxmlformats.org/officeDocument/2006/relationships/tags" Target="../tags/tag440.xml"/><Relationship Id="rId7" Type="http://schemas.openxmlformats.org/officeDocument/2006/relationships/tags" Target="../tags/tag43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38.xml"/><Relationship Id="rId3" Type="http://schemas.openxmlformats.org/officeDocument/2006/relationships/tags" Target="../tags/tag437.xml"/><Relationship Id="rId2" Type="http://schemas.openxmlformats.org/officeDocument/2006/relationships/tags" Target="../tags/tag436.xml"/><Relationship Id="rId10" Type="http://schemas.openxmlformats.org/officeDocument/2006/relationships/theme" Target="../theme/theme81.xml"/><Relationship Id="rId1" Type="http://schemas.openxmlformats.org/officeDocument/2006/relationships/slideLayout" Target="../slideLayouts/slideLayout87.xml"/></Relationships>
</file>

<file path=ppt/slideMasters/_rels/slideMaster82.xml.rels><?xml version="1.0" encoding="UTF-8" standalone="yes"?>
<Relationships xmlns="http://schemas.openxmlformats.org/package/2006/relationships"><Relationship Id="rId9" Type="http://schemas.openxmlformats.org/officeDocument/2006/relationships/tags" Target="../tags/tag447.xml"/><Relationship Id="rId8" Type="http://schemas.openxmlformats.org/officeDocument/2006/relationships/tags" Target="../tags/tag446.xml"/><Relationship Id="rId7" Type="http://schemas.openxmlformats.org/officeDocument/2006/relationships/tags" Target="../tags/tag44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44.xml"/><Relationship Id="rId3" Type="http://schemas.openxmlformats.org/officeDocument/2006/relationships/tags" Target="../tags/tag443.xml"/><Relationship Id="rId2" Type="http://schemas.openxmlformats.org/officeDocument/2006/relationships/tags" Target="../tags/tag442.xml"/><Relationship Id="rId10" Type="http://schemas.openxmlformats.org/officeDocument/2006/relationships/theme" Target="../theme/theme82.xml"/><Relationship Id="rId1" Type="http://schemas.openxmlformats.org/officeDocument/2006/relationships/slideLayout" Target="../slideLayouts/slideLayout88.xml"/></Relationships>
</file>

<file path=ppt/slideMasters/_rels/slideMaster83.xml.rels><?xml version="1.0" encoding="UTF-8" standalone="yes"?>
<Relationships xmlns="http://schemas.openxmlformats.org/package/2006/relationships"><Relationship Id="rId9" Type="http://schemas.openxmlformats.org/officeDocument/2006/relationships/tags" Target="../tags/tag453.xml"/><Relationship Id="rId8" Type="http://schemas.openxmlformats.org/officeDocument/2006/relationships/tags" Target="../tags/tag452.xml"/><Relationship Id="rId7" Type="http://schemas.openxmlformats.org/officeDocument/2006/relationships/tags" Target="../tags/tag451.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50.xml"/><Relationship Id="rId3" Type="http://schemas.openxmlformats.org/officeDocument/2006/relationships/tags" Target="../tags/tag449.xml"/><Relationship Id="rId2" Type="http://schemas.openxmlformats.org/officeDocument/2006/relationships/tags" Target="../tags/tag448.xml"/><Relationship Id="rId10" Type="http://schemas.openxmlformats.org/officeDocument/2006/relationships/theme" Target="../theme/theme83.xml"/><Relationship Id="rId1" Type="http://schemas.openxmlformats.org/officeDocument/2006/relationships/slideLayout" Target="../slideLayouts/slideLayout89.xml"/></Relationships>
</file>

<file path=ppt/slideMasters/_rels/slideMaster84.xml.rels><?xml version="1.0" encoding="UTF-8" standalone="yes"?>
<Relationships xmlns="http://schemas.openxmlformats.org/package/2006/relationships"><Relationship Id="rId9" Type="http://schemas.openxmlformats.org/officeDocument/2006/relationships/tags" Target="../tags/tag459.xml"/><Relationship Id="rId8" Type="http://schemas.openxmlformats.org/officeDocument/2006/relationships/tags" Target="../tags/tag458.xml"/><Relationship Id="rId7" Type="http://schemas.openxmlformats.org/officeDocument/2006/relationships/tags" Target="../tags/tag457.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56.xml"/><Relationship Id="rId3" Type="http://schemas.openxmlformats.org/officeDocument/2006/relationships/tags" Target="../tags/tag455.xml"/><Relationship Id="rId2" Type="http://schemas.openxmlformats.org/officeDocument/2006/relationships/tags" Target="../tags/tag454.xml"/><Relationship Id="rId10" Type="http://schemas.openxmlformats.org/officeDocument/2006/relationships/theme" Target="../theme/theme84.xml"/><Relationship Id="rId1" Type="http://schemas.openxmlformats.org/officeDocument/2006/relationships/slideLayout" Target="../slideLayouts/slideLayout90.xml"/></Relationships>
</file>

<file path=ppt/slideMasters/_rels/slideMaster85.xml.rels><?xml version="1.0" encoding="UTF-8" standalone="yes"?>
<Relationships xmlns="http://schemas.openxmlformats.org/package/2006/relationships"><Relationship Id="rId9" Type="http://schemas.openxmlformats.org/officeDocument/2006/relationships/tags" Target="../tags/tag465.xml"/><Relationship Id="rId8" Type="http://schemas.openxmlformats.org/officeDocument/2006/relationships/tags" Target="../tags/tag464.xml"/><Relationship Id="rId7" Type="http://schemas.openxmlformats.org/officeDocument/2006/relationships/tags" Target="../tags/tag463.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62.xml"/><Relationship Id="rId3" Type="http://schemas.openxmlformats.org/officeDocument/2006/relationships/tags" Target="../tags/tag461.xml"/><Relationship Id="rId2" Type="http://schemas.openxmlformats.org/officeDocument/2006/relationships/tags" Target="../tags/tag460.xml"/><Relationship Id="rId10" Type="http://schemas.openxmlformats.org/officeDocument/2006/relationships/theme" Target="../theme/theme85.xml"/><Relationship Id="rId1" Type="http://schemas.openxmlformats.org/officeDocument/2006/relationships/slideLayout" Target="../slideLayouts/slideLayout91.xml"/></Relationships>
</file>

<file path=ppt/slideMasters/_rels/slideMaster86.xml.rels><?xml version="1.0" encoding="UTF-8" standalone="yes"?>
<Relationships xmlns="http://schemas.openxmlformats.org/package/2006/relationships"><Relationship Id="rId9" Type="http://schemas.openxmlformats.org/officeDocument/2006/relationships/tags" Target="../tags/tag471.xml"/><Relationship Id="rId8" Type="http://schemas.openxmlformats.org/officeDocument/2006/relationships/tags" Target="../tags/tag470.xml"/><Relationship Id="rId7" Type="http://schemas.openxmlformats.org/officeDocument/2006/relationships/tags" Target="../tags/tag469.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tags" Target="../tags/tag466.xml"/><Relationship Id="rId10" Type="http://schemas.openxmlformats.org/officeDocument/2006/relationships/theme" Target="../theme/theme86.xml"/><Relationship Id="rId1" Type="http://schemas.openxmlformats.org/officeDocument/2006/relationships/slideLayout" Target="../slideLayouts/slideLayout92.xml"/></Relationships>
</file>

<file path=ppt/slideMasters/_rels/slideMaster87.xml.rels><?xml version="1.0" encoding="UTF-8" standalone="yes"?>
<Relationships xmlns="http://schemas.openxmlformats.org/package/2006/relationships"><Relationship Id="rId9" Type="http://schemas.openxmlformats.org/officeDocument/2006/relationships/tags" Target="../tags/tag477.xml"/><Relationship Id="rId8" Type="http://schemas.openxmlformats.org/officeDocument/2006/relationships/tags" Target="../tags/tag476.xml"/><Relationship Id="rId7" Type="http://schemas.openxmlformats.org/officeDocument/2006/relationships/tags" Target="../tags/tag475.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tags" Target="../tags/tag474.xml"/><Relationship Id="rId3" Type="http://schemas.openxmlformats.org/officeDocument/2006/relationships/tags" Target="../tags/tag473.xml"/><Relationship Id="rId2" Type="http://schemas.openxmlformats.org/officeDocument/2006/relationships/tags" Target="../tags/tag472.xml"/><Relationship Id="rId10" Type="http://schemas.openxmlformats.org/officeDocument/2006/relationships/theme" Target="../theme/theme87.xml"/><Relationship Id="rId1" Type="http://schemas.openxmlformats.org/officeDocument/2006/relationships/slideLayout" Target="../slideLayouts/slideLayout93.xml"/></Relationships>
</file>

<file path=ppt/slideMasters/_rels/slideMaster88.xml.rels><?xml version="1.0" encoding="UTF-8" standalone="yes"?>
<Relationships xmlns="http://schemas.openxmlformats.org/package/2006/relationships"><Relationship Id="rId8" Type="http://schemas.openxmlformats.org/officeDocument/2006/relationships/theme" Target="../theme/theme88.xml"/><Relationship Id="rId7" Type="http://schemas.openxmlformats.org/officeDocument/2006/relationships/tags" Target="../tags/tag48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80.xml"/><Relationship Id="rId3" Type="http://schemas.openxmlformats.org/officeDocument/2006/relationships/tags" Target="../tags/tag479.xml"/><Relationship Id="rId2" Type="http://schemas.openxmlformats.org/officeDocument/2006/relationships/tags" Target="../tags/tag478.xml"/><Relationship Id="rId1" Type="http://schemas.openxmlformats.org/officeDocument/2006/relationships/slideLayout" Target="../slideLayouts/slideLayout94.xml"/></Relationships>
</file>

<file path=ppt/slideMasters/_rels/slideMaster89.xml.rels><?xml version="1.0" encoding="UTF-8" standalone="yes"?>
<Relationships xmlns="http://schemas.openxmlformats.org/package/2006/relationships"><Relationship Id="rId8" Type="http://schemas.openxmlformats.org/officeDocument/2006/relationships/theme" Target="../theme/theme89.xml"/><Relationship Id="rId7" Type="http://schemas.openxmlformats.org/officeDocument/2006/relationships/tags" Target="../tags/tag48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84.xml"/><Relationship Id="rId3" Type="http://schemas.openxmlformats.org/officeDocument/2006/relationships/tags" Target="../tags/tag483.xml"/><Relationship Id="rId2" Type="http://schemas.openxmlformats.org/officeDocument/2006/relationships/tags" Target="../tags/tag482.xml"/><Relationship Id="rId1"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7" Type="http://schemas.openxmlformats.org/officeDocument/2006/relationships/tags" Target="../tags/tag49.xml"/><Relationship Id="rId6" Type="http://schemas.openxmlformats.org/officeDocument/2006/relationships/image" Target="../media/image1.svg"/><Relationship Id="rId5" Type="http://schemas.openxmlformats.org/officeDocument/2006/relationships/image" Target="../media/image1.png"/><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Layout" Target="../slideLayouts/slideLayout15.xml"/></Relationships>
</file>

<file path=ppt/slideMasters/_rels/slideMaster90.xml.rels><?xml version="1.0" encoding="UTF-8" standalone="yes"?>
<Relationships xmlns="http://schemas.openxmlformats.org/package/2006/relationships"><Relationship Id="rId8" Type="http://schemas.openxmlformats.org/officeDocument/2006/relationships/theme" Target="../theme/theme90.xml"/><Relationship Id="rId7" Type="http://schemas.openxmlformats.org/officeDocument/2006/relationships/tags" Target="../tags/tag48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88.xml"/><Relationship Id="rId3" Type="http://schemas.openxmlformats.org/officeDocument/2006/relationships/tags" Target="../tags/tag487.xml"/><Relationship Id="rId2" Type="http://schemas.openxmlformats.org/officeDocument/2006/relationships/tags" Target="../tags/tag486.xml"/><Relationship Id="rId1" Type="http://schemas.openxmlformats.org/officeDocument/2006/relationships/slideLayout" Target="../slideLayouts/slideLayout96.xml"/></Relationships>
</file>

<file path=ppt/slideMasters/_rels/slideMaster91.xml.rels><?xml version="1.0" encoding="UTF-8" standalone="yes"?>
<Relationships xmlns="http://schemas.openxmlformats.org/package/2006/relationships"><Relationship Id="rId8" Type="http://schemas.openxmlformats.org/officeDocument/2006/relationships/theme" Target="../theme/theme91.xml"/><Relationship Id="rId7" Type="http://schemas.openxmlformats.org/officeDocument/2006/relationships/tags" Target="../tags/tag49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92.xml"/><Relationship Id="rId3" Type="http://schemas.openxmlformats.org/officeDocument/2006/relationships/tags" Target="../tags/tag491.xml"/><Relationship Id="rId2" Type="http://schemas.openxmlformats.org/officeDocument/2006/relationships/tags" Target="../tags/tag490.xml"/><Relationship Id="rId1" Type="http://schemas.openxmlformats.org/officeDocument/2006/relationships/slideLayout" Target="../slideLayouts/slideLayout97.xml"/></Relationships>
</file>

<file path=ppt/slideMasters/_rels/slideMaster92.xml.rels><?xml version="1.0" encoding="UTF-8" standalone="yes"?>
<Relationships xmlns="http://schemas.openxmlformats.org/package/2006/relationships"><Relationship Id="rId8" Type="http://schemas.openxmlformats.org/officeDocument/2006/relationships/theme" Target="../theme/theme92.xml"/><Relationship Id="rId7" Type="http://schemas.openxmlformats.org/officeDocument/2006/relationships/tags" Target="../tags/tag49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496.xml"/><Relationship Id="rId3" Type="http://schemas.openxmlformats.org/officeDocument/2006/relationships/tags" Target="../tags/tag495.xml"/><Relationship Id="rId2" Type="http://schemas.openxmlformats.org/officeDocument/2006/relationships/tags" Target="../tags/tag494.xml"/><Relationship Id="rId1" Type="http://schemas.openxmlformats.org/officeDocument/2006/relationships/slideLayout" Target="../slideLayouts/slideLayout98.xml"/></Relationships>
</file>

<file path=ppt/slideMasters/_rels/slideMaster93.xml.rels><?xml version="1.0" encoding="UTF-8" standalone="yes"?>
<Relationships xmlns="http://schemas.openxmlformats.org/package/2006/relationships"><Relationship Id="rId8" Type="http://schemas.openxmlformats.org/officeDocument/2006/relationships/theme" Target="../theme/theme93.xml"/><Relationship Id="rId7" Type="http://schemas.openxmlformats.org/officeDocument/2006/relationships/tags" Target="../tags/tag50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00.xml"/><Relationship Id="rId3" Type="http://schemas.openxmlformats.org/officeDocument/2006/relationships/tags" Target="../tags/tag499.xml"/><Relationship Id="rId2" Type="http://schemas.openxmlformats.org/officeDocument/2006/relationships/tags" Target="../tags/tag498.xml"/><Relationship Id="rId1" Type="http://schemas.openxmlformats.org/officeDocument/2006/relationships/slideLayout" Target="../slideLayouts/slideLayout99.xml"/></Relationships>
</file>

<file path=ppt/slideMasters/_rels/slideMaster94.xml.rels><?xml version="1.0" encoding="UTF-8" standalone="yes"?>
<Relationships xmlns="http://schemas.openxmlformats.org/package/2006/relationships"><Relationship Id="rId8" Type="http://schemas.openxmlformats.org/officeDocument/2006/relationships/theme" Target="../theme/theme94.xml"/><Relationship Id="rId7" Type="http://schemas.openxmlformats.org/officeDocument/2006/relationships/tags" Target="../tags/tag50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04.xml"/><Relationship Id="rId3" Type="http://schemas.openxmlformats.org/officeDocument/2006/relationships/tags" Target="../tags/tag503.xml"/><Relationship Id="rId2" Type="http://schemas.openxmlformats.org/officeDocument/2006/relationships/tags" Target="../tags/tag502.xml"/><Relationship Id="rId1" Type="http://schemas.openxmlformats.org/officeDocument/2006/relationships/slideLayout" Target="../slideLayouts/slideLayout100.xml"/></Relationships>
</file>

<file path=ppt/slideMasters/_rels/slideMaster95.xml.rels><?xml version="1.0" encoding="UTF-8" standalone="yes"?>
<Relationships xmlns="http://schemas.openxmlformats.org/package/2006/relationships"><Relationship Id="rId8" Type="http://schemas.openxmlformats.org/officeDocument/2006/relationships/theme" Target="../theme/theme95.xml"/><Relationship Id="rId7" Type="http://schemas.openxmlformats.org/officeDocument/2006/relationships/tags" Target="../tags/tag509.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08.xml"/><Relationship Id="rId3" Type="http://schemas.openxmlformats.org/officeDocument/2006/relationships/tags" Target="../tags/tag507.xml"/><Relationship Id="rId2" Type="http://schemas.openxmlformats.org/officeDocument/2006/relationships/tags" Target="../tags/tag506.xml"/><Relationship Id="rId1" Type="http://schemas.openxmlformats.org/officeDocument/2006/relationships/slideLayout" Target="../slideLayouts/slideLayout101.xml"/></Relationships>
</file>

<file path=ppt/slideMasters/_rels/slideMaster96.xml.rels><?xml version="1.0" encoding="UTF-8" standalone="yes"?>
<Relationships xmlns="http://schemas.openxmlformats.org/package/2006/relationships"><Relationship Id="rId8" Type="http://schemas.openxmlformats.org/officeDocument/2006/relationships/theme" Target="../theme/theme96.xml"/><Relationship Id="rId7" Type="http://schemas.openxmlformats.org/officeDocument/2006/relationships/tags" Target="../tags/tag513.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12.xml"/><Relationship Id="rId3" Type="http://schemas.openxmlformats.org/officeDocument/2006/relationships/tags" Target="../tags/tag511.xml"/><Relationship Id="rId2" Type="http://schemas.openxmlformats.org/officeDocument/2006/relationships/tags" Target="../tags/tag510.xml"/><Relationship Id="rId1" Type="http://schemas.openxmlformats.org/officeDocument/2006/relationships/slideLayout" Target="../slideLayouts/slideLayout102.xml"/></Relationships>
</file>

<file path=ppt/slideMasters/_rels/slideMaster97.xml.rels><?xml version="1.0" encoding="UTF-8" standalone="yes"?>
<Relationships xmlns="http://schemas.openxmlformats.org/package/2006/relationships"><Relationship Id="rId8" Type="http://schemas.openxmlformats.org/officeDocument/2006/relationships/theme" Target="../theme/theme97.xml"/><Relationship Id="rId7" Type="http://schemas.openxmlformats.org/officeDocument/2006/relationships/tags" Target="../tags/tag517.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16.xml"/><Relationship Id="rId3" Type="http://schemas.openxmlformats.org/officeDocument/2006/relationships/tags" Target="../tags/tag515.xml"/><Relationship Id="rId2" Type="http://schemas.openxmlformats.org/officeDocument/2006/relationships/tags" Target="../tags/tag514.xml"/><Relationship Id="rId1" Type="http://schemas.openxmlformats.org/officeDocument/2006/relationships/slideLayout" Target="../slideLayouts/slideLayout103.xml"/></Relationships>
</file>

<file path=ppt/slideMasters/_rels/slideMaster98.xml.rels><?xml version="1.0" encoding="UTF-8" standalone="yes"?>
<Relationships xmlns="http://schemas.openxmlformats.org/package/2006/relationships"><Relationship Id="rId8" Type="http://schemas.openxmlformats.org/officeDocument/2006/relationships/theme" Target="../theme/theme98.xml"/><Relationship Id="rId7" Type="http://schemas.openxmlformats.org/officeDocument/2006/relationships/tags" Target="../tags/tag521.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20.xml"/><Relationship Id="rId3" Type="http://schemas.openxmlformats.org/officeDocument/2006/relationships/tags" Target="../tags/tag519.xml"/><Relationship Id="rId2" Type="http://schemas.openxmlformats.org/officeDocument/2006/relationships/tags" Target="../tags/tag518.xml"/><Relationship Id="rId1" Type="http://schemas.openxmlformats.org/officeDocument/2006/relationships/slideLayout" Target="../slideLayouts/slideLayout104.xml"/></Relationships>
</file>

<file path=ppt/slideMasters/_rels/slideMaster99.xml.rels><?xml version="1.0" encoding="UTF-8" standalone="yes"?>
<Relationships xmlns="http://schemas.openxmlformats.org/package/2006/relationships"><Relationship Id="rId8" Type="http://schemas.openxmlformats.org/officeDocument/2006/relationships/theme" Target="../theme/theme99.xml"/><Relationship Id="rId7" Type="http://schemas.openxmlformats.org/officeDocument/2006/relationships/tags" Target="../tags/tag525.xml"/><Relationship Id="rId6" Type="http://schemas.openxmlformats.org/officeDocument/2006/relationships/image" Target="../media/image2.svg"/><Relationship Id="rId5" Type="http://schemas.openxmlformats.org/officeDocument/2006/relationships/image" Target="../media/image2.png"/><Relationship Id="rId4" Type="http://schemas.openxmlformats.org/officeDocument/2006/relationships/tags" Target="../tags/tag524.xml"/><Relationship Id="rId3" Type="http://schemas.openxmlformats.org/officeDocument/2006/relationships/tags" Target="../tags/tag523.xml"/><Relationship Id="rId2" Type="http://schemas.openxmlformats.org/officeDocument/2006/relationships/tags" Target="../tags/tag522.xml"/><Relationship Id="rId1"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7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7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8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883" r:id="rId1"/>
    <p:sldLayoutId id="2147483884"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89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89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0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0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0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06"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08"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1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12"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1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1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1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2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2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2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2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28"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30"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32"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34"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36"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938" r:id="rId1"/>
    <p:sldLayoutId id="2147483939"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4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4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4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4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94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5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53"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55"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57"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5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6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963"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9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971" r:id="rId1"/>
    <p:sldLayoutId id="2147483972"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1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A728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A728BE"/>
                </a:gs>
                <a:gs pos="100000">
                  <a:schemeClr val="bg1">
                    <a:lumMod val="95000"/>
                  </a:schemeClr>
                </a:gs>
                <a:gs pos="47000">
                  <a:srgbClr val="A728B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3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5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5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5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6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7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9"/>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10"/>
    </p:custData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336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3366FE"/>
                </a:gs>
                <a:gs pos="100000">
                  <a:schemeClr val="bg1">
                    <a:lumMod val="95000"/>
                  </a:schemeClr>
                </a:gs>
                <a:gs pos="47000">
                  <a:srgbClr val="3366FE">
                    <a:alpha val="30000"/>
                  </a:srgbClr>
                </a:gs>
              </a:gsLst>
              <a:lin ang="5400000" scaled="0"/>
              <a:tileRect/>
            </a:gradFill>
            <a:prstDash val="solid"/>
            <a:miter lim="800000"/>
          </a:ln>
          <a:effectLst/>
        </p:spPr>
      </p:cxnSp>
      <p:sp>
        <p:nvSpPr>
          <p:cNvPr id="12" name="灯片编号占位符 10"/>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7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7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7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7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8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8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8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3"/>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4"/>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5"/>
            </p:custDataLst>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8"/>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79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0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1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4"/>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5"/>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6"/>
            </p:custDataLst>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9"/>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1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1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1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19"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21"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23"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25"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EF7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EF7D03"/>
                </a:gs>
                <a:gs pos="100000">
                  <a:schemeClr val="bg1">
                    <a:lumMod val="95000"/>
                  </a:schemeClr>
                </a:gs>
                <a:gs pos="47000">
                  <a:srgbClr val="EF7D03">
                    <a:alpha val="30000"/>
                  </a:srgbClr>
                </a:gs>
              </a:gsLst>
              <a:lin ang="5400000" scaled="0"/>
              <a:tileRect/>
            </a:gradFill>
            <a:prstDash val="solid"/>
            <a:miter lim="800000"/>
          </a:ln>
          <a:effectLst/>
        </p:spPr>
      </p:cxnSp>
      <p:sp>
        <p:nvSpPr>
          <p:cNvPr id="16" name="灯片编号占位符 14"/>
          <p:cNvSpPr>
            <a:spLocks noGrp="1"/>
          </p:cNvSpPr>
          <p:nvPr userDrawn="1">
            <p:custDataLst>
              <p:tags r:id="rId8"/>
            </p:custDataLst>
          </p:nvPr>
        </p:nvSpPr>
        <p:spPr>
          <a:xfrm>
            <a:off x="11347200" y="6076800"/>
            <a:ext cx="828000" cy="360000"/>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fld id="{7D9BB5D0-35E4-459D-AEF3-FE4D7C45CC19}" type="slidenum">
              <a:rPr lang="zh-CN" altLang="en-US" sz="1800" smtClean="0">
                <a:solidFill>
                  <a:schemeClr val="tx1"/>
                </a:solidFill>
                <a:latin typeface="Arial" panose="020B0604020202020204" pitchFamily="34" charset="0"/>
                <a:cs typeface="Arial" panose="020B0604020202020204" pitchFamily="34" charset="0"/>
              </a:rPr>
            </a:fld>
            <a:endParaRPr lang="zh-CN" altLang="en-US" sz="1800">
              <a:solidFill>
                <a:schemeClr val="tx1"/>
              </a:solidFill>
              <a:latin typeface="Arial" panose="020B0604020202020204" pitchFamily="34" charset="0"/>
              <a:cs typeface="Arial" panose="020B0604020202020204" pitchFamily="34" charset="0"/>
            </a:endParaRPr>
          </a:p>
        </p:txBody>
      </p:sp>
    </p:spTree>
    <p:custDataLst>
      <p:tags r:id="rId9"/>
    </p:custDataLst>
  </p:cSld>
  <p:clrMap bg1="lt1" tx1="dk1" bg2="lt2" tx2="dk2" accent1="accent1" accent2="accent2" accent3="accent3" accent4="accent4" accent5="accent5" accent6="accent6" hlink="hlink" folHlink="folHlink"/>
  <p:sldLayoutIdLst>
    <p:sldLayoutId id="2147483827" r:id="rId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矩形 21"/>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23" name="矩形 22"/>
          <p:cNvSpPr/>
          <p:nvPr userDrawn="1">
            <p:custDataLst>
              <p:tags r:id="rId3"/>
            </p:custDataLst>
          </p:nvPr>
        </p:nvSpPr>
        <p:spPr>
          <a:xfrm flipV="1">
            <a:off x="0" y="6572250"/>
            <a:ext cx="12192000" cy="285750"/>
          </a:xfrm>
          <a:prstGeom prst="rect">
            <a:avLst/>
          </a:prstGeom>
          <a:solidFill>
            <a:srgbClr val="D12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25" name="图形 24"/>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26" name="直接连接符 25"/>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D1202F"/>
                </a:gs>
                <a:gs pos="100000">
                  <a:schemeClr val="bg1">
                    <a:lumMod val="95000"/>
                  </a:schemeClr>
                </a:gs>
                <a:gs pos="47000">
                  <a:srgbClr val="C00000">
                    <a:alpha val="30000"/>
                  </a:srgbClr>
                </a:gs>
              </a:gsLst>
              <a:lin ang="5400000" scaled="0"/>
              <a:tileRect/>
            </a:gradFill>
            <a:prstDash val="solid"/>
            <a:miter lim="800000"/>
          </a:ln>
          <a:effectLst/>
        </p:spPr>
      </p:cxnSp>
      <p:sp>
        <p:nvSpPr>
          <p:cNvPr id="30" name="灯片编号占位符 26"/>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ctr" defTabSz="914400" rtl="0" eaLnBrk="1" latinLnBrk="0" hangingPunct="1">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772059-CF1C-459A-BD31-B6DE2556393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1"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2"/>
            </p:custDataLst>
          </p:nvPr>
        </p:nvSpPr>
        <p:spPr>
          <a:xfrm flipV="1">
            <a:off x="0" y="6487795"/>
            <a:ext cx="12192000" cy="370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sp>
        <p:nvSpPr>
          <p:cNvPr id="8" name="矩形 7"/>
          <p:cNvSpPr/>
          <p:nvPr userDrawn="1">
            <p:custDataLst>
              <p:tags r:id="rId3"/>
            </p:custDataLst>
          </p:nvPr>
        </p:nvSpPr>
        <p:spPr>
          <a:xfrm flipV="1">
            <a:off x="0" y="6572250"/>
            <a:ext cx="12192000" cy="285750"/>
          </a:xfrm>
          <a:prstGeom prst="rect">
            <a:avLst/>
          </a:prstGeom>
          <a:solidFill>
            <a:srgbClr val="07A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阿里巴巴普惠体 R" panose="00020600040101010101" pitchFamily="18" charset="-122"/>
            </a:endParaRPr>
          </a:p>
        </p:txBody>
      </p:sp>
      <p:pic>
        <p:nvPicPr>
          <p:cNvPr id="9" name="图形 8"/>
          <p:cNvPicPr>
            <a:picLocks noChangeAspect="1"/>
          </p:cNvPicPr>
          <p:nvPr userDrawn="1">
            <p:custDataLst>
              <p:tags r:id="rId4"/>
            </p:custDataLst>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0184" y="180670"/>
            <a:ext cx="756000" cy="756000"/>
          </a:xfrm>
          <a:prstGeom prst="rect">
            <a:avLst/>
          </a:prstGeom>
        </p:spPr>
      </p:pic>
      <p:cxnSp>
        <p:nvCxnSpPr>
          <p:cNvPr id="10" name="直接连接符 9"/>
          <p:cNvCxnSpPr/>
          <p:nvPr userDrawn="1">
            <p:custDataLst>
              <p:tags r:id="rId7"/>
            </p:custDataLst>
          </p:nvPr>
        </p:nvCxnSpPr>
        <p:spPr>
          <a:xfrm rot="5400000" flipV="1">
            <a:off x="6348182" y="-4812103"/>
            <a:ext cx="0" cy="11520000"/>
          </a:xfrm>
          <a:prstGeom prst="line">
            <a:avLst/>
          </a:prstGeom>
          <a:noFill/>
          <a:ln w="28575" cap="flat" cmpd="sng" algn="ctr">
            <a:gradFill flip="none" rotWithShape="1">
              <a:gsLst>
                <a:gs pos="0">
                  <a:srgbClr val="07A7AF"/>
                </a:gs>
                <a:gs pos="100000">
                  <a:schemeClr val="bg1">
                    <a:lumMod val="95000"/>
                  </a:schemeClr>
                </a:gs>
                <a:gs pos="47000">
                  <a:srgbClr val="07A7AF">
                    <a:alpha val="30000"/>
                  </a:srgbClr>
                </a:gs>
              </a:gsLst>
              <a:lin ang="5400000" scaled="0"/>
              <a:tileRect/>
            </a:gradFill>
            <a:prstDash val="solid"/>
            <a:miter lim="800000"/>
          </a:ln>
          <a:effectLst/>
        </p:spPr>
      </p:cxnSp>
      <p:sp>
        <p:nvSpPr>
          <p:cNvPr id="12" name="灯片编号占位符 10"/>
          <p:cNvSpPr txBox="1"/>
          <p:nvPr userDrawn="1"/>
        </p:nvSpPr>
        <p:spPr>
          <a:xfrm>
            <a:off x="11347200" y="6076800"/>
            <a:ext cx="828000" cy="360000"/>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FBB60E3-B36B-43A6-B31C-E7226B1077ED}" type="slidenum">
              <a:rPr lang="zh-CN" altLang="en-US" sz="1800" smtClean="0">
                <a:solidFill>
                  <a:schemeClr val="tx1">
                    <a:lumMod val="95000"/>
                    <a:lumOff val="5000"/>
                  </a:schemeClr>
                </a:solidFill>
                <a:latin typeface="Arial" panose="020B0604020202020204" pitchFamily="34" charset="0"/>
                <a:cs typeface="Arial" panose="020B0604020202020204" pitchFamily="34" charset="0"/>
              </a:rPr>
            </a:fld>
            <a:endParaRPr lang="zh-CN" altLang="en-US" sz="1800">
              <a:solidFill>
                <a:schemeClr val="tx1">
                  <a:lumMod val="95000"/>
                  <a:lumOff val="5000"/>
                </a:schemeClr>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814.xml"/><Relationship Id="rId6" Type="http://schemas.openxmlformats.org/officeDocument/2006/relationships/tags" Target="../tags/tag813.xml"/><Relationship Id="rId5" Type="http://schemas.openxmlformats.org/officeDocument/2006/relationships/image" Target="../media/image7.png"/><Relationship Id="rId4" Type="http://schemas.openxmlformats.org/officeDocument/2006/relationships/tags" Target="../tags/tag812.xml"/><Relationship Id="rId3" Type="http://schemas.openxmlformats.org/officeDocument/2006/relationships/tags" Target="../tags/tag811.xml"/><Relationship Id="rId2" Type="http://schemas.openxmlformats.org/officeDocument/2006/relationships/image" Target="../media/image6.png"/><Relationship Id="rId1" Type="http://schemas.openxmlformats.org/officeDocument/2006/relationships/tags" Target="../tags/tag810.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30.xml"/><Relationship Id="rId2" Type="http://schemas.openxmlformats.org/officeDocument/2006/relationships/image" Target="../media/image9.png"/><Relationship Id="rId1" Type="http://schemas.openxmlformats.org/officeDocument/2006/relationships/tags" Target="../tags/tag844.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31.xml"/><Relationship Id="rId4" Type="http://schemas.openxmlformats.org/officeDocument/2006/relationships/image" Target="../media/image15.png"/><Relationship Id="rId3" Type="http://schemas.openxmlformats.org/officeDocument/2006/relationships/tags" Target="../tags/tag846.xml"/><Relationship Id="rId2" Type="http://schemas.openxmlformats.org/officeDocument/2006/relationships/image" Target="../media/image9.png"/><Relationship Id="rId1" Type="http://schemas.openxmlformats.org/officeDocument/2006/relationships/tags" Target="../tags/tag845.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32.xml"/><Relationship Id="rId4" Type="http://schemas.openxmlformats.org/officeDocument/2006/relationships/image" Target="../media/image16.png"/><Relationship Id="rId3" Type="http://schemas.openxmlformats.org/officeDocument/2006/relationships/tags" Target="../tags/tag848.xml"/><Relationship Id="rId2" Type="http://schemas.openxmlformats.org/officeDocument/2006/relationships/image" Target="../media/image9.png"/><Relationship Id="rId1" Type="http://schemas.openxmlformats.org/officeDocument/2006/relationships/tags" Target="../tags/tag847.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33.xml"/><Relationship Id="rId4" Type="http://schemas.openxmlformats.org/officeDocument/2006/relationships/image" Target="../media/image17.png"/><Relationship Id="rId3" Type="http://schemas.openxmlformats.org/officeDocument/2006/relationships/tags" Target="../tags/tag850.xml"/><Relationship Id="rId2" Type="http://schemas.openxmlformats.org/officeDocument/2006/relationships/image" Target="../media/image9.png"/><Relationship Id="rId1" Type="http://schemas.openxmlformats.org/officeDocument/2006/relationships/tags" Target="../tags/tag849.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34.xml"/><Relationship Id="rId6" Type="http://schemas.openxmlformats.org/officeDocument/2006/relationships/tags" Target="../tags/tag854.xml"/><Relationship Id="rId5" Type="http://schemas.openxmlformats.org/officeDocument/2006/relationships/tags" Target="../tags/tag853.xml"/><Relationship Id="rId4" Type="http://schemas.openxmlformats.org/officeDocument/2006/relationships/image" Target="../media/image17.png"/><Relationship Id="rId3" Type="http://schemas.openxmlformats.org/officeDocument/2006/relationships/tags" Target="../tags/tag852.xml"/><Relationship Id="rId2" Type="http://schemas.openxmlformats.org/officeDocument/2006/relationships/image" Target="../media/image9.png"/><Relationship Id="rId1" Type="http://schemas.openxmlformats.org/officeDocument/2006/relationships/tags" Target="../tags/tag851.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35.xml"/><Relationship Id="rId2" Type="http://schemas.openxmlformats.org/officeDocument/2006/relationships/image" Target="../media/image18.png"/><Relationship Id="rId1" Type="http://schemas.openxmlformats.org/officeDocument/2006/relationships/tags" Target="../tags/tag855.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36.xml"/><Relationship Id="rId3" Type="http://schemas.openxmlformats.org/officeDocument/2006/relationships/tags" Target="../tags/tag857.xml"/><Relationship Id="rId2" Type="http://schemas.openxmlformats.org/officeDocument/2006/relationships/image" Target="../media/image19.png"/><Relationship Id="rId1" Type="http://schemas.openxmlformats.org/officeDocument/2006/relationships/tags" Target="../tags/tag856.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56.xml"/><Relationship Id="rId2" Type="http://schemas.openxmlformats.org/officeDocument/2006/relationships/image" Target="../media/image9.png"/><Relationship Id="rId1" Type="http://schemas.openxmlformats.org/officeDocument/2006/relationships/tags" Target="../tags/tag858.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57.xml"/><Relationship Id="rId2" Type="http://schemas.openxmlformats.org/officeDocument/2006/relationships/image" Target="../media/image9.png"/><Relationship Id="rId1" Type="http://schemas.openxmlformats.org/officeDocument/2006/relationships/tags" Target="../tags/tag859.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58.xml"/><Relationship Id="rId2" Type="http://schemas.openxmlformats.org/officeDocument/2006/relationships/image" Target="../media/image9.png"/><Relationship Id="rId1" Type="http://schemas.openxmlformats.org/officeDocument/2006/relationships/tags" Target="../tags/tag860.xml"/></Relationships>
</file>

<file path=ppt/slides/_rels/slide2.xml.rels><?xml version="1.0" encoding="UTF-8" standalone="yes"?>
<Relationships xmlns="http://schemas.openxmlformats.org/package/2006/relationships"><Relationship Id="rId9" Type="http://schemas.openxmlformats.org/officeDocument/2006/relationships/tags" Target="../tags/tag823.xml"/><Relationship Id="rId8" Type="http://schemas.openxmlformats.org/officeDocument/2006/relationships/tags" Target="../tags/tag822.xml"/><Relationship Id="rId7" Type="http://schemas.openxmlformats.org/officeDocument/2006/relationships/tags" Target="../tags/tag821.xml"/><Relationship Id="rId6" Type="http://schemas.openxmlformats.org/officeDocument/2006/relationships/tags" Target="../tags/tag820.xml"/><Relationship Id="rId5" Type="http://schemas.openxmlformats.org/officeDocument/2006/relationships/tags" Target="../tags/tag819.xml"/><Relationship Id="rId4" Type="http://schemas.openxmlformats.org/officeDocument/2006/relationships/tags" Target="../tags/tag818.xml"/><Relationship Id="rId3" Type="http://schemas.openxmlformats.org/officeDocument/2006/relationships/tags" Target="../tags/tag817.xml"/><Relationship Id="rId2" Type="http://schemas.openxmlformats.org/officeDocument/2006/relationships/tags" Target="../tags/tag816.xml"/><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824.xml"/><Relationship Id="rId1" Type="http://schemas.openxmlformats.org/officeDocument/2006/relationships/tags" Target="../tags/tag815.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59.xml"/><Relationship Id="rId2" Type="http://schemas.openxmlformats.org/officeDocument/2006/relationships/image" Target="../media/image9.png"/><Relationship Id="rId1" Type="http://schemas.openxmlformats.org/officeDocument/2006/relationships/tags" Target="../tags/tag861.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60.xml"/><Relationship Id="rId2" Type="http://schemas.openxmlformats.org/officeDocument/2006/relationships/image" Target="../media/image9.png"/><Relationship Id="rId1" Type="http://schemas.openxmlformats.org/officeDocument/2006/relationships/tags" Target="../tags/tag862.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61.xml"/><Relationship Id="rId2" Type="http://schemas.openxmlformats.org/officeDocument/2006/relationships/image" Target="../media/image9.png"/><Relationship Id="rId1" Type="http://schemas.openxmlformats.org/officeDocument/2006/relationships/tags" Target="../tags/tag863.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62.xml"/><Relationship Id="rId3" Type="http://schemas.openxmlformats.org/officeDocument/2006/relationships/tags" Target="../tags/tag865.xml"/><Relationship Id="rId2" Type="http://schemas.openxmlformats.org/officeDocument/2006/relationships/image" Target="../media/image20.png"/><Relationship Id="rId1" Type="http://schemas.openxmlformats.org/officeDocument/2006/relationships/tags" Target="../tags/tag864.xml"/></Relationships>
</file>

<file path=ppt/slides/_rels/slide24.xml.rels><?xml version="1.0" encoding="UTF-8" standalone="yes"?>
<Relationships xmlns="http://schemas.openxmlformats.org/package/2006/relationships"><Relationship Id="rId9" Type="http://schemas.openxmlformats.org/officeDocument/2006/relationships/tags" Target="../tags/tag873.xml"/><Relationship Id="rId8" Type="http://schemas.openxmlformats.org/officeDocument/2006/relationships/tags" Target="../tags/tag872.xml"/><Relationship Id="rId7" Type="http://schemas.openxmlformats.org/officeDocument/2006/relationships/tags" Target="../tags/tag871.xml"/><Relationship Id="rId6" Type="http://schemas.openxmlformats.org/officeDocument/2006/relationships/tags" Target="../tags/tag870.xml"/><Relationship Id="rId5" Type="http://schemas.openxmlformats.org/officeDocument/2006/relationships/tags" Target="../tags/tag869.xml"/><Relationship Id="rId4" Type="http://schemas.openxmlformats.org/officeDocument/2006/relationships/tags" Target="../tags/tag868.xml"/><Relationship Id="rId3" Type="http://schemas.openxmlformats.org/officeDocument/2006/relationships/tags" Target="../tags/tag867.xml"/><Relationship Id="rId2" Type="http://schemas.openxmlformats.org/officeDocument/2006/relationships/tags" Target="../tags/tag866.xml"/><Relationship Id="rId12" Type="http://schemas.openxmlformats.org/officeDocument/2006/relationships/slideLayout" Target="../slideLayouts/slideLayout1.xml"/><Relationship Id="rId11" Type="http://schemas.openxmlformats.org/officeDocument/2006/relationships/tags" Target="../tags/tag875.xml"/><Relationship Id="rId10" Type="http://schemas.openxmlformats.org/officeDocument/2006/relationships/tags" Target="../tags/tag874.xml"/><Relationship Id="rId1" Type="http://schemas.openxmlformats.org/officeDocument/2006/relationships/image" Target="../media/image8.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2.xml"/><Relationship Id="rId5" Type="http://schemas.openxmlformats.org/officeDocument/2006/relationships/tags" Target="../tags/tag878.xml"/><Relationship Id="rId4" Type="http://schemas.openxmlformats.org/officeDocument/2006/relationships/image" Target="../media/image22.png"/><Relationship Id="rId3" Type="http://schemas.openxmlformats.org/officeDocument/2006/relationships/tags" Target="../tags/tag877.xml"/><Relationship Id="rId2" Type="http://schemas.openxmlformats.org/officeDocument/2006/relationships/image" Target="../media/image21.png"/><Relationship Id="rId1" Type="http://schemas.openxmlformats.org/officeDocument/2006/relationships/tags" Target="../tags/tag876.xml"/></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19.xml"/><Relationship Id="rId5" Type="http://schemas.openxmlformats.org/officeDocument/2006/relationships/tags" Target="../tags/tag881.xml"/><Relationship Id="rId4" Type="http://schemas.openxmlformats.org/officeDocument/2006/relationships/image" Target="../media/image23.png"/><Relationship Id="rId3" Type="http://schemas.openxmlformats.org/officeDocument/2006/relationships/tags" Target="../tags/tag880.xml"/><Relationship Id="rId2" Type="http://schemas.openxmlformats.org/officeDocument/2006/relationships/image" Target="../media/image21.png"/><Relationship Id="rId1" Type="http://schemas.openxmlformats.org/officeDocument/2006/relationships/tags" Target="../tags/tag879.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0.xml"/><Relationship Id="rId4" Type="http://schemas.openxmlformats.org/officeDocument/2006/relationships/image" Target="../media/image24.png"/><Relationship Id="rId3" Type="http://schemas.openxmlformats.org/officeDocument/2006/relationships/tags" Target="../tags/tag883.xml"/><Relationship Id="rId2" Type="http://schemas.openxmlformats.org/officeDocument/2006/relationships/image" Target="../media/image21.png"/><Relationship Id="rId1" Type="http://schemas.openxmlformats.org/officeDocument/2006/relationships/tags" Target="../tags/tag882.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97.xml"/><Relationship Id="rId3" Type="http://schemas.openxmlformats.org/officeDocument/2006/relationships/tags" Target="../tags/tag885.xml"/><Relationship Id="rId2" Type="http://schemas.openxmlformats.org/officeDocument/2006/relationships/image" Target="../media/image25.png"/><Relationship Id="rId1" Type="http://schemas.openxmlformats.org/officeDocument/2006/relationships/tags" Target="../tags/tag884.xml"/></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98.xml"/><Relationship Id="rId5" Type="http://schemas.openxmlformats.org/officeDocument/2006/relationships/tags" Target="../tags/tag888.xml"/><Relationship Id="rId4" Type="http://schemas.openxmlformats.org/officeDocument/2006/relationships/image" Target="../media/image26.png"/><Relationship Id="rId3" Type="http://schemas.openxmlformats.org/officeDocument/2006/relationships/tags" Target="../tags/tag887.xml"/><Relationship Id="rId2" Type="http://schemas.openxmlformats.org/officeDocument/2006/relationships/image" Target="../media/image21.png"/><Relationship Id="rId1" Type="http://schemas.openxmlformats.org/officeDocument/2006/relationships/tags" Target="../tags/tag886.xml"/></Relationships>
</file>

<file path=ppt/slides/_rels/slide3.xml.rels><?xml version="1.0" encoding="UTF-8" standalone="yes"?>
<Relationships xmlns="http://schemas.openxmlformats.org/package/2006/relationships"><Relationship Id="rId9" Type="http://schemas.openxmlformats.org/officeDocument/2006/relationships/tags" Target="../tags/tag832.xml"/><Relationship Id="rId8" Type="http://schemas.openxmlformats.org/officeDocument/2006/relationships/tags" Target="../tags/tag831.xml"/><Relationship Id="rId7" Type="http://schemas.openxmlformats.org/officeDocument/2006/relationships/tags" Target="../tags/tag830.xml"/><Relationship Id="rId6" Type="http://schemas.openxmlformats.org/officeDocument/2006/relationships/tags" Target="../tags/tag829.xml"/><Relationship Id="rId5" Type="http://schemas.openxmlformats.org/officeDocument/2006/relationships/tags" Target="../tags/tag828.xml"/><Relationship Id="rId4" Type="http://schemas.openxmlformats.org/officeDocument/2006/relationships/tags" Target="../tags/tag827.xml"/><Relationship Id="rId3" Type="http://schemas.openxmlformats.org/officeDocument/2006/relationships/tags" Target="../tags/tag826.xml"/><Relationship Id="rId2" Type="http://schemas.openxmlformats.org/officeDocument/2006/relationships/tags" Target="../tags/tag825.xml"/><Relationship Id="rId12" Type="http://schemas.openxmlformats.org/officeDocument/2006/relationships/slideLayout" Target="../slideLayouts/slideLayout1.xml"/><Relationship Id="rId11" Type="http://schemas.openxmlformats.org/officeDocument/2006/relationships/tags" Target="../tags/tag834.xml"/><Relationship Id="rId10" Type="http://schemas.openxmlformats.org/officeDocument/2006/relationships/tags" Target="../tags/tag833.xml"/><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27.xml"/><Relationship Id="rId8" Type="http://schemas.openxmlformats.org/officeDocument/2006/relationships/slideLayout" Target="../slideLayouts/slideLayout163.xml"/><Relationship Id="rId7" Type="http://schemas.openxmlformats.org/officeDocument/2006/relationships/image" Target="../media/image28.png"/><Relationship Id="rId6" Type="http://schemas.openxmlformats.org/officeDocument/2006/relationships/tags" Target="../tags/tag892.xml"/><Relationship Id="rId5" Type="http://schemas.openxmlformats.org/officeDocument/2006/relationships/image" Target="../media/image27.png"/><Relationship Id="rId4" Type="http://schemas.openxmlformats.org/officeDocument/2006/relationships/tags" Target="../tags/tag891.xml"/><Relationship Id="rId3" Type="http://schemas.openxmlformats.org/officeDocument/2006/relationships/tags" Target="../tags/tag890.xml"/><Relationship Id="rId2" Type="http://schemas.openxmlformats.org/officeDocument/2006/relationships/image" Target="../media/image21.png"/><Relationship Id="rId1" Type="http://schemas.openxmlformats.org/officeDocument/2006/relationships/tags" Target="../tags/tag889.xml"/></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64.xml"/><Relationship Id="rId4" Type="http://schemas.openxmlformats.org/officeDocument/2006/relationships/image" Target="../media/image29.png"/><Relationship Id="rId3" Type="http://schemas.openxmlformats.org/officeDocument/2006/relationships/tags" Target="../tags/tag894.xml"/><Relationship Id="rId2" Type="http://schemas.openxmlformats.org/officeDocument/2006/relationships/image" Target="../media/image21.png"/><Relationship Id="rId1" Type="http://schemas.openxmlformats.org/officeDocument/2006/relationships/tags" Target="../tags/tag893.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65.xml"/><Relationship Id="rId4" Type="http://schemas.openxmlformats.org/officeDocument/2006/relationships/image" Target="../media/image30.png"/><Relationship Id="rId3" Type="http://schemas.openxmlformats.org/officeDocument/2006/relationships/tags" Target="../tags/tag896.xml"/><Relationship Id="rId2" Type="http://schemas.openxmlformats.org/officeDocument/2006/relationships/image" Target="../media/image21.png"/><Relationship Id="rId1" Type="http://schemas.openxmlformats.org/officeDocument/2006/relationships/tags" Target="../tags/tag895.xml"/></Relationships>
</file>

<file path=ppt/slides/_rels/slide33.xml.rels><?xml version="1.0" encoding="UTF-8" standalone="yes"?>
<Relationships xmlns="http://schemas.openxmlformats.org/package/2006/relationships"><Relationship Id="rId9" Type="http://schemas.openxmlformats.org/officeDocument/2006/relationships/tags" Target="../tags/tag904.xml"/><Relationship Id="rId8" Type="http://schemas.openxmlformats.org/officeDocument/2006/relationships/tags" Target="../tags/tag903.xml"/><Relationship Id="rId7" Type="http://schemas.openxmlformats.org/officeDocument/2006/relationships/tags" Target="../tags/tag902.xml"/><Relationship Id="rId6" Type="http://schemas.openxmlformats.org/officeDocument/2006/relationships/tags" Target="../tags/tag901.xml"/><Relationship Id="rId5" Type="http://schemas.openxmlformats.org/officeDocument/2006/relationships/tags" Target="../tags/tag900.xml"/><Relationship Id="rId4" Type="http://schemas.openxmlformats.org/officeDocument/2006/relationships/tags" Target="../tags/tag899.xml"/><Relationship Id="rId3" Type="http://schemas.openxmlformats.org/officeDocument/2006/relationships/tags" Target="../tags/tag898.xml"/><Relationship Id="rId2" Type="http://schemas.openxmlformats.org/officeDocument/2006/relationships/tags" Target="../tags/tag897.xml"/><Relationship Id="rId15" Type="http://schemas.openxmlformats.org/officeDocument/2006/relationships/notesSlide" Target="../notesSlides/notesSlide30.xml"/><Relationship Id="rId14" Type="http://schemas.openxmlformats.org/officeDocument/2006/relationships/slideLayout" Target="../slideLayouts/slideLayout167.xml"/><Relationship Id="rId13" Type="http://schemas.openxmlformats.org/officeDocument/2006/relationships/tags" Target="../tags/tag907.xml"/><Relationship Id="rId12" Type="http://schemas.openxmlformats.org/officeDocument/2006/relationships/image" Target="../media/image7.png"/><Relationship Id="rId11" Type="http://schemas.openxmlformats.org/officeDocument/2006/relationships/tags" Target="../tags/tag906.xml"/><Relationship Id="rId10" Type="http://schemas.openxmlformats.org/officeDocument/2006/relationships/tags" Target="../tags/tag905.xml"/><Relationship Id="rId1" Type="http://schemas.openxmlformats.org/officeDocument/2006/relationships/image" Target="../media/image31.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5.xml"/><Relationship Id="rId2" Type="http://schemas.openxmlformats.org/officeDocument/2006/relationships/image" Target="../media/image9.png"/><Relationship Id="rId1" Type="http://schemas.openxmlformats.org/officeDocument/2006/relationships/tags" Target="../tags/tag835.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tags" Target="../tags/tag837.xml"/><Relationship Id="rId2" Type="http://schemas.openxmlformats.org/officeDocument/2006/relationships/image" Target="../media/image10.png"/><Relationship Id="rId1" Type="http://schemas.openxmlformats.org/officeDocument/2006/relationships/tags" Target="../tags/tag836.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6.xml"/><Relationship Id="rId2" Type="http://schemas.openxmlformats.org/officeDocument/2006/relationships/image" Target="../media/image9.png"/><Relationship Id="rId1" Type="http://schemas.openxmlformats.org/officeDocument/2006/relationships/tags" Target="../tags/tag838.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7.xml"/><Relationship Id="rId4" Type="http://schemas.openxmlformats.org/officeDocument/2006/relationships/image" Target="../media/image13.png"/><Relationship Id="rId3" Type="http://schemas.openxmlformats.org/officeDocument/2006/relationships/tags" Target="../tags/tag840.xml"/><Relationship Id="rId2" Type="http://schemas.openxmlformats.org/officeDocument/2006/relationships/image" Target="../media/image12.png"/><Relationship Id="rId1" Type="http://schemas.openxmlformats.org/officeDocument/2006/relationships/tags" Target="../tags/tag839.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8.xml"/><Relationship Id="rId2" Type="http://schemas.openxmlformats.org/officeDocument/2006/relationships/image" Target="../media/image9.png"/><Relationship Id="rId1" Type="http://schemas.openxmlformats.org/officeDocument/2006/relationships/tags" Target="../tags/tag841.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29.xml"/><Relationship Id="rId3" Type="http://schemas.openxmlformats.org/officeDocument/2006/relationships/tags" Target="../tags/tag843.xml"/><Relationship Id="rId2" Type="http://schemas.openxmlformats.org/officeDocument/2006/relationships/image" Target="../media/image14.png"/><Relationship Id="rId1" Type="http://schemas.openxmlformats.org/officeDocument/2006/relationships/tags" Target="../tags/tag84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9" name="Google Shape;56;p15"/>
          <p:cNvGrpSpPr/>
          <p:nvPr/>
        </p:nvGrpSpPr>
        <p:grpSpPr>
          <a:xfrm flipH="1">
            <a:off x="10504805" y="4194810"/>
            <a:ext cx="2939415" cy="4041775"/>
            <a:chOff x="-1006072" y="1271750"/>
            <a:chExt cx="4357952" cy="5991287"/>
          </a:xfrm>
        </p:grpSpPr>
        <p:sp>
          <p:nvSpPr>
            <p:cNvPr id="90" name="Google Shape;57;p15"/>
            <p:cNvSpPr/>
            <p:nvPr/>
          </p:nvSpPr>
          <p:spPr>
            <a:xfrm>
              <a:off x="1068003"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1" name="Google Shape;58;p15"/>
            <p:cNvSpPr/>
            <p:nvPr/>
          </p:nvSpPr>
          <p:spPr>
            <a:xfrm>
              <a:off x="136840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2" name="Google Shape;59;p15"/>
            <p:cNvSpPr/>
            <p:nvPr/>
          </p:nvSpPr>
          <p:spPr>
            <a:xfrm>
              <a:off x="166885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3" name="Google Shape;60;p15"/>
            <p:cNvSpPr/>
            <p:nvPr/>
          </p:nvSpPr>
          <p:spPr>
            <a:xfrm>
              <a:off x="1968814"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4" name="Google Shape;61;p15"/>
            <p:cNvSpPr/>
            <p:nvPr/>
          </p:nvSpPr>
          <p:spPr>
            <a:xfrm>
              <a:off x="2269261"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5" name="Google Shape;62;p15"/>
            <p:cNvSpPr/>
            <p:nvPr/>
          </p:nvSpPr>
          <p:spPr>
            <a:xfrm>
              <a:off x="2569708"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6" name="Google Shape;63;p15"/>
            <p:cNvSpPr/>
            <p:nvPr/>
          </p:nvSpPr>
          <p:spPr>
            <a:xfrm>
              <a:off x="2866777"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7" name="Google Shape;64;p15"/>
            <p:cNvSpPr/>
            <p:nvPr/>
          </p:nvSpPr>
          <p:spPr>
            <a:xfrm>
              <a:off x="1055875" y="4208223"/>
              <a:ext cx="502564" cy="182865"/>
            </a:xfrm>
            <a:custGeom>
              <a:avLst/>
              <a:gdLst/>
              <a:ahLst/>
              <a:cxnLst/>
              <a:rect l="l" t="t" r="r" b="b"/>
              <a:pathLst>
                <a:path w="12348" h="4493" extrusionOk="0">
                  <a:moveTo>
                    <a:pt x="9838" y="0"/>
                  </a:moveTo>
                  <a:cubicBezTo>
                    <a:pt x="9200" y="0"/>
                    <a:pt x="8568" y="272"/>
                    <a:pt x="8132" y="800"/>
                  </a:cubicBezTo>
                  <a:cubicBezTo>
                    <a:pt x="7799" y="1192"/>
                    <a:pt x="7620" y="1669"/>
                    <a:pt x="7608" y="2145"/>
                  </a:cubicBezTo>
                  <a:lnTo>
                    <a:pt x="2941" y="2181"/>
                  </a:lnTo>
                  <a:cubicBezTo>
                    <a:pt x="2906" y="1847"/>
                    <a:pt x="2739" y="1514"/>
                    <a:pt x="2465" y="1264"/>
                  </a:cubicBezTo>
                  <a:cubicBezTo>
                    <a:pt x="2206" y="1047"/>
                    <a:pt x="1887" y="940"/>
                    <a:pt x="1570" y="940"/>
                  </a:cubicBezTo>
                  <a:cubicBezTo>
                    <a:pt x="1173" y="940"/>
                    <a:pt x="778" y="1107"/>
                    <a:pt x="500" y="1431"/>
                  </a:cubicBezTo>
                  <a:cubicBezTo>
                    <a:pt x="0" y="2002"/>
                    <a:pt x="84" y="2883"/>
                    <a:pt x="655" y="3395"/>
                  </a:cubicBezTo>
                  <a:cubicBezTo>
                    <a:pt x="915" y="3612"/>
                    <a:pt x="1233" y="3719"/>
                    <a:pt x="1550" y="3719"/>
                  </a:cubicBezTo>
                  <a:cubicBezTo>
                    <a:pt x="1947" y="3719"/>
                    <a:pt x="2342" y="3552"/>
                    <a:pt x="2620" y="3228"/>
                  </a:cubicBezTo>
                  <a:cubicBezTo>
                    <a:pt x="2822" y="3002"/>
                    <a:pt x="2917" y="2728"/>
                    <a:pt x="2953" y="2443"/>
                  </a:cubicBezTo>
                  <a:lnTo>
                    <a:pt x="7620" y="2395"/>
                  </a:lnTo>
                  <a:cubicBezTo>
                    <a:pt x="7668" y="2978"/>
                    <a:pt x="7918" y="3562"/>
                    <a:pt x="8418" y="3955"/>
                  </a:cubicBezTo>
                  <a:cubicBezTo>
                    <a:pt x="8832" y="4316"/>
                    <a:pt x="9346" y="4492"/>
                    <a:pt x="9859" y="4492"/>
                  </a:cubicBezTo>
                  <a:cubicBezTo>
                    <a:pt x="10496" y="4492"/>
                    <a:pt x="11131" y="4220"/>
                    <a:pt x="11573" y="3693"/>
                  </a:cubicBezTo>
                  <a:cubicBezTo>
                    <a:pt x="12347" y="2752"/>
                    <a:pt x="12228" y="1335"/>
                    <a:pt x="11288" y="538"/>
                  </a:cubicBezTo>
                  <a:cubicBezTo>
                    <a:pt x="10868" y="176"/>
                    <a:pt x="10351" y="0"/>
                    <a:pt x="9838" y="0"/>
                  </a:cubicBez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8" name="Google Shape;65;p15"/>
            <p:cNvSpPr/>
            <p:nvPr/>
          </p:nvSpPr>
          <p:spPr>
            <a:xfrm>
              <a:off x="1063608" y="2410971"/>
              <a:ext cx="94546" cy="94546"/>
            </a:xfrm>
            <a:custGeom>
              <a:avLst/>
              <a:gdLst/>
              <a:ahLst/>
              <a:cxnLst/>
              <a:rect l="l" t="t" r="r" b="b"/>
              <a:pathLst>
                <a:path w="2323" h="2323" extrusionOk="0">
                  <a:moveTo>
                    <a:pt x="1168" y="1"/>
                  </a:moveTo>
                  <a:cubicBezTo>
                    <a:pt x="525" y="1"/>
                    <a:pt x="1" y="525"/>
                    <a:pt x="1" y="1167"/>
                  </a:cubicBezTo>
                  <a:cubicBezTo>
                    <a:pt x="1" y="1799"/>
                    <a:pt x="525" y="2322"/>
                    <a:pt x="1168" y="2322"/>
                  </a:cubicBezTo>
                  <a:cubicBezTo>
                    <a:pt x="1811" y="2322"/>
                    <a:pt x="2323" y="1799"/>
                    <a:pt x="2323" y="1167"/>
                  </a:cubicBezTo>
                  <a:cubicBezTo>
                    <a:pt x="2323" y="525"/>
                    <a:pt x="1811" y="1"/>
                    <a:pt x="1168"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99" name="Google Shape;66;p15"/>
            <p:cNvSpPr/>
            <p:nvPr/>
          </p:nvSpPr>
          <p:spPr>
            <a:xfrm>
              <a:off x="1063608" y="2277721"/>
              <a:ext cx="94546" cy="94546"/>
            </a:xfrm>
            <a:custGeom>
              <a:avLst/>
              <a:gdLst/>
              <a:ahLst/>
              <a:cxnLst/>
              <a:rect l="l" t="t" r="r" b="b"/>
              <a:pathLst>
                <a:path w="2323" h="2323" extrusionOk="0">
                  <a:moveTo>
                    <a:pt x="1168" y="0"/>
                  </a:moveTo>
                  <a:cubicBezTo>
                    <a:pt x="525" y="0"/>
                    <a:pt x="1" y="524"/>
                    <a:pt x="1" y="1167"/>
                  </a:cubicBezTo>
                  <a:cubicBezTo>
                    <a:pt x="1" y="1798"/>
                    <a:pt x="525" y="2322"/>
                    <a:pt x="1168" y="2322"/>
                  </a:cubicBezTo>
                  <a:cubicBezTo>
                    <a:pt x="1811" y="2322"/>
                    <a:pt x="2323" y="1798"/>
                    <a:pt x="2323" y="1167"/>
                  </a:cubicBezTo>
                  <a:cubicBezTo>
                    <a:pt x="2323" y="524"/>
                    <a:pt x="1811" y="0"/>
                    <a:pt x="1168"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0" name="Google Shape;67;p15"/>
            <p:cNvSpPr/>
            <p:nvPr/>
          </p:nvSpPr>
          <p:spPr>
            <a:xfrm>
              <a:off x="1069916" y="1822700"/>
              <a:ext cx="914936" cy="110053"/>
            </a:xfrm>
            <a:custGeom>
              <a:avLst/>
              <a:gdLst/>
              <a:ahLst/>
              <a:cxnLst/>
              <a:rect l="l" t="t" r="r" b="b"/>
              <a:pathLst>
                <a:path w="22480" h="2704" extrusionOk="0">
                  <a:moveTo>
                    <a:pt x="1" y="1"/>
                  </a:moveTo>
                  <a:lnTo>
                    <a:pt x="1" y="2703"/>
                  </a:lnTo>
                  <a:lnTo>
                    <a:pt x="22480" y="2703"/>
                  </a:lnTo>
                  <a:lnTo>
                    <a:pt x="22480" y="1"/>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1" name="Google Shape;68;p15"/>
            <p:cNvSpPr/>
            <p:nvPr/>
          </p:nvSpPr>
          <p:spPr>
            <a:xfrm>
              <a:off x="1069916" y="1981143"/>
              <a:ext cx="745828" cy="54335"/>
            </a:xfrm>
            <a:custGeom>
              <a:avLst/>
              <a:gdLst/>
              <a:ahLst/>
              <a:cxnLst/>
              <a:rect l="l" t="t" r="r" b="b"/>
              <a:pathLst>
                <a:path w="18325" h="1335" extrusionOk="0">
                  <a:moveTo>
                    <a:pt x="1" y="1"/>
                  </a:moveTo>
                  <a:lnTo>
                    <a:pt x="1" y="1334"/>
                  </a:lnTo>
                  <a:lnTo>
                    <a:pt x="18324" y="1334"/>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2" name="Google Shape;69;p15"/>
            <p:cNvSpPr/>
            <p:nvPr/>
          </p:nvSpPr>
          <p:spPr>
            <a:xfrm>
              <a:off x="1069916" y="2069828"/>
              <a:ext cx="745828" cy="54823"/>
            </a:xfrm>
            <a:custGeom>
              <a:avLst/>
              <a:gdLst/>
              <a:ahLst/>
              <a:cxnLst/>
              <a:rect l="l" t="t" r="r" b="b"/>
              <a:pathLst>
                <a:path w="18325" h="1347" extrusionOk="0">
                  <a:moveTo>
                    <a:pt x="1" y="1"/>
                  </a:moveTo>
                  <a:lnTo>
                    <a:pt x="1" y="1346"/>
                  </a:lnTo>
                  <a:lnTo>
                    <a:pt x="18324" y="1346"/>
                  </a:lnTo>
                  <a:lnTo>
                    <a:pt x="18324" y="1"/>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3" name="Google Shape;70;p15"/>
            <p:cNvSpPr/>
            <p:nvPr/>
          </p:nvSpPr>
          <p:spPr>
            <a:xfrm>
              <a:off x="1069916" y="2158512"/>
              <a:ext cx="489947" cy="54335"/>
            </a:xfrm>
            <a:custGeom>
              <a:avLst/>
              <a:gdLst/>
              <a:ahLst/>
              <a:cxnLst/>
              <a:rect l="l" t="t" r="r" b="b"/>
              <a:pathLst>
                <a:path w="12038" h="1335" extrusionOk="0">
                  <a:moveTo>
                    <a:pt x="1" y="1"/>
                  </a:moveTo>
                  <a:lnTo>
                    <a:pt x="1" y="1334"/>
                  </a:lnTo>
                  <a:lnTo>
                    <a:pt x="12038" y="1334"/>
                  </a:lnTo>
                  <a:lnTo>
                    <a:pt x="12038" y="1"/>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4" name="Google Shape;71;p15"/>
            <p:cNvSpPr/>
            <p:nvPr/>
          </p:nvSpPr>
          <p:spPr>
            <a:xfrm>
              <a:off x="1130966"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5" name="Google Shape;72;p15"/>
            <p:cNvSpPr/>
            <p:nvPr/>
          </p:nvSpPr>
          <p:spPr>
            <a:xfrm>
              <a:off x="1267636" y="5001539"/>
              <a:ext cx="219536" cy="194831"/>
            </a:xfrm>
            <a:custGeom>
              <a:avLst/>
              <a:gdLst/>
              <a:ahLst/>
              <a:cxnLst/>
              <a:rect l="l" t="t" r="r" b="b"/>
              <a:pathLst>
                <a:path w="5394" h="4787" extrusionOk="0">
                  <a:moveTo>
                    <a:pt x="3334" y="0"/>
                  </a:moveTo>
                  <a:lnTo>
                    <a:pt x="0" y="4787"/>
                  </a:lnTo>
                  <a:lnTo>
                    <a:pt x="2060" y="4787"/>
                  </a:lnTo>
                  <a:lnTo>
                    <a:pt x="5394"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6" name="Google Shape;73;p15"/>
            <p:cNvSpPr/>
            <p:nvPr/>
          </p:nvSpPr>
          <p:spPr>
            <a:xfrm>
              <a:off x="1403330" y="5001539"/>
              <a:ext cx="220513" cy="194831"/>
            </a:xfrm>
            <a:custGeom>
              <a:avLst/>
              <a:gdLst/>
              <a:ahLst/>
              <a:cxnLst/>
              <a:rect l="l" t="t" r="r" b="b"/>
              <a:pathLst>
                <a:path w="5418" h="4787" extrusionOk="0">
                  <a:moveTo>
                    <a:pt x="3346" y="0"/>
                  </a:moveTo>
                  <a:lnTo>
                    <a:pt x="0" y="4787"/>
                  </a:lnTo>
                  <a:lnTo>
                    <a:pt x="2084" y="4787"/>
                  </a:lnTo>
                  <a:lnTo>
                    <a:pt x="5418"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7" name="Google Shape;74;p15"/>
            <p:cNvSpPr/>
            <p:nvPr/>
          </p:nvSpPr>
          <p:spPr>
            <a:xfrm>
              <a:off x="1539471" y="5001539"/>
              <a:ext cx="220065" cy="194831"/>
            </a:xfrm>
            <a:custGeom>
              <a:avLst/>
              <a:gdLst/>
              <a:ahLst/>
              <a:cxnLst/>
              <a:rect l="l" t="t" r="r" b="b"/>
              <a:pathLst>
                <a:path w="5407" h="4787" extrusionOk="0">
                  <a:moveTo>
                    <a:pt x="3335" y="0"/>
                  </a:moveTo>
                  <a:lnTo>
                    <a:pt x="1" y="4787"/>
                  </a:lnTo>
                  <a:lnTo>
                    <a:pt x="2073"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8" name="Google Shape;75;p15"/>
            <p:cNvSpPr/>
            <p:nvPr/>
          </p:nvSpPr>
          <p:spPr>
            <a:xfrm>
              <a:off x="1675653"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09" name="Google Shape;76;p15"/>
            <p:cNvSpPr/>
            <p:nvPr/>
          </p:nvSpPr>
          <p:spPr>
            <a:xfrm>
              <a:off x="1811835" y="5001539"/>
              <a:ext cx="220024" cy="194831"/>
            </a:xfrm>
            <a:custGeom>
              <a:avLst/>
              <a:gdLst/>
              <a:ahLst/>
              <a:cxnLst/>
              <a:rect l="l" t="t" r="r" b="b"/>
              <a:pathLst>
                <a:path w="5406" h="4787" extrusionOk="0">
                  <a:moveTo>
                    <a:pt x="3334" y="0"/>
                  </a:moveTo>
                  <a:lnTo>
                    <a:pt x="0" y="4787"/>
                  </a:lnTo>
                  <a:lnTo>
                    <a:pt x="2072" y="4787"/>
                  </a:lnTo>
                  <a:lnTo>
                    <a:pt x="5406"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0" name="Google Shape;77;p15"/>
            <p:cNvSpPr/>
            <p:nvPr/>
          </p:nvSpPr>
          <p:spPr>
            <a:xfrm>
              <a:off x="1598120" y="4774272"/>
              <a:ext cx="1247862" cy="2488764"/>
            </a:xfrm>
            <a:custGeom>
              <a:avLst/>
              <a:gdLst/>
              <a:ahLst/>
              <a:cxnLst/>
              <a:rect l="l" t="t" r="r" b="b"/>
              <a:pathLst>
                <a:path w="30660" h="61149" extrusionOk="0">
                  <a:moveTo>
                    <a:pt x="727" y="0"/>
                  </a:moveTo>
                  <a:cubicBezTo>
                    <a:pt x="0" y="11014"/>
                    <a:pt x="3072" y="44744"/>
                    <a:pt x="4144" y="56293"/>
                  </a:cubicBezTo>
                  <a:cubicBezTo>
                    <a:pt x="4168" y="56603"/>
                    <a:pt x="4453" y="56960"/>
                    <a:pt x="4477" y="57245"/>
                  </a:cubicBezTo>
                  <a:cubicBezTo>
                    <a:pt x="4644" y="59019"/>
                    <a:pt x="4751" y="60091"/>
                    <a:pt x="4751" y="60258"/>
                  </a:cubicBezTo>
                  <a:cubicBezTo>
                    <a:pt x="4779" y="60847"/>
                    <a:pt x="6567" y="61148"/>
                    <a:pt x="8454" y="61148"/>
                  </a:cubicBezTo>
                  <a:cubicBezTo>
                    <a:pt x="10570" y="61148"/>
                    <a:pt x="12810" y="60770"/>
                    <a:pt x="12835" y="59996"/>
                  </a:cubicBezTo>
                  <a:lnTo>
                    <a:pt x="12871" y="57055"/>
                  </a:lnTo>
                  <a:lnTo>
                    <a:pt x="13276" y="56186"/>
                  </a:lnTo>
                  <a:lnTo>
                    <a:pt x="15633" y="14514"/>
                  </a:lnTo>
                  <a:cubicBezTo>
                    <a:pt x="15615" y="14003"/>
                    <a:pt x="15763" y="13674"/>
                    <a:pt x="15908" y="13674"/>
                  </a:cubicBezTo>
                  <a:cubicBezTo>
                    <a:pt x="16040" y="13674"/>
                    <a:pt x="16169" y="13945"/>
                    <a:pt x="16169" y="14597"/>
                  </a:cubicBezTo>
                  <a:cubicBezTo>
                    <a:pt x="16122" y="24872"/>
                    <a:pt x="18622" y="46697"/>
                    <a:pt x="19003" y="55733"/>
                  </a:cubicBezTo>
                  <a:cubicBezTo>
                    <a:pt x="19027" y="55948"/>
                    <a:pt x="19348" y="56162"/>
                    <a:pt x="19348" y="56364"/>
                  </a:cubicBezTo>
                  <a:cubicBezTo>
                    <a:pt x="19455" y="58567"/>
                    <a:pt x="19527" y="59936"/>
                    <a:pt x="19539" y="60079"/>
                  </a:cubicBezTo>
                  <a:cubicBezTo>
                    <a:pt x="19635" y="60525"/>
                    <a:pt x="21296" y="60734"/>
                    <a:pt x="23092" y="60734"/>
                  </a:cubicBezTo>
                  <a:cubicBezTo>
                    <a:pt x="25274" y="60734"/>
                    <a:pt x="27656" y="60426"/>
                    <a:pt x="27683" y="59865"/>
                  </a:cubicBezTo>
                  <a:cubicBezTo>
                    <a:pt x="27683" y="59734"/>
                    <a:pt x="27790" y="58424"/>
                    <a:pt x="27921" y="56257"/>
                  </a:cubicBezTo>
                  <a:cubicBezTo>
                    <a:pt x="27933" y="56007"/>
                    <a:pt x="28171" y="55733"/>
                    <a:pt x="28194" y="55448"/>
                  </a:cubicBezTo>
                  <a:cubicBezTo>
                    <a:pt x="28921" y="44041"/>
                    <a:pt x="30659" y="13573"/>
                    <a:pt x="29385" y="48"/>
                  </a:cubicBezTo>
                  <a:cubicBezTo>
                    <a:pt x="29385" y="48"/>
                    <a:pt x="15360" y="0"/>
                    <a:pt x="727"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1" name="Google Shape;78;p15"/>
            <p:cNvSpPr/>
            <p:nvPr/>
          </p:nvSpPr>
          <p:spPr>
            <a:xfrm>
              <a:off x="1615091" y="4944844"/>
              <a:ext cx="1192103" cy="155596"/>
            </a:xfrm>
            <a:custGeom>
              <a:avLst/>
              <a:gdLst/>
              <a:ahLst/>
              <a:cxnLst/>
              <a:rect l="l" t="t" r="r" b="b"/>
              <a:pathLst>
                <a:path w="29290" h="3823" extrusionOk="0">
                  <a:moveTo>
                    <a:pt x="16252" y="0"/>
                  </a:moveTo>
                  <a:lnTo>
                    <a:pt x="0" y="1310"/>
                  </a:lnTo>
                  <a:cubicBezTo>
                    <a:pt x="0" y="1310"/>
                    <a:pt x="5668" y="3822"/>
                    <a:pt x="15443" y="3822"/>
                  </a:cubicBezTo>
                  <a:cubicBezTo>
                    <a:pt x="25230" y="3822"/>
                    <a:pt x="29290" y="1310"/>
                    <a:pt x="29290" y="1310"/>
                  </a:cubicBezTo>
                  <a:lnTo>
                    <a:pt x="16252" y="0"/>
                  </a:lnTo>
                  <a:close/>
                </a:path>
              </a:pathLst>
            </a:custGeom>
            <a:solidFill>
              <a:srgbClr val="3C3C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2" name="Google Shape;79;p15"/>
            <p:cNvSpPr/>
            <p:nvPr/>
          </p:nvSpPr>
          <p:spPr>
            <a:xfrm>
              <a:off x="1944598" y="1693805"/>
              <a:ext cx="632885" cy="1078224"/>
            </a:xfrm>
            <a:custGeom>
              <a:avLst/>
              <a:gdLst/>
              <a:ahLst/>
              <a:cxnLst/>
              <a:rect l="l" t="t" r="r" b="b"/>
              <a:pathLst>
                <a:path w="15550" h="26492" extrusionOk="0">
                  <a:moveTo>
                    <a:pt x="7870" y="0"/>
                  </a:moveTo>
                  <a:cubicBezTo>
                    <a:pt x="7870" y="0"/>
                    <a:pt x="131" y="3787"/>
                    <a:pt x="131" y="7335"/>
                  </a:cubicBezTo>
                  <a:cubicBezTo>
                    <a:pt x="131" y="10907"/>
                    <a:pt x="0" y="21860"/>
                    <a:pt x="1977" y="26492"/>
                  </a:cubicBezTo>
                  <a:lnTo>
                    <a:pt x="13657" y="26492"/>
                  </a:lnTo>
                  <a:cubicBezTo>
                    <a:pt x="15348" y="23587"/>
                    <a:pt x="15550" y="10918"/>
                    <a:pt x="15550" y="7370"/>
                  </a:cubicBezTo>
                  <a:cubicBezTo>
                    <a:pt x="15550" y="3822"/>
                    <a:pt x="7870" y="0"/>
                    <a:pt x="7870" y="0"/>
                  </a:cubicBezTo>
                  <a:close/>
                </a:path>
              </a:pathLst>
            </a:custGeom>
            <a:solidFill>
              <a:srgbClr val="03172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3" name="Google Shape;80;p15"/>
            <p:cNvSpPr/>
            <p:nvPr/>
          </p:nvSpPr>
          <p:spPr>
            <a:xfrm>
              <a:off x="2657416" y="3209578"/>
              <a:ext cx="399348" cy="940170"/>
            </a:xfrm>
            <a:custGeom>
              <a:avLst/>
              <a:gdLst/>
              <a:ahLst/>
              <a:cxnLst/>
              <a:rect l="l" t="t" r="r" b="b"/>
              <a:pathLst>
                <a:path w="9812" h="23100" extrusionOk="0">
                  <a:moveTo>
                    <a:pt x="7287" y="0"/>
                  </a:moveTo>
                  <a:lnTo>
                    <a:pt x="310" y="5215"/>
                  </a:lnTo>
                  <a:lnTo>
                    <a:pt x="4287" y="15097"/>
                  </a:lnTo>
                  <a:lnTo>
                    <a:pt x="1" y="20014"/>
                  </a:lnTo>
                  <a:cubicBezTo>
                    <a:pt x="1" y="20014"/>
                    <a:pt x="897" y="23099"/>
                    <a:pt x="1032" y="23099"/>
                  </a:cubicBezTo>
                  <a:cubicBezTo>
                    <a:pt x="1034" y="23099"/>
                    <a:pt x="1035" y="23099"/>
                    <a:pt x="1036" y="23098"/>
                  </a:cubicBezTo>
                  <a:cubicBezTo>
                    <a:pt x="1155" y="23039"/>
                    <a:pt x="8978" y="18074"/>
                    <a:pt x="9395" y="16038"/>
                  </a:cubicBezTo>
                  <a:cubicBezTo>
                    <a:pt x="9811" y="14002"/>
                    <a:pt x="7287" y="0"/>
                    <a:pt x="7287" y="0"/>
                  </a:cubicBezTo>
                  <a:close/>
                </a:path>
              </a:pathLst>
            </a:custGeom>
            <a:solidFill>
              <a:srgbClr val="0E26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4" name="Google Shape;81;p15"/>
            <p:cNvSpPr/>
            <p:nvPr/>
          </p:nvSpPr>
          <p:spPr>
            <a:xfrm>
              <a:off x="1425104" y="3226997"/>
              <a:ext cx="400814" cy="942124"/>
            </a:xfrm>
            <a:custGeom>
              <a:avLst/>
              <a:gdLst/>
              <a:ahLst/>
              <a:cxnLst/>
              <a:rect l="l" t="t" r="r" b="b"/>
              <a:pathLst>
                <a:path w="9848" h="23148" extrusionOk="0">
                  <a:moveTo>
                    <a:pt x="2835" y="1"/>
                  </a:moveTo>
                  <a:cubicBezTo>
                    <a:pt x="2835" y="1"/>
                    <a:pt x="1" y="13538"/>
                    <a:pt x="418" y="15562"/>
                  </a:cubicBezTo>
                  <a:cubicBezTo>
                    <a:pt x="834" y="17610"/>
                    <a:pt x="8704" y="23087"/>
                    <a:pt x="8823" y="23146"/>
                  </a:cubicBezTo>
                  <a:cubicBezTo>
                    <a:pt x="8825" y="23147"/>
                    <a:pt x="8826" y="23148"/>
                    <a:pt x="8828" y="23148"/>
                  </a:cubicBezTo>
                  <a:cubicBezTo>
                    <a:pt x="8963" y="23148"/>
                    <a:pt x="9847" y="20063"/>
                    <a:pt x="9847" y="20063"/>
                  </a:cubicBezTo>
                  <a:lnTo>
                    <a:pt x="5561" y="15145"/>
                  </a:lnTo>
                  <a:lnTo>
                    <a:pt x="9538" y="5263"/>
                  </a:lnTo>
                  <a:lnTo>
                    <a:pt x="2835" y="1"/>
                  </a:lnTo>
                  <a:close/>
                </a:path>
              </a:pathLst>
            </a:custGeom>
            <a:solidFill>
              <a:srgbClr val="0E263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5" name="Google Shape;82;p15"/>
            <p:cNvSpPr/>
            <p:nvPr/>
          </p:nvSpPr>
          <p:spPr>
            <a:xfrm>
              <a:off x="1367473" y="2660053"/>
              <a:ext cx="1682009" cy="2371589"/>
            </a:xfrm>
            <a:custGeom>
              <a:avLst/>
              <a:gdLst/>
              <a:ahLst/>
              <a:cxnLst/>
              <a:rect l="l" t="t" r="r" b="b"/>
              <a:pathLst>
                <a:path w="41327" h="58270" extrusionOk="0">
                  <a:moveTo>
                    <a:pt x="17026" y="0"/>
                  </a:moveTo>
                  <a:cubicBezTo>
                    <a:pt x="17026" y="0"/>
                    <a:pt x="9489" y="2917"/>
                    <a:pt x="6930" y="4656"/>
                  </a:cubicBezTo>
                  <a:cubicBezTo>
                    <a:pt x="3524" y="6966"/>
                    <a:pt x="107" y="15717"/>
                    <a:pt x="0" y="18515"/>
                  </a:cubicBezTo>
                  <a:cubicBezTo>
                    <a:pt x="0" y="18515"/>
                    <a:pt x="4929" y="19693"/>
                    <a:pt x="9156" y="20836"/>
                  </a:cubicBezTo>
                  <a:cubicBezTo>
                    <a:pt x="9275" y="22872"/>
                    <a:pt x="9192" y="25194"/>
                    <a:pt x="8799" y="27873"/>
                  </a:cubicBezTo>
                  <a:cubicBezTo>
                    <a:pt x="8585" y="29230"/>
                    <a:pt x="6179" y="44482"/>
                    <a:pt x="5298" y="52090"/>
                  </a:cubicBezTo>
                  <a:cubicBezTo>
                    <a:pt x="5239" y="52566"/>
                    <a:pt x="6358" y="53614"/>
                    <a:pt x="6299" y="54067"/>
                  </a:cubicBezTo>
                  <a:cubicBezTo>
                    <a:pt x="6120" y="55543"/>
                    <a:pt x="5906" y="57150"/>
                    <a:pt x="6096" y="57436"/>
                  </a:cubicBezTo>
                  <a:cubicBezTo>
                    <a:pt x="6346" y="57817"/>
                    <a:pt x="13299" y="58270"/>
                    <a:pt x="21443" y="58270"/>
                  </a:cubicBezTo>
                  <a:cubicBezTo>
                    <a:pt x="28730" y="58270"/>
                    <a:pt x="35147" y="57615"/>
                    <a:pt x="35421" y="57353"/>
                  </a:cubicBezTo>
                  <a:cubicBezTo>
                    <a:pt x="35671" y="57162"/>
                    <a:pt x="35445" y="56210"/>
                    <a:pt x="35338" y="54531"/>
                  </a:cubicBezTo>
                  <a:cubicBezTo>
                    <a:pt x="35326" y="54186"/>
                    <a:pt x="36445" y="53305"/>
                    <a:pt x="36409" y="52924"/>
                  </a:cubicBezTo>
                  <a:cubicBezTo>
                    <a:pt x="36017" y="46613"/>
                    <a:pt x="33873" y="32183"/>
                    <a:pt x="33814" y="31326"/>
                  </a:cubicBezTo>
                  <a:cubicBezTo>
                    <a:pt x="33552" y="27218"/>
                    <a:pt x="33683" y="23813"/>
                    <a:pt x="33992" y="20967"/>
                  </a:cubicBezTo>
                  <a:cubicBezTo>
                    <a:pt x="38576" y="20265"/>
                    <a:pt x="41327" y="15955"/>
                    <a:pt x="41327" y="15955"/>
                  </a:cubicBezTo>
                  <a:cubicBezTo>
                    <a:pt x="41208" y="12633"/>
                    <a:pt x="39803" y="7489"/>
                    <a:pt x="37005" y="5715"/>
                  </a:cubicBezTo>
                  <a:cubicBezTo>
                    <a:pt x="35135" y="4037"/>
                    <a:pt x="28349" y="1263"/>
                    <a:pt x="26480" y="715"/>
                  </a:cubicBezTo>
                  <a:cubicBezTo>
                    <a:pt x="25721" y="492"/>
                    <a:pt x="25006" y="422"/>
                    <a:pt x="24298" y="422"/>
                  </a:cubicBezTo>
                  <a:cubicBezTo>
                    <a:pt x="23141" y="422"/>
                    <a:pt x="22001" y="607"/>
                    <a:pt x="20706" y="607"/>
                  </a:cubicBezTo>
                  <a:cubicBezTo>
                    <a:pt x="19621" y="607"/>
                    <a:pt x="18427" y="477"/>
                    <a:pt x="17026"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6" name="Google Shape;83;p15"/>
            <p:cNvSpPr/>
            <p:nvPr/>
          </p:nvSpPr>
          <p:spPr>
            <a:xfrm>
              <a:off x="2053022" y="2400797"/>
              <a:ext cx="384615" cy="318925"/>
            </a:xfrm>
            <a:custGeom>
              <a:avLst/>
              <a:gdLst/>
              <a:ahLst/>
              <a:cxnLst/>
              <a:rect l="l" t="t" r="r" b="b"/>
              <a:pathLst>
                <a:path w="9450" h="7836" extrusionOk="0">
                  <a:moveTo>
                    <a:pt x="587" y="1"/>
                  </a:moveTo>
                  <a:lnTo>
                    <a:pt x="587" y="1"/>
                  </a:lnTo>
                  <a:cubicBezTo>
                    <a:pt x="599" y="1477"/>
                    <a:pt x="492" y="4513"/>
                    <a:pt x="182" y="6370"/>
                  </a:cubicBezTo>
                  <a:cubicBezTo>
                    <a:pt x="0" y="7389"/>
                    <a:pt x="2797" y="7835"/>
                    <a:pt x="5353" y="7835"/>
                  </a:cubicBezTo>
                  <a:cubicBezTo>
                    <a:pt x="7485" y="7835"/>
                    <a:pt x="9449" y="7525"/>
                    <a:pt x="9374" y="6978"/>
                  </a:cubicBezTo>
                  <a:cubicBezTo>
                    <a:pt x="9255" y="6644"/>
                    <a:pt x="8909" y="2549"/>
                    <a:pt x="9016" y="382"/>
                  </a:cubicBezTo>
                  <a:lnTo>
                    <a:pt x="587" y="1"/>
                  </a:lnTo>
                  <a:close/>
                </a:path>
              </a:pathLst>
            </a:custGeom>
            <a:solidFill>
              <a:srgbClr val="EEEEE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7" name="Google Shape;84;p15"/>
            <p:cNvSpPr/>
            <p:nvPr/>
          </p:nvSpPr>
          <p:spPr>
            <a:xfrm>
              <a:off x="2076873" y="2363963"/>
              <a:ext cx="343142" cy="217135"/>
            </a:xfrm>
            <a:custGeom>
              <a:avLst/>
              <a:gdLst/>
              <a:ahLst/>
              <a:cxnLst/>
              <a:rect l="l" t="t" r="r" b="b"/>
              <a:pathLst>
                <a:path w="8431" h="5335" extrusionOk="0">
                  <a:moveTo>
                    <a:pt x="8430" y="1"/>
                  </a:moveTo>
                  <a:lnTo>
                    <a:pt x="1" y="906"/>
                  </a:lnTo>
                  <a:cubicBezTo>
                    <a:pt x="1" y="906"/>
                    <a:pt x="72" y="1441"/>
                    <a:pt x="13" y="2382"/>
                  </a:cubicBezTo>
                  <a:cubicBezTo>
                    <a:pt x="13" y="2382"/>
                    <a:pt x="2525" y="5335"/>
                    <a:pt x="4311" y="5335"/>
                  </a:cubicBezTo>
                  <a:cubicBezTo>
                    <a:pt x="6097" y="5335"/>
                    <a:pt x="8395" y="2596"/>
                    <a:pt x="8395" y="2596"/>
                  </a:cubicBezTo>
                  <a:cubicBezTo>
                    <a:pt x="8395" y="2596"/>
                    <a:pt x="8347" y="775"/>
                    <a:pt x="8430" y="1"/>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8" name="Google Shape;85;p15"/>
            <p:cNvSpPr/>
            <p:nvPr/>
          </p:nvSpPr>
          <p:spPr>
            <a:xfrm>
              <a:off x="2493640" y="1956032"/>
              <a:ext cx="179528" cy="223443"/>
            </a:xfrm>
            <a:custGeom>
              <a:avLst/>
              <a:gdLst/>
              <a:ahLst/>
              <a:cxnLst/>
              <a:rect l="l" t="t" r="r" b="b"/>
              <a:pathLst>
                <a:path w="4411" h="5490" extrusionOk="0">
                  <a:moveTo>
                    <a:pt x="2769" y="0"/>
                  </a:moveTo>
                  <a:cubicBezTo>
                    <a:pt x="2657" y="0"/>
                    <a:pt x="2540" y="11"/>
                    <a:pt x="2417" y="34"/>
                  </a:cubicBezTo>
                  <a:cubicBezTo>
                    <a:pt x="1215" y="273"/>
                    <a:pt x="405" y="1035"/>
                    <a:pt x="203" y="2559"/>
                  </a:cubicBezTo>
                  <a:cubicBezTo>
                    <a:pt x="0" y="4094"/>
                    <a:pt x="762" y="4904"/>
                    <a:pt x="1691" y="5380"/>
                  </a:cubicBezTo>
                  <a:cubicBezTo>
                    <a:pt x="1833" y="5455"/>
                    <a:pt x="1976" y="5489"/>
                    <a:pt x="2117" y="5489"/>
                  </a:cubicBezTo>
                  <a:cubicBezTo>
                    <a:pt x="3105" y="5489"/>
                    <a:pt x="4040" y="3818"/>
                    <a:pt x="4227" y="2475"/>
                  </a:cubicBezTo>
                  <a:cubicBezTo>
                    <a:pt x="4411" y="1081"/>
                    <a:pt x="3868" y="0"/>
                    <a:pt x="2769"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19" name="Google Shape;86;p15"/>
            <p:cNvSpPr/>
            <p:nvPr/>
          </p:nvSpPr>
          <p:spPr>
            <a:xfrm>
              <a:off x="2572150" y="1956113"/>
              <a:ext cx="78999" cy="49817"/>
            </a:xfrm>
            <a:custGeom>
              <a:avLst/>
              <a:gdLst/>
              <a:ahLst/>
              <a:cxnLst/>
              <a:rect l="l" t="t" r="r" b="b"/>
              <a:pathLst>
                <a:path w="1941" h="1224" extrusionOk="0">
                  <a:moveTo>
                    <a:pt x="820" y="0"/>
                  </a:moveTo>
                  <a:cubicBezTo>
                    <a:pt x="433" y="0"/>
                    <a:pt x="155" y="140"/>
                    <a:pt x="155" y="140"/>
                  </a:cubicBezTo>
                  <a:lnTo>
                    <a:pt x="0" y="1223"/>
                  </a:lnTo>
                  <a:cubicBezTo>
                    <a:pt x="222" y="536"/>
                    <a:pt x="784" y="318"/>
                    <a:pt x="1254" y="318"/>
                  </a:cubicBezTo>
                  <a:cubicBezTo>
                    <a:pt x="1565" y="318"/>
                    <a:pt x="1836" y="414"/>
                    <a:pt x="1941" y="533"/>
                  </a:cubicBezTo>
                  <a:cubicBezTo>
                    <a:pt x="1941" y="533"/>
                    <a:pt x="1715" y="116"/>
                    <a:pt x="1072" y="21"/>
                  </a:cubicBezTo>
                  <a:cubicBezTo>
                    <a:pt x="984" y="6"/>
                    <a:pt x="900" y="0"/>
                    <a:pt x="820"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0" name="Google Shape;87;p15"/>
            <p:cNvSpPr/>
            <p:nvPr/>
          </p:nvSpPr>
          <p:spPr>
            <a:xfrm>
              <a:off x="1852779" y="1956520"/>
              <a:ext cx="179080" cy="223443"/>
            </a:xfrm>
            <a:custGeom>
              <a:avLst/>
              <a:gdLst/>
              <a:ahLst/>
              <a:cxnLst/>
              <a:rect l="l" t="t" r="r" b="b"/>
              <a:pathLst>
                <a:path w="4400" h="5490" extrusionOk="0">
                  <a:moveTo>
                    <a:pt x="1625" y="0"/>
                  </a:moveTo>
                  <a:cubicBezTo>
                    <a:pt x="544" y="0"/>
                    <a:pt x="1" y="1081"/>
                    <a:pt x="185" y="2475"/>
                  </a:cubicBezTo>
                  <a:cubicBezTo>
                    <a:pt x="372" y="3818"/>
                    <a:pt x="1306" y="5489"/>
                    <a:pt x="2294" y="5489"/>
                  </a:cubicBezTo>
                  <a:cubicBezTo>
                    <a:pt x="2436" y="5489"/>
                    <a:pt x="2579" y="5455"/>
                    <a:pt x="2721" y="5380"/>
                  </a:cubicBezTo>
                  <a:cubicBezTo>
                    <a:pt x="3638" y="4904"/>
                    <a:pt x="4400" y="4094"/>
                    <a:pt x="4209" y="2570"/>
                  </a:cubicBezTo>
                  <a:cubicBezTo>
                    <a:pt x="3995" y="1034"/>
                    <a:pt x="3197" y="284"/>
                    <a:pt x="1971" y="34"/>
                  </a:cubicBezTo>
                  <a:cubicBezTo>
                    <a:pt x="1850" y="11"/>
                    <a:pt x="1735" y="0"/>
                    <a:pt x="1625"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1" name="Google Shape;88;p15"/>
            <p:cNvSpPr/>
            <p:nvPr/>
          </p:nvSpPr>
          <p:spPr>
            <a:xfrm>
              <a:off x="1874798" y="1956764"/>
              <a:ext cx="79039" cy="49613"/>
            </a:xfrm>
            <a:custGeom>
              <a:avLst/>
              <a:gdLst/>
              <a:ahLst/>
              <a:cxnLst/>
              <a:rect l="l" t="t" r="r" b="b"/>
              <a:pathLst>
                <a:path w="1942" h="1219" extrusionOk="0">
                  <a:moveTo>
                    <a:pt x="1099" y="0"/>
                  </a:moveTo>
                  <a:cubicBezTo>
                    <a:pt x="1026" y="0"/>
                    <a:pt x="949" y="5"/>
                    <a:pt x="870" y="16"/>
                  </a:cubicBezTo>
                  <a:cubicBezTo>
                    <a:pt x="227" y="124"/>
                    <a:pt x="1" y="540"/>
                    <a:pt x="1" y="540"/>
                  </a:cubicBezTo>
                  <a:cubicBezTo>
                    <a:pt x="107" y="420"/>
                    <a:pt x="383" y="321"/>
                    <a:pt x="699" y="321"/>
                  </a:cubicBezTo>
                  <a:cubicBezTo>
                    <a:pt x="1167" y="321"/>
                    <a:pt x="1722" y="537"/>
                    <a:pt x="1942" y="1219"/>
                  </a:cubicBezTo>
                  <a:lnTo>
                    <a:pt x="1787" y="136"/>
                  </a:lnTo>
                  <a:cubicBezTo>
                    <a:pt x="1787" y="136"/>
                    <a:pt x="1491" y="0"/>
                    <a:pt x="1099"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2" name="Google Shape;89;p15"/>
            <p:cNvSpPr/>
            <p:nvPr/>
          </p:nvSpPr>
          <p:spPr>
            <a:xfrm>
              <a:off x="1948953" y="1581881"/>
              <a:ext cx="628530" cy="659544"/>
            </a:xfrm>
            <a:custGeom>
              <a:avLst/>
              <a:gdLst/>
              <a:ahLst/>
              <a:cxnLst/>
              <a:rect l="l" t="t" r="r" b="b"/>
              <a:pathLst>
                <a:path w="15443" h="16205" extrusionOk="0">
                  <a:moveTo>
                    <a:pt x="7728" y="0"/>
                  </a:moveTo>
                  <a:cubicBezTo>
                    <a:pt x="3453" y="0"/>
                    <a:pt x="1" y="2750"/>
                    <a:pt x="1" y="8477"/>
                  </a:cubicBezTo>
                  <a:cubicBezTo>
                    <a:pt x="1" y="12752"/>
                    <a:pt x="3453" y="16204"/>
                    <a:pt x="7728" y="16204"/>
                  </a:cubicBezTo>
                  <a:cubicBezTo>
                    <a:pt x="11990" y="16204"/>
                    <a:pt x="15443" y="12752"/>
                    <a:pt x="15443" y="8477"/>
                  </a:cubicBezTo>
                  <a:cubicBezTo>
                    <a:pt x="15443" y="2870"/>
                    <a:pt x="11978" y="0"/>
                    <a:pt x="7728"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3" name="Google Shape;90;p15"/>
            <p:cNvSpPr/>
            <p:nvPr/>
          </p:nvSpPr>
          <p:spPr>
            <a:xfrm>
              <a:off x="1947976" y="1926891"/>
              <a:ext cx="629507" cy="577777"/>
            </a:xfrm>
            <a:custGeom>
              <a:avLst/>
              <a:gdLst/>
              <a:ahLst/>
              <a:cxnLst/>
              <a:rect l="l" t="t" r="r" b="b"/>
              <a:pathLst>
                <a:path w="15467" h="14196" extrusionOk="0">
                  <a:moveTo>
                    <a:pt x="15467" y="0"/>
                  </a:moveTo>
                  <a:lnTo>
                    <a:pt x="1" y="24"/>
                  </a:lnTo>
                  <a:cubicBezTo>
                    <a:pt x="1" y="4156"/>
                    <a:pt x="1" y="7608"/>
                    <a:pt x="1584" y="9859"/>
                  </a:cubicBezTo>
                  <a:cubicBezTo>
                    <a:pt x="2489" y="11156"/>
                    <a:pt x="4775" y="13419"/>
                    <a:pt x="6537" y="14038"/>
                  </a:cubicBezTo>
                  <a:cubicBezTo>
                    <a:pt x="6813" y="14132"/>
                    <a:pt x="7390" y="14196"/>
                    <a:pt x="7901" y="14196"/>
                  </a:cubicBezTo>
                  <a:cubicBezTo>
                    <a:pt x="8228" y="14196"/>
                    <a:pt x="8528" y="14170"/>
                    <a:pt x="8704" y="14109"/>
                  </a:cubicBezTo>
                  <a:cubicBezTo>
                    <a:pt x="10490" y="13514"/>
                    <a:pt x="12943" y="11192"/>
                    <a:pt x="13895" y="9847"/>
                  </a:cubicBezTo>
                  <a:cubicBezTo>
                    <a:pt x="15467" y="7597"/>
                    <a:pt x="15467" y="4144"/>
                    <a:pt x="15467"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4" name="Google Shape;91;p15"/>
            <p:cNvSpPr/>
            <p:nvPr/>
          </p:nvSpPr>
          <p:spPr>
            <a:xfrm>
              <a:off x="2346794" y="2016511"/>
              <a:ext cx="137647" cy="28287"/>
            </a:xfrm>
            <a:custGeom>
              <a:avLst/>
              <a:gdLst/>
              <a:ahLst/>
              <a:cxnLst/>
              <a:rect l="l" t="t" r="r" b="b"/>
              <a:pathLst>
                <a:path w="3382" h="695" extrusionOk="0">
                  <a:moveTo>
                    <a:pt x="2477" y="1"/>
                  </a:moveTo>
                  <a:cubicBezTo>
                    <a:pt x="2191" y="25"/>
                    <a:pt x="1918" y="37"/>
                    <a:pt x="1656" y="84"/>
                  </a:cubicBezTo>
                  <a:cubicBezTo>
                    <a:pt x="1382" y="120"/>
                    <a:pt x="1120" y="168"/>
                    <a:pt x="846" y="239"/>
                  </a:cubicBezTo>
                  <a:cubicBezTo>
                    <a:pt x="584" y="322"/>
                    <a:pt x="334" y="406"/>
                    <a:pt x="72" y="513"/>
                  </a:cubicBezTo>
                  <a:cubicBezTo>
                    <a:pt x="36" y="537"/>
                    <a:pt x="1" y="584"/>
                    <a:pt x="36" y="620"/>
                  </a:cubicBezTo>
                  <a:cubicBezTo>
                    <a:pt x="46" y="670"/>
                    <a:pt x="89" y="695"/>
                    <a:pt x="138" y="695"/>
                  </a:cubicBezTo>
                  <a:cubicBezTo>
                    <a:pt x="147" y="695"/>
                    <a:pt x="157" y="694"/>
                    <a:pt x="167" y="692"/>
                  </a:cubicBezTo>
                  <a:cubicBezTo>
                    <a:pt x="405" y="620"/>
                    <a:pt x="667" y="549"/>
                    <a:pt x="929" y="501"/>
                  </a:cubicBezTo>
                  <a:cubicBezTo>
                    <a:pt x="1179" y="453"/>
                    <a:pt x="1441" y="394"/>
                    <a:pt x="1703" y="358"/>
                  </a:cubicBezTo>
                  <a:cubicBezTo>
                    <a:pt x="1965" y="334"/>
                    <a:pt x="2215" y="299"/>
                    <a:pt x="2489" y="287"/>
                  </a:cubicBezTo>
                  <a:cubicBezTo>
                    <a:pt x="2751" y="263"/>
                    <a:pt x="3013" y="263"/>
                    <a:pt x="3275" y="263"/>
                  </a:cubicBezTo>
                  <a:cubicBezTo>
                    <a:pt x="3334" y="263"/>
                    <a:pt x="3382" y="215"/>
                    <a:pt x="3382" y="168"/>
                  </a:cubicBezTo>
                  <a:cubicBezTo>
                    <a:pt x="3382" y="108"/>
                    <a:pt x="3346" y="61"/>
                    <a:pt x="3287" y="49"/>
                  </a:cubicBezTo>
                  <a:cubicBezTo>
                    <a:pt x="3025" y="25"/>
                    <a:pt x="2739" y="1"/>
                    <a:pt x="2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5" name="Google Shape;92;p15"/>
            <p:cNvSpPr/>
            <p:nvPr/>
          </p:nvSpPr>
          <p:spPr>
            <a:xfrm>
              <a:off x="2023596" y="2020541"/>
              <a:ext cx="137159" cy="19780"/>
            </a:xfrm>
            <a:custGeom>
              <a:avLst/>
              <a:gdLst/>
              <a:ahLst/>
              <a:cxnLst/>
              <a:rect l="l" t="t" r="r" b="b"/>
              <a:pathLst>
                <a:path w="3370" h="486" extrusionOk="0">
                  <a:moveTo>
                    <a:pt x="1280" y="0"/>
                  </a:moveTo>
                  <a:cubicBezTo>
                    <a:pt x="1143" y="0"/>
                    <a:pt x="1006" y="3"/>
                    <a:pt x="869" y="9"/>
                  </a:cubicBezTo>
                  <a:cubicBezTo>
                    <a:pt x="607" y="21"/>
                    <a:pt x="334" y="69"/>
                    <a:pt x="72" y="128"/>
                  </a:cubicBezTo>
                  <a:cubicBezTo>
                    <a:pt x="24" y="128"/>
                    <a:pt x="0" y="188"/>
                    <a:pt x="0" y="235"/>
                  </a:cubicBezTo>
                  <a:cubicBezTo>
                    <a:pt x="0" y="283"/>
                    <a:pt x="36" y="319"/>
                    <a:pt x="95" y="319"/>
                  </a:cubicBezTo>
                  <a:cubicBezTo>
                    <a:pt x="369" y="307"/>
                    <a:pt x="619" y="283"/>
                    <a:pt x="893" y="283"/>
                  </a:cubicBezTo>
                  <a:cubicBezTo>
                    <a:pt x="1155" y="283"/>
                    <a:pt x="1405" y="283"/>
                    <a:pt x="1679" y="295"/>
                  </a:cubicBezTo>
                  <a:cubicBezTo>
                    <a:pt x="1941" y="307"/>
                    <a:pt x="2203" y="343"/>
                    <a:pt x="2465" y="366"/>
                  </a:cubicBezTo>
                  <a:cubicBezTo>
                    <a:pt x="2715" y="402"/>
                    <a:pt x="2989" y="438"/>
                    <a:pt x="3239" y="485"/>
                  </a:cubicBezTo>
                  <a:cubicBezTo>
                    <a:pt x="3298" y="485"/>
                    <a:pt x="3358" y="462"/>
                    <a:pt x="3346" y="426"/>
                  </a:cubicBezTo>
                  <a:cubicBezTo>
                    <a:pt x="3370" y="366"/>
                    <a:pt x="3346" y="307"/>
                    <a:pt x="3286" y="295"/>
                  </a:cubicBezTo>
                  <a:cubicBezTo>
                    <a:pt x="3024" y="200"/>
                    <a:pt x="2762" y="140"/>
                    <a:pt x="2489" y="104"/>
                  </a:cubicBezTo>
                  <a:cubicBezTo>
                    <a:pt x="2227" y="57"/>
                    <a:pt x="1965" y="21"/>
                    <a:pt x="1691" y="9"/>
                  </a:cubicBezTo>
                  <a:cubicBezTo>
                    <a:pt x="1554" y="3"/>
                    <a:pt x="1417" y="0"/>
                    <a:pt x="128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6" name="Google Shape;93;p15"/>
            <p:cNvSpPr/>
            <p:nvPr/>
          </p:nvSpPr>
          <p:spPr>
            <a:xfrm>
              <a:off x="2191728" y="2273977"/>
              <a:ext cx="142979" cy="31909"/>
            </a:xfrm>
            <a:custGeom>
              <a:avLst/>
              <a:gdLst/>
              <a:ahLst/>
              <a:cxnLst/>
              <a:rect l="l" t="t" r="r" b="b"/>
              <a:pathLst>
                <a:path w="3513" h="784" extrusionOk="0">
                  <a:moveTo>
                    <a:pt x="1818" y="0"/>
                  </a:moveTo>
                  <a:cubicBezTo>
                    <a:pt x="1245" y="0"/>
                    <a:pt x="655" y="66"/>
                    <a:pt x="405" y="188"/>
                  </a:cubicBezTo>
                  <a:cubicBezTo>
                    <a:pt x="1" y="402"/>
                    <a:pt x="1298" y="783"/>
                    <a:pt x="1739" y="783"/>
                  </a:cubicBezTo>
                  <a:cubicBezTo>
                    <a:pt x="2203" y="783"/>
                    <a:pt x="3513" y="438"/>
                    <a:pt x="3096" y="188"/>
                  </a:cubicBezTo>
                  <a:cubicBezTo>
                    <a:pt x="2893" y="60"/>
                    <a:pt x="2363" y="0"/>
                    <a:pt x="1818"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7" name="Google Shape;94;p15"/>
            <p:cNvSpPr/>
            <p:nvPr/>
          </p:nvSpPr>
          <p:spPr>
            <a:xfrm>
              <a:off x="2206258" y="2424565"/>
              <a:ext cx="115385" cy="10216"/>
            </a:xfrm>
            <a:custGeom>
              <a:avLst/>
              <a:gdLst/>
              <a:ahLst/>
              <a:cxnLst/>
              <a:rect l="l" t="t" r="r" b="b"/>
              <a:pathLst>
                <a:path w="2835" h="251" extrusionOk="0">
                  <a:moveTo>
                    <a:pt x="1382" y="0"/>
                  </a:moveTo>
                  <a:cubicBezTo>
                    <a:pt x="1013" y="0"/>
                    <a:pt x="1" y="131"/>
                    <a:pt x="346" y="238"/>
                  </a:cubicBezTo>
                  <a:cubicBezTo>
                    <a:pt x="346" y="238"/>
                    <a:pt x="906" y="155"/>
                    <a:pt x="1370" y="155"/>
                  </a:cubicBezTo>
                  <a:cubicBezTo>
                    <a:pt x="1834" y="155"/>
                    <a:pt x="2501" y="250"/>
                    <a:pt x="2501" y="250"/>
                  </a:cubicBezTo>
                  <a:cubicBezTo>
                    <a:pt x="2835" y="155"/>
                    <a:pt x="1775" y="12"/>
                    <a:pt x="1382" y="0"/>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8" name="Google Shape;95;p15"/>
            <p:cNvSpPr/>
            <p:nvPr/>
          </p:nvSpPr>
          <p:spPr>
            <a:xfrm>
              <a:off x="2151028" y="2349067"/>
              <a:ext cx="225844" cy="30077"/>
            </a:xfrm>
            <a:custGeom>
              <a:avLst/>
              <a:gdLst/>
              <a:ahLst/>
              <a:cxnLst/>
              <a:rect l="l" t="t" r="r" b="b"/>
              <a:pathLst>
                <a:path w="5549" h="739" extrusionOk="0">
                  <a:moveTo>
                    <a:pt x="2311" y="1"/>
                  </a:moveTo>
                  <a:cubicBezTo>
                    <a:pt x="1737" y="1"/>
                    <a:pt x="1046" y="324"/>
                    <a:pt x="490" y="324"/>
                  </a:cubicBezTo>
                  <a:cubicBezTo>
                    <a:pt x="310" y="324"/>
                    <a:pt x="144" y="290"/>
                    <a:pt x="1" y="200"/>
                  </a:cubicBezTo>
                  <a:lnTo>
                    <a:pt x="1" y="200"/>
                  </a:lnTo>
                  <a:cubicBezTo>
                    <a:pt x="282" y="526"/>
                    <a:pt x="1696" y="739"/>
                    <a:pt x="3033" y="739"/>
                  </a:cubicBezTo>
                  <a:cubicBezTo>
                    <a:pt x="4187" y="739"/>
                    <a:pt x="5284" y="581"/>
                    <a:pt x="5549" y="200"/>
                  </a:cubicBezTo>
                  <a:lnTo>
                    <a:pt x="5549" y="200"/>
                  </a:lnTo>
                  <a:cubicBezTo>
                    <a:pt x="5406" y="290"/>
                    <a:pt x="5240" y="324"/>
                    <a:pt x="5061" y="324"/>
                  </a:cubicBezTo>
                  <a:cubicBezTo>
                    <a:pt x="4507" y="324"/>
                    <a:pt x="3822" y="1"/>
                    <a:pt x="3249" y="1"/>
                  </a:cubicBezTo>
                  <a:cubicBezTo>
                    <a:pt x="3097" y="1"/>
                    <a:pt x="2954" y="23"/>
                    <a:pt x="2822" y="81"/>
                  </a:cubicBezTo>
                  <a:lnTo>
                    <a:pt x="2739" y="81"/>
                  </a:lnTo>
                  <a:cubicBezTo>
                    <a:pt x="2608" y="23"/>
                    <a:pt x="2463" y="1"/>
                    <a:pt x="2311" y="1"/>
                  </a:cubicBez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29" name="Google Shape;96;p15"/>
            <p:cNvSpPr/>
            <p:nvPr/>
          </p:nvSpPr>
          <p:spPr>
            <a:xfrm>
              <a:off x="2164093" y="2364940"/>
              <a:ext cx="202116" cy="38258"/>
            </a:xfrm>
            <a:custGeom>
              <a:avLst/>
              <a:gdLst/>
              <a:ahLst/>
              <a:cxnLst/>
              <a:rect l="l" t="t" r="r" b="b"/>
              <a:pathLst>
                <a:path w="4966" h="940" extrusionOk="0">
                  <a:moveTo>
                    <a:pt x="1" y="1"/>
                  </a:moveTo>
                  <a:cubicBezTo>
                    <a:pt x="332" y="259"/>
                    <a:pt x="1409" y="931"/>
                    <a:pt x="2147" y="931"/>
                  </a:cubicBezTo>
                  <a:cubicBezTo>
                    <a:pt x="2258" y="931"/>
                    <a:pt x="2362" y="916"/>
                    <a:pt x="2454" y="882"/>
                  </a:cubicBezTo>
                  <a:cubicBezTo>
                    <a:pt x="2584" y="922"/>
                    <a:pt x="2712" y="939"/>
                    <a:pt x="2838" y="939"/>
                  </a:cubicBezTo>
                  <a:cubicBezTo>
                    <a:pt x="3651" y="939"/>
                    <a:pt x="4389" y="211"/>
                    <a:pt x="4966" y="36"/>
                  </a:cubicBezTo>
                  <a:lnTo>
                    <a:pt x="4966" y="36"/>
                  </a:lnTo>
                  <a:lnTo>
                    <a:pt x="2454" y="298"/>
                  </a:lnTo>
                  <a:lnTo>
                    <a:pt x="1" y="1"/>
                  </a:lnTo>
                  <a:close/>
                </a:path>
              </a:pathLst>
            </a:custGeom>
            <a:solidFill>
              <a:srgbClr val="ED906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0" name="Google Shape;97;p15"/>
            <p:cNvSpPr/>
            <p:nvPr/>
          </p:nvSpPr>
          <p:spPr>
            <a:xfrm>
              <a:off x="2202880" y="2371737"/>
              <a:ext cx="114408" cy="12658"/>
            </a:xfrm>
            <a:custGeom>
              <a:avLst/>
              <a:gdLst/>
              <a:ahLst/>
              <a:cxnLst/>
              <a:rect l="l" t="t" r="r" b="b"/>
              <a:pathLst>
                <a:path w="2811" h="311" extrusionOk="0">
                  <a:moveTo>
                    <a:pt x="2810" y="0"/>
                  </a:moveTo>
                  <a:lnTo>
                    <a:pt x="2810" y="0"/>
                  </a:lnTo>
                  <a:cubicBezTo>
                    <a:pt x="2632" y="84"/>
                    <a:pt x="2370" y="131"/>
                    <a:pt x="2096" y="167"/>
                  </a:cubicBezTo>
                  <a:cubicBezTo>
                    <a:pt x="1917" y="179"/>
                    <a:pt x="1715" y="262"/>
                    <a:pt x="1524" y="262"/>
                  </a:cubicBezTo>
                  <a:cubicBezTo>
                    <a:pt x="1322" y="262"/>
                    <a:pt x="1096" y="167"/>
                    <a:pt x="893" y="143"/>
                  </a:cubicBezTo>
                  <a:cubicBezTo>
                    <a:pt x="560" y="119"/>
                    <a:pt x="251" y="72"/>
                    <a:pt x="0" y="12"/>
                  </a:cubicBezTo>
                  <a:lnTo>
                    <a:pt x="0" y="12"/>
                  </a:lnTo>
                  <a:cubicBezTo>
                    <a:pt x="1" y="12"/>
                    <a:pt x="746" y="310"/>
                    <a:pt x="1482" y="310"/>
                  </a:cubicBezTo>
                  <a:cubicBezTo>
                    <a:pt x="1496" y="310"/>
                    <a:pt x="1510" y="310"/>
                    <a:pt x="1524" y="310"/>
                  </a:cubicBezTo>
                  <a:cubicBezTo>
                    <a:pt x="2274" y="310"/>
                    <a:pt x="2810" y="0"/>
                    <a:pt x="2810" y="0"/>
                  </a:cubicBezTo>
                  <a:close/>
                </a:path>
              </a:pathLst>
            </a:custGeom>
            <a:solidFill>
              <a:srgbClr val="C1C1C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1" name="Google Shape;98;p15"/>
            <p:cNvSpPr/>
            <p:nvPr/>
          </p:nvSpPr>
          <p:spPr>
            <a:xfrm>
              <a:off x="2625914" y="3196473"/>
              <a:ext cx="88238" cy="491900"/>
            </a:xfrm>
            <a:custGeom>
              <a:avLst/>
              <a:gdLst/>
              <a:ahLst/>
              <a:cxnLst/>
              <a:rect l="l" t="t" r="r" b="b"/>
              <a:pathLst>
                <a:path w="2168" h="12086" extrusionOk="0">
                  <a:moveTo>
                    <a:pt x="1" y="1"/>
                  </a:moveTo>
                  <a:lnTo>
                    <a:pt x="453" y="7013"/>
                  </a:lnTo>
                  <a:lnTo>
                    <a:pt x="1072" y="7299"/>
                  </a:lnTo>
                  <a:lnTo>
                    <a:pt x="1370" y="12085"/>
                  </a:lnTo>
                  <a:lnTo>
                    <a:pt x="1644" y="6406"/>
                  </a:lnTo>
                  <a:lnTo>
                    <a:pt x="2168" y="6299"/>
                  </a:lnTo>
                  <a:lnTo>
                    <a:pt x="2168" y="6299"/>
                  </a:lnTo>
                  <a:lnTo>
                    <a:pt x="1191" y="6478"/>
                  </a:lnTo>
                  <a:lnTo>
                    <a:pt x="1" y="1"/>
                  </a:lnTo>
                  <a:close/>
                </a:path>
              </a:pathLst>
            </a:custGeom>
            <a:solidFill>
              <a:srgbClr val="C1C1C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2" name="Google Shape;99;p15"/>
            <p:cNvSpPr/>
            <p:nvPr/>
          </p:nvSpPr>
          <p:spPr>
            <a:xfrm>
              <a:off x="1769181" y="3196473"/>
              <a:ext cx="114408" cy="573300"/>
            </a:xfrm>
            <a:custGeom>
              <a:avLst/>
              <a:gdLst/>
              <a:ahLst/>
              <a:cxnLst/>
              <a:rect l="l" t="t" r="r" b="b"/>
              <a:pathLst>
                <a:path w="2811" h="14086" extrusionOk="0">
                  <a:moveTo>
                    <a:pt x="386" y="6230"/>
                  </a:moveTo>
                  <a:cubicBezTo>
                    <a:pt x="376" y="6230"/>
                    <a:pt x="369" y="6240"/>
                    <a:pt x="369" y="6240"/>
                  </a:cubicBezTo>
                  <a:lnTo>
                    <a:pt x="410" y="6247"/>
                  </a:lnTo>
                  <a:lnTo>
                    <a:pt x="410" y="6247"/>
                  </a:lnTo>
                  <a:cubicBezTo>
                    <a:pt x="401" y="6234"/>
                    <a:pt x="393" y="6230"/>
                    <a:pt x="386" y="6230"/>
                  </a:cubicBezTo>
                  <a:close/>
                  <a:moveTo>
                    <a:pt x="2810" y="1"/>
                  </a:moveTo>
                  <a:lnTo>
                    <a:pt x="1620" y="6478"/>
                  </a:lnTo>
                  <a:lnTo>
                    <a:pt x="410" y="6247"/>
                  </a:lnTo>
                  <a:lnTo>
                    <a:pt x="410" y="6247"/>
                  </a:lnTo>
                  <a:cubicBezTo>
                    <a:pt x="447" y="6299"/>
                    <a:pt x="498" y="6496"/>
                    <a:pt x="512" y="7168"/>
                  </a:cubicBezTo>
                  <a:cubicBezTo>
                    <a:pt x="608" y="9847"/>
                    <a:pt x="0" y="14086"/>
                    <a:pt x="0" y="14086"/>
                  </a:cubicBezTo>
                  <a:lnTo>
                    <a:pt x="1131" y="7299"/>
                  </a:lnTo>
                  <a:lnTo>
                    <a:pt x="2155" y="7299"/>
                  </a:lnTo>
                  <a:lnTo>
                    <a:pt x="2810" y="1"/>
                  </a:lnTo>
                  <a:close/>
                </a:path>
              </a:pathLst>
            </a:custGeom>
            <a:solidFill>
              <a:srgbClr val="C1C1C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3" name="Google Shape;100;p15"/>
            <p:cNvSpPr/>
            <p:nvPr/>
          </p:nvSpPr>
          <p:spPr>
            <a:xfrm>
              <a:off x="2563888" y="2040768"/>
              <a:ext cx="37851" cy="96947"/>
            </a:xfrm>
            <a:custGeom>
              <a:avLst/>
              <a:gdLst/>
              <a:ahLst/>
              <a:cxnLst/>
              <a:rect l="l" t="t" r="r" b="b"/>
              <a:pathLst>
                <a:path w="930" h="2382" extrusionOk="0">
                  <a:moveTo>
                    <a:pt x="274" y="0"/>
                  </a:moveTo>
                  <a:lnTo>
                    <a:pt x="1" y="2382"/>
                  </a:lnTo>
                  <a:cubicBezTo>
                    <a:pt x="1" y="2382"/>
                    <a:pt x="870" y="1655"/>
                    <a:pt x="906" y="1286"/>
                  </a:cubicBezTo>
                  <a:cubicBezTo>
                    <a:pt x="929" y="917"/>
                    <a:pt x="274" y="0"/>
                    <a:pt x="274" y="0"/>
                  </a:cubicBezTo>
                  <a:close/>
                </a:path>
              </a:pathLst>
            </a:custGeom>
            <a:solidFill>
              <a:srgbClr val="FFAF9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4" name="Google Shape;101;p15"/>
            <p:cNvSpPr/>
            <p:nvPr/>
          </p:nvSpPr>
          <p:spPr>
            <a:xfrm>
              <a:off x="1301539" y="4483026"/>
              <a:ext cx="1885590" cy="50427"/>
            </a:xfrm>
            <a:custGeom>
              <a:avLst/>
              <a:gdLst/>
              <a:ahLst/>
              <a:cxnLst/>
              <a:rect l="l" t="t" r="r" b="b"/>
              <a:pathLst>
                <a:path w="46329" h="1239" extrusionOk="0">
                  <a:moveTo>
                    <a:pt x="144" y="1"/>
                  </a:moveTo>
                  <a:cubicBezTo>
                    <a:pt x="72" y="1"/>
                    <a:pt x="1" y="84"/>
                    <a:pt x="1" y="155"/>
                  </a:cubicBezTo>
                  <a:lnTo>
                    <a:pt x="1" y="1096"/>
                  </a:lnTo>
                  <a:cubicBezTo>
                    <a:pt x="1" y="1167"/>
                    <a:pt x="72" y="1239"/>
                    <a:pt x="144" y="1239"/>
                  </a:cubicBezTo>
                  <a:lnTo>
                    <a:pt x="46173" y="1239"/>
                  </a:lnTo>
                  <a:cubicBezTo>
                    <a:pt x="46257" y="1239"/>
                    <a:pt x="46328" y="1167"/>
                    <a:pt x="46328" y="1096"/>
                  </a:cubicBezTo>
                  <a:lnTo>
                    <a:pt x="46328" y="155"/>
                  </a:lnTo>
                  <a:cubicBezTo>
                    <a:pt x="46328" y="84"/>
                    <a:pt x="46257" y="1"/>
                    <a:pt x="461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5" name="Google Shape;102;p15"/>
            <p:cNvSpPr/>
            <p:nvPr/>
          </p:nvSpPr>
          <p:spPr>
            <a:xfrm>
              <a:off x="2077361"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6" name="Google Shape;103;p15"/>
            <p:cNvSpPr/>
            <p:nvPr/>
          </p:nvSpPr>
          <p:spPr>
            <a:xfrm>
              <a:off x="2366168" y="2112969"/>
              <a:ext cx="72731" cy="100814"/>
            </a:xfrm>
            <a:custGeom>
              <a:avLst/>
              <a:gdLst/>
              <a:ahLst/>
              <a:cxnLst/>
              <a:rect l="l" t="t" r="r" b="b"/>
              <a:pathLst>
                <a:path w="1787" h="2477" extrusionOk="0">
                  <a:moveTo>
                    <a:pt x="894" y="0"/>
                  </a:moveTo>
                  <a:cubicBezTo>
                    <a:pt x="406" y="0"/>
                    <a:pt x="1" y="548"/>
                    <a:pt x="1" y="1239"/>
                  </a:cubicBezTo>
                  <a:cubicBezTo>
                    <a:pt x="1" y="1917"/>
                    <a:pt x="406" y="2477"/>
                    <a:pt x="894" y="2477"/>
                  </a:cubicBezTo>
                  <a:cubicBezTo>
                    <a:pt x="1382" y="2477"/>
                    <a:pt x="1787" y="1917"/>
                    <a:pt x="1787" y="1239"/>
                  </a:cubicBezTo>
                  <a:cubicBezTo>
                    <a:pt x="1787" y="572"/>
                    <a:pt x="1382" y="12"/>
                    <a:pt x="8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7" name="Google Shape;104;p15"/>
            <p:cNvSpPr/>
            <p:nvPr/>
          </p:nvSpPr>
          <p:spPr>
            <a:xfrm>
              <a:off x="1929742" y="2140726"/>
              <a:ext cx="654537" cy="389499"/>
            </a:xfrm>
            <a:custGeom>
              <a:avLst/>
              <a:gdLst/>
              <a:ahLst/>
              <a:cxnLst/>
              <a:rect l="l" t="t" r="r" b="b"/>
              <a:pathLst>
                <a:path w="16082" h="9570" extrusionOk="0">
                  <a:moveTo>
                    <a:pt x="65" y="1"/>
                  </a:moveTo>
                  <a:cubicBezTo>
                    <a:pt x="0" y="1"/>
                    <a:pt x="89" y="603"/>
                    <a:pt x="615" y="2759"/>
                  </a:cubicBezTo>
                  <a:cubicBezTo>
                    <a:pt x="1782" y="7605"/>
                    <a:pt x="7259" y="9570"/>
                    <a:pt x="8224" y="9570"/>
                  </a:cubicBezTo>
                  <a:cubicBezTo>
                    <a:pt x="9188" y="9570"/>
                    <a:pt x="10462" y="8724"/>
                    <a:pt x="13141" y="6557"/>
                  </a:cubicBezTo>
                  <a:cubicBezTo>
                    <a:pt x="15820" y="4379"/>
                    <a:pt x="16082" y="735"/>
                    <a:pt x="16082" y="735"/>
                  </a:cubicBezTo>
                  <a:lnTo>
                    <a:pt x="16082" y="735"/>
                  </a:lnTo>
                  <a:cubicBezTo>
                    <a:pt x="15394" y="1695"/>
                    <a:pt x="13549" y="3294"/>
                    <a:pt x="11894" y="3294"/>
                  </a:cubicBezTo>
                  <a:cubicBezTo>
                    <a:pt x="11372" y="3294"/>
                    <a:pt x="10869" y="3135"/>
                    <a:pt x="10426" y="2747"/>
                  </a:cubicBezTo>
                  <a:cubicBezTo>
                    <a:pt x="9496" y="1926"/>
                    <a:pt x="9035" y="1527"/>
                    <a:pt x="8522" y="1527"/>
                  </a:cubicBezTo>
                  <a:cubicBezTo>
                    <a:pt x="8016" y="1527"/>
                    <a:pt x="7459" y="1914"/>
                    <a:pt x="6354" y="2664"/>
                  </a:cubicBezTo>
                  <a:cubicBezTo>
                    <a:pt x="5759" y="3071"/>
                    <a:pt x="5130" y="3239"/>
                    <a:pt x="4511" y="3239"/>
                  </a:cubicBezTo>
                  <a:cubicBezTo>
                    <a:pt x="2812" y="3239"/>
                    <a:pt x="1179" y="1982"/>
                    <a:pt x="473" y="961"/>
                  </a:cubicBezTo>
                  <a:cubicBezTo>
                    <a:pt x="473" y="961"/>
                    <a:pt x="146" y="1"/>
                    <a:pt x="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8" name="Google Shape;105;p15"/>
            <p:cNvSpPr/>
            <p:nvPr/>
          </p:nvSpPr>
          <p:spPr>
            <a:xfrm>
              <a:off x="2004183" y="2745807"/>
              <a:ext cx="51404" cy="251567"/>
            </a:xfrm>
            <a:custGeom>
              <a:avLst/>
              <a:gdLst/>
              <a:ahLst/>
              <a:cxnLst/>
              <a:rect l="l" t="t" r="r" b="b"/>
              <a:pathLst>
                <a:path w="1263" h="6181" fill="none" extrusionOk="0">
                  <a:moveTo>
                    <a:pt x="1" y="1"/>
                  </a:moveTo>
                  <a:cubicBezTo>
                    <a:pt x="25" y="2025"/>
                    <a:pt x="775" y="4097"/>
                    <a:pt x="1263" y="6180"/>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39" name="Google Shape;106;p15"/>
            <p:cNvSpPr/>
            <p:nvPr/>
          </p:nvSpPr>
          <p:spPr>
            <a:xfrm>
              <a:off x="2428683" y="2748249"/>
              <a:ext cx="83394" cy="379446"/>
            </a:xfrm>
            <a:custGeom>
              <a:avLst/>
              <a:gdLst/>
              <a:ahLst/>
              <a:cxnLst/>
              <a:rect l="l" t="t" r="r" b="b"/>
              <a:pathLst>
                <a:path w="2049" h="9323" fill="none" extrusionOk="0">
                  <a:moveTo>
                    <a:pt x="2049" y="0"/>
                  </a:moveTo>
                  <a:cubicBezTo>
                    <a:pt x="1799" y="1489"/>
                    <a:pt x="775" y="2727"/>
                    <a:pt x="418" y="4251"/>
                  </a:cubicBezTo>
                  <a:cubicBezTo>
                    <a:pt x="1" y="6037"/>
                    <a:pt x="287" y="7561"/>
                    <a:pt x="656" y="9323"/>
                  </a:cubicBezTo>
                </a:path>
              </a:pathLst>
            </a:custGeom>
            <a:noFill/>
            <a:ln w="3875"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0" name="Google Shape;107;p15"/>
            <p:cNvSpPr/>
            <p:nvPr/>
          </p:nvSpPr>
          <p:spPr>
            <a:xfrm>
              <a:off x="2445166" y="3074374"/>
              <a:ext cx="10704" cy="53317"/>
            </a:xfrm>
            <a:custGeom>
              <a:avLst/>
              <a:gdLst/>
              <a:ahLst/>
              <a:cxnLst/>
              <a:rect l="l" t="t" r="r" b="b"/>
              <a:pathLst>
                <a:path w="263" h="1310" fill="none" extrusionOk="0">
                  <a:moveTo>
                    <a:pt x="1" y="0"/>
                  </a:moveTo>
                  <a:lnTo>
                    <a:pt x="263" y="1310"/>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1" name="Google Shape;108;p15"/>
            <p:cNvSpPr/>
            <p:nvPr/>
          </p:nvSpPr>
          <p:spPr>
            <a:xfrm>
              <a:off x="1893723" y="1701334"/>
              <a:ext cx="707040" cy="741188"/>
            </a:xfrm>
            <a:custGeom>
              <a:avLst/>
              <a:gdLst/>
              <a:ahLst/>
              <a:cxnLst/>
              <a:rect l="l" t="t" r="r" b="b"/>
              <a:pathLst>
                <a:path w="17372" h="18211" extrusionOk="0">
                  <a:moveTo>
                    <a:pt x="9314" y="1"/>
                  </a:moveTo>
                  <a:cubicBezTo>
                    <a:pt x="8798" y="1"/>
                    <a:pt x="524" y="4459"/>
                    <a:pt x="524" y="4459"/>
                  </a:cubicBezTo>
                  <a:cubicBezTo>
                    <a:pt x="524" y="4459"/>
                    <a:pt x="0" y="11793"/>
                    <a:pt x="96" y="12662"/>
                  </a:cubicBezTo>
                  <a:cubicBezTo>
                    <a:pt x="179" y="13520"/>
                    <a:pt x="941" y="15936"/>
                    <a:pt x="941" y="15936"/>
                  </a:cubicBezTo>
                  <a:lnTo>
                    <a:pt x="4287" y="17949"/>
                  </a:lnTo>
                  <a:cubicBezTo>
                    <a:pt x="3441" y="15603"/>
                    <a:pt x="2441" y="7376"/>
                    <a:pt x="6144" y="6102"/>
                  </a:cubicBezTo>
                  <a:cubicBezTo>
                    <a:pt x="7364" y="5677"/>
                    <a:pt x="8416" y="5507"/>
                    <a:pt x="9321" y="5507"/>
                  </a:cubicBezTo>
                  <a:cubicBezTo>
                    <a:pt x="11179" y="5507"/>
                    <a:pt x="12415" y="6223"/>
                    <a:pt x="13216" y="6912"/>
                  </a:cubicBezTo>
                  <a:cubicBezTo>
                    <a:pt x="14395" y="7924"/>
                    <a:pt x="13883" y="15817"/>
                    <a:pt x="12919" y="18211"/>
                  </a:cubicBezTo>
                  <a:lnTo>
                    <a:pt x="16955" y="15044"/>
                  </a:lnTo>
                  <a:lnTo>
                    <a:pt x="17372" y="3887"/>
                  </a:lnTo>
                  <a:cubicBezTo>
                    <a:pt x="17372" y="3887"/>
                    <a:pt x="9537" y="185"/>
                    <a:pt x="9335" y="6"/>
                  </a:cubicBezTo>
                  <a:cubicBezTo>
                    <a:pt x="9331" y="3"/>
                    <a:pt x="9324" y="1"/>
                    <a:pt x="9314"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2" name="Google Shape;109;p15"/>
            <p:cNvSpPr/>
            <p:nvPr/>
          </p:nvSpPr>
          <p:spPr>
            <a:xfrm>
              <a:off x="1790996" y="1390959"/>
              <a:ext cx="944973" cy="1381073"/>
            </a:xfrm>
            <a:custGeom>
              <a:avLst/>
              <a:gdLst/>
              <a:ahLst/>
              <a:cxnLst/>
              <a:rect l="l" t="t" r="r" b="b"/>
              <a:pathLst>
                <a:path w="23218" h="33933" extrusionOk="0">
                  <a:moveTo>
                    <a:pt x="11514" y="0"/>
                  </a:moveTo>
                  <a:cubicBezTo>
                    <a:pt x="10180" y="0"/>
                    <a:pt x="1608" y="5453"/>
                    <a:pt x="786" y="12252"/>
                  </a:cubicBezTo>
                  <a:cubicBezTo>
                    <a:pt x="0" y="19050"/>
                    <a:pt x="1786" y="27492"/>
                    <a:pt x="4763" y="33933"/>
                  </a:cubicBezTo>
                  <a:lnTo>
                    <a:pt x="5775" y="33933"/>
                  </a:lnTo>
                  <a:cubicBezTo>
                    <a:pt x="5775" y="33933"/>
                    <a:pt x="4024" y="21324"/>
                    <a:pt x="4477" y="16240"/>
                  </a:cubicBezTo>
                  <a:cubicBezTo>
                    <a:pt x="4882" y="11525"/>
                    <a:pt x="9085" y="10704"/>
                    <a:pt x="11871" y="10704"/>
                  </a:cubicBezTo>
                  <a:cubicBezTo>
                    <a:pt x="14657" y="10704"/>
                    <a:pt x="17764" y="11525"/>
                    <a:pt x="18312" y="15538"/>
                  </a:cubicBezTo>
                  <a:cubicBezTo>
                    <a:pt x="18883" y="19741"/>
                    <a:pt x="16943" y="33576"/>
                    <a:pt x="16943" y="33576"/>
                  </a:cubicBezTo>
                  <a:lnTo>
                    <a:pt x="18967" y="33933"/>
                  </a:lnTo>
                  <a:cubicBezTo>
                    <a:pt x="21277" y="27396"/>
                    <a:pt x="23217" y="17752"/>
                    <a:pt x="22205" y="12156"/>
                  </a:cubicBezTo>
                  <a:cubicBezTo>
                    <a:pt x="21134" y="6263"/>
                    <a:pt x="12859" y="0"/>
                    <a:pt x="11514" y="0"/>
                  </a:cubicBezTo>
                  <a:close/>
                </a:path>
              </a:pathLst>
            </a:custGeom>
            <a:solidFill>
              <a:srgbClr val="575756"/>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3" name="Google Shape;110;p15"/>
            <p:cNvSpPr/>
            <p:nvPr/>
          </p:nvSpPr>
          <p:spPr>
            <a:xfrm>
              <a:off x="1301539" y="3226997"/>
              <a:ext cx="1885590" cy="1256083"/>
            </a:xfrm>
            <a:custGeom>
              <a:avLst/>
              <a:gdLst/>
              <a:ahLst/>
              <a:cxnLst/>
              <a:rect l="l" t="t" r="r" b="b"/>
              <a:pathLst>
                <a:path w="46329" h="30862" extrusionOk="0">
                  <a:moveTo>
                    <a:pt x="441" y="1"/>
                  </a:moveTo>
                  <a:cubicBezTo>
                    <a:pt x="203" y="1"/>
                    <a:pt x="1" y="191"/>
                    <a:pt x="1" y="441"/>
                  </a:cubicBezTo>
                  <a:lnTo>
                    <a:pt x="1" y="30421"/>
                  </a:lnTo>
                  <a:cubicBezTo>
                    <a:pt x="1" y="30671"/>
                    <a:pt x="203" y="30862"/>
                    <a:pt x="441" y="30862"/>
                  </a:cubicBezTo>
                  <a:lnTo>
                    <a:pt x="45876" y="30862"/>
                  </a:lnTo>
                  <a:cubicBezTo>
                    <a:pt x="46138" y="30862"/>
                    <a:pt x="46328" y="30671"/>
                    <a:pt x="46328" y="30421"/>
                  </a:cubicBezTo>
                  <a:lnTo>
                    <a:pt x="46328" y="441"/>
                  </a:lnTo>
                  <a:cubicBezTo>
                    <a:pt x="46328" y="191"/>
                    <a:pt x="46138" y="1"/>
                    <a:pt x="45876" y="1"/>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4" name="Google Shape;111;p15"/>
            <p:cNvSpPr/>
            <p:nvPr/>
          </p:nvSpPr>
          <p:spPr>
            <a:xfrm>
              <a:off x="1092220" y="3508638"/>
              <a:ext cx="330525" cy="521367"/>
            </a:xfrm>
            <a:custGeom>
              <a:avLst/>
              <a:gdLst/>
              <a:ahLst/>
              <a:cxnLst/>
              <a:rect l="l" t="t" r="r" b="b"/>
              <a:pathLst>
                <a:path w="8121" h="12810" extrusionOk="0">
                  <a:moveTo>
                    <a:pt x="3652" y="0"/>
                  </a:moveTo>
                  <a:cubicBezTo>
                    <a:pt x="2300" y="0"/>
                    <a:pt x="1546" y="755"/>
                    <a:pt x="2001" y="2010"/>
                  </a:cubicBezTo>
                  <a:cubicBezTo>
                    <a:pt x="1882" y="2427"/>
                    <a:pt x="286" y="3380"/>
                    <a:pt x="1310" y="4404"/>
                  </a:cubicBezTo>
                  <a:cubicBezTo>
                    <a:pt x="1191" y="4701"/>
                    <a:pt x="0" y="5225"/>
                    <a:pt x="893" y="7035"/>
                  </a:cubicBezTo>
                  <a:cubicBezTo>
                    <a:pt x="393" y="8095"/>
                    <a:pt x="691" y="8976"/>
                    <a:pt x="1691" y="9749"/>
                  </a:cubicBezTo>
                  <a:cubicBezTo>
                    <a:pt x="2120" y="10071"/>
                    <a:pt x="2501" y="10952"/>
                    <a:pt x="3679" y="11952"/>
                  </a:cubicBezTo>
                  <a:cubicBezTo>
                    <a:pt x="4287" y="12476"/>
                    <a:pt x="5144" y="12809"/>
                    <a:pt x="5144" y="12809"/>
                  </a:cubicBezTo>
                  <a:lnTo>
                    <a:pt x="5120" y="8785"/>
                  </a:lnTo>
                  <a:cubicBezTo>
                    <a:pt x="6489" y="8726"/>
                    <a:pt x="7299" y="8404"/>
                    <a:pt x="7501" y="7630"/>
                  </a:cubicBezTo>
                  <a:cubicBezTo>
                    <a:pt x="7501" y="6928"/>
                    <a:pt x="5703" y="6975"/>
                    <a:pt x="5739" y="6904"/>
                  </a:cubicBezTo>
                  <a:cubicBezTo>
                    <a:pt x="6192" y="6785"/>
                    <a:pt x="7561" y="6975"/>
                    <a:pt x="7906" y="5785"/>
                  </a:cubicBezTo>
                  <a:cubicBezTo>
                    <a:pt x="8120" y="4916"/>
                    <a:pt x="6037" y="4749"/>
                    <a:pt x="5263" y="4701"/>
                  </a:cubicBezTo>
                  <a:cubicBezTo>
                    <a:pt x="5261" y="4696"/>
                    <a:pt x="5270" y="4694"/>
                    <a:pt x="5290" y="4694"/>
                  </a:cubicBezTo>
                  <a:cubicBezTo>
                    <a:pt x="5391" y="4694"/>
                    <a:pt x="5768" y="4752"/>
                    <a:pt x="6197" y="4752"/>
                  </a:cubicBezTo>
                  <a:cubicBezTo>
                    <a:pt x="6667" y="4752"/>
                    <a:pt x="7199" y="4683"/>
                    <a:pt x="7501" y="4392"/>
                  </a:cubicBezTo>
                  <a:cubicBezTo>
                    <a:pt x="7918" y="3999"/>
                    <a:pt x="7906" y="3451"/>
                    <a:pt x="7608" y="3106"/>
                  </a:cubicBezTo>
                  <a:cubicBezTo>
                    <a:pt x="7311" y="2772"/>
                    <a:pt x="5322" y="2332"/>
                    <a:pt x="5287" y="2272"/>
                  </a:cubicBezTo>
                  <a:cubicBezTo>
                    <a:pt x="5600" y="2272"/>
                    <a:pt x="5914" y="2323"/>
                    <a:pt x="6163" y="2323"/>
                  </a:cubicBezTo>
                  <a:cubicBezTo>
                    <a:pt x="6367" y="2323"/>
                    <a:pt x="6528" y="2289"/>
                    <a:pt x="6608" y="2165"/>
                  </a:cubicBezTo>
                  <a:cubicBezTo>
                    <a:pt x="7251" y="1237"/>
                    <a:pt x="6037" y="498"/>
                    <a:pt x="5061" y="224"/>
                  </a:cubicBezTo>
                  <a:cubicBezTo>
                    <a:pt x="4546" y="73"/>
                    <a:pt x="4071" y="0"/>
                    <a:pt x="3652" y="0"/>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5" name="Google Shape;112;p15"/>
            <p:cNvSpPr/>
            <p:nvPr/>
          </p:nvSpPr>
          <p:spPr>
            <a:xfrm>
              <a:off x="1215296" y="3585520"/>
              <a:ext cx="92104" cy="15629"/>
            </a:xfrm>
            <a:custGeom>
              <a:avLst/>
              <a:gdLst/>
              <a:ahLst/>
              <a:cxnLst/>
              <a:rect l="l" t="t" r="r" b="b"/>
              <a:pathLst>
                <a:path w="2263" h="384" extrusionOk="0">
                  <a:moveTo>
                    <a:pt x="146" y="1"/>
                  </a:moveTo>
                  <a:cubicBezTo>
                    <a:pt x="54" y="1"/>
                    <a:pt x="1" y="2"/>
                    <a:pt x="1" y="2"/>
                  </a:cubicBezTo>
                  <a:lnTo>
                    <a:pt x="2263" y="383"/>
                  </a:lnTo>
                  <a:cubicBezTo>
                    <a:pt x="1737" y="33"/>
                    <a:pt x="557" y="1"/>
                    <a:pt x="146"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6" name="Google Shape;113;p15"/>
            <p:cNvSpPr/>
            <p:nvPr/>
          </p:nvSpPr>
          <p:spPr>
            <a:xfrm>
              <a:off x="1192993" y="3686821"/>
              <a:ext cx="138665" cy="15100"/>
            </a:xfrm>
            <a:custGeom>
              <a:avLst/>
              <a:gdLst/>
              <a:ahLst/>
              <a:cxnLst/>
              <a:rect l="l" t="t" r="r" b="b"/>
              <a:pathLst>
                <a:path w="3407" h="371" extrusionOk="0">
                  <a:moveTo>
                    <a:pt x="225" y="0"/>
                  </a:moveTo>
                  <a:cubicBezTo>
                    <a:pt x="84" y="0"/>
                    <a:pt x="1" y="2"/>
                    <a:pt x="1" y="2"/>
                  </a:cubicBezTo>
                  <a:lnTo>
                    <a:pt x="3406" y="371"/>
                  </a:lnTo>
                  <a:cubicBezTo>
                    <a:pt x="2582" y="32"/>
                    <a:pt x="844" y="0"/>
                    <a:pt x="225"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7" name="Google Shape;114;p15"/>
            <p:cNvSpPr/>
            <p:nvPr/>
          </p:nvSpPr>
          <p:spPr>
            <a:xfrm>
              <a:off x="1178951" y="3781610"/>
              <a:ext cx="146886" cy="8018"/>
            </a:xfrm>
            <a:custGeom>
              <a:avLst/>
              <a:gdLst/>
              <a:ahLst/>
              <a:cxnLst/>
              <a:rect l="l" t="t" r="r" b="b"/>
              <a:pathLst>
                <a:path w="3609" h="197" extrusionOk="0">
                  <a:moveTo>
                    <a:pt x="1526" y="0"/>
                  </a:moveTo>
                  <a:cubicBezTo>
                    <a:pt x="994" y="0"/>
                    <a:pt x="447" y="47"/>
                    <a:pt x="1" y="185"/>
                  </a:cubicBezTo>
                  <a:lnTo>
                    <a:pt x="3608" y="197"/>
                  </a:lnTo>
                  <a:cubicBezTo>
                    <a:pt x="3608" y="189"/>
                    <a:pt x="2598" y="0"/>
                    <a:pt x="1526" y="0"/>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8" name="Google Shape;115;p15"/>
            <p:cNvSpPr/>
            <p:nvPr/>
          </p:nvSpPr>
          <p:spPr>
            <a:xfrm>
              <a:off x="1164910" y="3863742"/>
              <a:ext cx="135734" cy="15873"/>
            </a:xfrm>
            <a:custGeom>
              <a:avLst/>
              <a:gdLst/>
              <a:ahLst/>
              <a:cxnLst/>
              <a:rect l="l" t="t" r="r" b="b"/>
              <a:pathLst>
                <a:path w="3335" h="390" extrusionOk="0">
                  <a:moveTo>
                    <a:pt x="0" y="1"/>
                  </a:moveTo>
                  <a:cubicBezTo>
                    <a:pt x="0" y="1"/>
                    <a:pt x="1606" y="389"/>
                    <a:pt x="3007" y="389"/>
                  </a:cubicBezTo>
                  <a:cubicBezTo>
                    <a:pt x="3118" y="389"/>
                    <a:pt x="3227" y="387"/>
                    <a:pt x="3334" y="382"/>
                  </a:cubicBezTo>
                  <a:lnTo>
                    <a:pt x="3334" y="60"/>
                  </a:lnTo>
                  <a:lnTo>
                    <a:pt x="0" y="1"/>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49" name="Google Shape;116;p15"/>
            <p:cNvSpPr/>
            <p:nvPr/>
          </p:nvSpPr>
          <p:spPr>
            <a:xfrm>
              <a:off x="2600721" y="4533413"/>
              <a:ext cx="364428" cy="137485"/>
            </a:xfrm>
            <a:custGeom>
              <a:avLst/>
              <a:gdLst/>
              <a:ahLst/>
              <a:cxnLst/>
              <a:rect l="l" t="t" r="r" b="b"/>
              <a:pathLst>
                <a:path w="8954" h="3378" extrusionOk="0">
                  <a:moveTo>
                    <a:pt x="1" y="1"/>
                  </a:moveTo>
                  <a:cubicBezTo>
                    <a:pt x="485" y="1874"/>
                    <a:pt x="2565" y="3377"/>
                    <a:pt x="4873" y="3377"/>
                  </a:cubicBezTo>
                  <a:cubicBezTo>
                    <a:pt x="6249" y="3377"/>
                    <a:pt x="7705" y="2844"/>
                    <a:pt x="8954" y="1537"/>
                  </a:cubicBezTo>
                  <a:lnTo>
                    <a:pt x="7644" y="1"/>
                  </a:lnTo>
                  <a:close/>
                </a:path>
              </a:pathLst>
            </a:custGeom>
            <a:solidFill>
              <a:srgbClr val="3C3C3B"/>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0" name="Google Shape;117;p15"/>
            <p:cNvSpPr/>
            <p:nvPr/>
          </p:nvSpPr>
          <p:spPr>
            <a:xfrm>
              <a:off x="2649683" y="4533413"/>
              <a:ext cx="474928" cy="92877"/>
            </a:xfrm>
            <a:custGeom>
              <a:avLst/>
              <a:gdLst/>
              <a:ahLst/>
              <a:cxnLst/>
              <a:rect l="l" t="t" r="r" b="b"/>
              <a:pathLst>
                <a:path w="11669" h="2282" extrusionOk="0">
                  <a:moveTo>
                    <a:pt x="0" y="1"/>
                  </a:moveTo>
                  <a:cubicBezTo>
                    <a:pt x="0" y="1"/>
                    <a:pt x="429" y="1084"/>
                    <a:pt x="1834" y="1287"/>
                  </a:cubicBezTo>
                  <a:cubicBezTo>
                    <a:pt x="1834" y="1287"/>
                    <a:pt x="2152" y="2282"/>
                    <a:pt x="5073" y="2282"/>
                  </a:cubicBezTo>
                  <a:cubicBezTo>
                    <a:pt x="5299" y="2282"/>
                    <a:pt x="5540" y="2276"/>
                    <a:pt x="5798" y="2263"/>
                  </a:cubicBezTo>
                  <a:cubicBezTo>
                    <a:pt x="7549" y="2180"/>
                    <a:pt x="7977" y="2096"/>
                    <a:pt x="9180" y="1442"/>
                  </a:cubicBezTo>
                  <a:cubicBezTo>
                    <a:pt x="11668" y="1132"/>
                    <a:pt x="11001" y="1"/>
                    <a:pt x="11001" y="1"/>
                  </a:cubicBezTo>
                  <a:close/>
                </a:path>
              </a:pathLst>
            </a:custGeom>
            <a:solidFill>
              <a:srgbClr val="EEEEEE"/>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1" name="Google Shape;118;p15"/>
            <p:cNvSpPr/>
            <p:nvPr/>
          </p:nvSpPr>
          <p:spPr>
            <a:xfrm>
              <a:off x="2043946" y="2952235"/>
              <a:ext cx="11640" cy="45625"/>
            </a:xfrm>
            <a:custGeom>
              <a:avLst/>
              <a:gdLst/>
              <a:ahLst/>
              <a:cxnLst/>
              <a:rect l="l" t="t" r="r" b="b"/>
              <a:pathLst>
                <a:path w="286" h="1121" fill="none" extrusionOk="0">
                  <a:moveTo>
                    <a:pt x="286" y="1120"/>
                  </a:moveTo>
                  <a:lnTo>
                    <a:pt x="0" y="1"/>
                  </a:lnTo>
                </a:path>
              </a:pathLst>
            </a:custGeom>
            <a:noFill/>
            <a:ln w="7450" cap="rnd" cmpd="sng">
              <a:solidFill>
                <a:srgbClr val="EFEFE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2" name="Google Shape;119;p15"/>
            <p:cNvSpPr/>
            <p:nvPr/>
          </p:nvSpPr>
          <p:spPr>
            <a:xfrm>
              <a:off x="1964459" y="3547873"/>
              <a:ext cx="589784" cy="661416"/>
            </a:xfrm>
            <a:custGeom>
              <a:avLst/>
              <a:gdLst/>
              <a:ahLst/>
              <a:cxnLst/>
              <a:rect l="l" t="t" r="r" b="b"/>
              <a:pathLst>
                <a:path w="14491" h="16251" extrusionOk="0">
                  <a:moveTo>
                    <a:pt x="7267" y="0"/>
                  </a:moveTo>
                  <a:cubicBezTo>
                    <a:pt x="7222" y="0"/>
                    <a:pt x="7177" y="12"/>
                    <a:pt x="7132" y="34"/>
                  </a:cubicBezTo>
                  <a:cubicBezTo>
                    <a:pt x="4947" y="1375"/>
                    <a:pt x="2774" y="1583"/>
                    <a:pt x="1592" y="1583"/>
                  </a:cubicBezTo>
                  <a:cubicBezTo>
                    <a:pt x="1557" y="1583"/>
                    <a:pt x="1522" y="1583"/>
                    <a:pt x="1489" y="1582"/>
                  </a:cubicBezTo>
                  <a:cubicBezTo>
                    <a:pt x="894" y="1558"/>
                    <a:pt x="524" y="1499"/>
                    <a:pt x="524" y="1499"/>
                  </a:cubicBezTo>
                  <a:cubicBezTo>
                    <a:pt x="508" y="1496"/>
                    <a:pt x="491" y="1495"/>
                    <a:pt x="474" y="1495"/>
                  </a:cubicBezTo>
                  <a:cubicBezTo>
                    <a:pt x="420" y="1495"/>
                    <a:pt x="368" y="1510"/>
                    <a:pt x="322" y="1546"/>
                  </a:cubicBezTo>
                  <a:cubicBezTo>
                    <a:pt x="263" y="1594"/>
                    <a:pt x="227" y="1666"/>
                    <a:pt x="227" y="1725"/>
                  </a:cubicBezTo>
                  <a:cubicBezTo>
                    <a:pt x="227" y="1773"/>
                    <a:pt x="1" y="6535"/>
                    <a:pt x="2680" y="11417"/>
                  </a:cubicBezTo>
                  <a:cubicBezTo>
                    <a:pt x="3513" y="12953"/>
                    <a:pt x="4846" y="14429"/>
                    <a:pt x="6942" y="16191"/>
                  </a:cubicBezTo>
                  <a:cubicBezTo>
                    <a:pt x="6990" y="16239"/>
                    <a:pt x="7049" y="16251"/>
                    <a:pt x="7109" y="16251"/>
                  </a:cubicBezTo>
                  <a:cubicBezTo>
                    <a:pt x="7168" y="16251"/>
                    <a:pt x="7204" y="16239"/>
                    <a:pt x="7263" y="16191"/>
                  </a:cubicBezTo>
                  <a:cubicBezTo>
                    <a:pt x="9276" y="14679"/>
                    <a:pt x="10692" y="13203"/>
                    <a:pt x="11585" y="11702"/>
                  </a:cubicBezTo>
                  <a:cubicBezTo>
                    <a:pt x="14431" y="6940"/>
                    <a:pt x="14491" y="2058"/>
                    <a:pt x="14491" y="1999"/>
                  </a:cubicBezTo>
                  <a:cubicBezTo>
                    <a:pt x="14491" y="1927"/>
                    <a:pt x="14455" y="1844"/>
                    <a:pt x="14395" y="1808"/>
                  </a:cubicBezTo>
                  <a:cubicBezTo>
                    <a:pt x="14349" y="1771"/>
                    <a:pt x="14302" y="1741"/>
                    <a:pt x="14250" y="1741"/>
                  </a:cubicBezTo>
                  <a:cubicBezTo>
                    <a:pt x="14236" y="1741"/>
                    <a:pt x="14220" y="1744"/>
                    <a:pt x="14205" y="1749"/>
                  </a:cubicBezTo>
                  <a:cubicBezTo>
                    <a:pt x="14205" y="1749"/>
                    <a:pt x="13776" y="1785"/>
                    <a:pt x="13121" y="1785"/>
                  </a:cubicBezTo>
                  <a:cubicBezTo>
                    <a:pt x="11871" y="1773"/>
                    <a:pt x="9454" y="1511"/>
                    <a:pt x="7418" y="46"/>
                  </a:cubicBezTo>
                  <a:cubicBezTo>
                    <a:pt x="7368" y="15"/>
                    <a:pt x="7318" y="0"/>
                    <a:pt x="726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3" name="Google Shape;120;p15"/>
            <p:cNvSpPr/>
            <p:nvPr/>
          </p:nvSpPr>
          <p:spPr>
            <a:xfrm>
              <a:off x="2223718" y="3729027"/>
              <a:ext cx="79528" cy="306797"/>
            </a:xfrm>
            <a:custGeom>
              <a:avLst/>
              <a:gdLst/>
              <a:ahLst/>
              <a:cxnLst/>
              <a:rect l="l" t="t" r="r" b="b"/>
              <a:pathLst>
                <a:path w="1954" h="7538" extrusionOk="0">
                  <a:moveTo>
                    <a:pt x="120" y="1"/>
                  </a:moveTo>
                  <a:lnTo>
                    <a:pt x="477" y="4799"/>
                  </a:lnTo>
                  <a:lnTo>
                    <a:pt x="1548" y="4799"/>
                  </a:lnTo>
                  <a:lnTo>
                    <a:pt x="1905" y="1"/>
                  </a:lnTo>
                  <a:close/>
                  <a:moveTo>
                    <a:pt x="1001" y="5585"/>
                  </a:moveTo>
                  <a:cubicBezTo>
                    <a:pt x="453" y="5585"/>
                    <a:pt x="0" y="6025"/>
                    <a:pt x="0" y="6537"/>
                  </a:cubicBezTo>
                  <a:cubicBezTo>
                    <a:pt x="0" y="7078"/>
                    <a:pt x="430" y="7537"/>
                    <a:pt x="980" y="7537"/>
                  </a:cubicBezTo>
                  <a:cubicBezTo>
                    <a:pt x="987" y="7537"/>
                    <a:pt x="994" y="7537"/>
                    <a:pt x="1001" y="7537"/>
                  </a:cubicBezTo>
                  <a:cubicBezTo>
                    <a:pt x="1524" y="7537"/>
                    <a:pt x="1953" y="7085"/>
                    <a:pt x="1953" y="6537"/>
                  </a:cubicBezTo>
                  <a:cubicBezTo>
                    <a:pt x="1953" y="6025"/>
                    <a:pt x="1524" y="5585"/>
                    <a:pt x="1001" y="5585"/>
                  </a:cubicBezTo>
                  <a:close/>
                </a:path>
              </a:pathLst>
            </a:custGeom>
            <a:solidFill>
              <a:srgbClr val="D1202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4" name="Google Shape;121;p15"/>
            <p:cNvSpPr/>
            <p:nvPr/>
          </p:nvSpPr>
          <p:spPr>
            <a:xfrm>
              <a:off x="2632711" y="2657611"/>
              <a:ext cx="401750" cy="366422"/>
            </a:xfrm>
            <a:custGeom>
              <a:avLst/>
              <a:gdLst/>
              <a:ahLst/>
              <a:cxnLst/>
              <a:rect l="l" t="t" r="r" b="b"/>
              <a:pathLst>
                <a:path w="9871" h="9003" extrusionOk="0">
                  <a:moveTo>
                    <a:pt x="7620" y="1"/>
                  </a:moveTo>
                  <a:cubicBezTo>
                    <a:pt x="6382" y="1"/>
                    <a:pt x="5394" y="1001"/>
                    <a:pt x="5394" y="2227"/>
                  </a:cubicBezTo>
                  <a:cubicBezTo>
                    <a:pt x="5394" y="2739"/>
                    <a:pt x="5572" y="3216"/>
                    <a:pt x="5846" y="3585"/>
                  </a:cubicBezTo>
                  <a:lnTo>
                    <a:pt x="2334" y="6621"/>
                  </a:lnTo>
                  <a:cubicBezTo>
                    <a:pt x="2084" y="6383"/>
                    <a:pt x="1762" y="6228"/>
                    <a:pt x="1381" y="6228"/>
                  </a:cubicBezTo>
                  <a:cubicBezTo>
                    <a:pt x="631" y="6228"/>
                    <a:pt x="0" y="6859"/>
                    <a:pt x="0" y="7621"/>
                  </a:cubicBezTo>
                  <a:cubicBezTo>
                    <a:pt x="0" y="8371"/>
                    <a:pt x="631" y="9002"/>
                    <a:pt x="1381" y="9002"/>
                  </a:cubicBezTo>
                  <a:cubicBezTo>
                    <a:pt x="2143" y="9002"/>
                    <a:pt x="2774" y="8371"/>
                    <a:pt x="2774" y="7621"/>
                  </a:cubicBezTo>
                  <a:cubicBezTo>
                    <a:pt x="2774" y="7323"/>
                    <a:pt x="2667" y="7038"/>
                    <a:pt x="2513" y="6811"/>
                  </a:cubicBezTo>
                  <a:lnTo>
                    <a:pt x="6025" y="3775"/>
                  </a:lnTo>
                  <a:cubicBezTo>
                    <a:pt x="6430" y="4192"/>
                    <a:pt x="7001" y="4466"/>
                    <a:pt x="7632" y="4466"/>
                  </a:cubicBezTo>
                  <a:cubicBezTo>
                    <a:pt x="8870" y="4466"/>
                    <a:pt x="9871" y="3466"/>
                    <a:pt x="9871" y="2227"/>
                  </a:cubicBezTo>
                  <a:cubicBezTo>
                    <a:pt x="9835" y="1001"/>
                    <a:pt x="8847" y="1"/>
                    <a:pt x="7620"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5" name="Google Shape;122;p15"/>
            <p:cNvSpPr/>
            <p:nvPr/>
          </p:nvSpPr>
          <p:spPr>
            <a:xfrm>
              <a:off x="2264418" y="4879399"/>
              <a:ext cx="914936" cy="109564"/>
            </a:xfrm>
            <a:custGeom>
              <a:avLst/>
              <a:gdLst/>
              <a:ahLst/>
              <a:cxnLst/>
              <a:rect l="l" t="t" r="r" b="b"/>
              <a:pathLst>
                <a:path w="22480" h="2692" extrusionOk="0">
                  <a:moveTo>
                    <a:pt x="1" y="1"/>
                  </a:moveTo>
                  <a:lnTo>
                    <a:pt x="1" y="2692"/>
                  </a:lnTo>
                  <a:lnTo>
                    <a:pt x="22480" y="2692"/>
                  </a:lnTo>
                  <a:lnTo>
                    <a:pt x="22480" y="1"/>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6" name="Google Shape;123;p15"/>
            <p:cNvSpPr/>
            <p:nvPr/>
          </p:nvSpPr>
          <p:spPr>
            <a:xfrm>
              <a:off x="2434014" y="5036907"/>
              <a:ext cx="745828" cy="54294"/>
            </a:xfrm>
            <a:custGeom>
              <a:avLst/>
              <a:gdLst/>
              <a:ahLst/>
              <a:cxnLst/>
              <a:rect l="l" t="t" r="r" b="b"/>
              <a:pathLst>
                <a:path w="18325" h="1334" extrusionOk="0">
                  <a:moveTo>
                    <a:pt x="1" y="1"/>
                  </a:moveTo>
                  <a:lnTo>
                    <a:pt x="1" y="1334"/>
                  </a:lnTo>
                  <a:lnTo>
                    <a:pt x="18324" y="1334"/>
                  </a:lnTo>
                  <a:lnTo>
                    <a:pt x="18324" y="1"/>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7" name="Google Shape;124;p15"/>
            <p:cNvSpPr/>
            <p:nvPr/>
          </p:nvSpPr>
          <p:spPr>
            <a:xfrm>
              <a:off x="2434014" y="5126079"/>
              <a:ext cx="745828" cy="54294"/>
            </a:xfrm>
            <a:custGeom>
              <a:avLst/>
              <a:gdLst/>
              <a:ahLst/>
              <a:cxnLst/>
              <a:rect l="l" t="t" r="r" b="b"/>
              <a:pathLst>
                <a:path w="18325" h="1334" extrusionOk="0">
                  <a:moveTo>
                    <a:pt x="1" y="0"/>
                  </a:moveTo>
                  <a:lnTo>
                    <a:pt x="1" y="1334"/>
                  </a:lnTo>
                  <a:lnTo>
                    <a:pt x="18324" y="1334"/>
                  </a:lnTo>
                  <a:lnTo>
                    <a:pt x="18324"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8" name="Google Shape;125;p15"/>
            <p:cNvSpPr/>
            <p:nvPr/>
          </p:nvSpPr>
          <p:spPr>
            <a:xfrm>
              <a:off x="2689895" y="5214764"/>
              <a:ext cx="489947" cy="54782"/>
            </a:xfrm>
            <a:custGeom>
              <a:avLst/>
              <a:gdLst/>
              <a:ahLst/>
              <a:cxnLst/>
              <a:rect l="l" t="t" r="r" b="b"/>
              <a:pathLst>
                <a:path w="12038" h="1346" extrusionOk="0">
                  <a:moveTo>
                    <a:pt x="0" y="0"/>
                  </a:moveTo>
                  <a:lnTo>
                    <a:pt x="0" y="1345"/>
                  </a:lnTo>
                  <a:lnTo>
                    <a:pt x="12037" y="1345"/>
                  </a:lnTo>
                  <a:lnTo>
                    <a:pt x="12037" y="0"/>
                  </a:lnTo>
                  <a:close/>
                </a:path>
              </a:pathLst>
            </a:custGeom>
            <a:solidFill>
              <a:srgbClr val="E2E2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59" name="Google Shape;126;p15"/>
            <p:cNvSpPr/>
            <p:nvPr/>
          </p:nvSpPr>
          <p:spPr>
            <a:xfrm>
              <a:off x="2894859" y="2508365"/>
              <a:ext cx="94546" cy="94546"/>
            </a:xfrm>
            <a:custGeom>
              <a:avLst/>
              <a:gdLst/>
              <a:ahLst/>
              <a:cxnLst/>
              <a:rect l="l" t="t" r="r" b="b"/>
              <a:pathLst>
                <a:path w="2323" h="2323" extrusionOk="0">
                  <a:moveTo>
                    <a:pt x="1167" y="1"/>
                  </a:moveTo>
                  <a:cubicBezTo>
                    <a:pt x="524" y="1"/>
                    <a:pt x="1" y="525"/>
                    <a:pt x="1" y="1168"/>
                  </a:cubicBezTo>
                  <a:cubicBezTo>
                    <a:pt x="1" y="1811"/>
                    <a:pt x="524" y="2323"/>
                    <a:pt x="1167" y="2323"/>
                  </a:cubicBezTo>
                  <a:cubicBezTo>
                    <a:pt x="1810" y="2323"/>
                    <a:pt x="2322" y="1811"/>
                    <a:pt x="2322" y="1168"/>
                  </a:cubicBezTo>
                  <a:cubicBezTo>
                    <a:pt x="2322" y="525"/>
                    <a:pt x="1810" y="1"/>
                    <a:pt x="1167" y="1"/>
                  </a:cubicBez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0" name="Google Shape;127;p15"/>
            <p:cNvSpPr/>
            <p:nvPr/>
          </p:nvSpPr>
          <p:spPr>
            <a:xfrm>
              <a:off x="-1006072" y="1271750"/>
              <a:ext cx="486039" cy="429385"/>
            </a:xfrm>
            <a:custGeom>
              <a:avLst/>
              <a:gdLst/>
              <a:ahLst/>
              <a:cxnLst/>
              <a:rect l="l" t="t" r="r" b="b"/>
              <a:pathLst>
                <a:path w="11942" h="10550" extrusionOk="0">
                  <a:moveTo>
                    <a:pt x="7370" y="0"/>
                  </a:moveTo>
                  <a:lnTo>
                    <a:pt x="0" y="10549"/>
                  </a:lnTo>
                  <a:lnTo>
                    <a:pt x="4572" y="10549"/>
                  </a:lnTo>
                  <a:lnTo>
                    <a:pt x="11942"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1" name="Google Shape;128;p15"/>
            <p:cNvSpPr/>
            <p:nvPr/>
          </p:nvSpPr>
          <p:spPr>
            <a:xfrm>
              <a:off x="-705666"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2" name="Google Shape;129;p15"/>
            <p:cNvSpPr/>
            <p:nvPr/>
          </p:nvSpPr>
          <p:spPr>
            <a:xfrm>
              <a:off x="-405219" y="1271750"/>
              <a:ext cx="485592" cy="429385"/>
            </a:xfrm>
            <a:custGeom>
              <a:avLst/>
              <a:gdLst/>
              <a:ahLst/>
              <a:cxnLst/>
              <a:rect l="l" t="t" r="r" b="b"/>
              <a:pathLst>
                <a:path w="11931" h="10550" extrusionOk="0">
                  <a:moveTo>
                    <a:pt x="7359" y="0"/>
                  </a:moveTo>
                  <a:lnTo>
                    <a:pt x="1" y="10549"/>
                  </a:lnTo>
                  <a:lnTo>
                    <a:pt x="4573" y="10549"/>
                  </a:lnTo>
                  <a:lnTo>
                    <a:pt x="11931"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3" name="Google Shape;130;p15"/>
            <p:cNvSpPr/>
            <p:nvPr/>
          </p:nvSpPr>
          <p:spPr>
            <a:xfrm>
              <a:off x="-105261" y="1271750"/>
              <a:ext cx="486080" cy="429385"/>
            </a:xfrm>
            <a:custGeom>
              <a:avLst/>
              <a:gdLst/>
              <a:ahLst/>
              <a:cxnLst/>
              <a:rect l="l" t="t" r="r" b="b"/>
              <a:pathLst>
                <a:path w="11943" h="10550" extrusionOk="0">
                  <a:moveTo>
                    <a:pt x="7371" y="0"/>
                  </a:moveTo>
                  <a:lnTo>
                    <a:pt x="1" y="10549"/>
                  </a:lnTo>
                  <a:lnTo>
                    <a:pt x="4573" y="10549"/>
                  </a:lnTo>
                  <a:lnTo>
                    <a:pt x="11943"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4" name="Google Shape;131;p15"/>
            <p:cNvSpPr/>
            <p:nvPr/>
          </p:nvSpPr>
          <p:spPr>
            <a:xfrm>
              <a:off x="195186" y="1271750"/>
              <a:ext cx="485103" cy="429385"/>
            </a:xfrm>
            <a:custGeom>
              <a:avLst/>
              <a:gdLst/>
              <a:ahLst/>
              <a:cxnLst/>
              <a:rect l="l" t="t" r="r" b="b"/>
              <a:pathLst>
                <a:path w="11919" h="10550" extrusionOk="0">
                  <a:moveTo>
                    <a:pt x="7359" y="0"/>
                  </a:moveTo>
                  <a:lnTo>
                    <a:pt x="1" y="10549"/>
                  </a:lnTo>
                  <a:lnTo>
                    <a:pt x="4573"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5" name="Google Shape;132;p15"/>
            <p:cNvSpPr/>
            <p:nvPr/>
          </p:nvSpPr>
          <p:spPr>
            <a:xfrm>
              <a:off x="495633" y="1271750"/>
              <a:ext cx="485103" cy="429385"/>
            </a:xfrm>
            <a:custGeom>
              <a:avLst/>
              <a:gdLst/>
              <a:ahLst/>
              <a:cxnLst/>
              <a:rect l="l" t="t" r="r" b="b"/>
              <a:pathLst>
                <a:path w="11919" h="10550" extrusionOk="0">
                  <a:moveTo>
                    <a:pt x="7359" y="0"/>
                  </a:moveTo>
                  <a:lnTo>
                    <a:pt x="1" y="10549"/>
                  </a:lnTo>
                  <a:lnTo>
                    <a:pt x="4561" y="10549"/>
                  </a:lnTo>
                  <a:lnTo>
                    <a:pt x="11919"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sp>
          <p:nvSpPr>
            <p:cNvPr id="166" name="Google Shape;133;p15"/>
            <p:cNvSpPr/>
            <p:nvPr/>
          </p:nvSpPr>
          <p:spPr>
            <a:xfrm>
              <a:off x="792702" y="1271750"/>
              <a:ext cx="485103" cy="429385"/>
            </a:xfrm>
            <a:custGeom>
              <a:avLst/>
              <a:gdLst/>
              <a:ahLst/>
              <a:cxnLst/>
              <a:rect l="l" t="t" r="r" b="b"/>
              <a:pathLst>
                <a:path w="11919" h="10550" extrusionOk="0">
                  <a:moveTo>
                    <a:pt x="7346" y="0"/>
                  </a:moveTo>
                  <a:lnTo>
                    <a:pt x="0" y="10549"/>
                  </a:lnTo>
                  <a:lnTo>
                    <a:pt x="4560" y="10549"/>
                  </a:lnTo>
                  <a:lnTo>
                    <a:pt x="11918" y="0"/>
                  </a:lnTo>
                  <a:close/>
                </a:path>
              </a:pathLst>
            </a:custGeom>
            <a:solidFill>
              <a:srgbClr val="E0E0E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ndParaRPr>
            </a:p>
          </p:txBody>
        </p:sp>
      </p:grpSp>
      <p:sp>
        <p:nvSpPr>
          <p:cNvPr id="173" name="矩形 172"/>
          <p:cNvSpPr/>
          <p:nvPr>
            <p:custDataLst>
              <p:tags r:id="rId1"/>
            </p:custDataLst>
          </p:nvPr>
        </p:nvSpPr>
        <p:spPr>
          <a:xfrm>
            <a:off x="9970770" y="109855"/>
            <a:ext cx="1960245" cy="553085"/>
          </a:xfrm>
          <a:prstGeom prst="rect">
            <a:avLst/>
          </a:prstGeom>
        </p:spPr>
        <p:txBody>
          <a:bodyPr wrap="square">
            <a:spAutoFit/>
          </a:bodyPr>
          <a:lstStyle/>
          <a:p>
            <a:pPr algn="ctr">
              <a:lnSpc>
                <a:spcPct val="150000"/>
              </a:lnSpc>
              <a:defRPr/>
            </a:pPr>
            <a:r>
              <a:rPr lang="en-US" altLang="zh-CN" sz="2000" dirty="0">
                <a:solidFill>
                  <a:srgbClr val="000000"/>
                </a:solidFill>
                <a:latin typeface="Arial" panose="020B0604020202020204" pitchFamily="34" charset="0"/>
                <a:ea typeface="华文楷体" panose="02010600040101010101" pitchFamily="2" charset="-122"/>
                <a:cs typeface="Arial" panose="020B0604020202020204" pitchFamily="34" charset="0"/>
              </a:rPr>
              <a:t>2023.09.07</a:t>
            </a:r>
            <a:endParaRPr lang="en-US" altLang="zh-CN" sz="1600" dirty="0">
              <a:solidFill>
                <a:srgbClr val="000000"/>
              </a:solidFill>
              <a:latin typeface="Arial" panose="020B0604020202020204" pitchFamily="34" charset="0"/>
              <a:ea typeface="华文楷体" panose="02010600040101010101" pitchFamily="2" charset="-122"/>
              <a:cs typeface="Arial" panose="020B0604020202020204" pitchFamily="34" charset="0"/>
            </a:endParaRPr>
          </a:p>
        </p:txBody>
      </p:sp>
      <p:pic>
        <p:nvPicPr>
          <p:cNvPr id="3" name="图片 2"/>
          <p:cNvPicPr>
            <a:picLocks noChangeAspect="1"/>
          </p:cNvPicPr>
          <p:nvPr/>
        </p:nvPicPr>
        <p:blipFill>
          <a:blip r:embed="rId2"/>
          <a:stretch>
            <a:fillRect/>
          </a:stretch>
        </p:blipFill>
        <p:spPr>
          <a:xfrm>
            <a:off x="11677571" y="6016506"/>
            <a:ext cx="247650" cy="390525"/>
          </a:xfrm>
          <a:prstGeom prst="rect">
            <a:avLst/>
          </a:prstGeom>
        </p:spPr>
      </p:pic>
      <p:sp>
        <p:nvSpPr>
          <p:cNvPr id="2" name="Google Shape;54;p15"/>
          <p:cNvSpPr txBox="1"/>
          <p:nvPr>
            <p:custDataLst>
              <p:tags r:id="rId3"/>
            </p:custDataLst>
          </p:nvPr>
        </p:nvSpPr>
        <p:spPr>
          <a:xfrm>
            <a:off x="2731135" y="1773555"/>
            <a:ext cx="6729730" cy="209804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4000"/>
              <a:buFont typeface="Arial" panose="020B0604020202020204"/>
              <a:buNone/>
              <a:defRPr sz="53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sz="6000" kern="0">
                <a:latin typeface="Arial Black" panose="020B0A04020102020204" charset="0"/>
                <a:cs typeface="Arial Black" panose="020B0A04020102020204" charset="0"/>
              </a:rPr>
              <a:t>Malicious Code Analysis</a:t>
            </a:r>
            <a:endParaRPr sz="6000" kern="0">
              <a:latin typeface="Arial Black" panose="020B0A04020102020204" charset="0"/>
              <a:cs typeface="Arial Black" panose="020B0A04020102020204" charset="0"/>
            </a:endParaRPr>
          </a:p>
        </p:txBody>
      </p:sp>
      <p:pic>
        <p:nvPicPr>
          <p:cNvPr id="4" name="图片 3"/>
          <p:cNvPicPr>
            <a:picLocks noChangeAspect="1"/>
          </p:cNvPicPr>
          <p:nvPr>
            <p:custDataLst>
              <p:tags r:id="rId4"/>
            </p:custDataLst>
          </p:nvPr>
        </p:nvPicPr>
        <p:blipFill>
          <a:blip r:embed="rId5"/>
          <a:stretch>
            <a:fillRect/>
          </a:stretch>
        </p:blipFill>
        <p:spPr>
          <a:xfrm>
            <a:off x="299085" y="109855"/>
            <a:ext cx="1848142" cy="1296000"/>
          </a:xfrm>
          <a:prstGeom prst="rect">
            <a:avLst/>
          </a:prstGeom>
          <a:noFill/>
          <a:ln w="9525">
            <a:noFill/>
          </a:ln>
        </p:spPr>
      </p:pic>
      <p:sp>
        <p:nvSpPr>
          <p:cNvPr id="5" name="Google Shape;55;p15"/>
          <p:cNvSpPr txBox="1"/>
          <p:nvPr>
            <p:custDataLst>
              <p:tags r:id="rId6"/>
            </p:custDataLst>
          </p:nvPr>
        </p:nvSpPr>
        <p:spPr>
          <a:xfrm>
            <a:off x="4536123" y="4035425"/>
            <a:ext cx="3119755" cy="749935"/>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ctr" rtl="0">
              <a:lnSpc>
                <a:spcPct val="100000"/>
              </a:lnSpc>
              <a:spcBef>
                <a:spcPts val="0"/>
              </a:spcBef>
              <a:spcAft>
                <a:spcPts val="0"/>
              </a:spcAft>
              <a:buClr>
                <a:srgbClr val="000000"/>
              </a:buClr>
              <a:buSzPts val="2200"/>
              <a:buFont typeface="Arial" panose="020B0604020202020204"/>
              <a:buNone/>
              <a:defRPr sz="293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GB" sz="2500" kern="0">
                <a:latin typeface="Palatino Linotype" panose="02040502050505030304" charset="0"/>
                <a:cs typeface="Palatino Linotype" panose="02040502050505030304" charset="0"/>
              </a:rPr>
              <a:t>Fangtian Zhong</a:t>
            </a:r>
            <a:endParaRPr lang="en-US" altLang="en-GB" sz="2500" kern="0">
              <a:latin typeface="Palatino Linotype" panose="02040502050505030304" charset="0"/>
              <a:cs typeface="Palatino Linotype" panose="02040502050505030304" charset="0"/>
            </a:endParaRPr>
          </a:p>
          <a:p>
            <a:pPr algn="ctr"/>
            <a:r>
              <a:rPr lang="en-US" altLang="en-GB" sz="2500" kern="0">
                <a:latin typeface="Palatino Linotype" panose="02040502050505030304" charset="0"/>
                <a:cs typeface="Palatino Linotype" panose="02040502050505030304" charset="0"/>
              </a:rPr>
              <a:t>CSCI 591</a:t>
            </a:r>
            <a:endParaRPr lang="en-US" altLang="en-GB" sz="2500" kern="0">
              <a:latin typeface="Palatino Linotype" panose="02040502050505030304" charset="0"/>
              <a:cs typeface="Palatino Linotype" panose="02040502050505030304" charset="0"/>
            </a:endParaRPr>
          </a:p>
        </p:txBody>
      </p:sp>
      <p:sp>
        <p:nvSpPr>
          <p:cNvPr id="6" name="矩形 5"/>
          <p:cNvSpPr/>
          <p:nvPr>
            <p:custDataLst>
              <p:tags r:id="rId7"/>
            </p:custDataLst>
          </p:nvPr>
        </p:nvSpPr>
        <p:spPr>
          <a:xfrm>
            <a:off x="2886710" y="5492115"/>
            <a:ext cx="6418580" cy="1139825"/>
          </a:xfrm>
          <a:prstGeom prst="rect">
            <a:avLst/>
          </a:prstGeom>
        </p:spPr>
        <p:txBody>
          <a:bodyPr wrap="square">
            <a:noAutofit/>
          </a:bodyPr>
          <a:p>
            <a:pPr indent="0" algn="ctr" fontAlgn="auto">
              <a:lnSpc>
                <a:spcPts val="2800"/>
              </a:lnSpc>
              <a:spcBef>
                <a:spcPts val="1500"/>
              </a:spcBef>
              <a:defRPr/>
            </a:pPr>
            <a:r>
              <a:rPr lang="en-US" altLang="zh-CN" sz="2000" dirty="0">
                <a:latin typeface="Palatino Linotype" panose="02040502050505030304" charset="0"/>
                <a:cs typeface="Palatino Linotype" panose="02040502050505030304" charset="0"/>
              </a:rPr>
              <a:t>Gianforte School of Computing </a:t>
            </a:r>
            <a:endParaRPr lang="en-US" altLang="zh-CN" sz="2000" dirty="0">
              <a:latin typeface="Palatino Linotype" panose="02040502050505030304" charset="0"/>
              <a:cs typeface="Palatino Linotype" panose="02040502050505030304" charset="0"/>
            </a:endParaRPr>
          </a:p>
          <a:p>
            <a:pPr indent="0" algn="ctr" fontAlgn="auto">
              <a:lnSpc>
                <a:spcPts val="2800"/>
              </a:lnSpc>
              <a:spcBef>
                <a:spcPts val="0"/>
              </a:spcBef>
              <a:defRPr/>
            </a:pPr>
            <a:r>
              <a:rPr lang="en-US" altLang="en-GB" sz="2000" dirty="0">
                <a:solidFill>
                  <a:srgbClr val="000000"/>
                </a:solidFill>
                <a:latin typeface="Palatino Linotype" panose="02040502050505030304" charset="0"/>
                <a:cs typeface="Palatino Linotype" panose="02040502050505030304" charset="0"/>
                <a:sym typeface="+mn-ea"/>
              </a:rPr>
              <a:t>Norm Asbjornson College of Engineerin</a:t>
            </a:r>
            <a:r>
              <a:rPr lang="en-US" altLang="en-GB" sz="2000" dirty="0">
                <a:solidFill>
                  <a:srgbClr val="000000"/>
                </a:solidFill>
                <a:latin typeface="Palatino Linotype" panose="02040502050505030304" charset="0"/>
                <a:cs typeface="Palatino Linotype" panose="02040502050505030304" charset="0"/>
                <a:sym typeface="+mn-ea"/>
              </a:rPr>
              <a:t>g</a:t>
            </a:r>
            <a:endParaRPr lang="en-US" altLang="en-GB" sz="2000" dirty="0">
              <a:solidFill>
                <a:srgbClr val="000000"/>
              </a:solidFill>
              <a:latin typeface="Palatino Linotype" panose="02040502050505030304" charset="0"/>
              <a:cs typeface="Palatino Linotype" panose="02040502050505030304" charset="0"/>
              <a:sym typeface="+mn-ea"/>
            </a:endParaRPr>
          </a:p>
          <a:p>
            <a:pPr indent="0" algn="ctr" fontAlgn="auto">
              <a:lnSpc>
                <a:spcPts val="2800"/>
              </a:lnSpc>
              <a:spcBef>
                <a:spcPts val="0"/>
              </a:spcBef>
              <a:defRPr/>
            </a:pPr>
            <a:r>
              <a:rPr lang="en-US" altLang="zh-CN" sz="2000" dirty="0">
                <a:latin typeface="Palatino Linotype" panose="02040502050505030304" charset="0"/>
                <a:cs typeface="Palatino Linotype" panose="02040502050505030304" charset="0"/>
              </a:rPr>
              <a:t>E-mail: fangtian.zhong@montana.edu</a:t>
            </a:r>
            <a:endParaRPr lang="en-US" altLang="zh-CN" sz="2000" dirty="0">
              <a:latin typeface="Palatino Linotype" panose="02040502050505030304" charset="0"/>
              <a:cs typeface="Palatino Linotype" panose="02040502050505030304" charset="0"/>
            </a:endParaRPr>
          </a:p>
          <a:p>
            <a:pPr indent="0" algn="ctr" fontAlgn="auto">
              <a:lnSpc>
                <a:spcPts val="2800"/>
              </a:lnSpc>
              <a:spcBef>
                <a:spcPts val="0"/>
              </a:spcBef>
              <a:defRPr/>
            </a:pPr>
            <a:endParaRPr lang="en-US" altLang="zh-CN" sz="2000" dirty="0">
              <a:latin typeface="Palatino Linotype" panose="02040502050505030304" charset="0"/>
              <a:cs typeface="Palatino Linotype" panose="020405020505050303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The MUL/IMUL Instruction</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2"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19810"/>
            <a:ext cx="12193905" cy="535368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10000"/>
              </a:lnSpc>
              <a:spcAft>
                <a:spcPts val="600"/>
              </a:spcAft>
              <a:buSzPct val="200000"/>
              <a:buBlip>
                <a:blip r:embed="rId2"/>
              </a:buBlip>
            </a:pPr>
            <a:r>
              <a:rPr dirty="0">
                <a:latin typeface="Arial" panose="020B0604020202020204" pitchFamily="34" charset="0"/>
                <a:cs typeface="Arial" panose="020B0604020202020204" pitchFamily="34" charset="0"/>
              </a:rPr>
              <a:t>There are two instructions for multiplying binary data. The MUL (Multiply) instruction handles unsigned data and the IMUL (Integer Multiply) handles signed data. Both instructions affect the Carry and Overflow flag.</a:t>
            </a:r>
            <a:endParaRPr dirty="0">
              <a:latin typeface="Arial" panose="020B0604020202020204" pitchFamily="34" charset="0"/>
              <a:cs typeface="Arial" panose="020B0604020202020204" pitchFamily="34" charset="0"/>
            </a:endParaRPr>
          </a:p>
          <a:p>
            <a:pPr marL="899795" indent="-539750" fontAlgn="auto">
              <a:lnSpc>
                <a:spcPct val="110000"/>
              </a:lnSpc>
              <a:spcAft>
                <a:spcPts val="600"/>
              </a:spcAft>
              <a:buSzPct val="200000"/>
              <a:buBlip>
                <a:blip r:embed="rId2"/>
              </a:buBlip>
            </a:pPr>
            <a:r>
              <a:rPr dirty="0">
                <a:latin typeface="Arial" panose="020B0604020202020204" pitchFamily="34" charset="0"/>
                <a:cs typeface="Arial" panose="020B0604020202020204" pitchFamily="34" charset="0"/>
              </a:rPr>
              <a:t>The syntax for the MUL/IMUL instructions is as follows −</a:t>
            </a:r>
            <a:endParaRPr dirty="0">
              <a:latin typeface="Arial" panose="020B0604020202020204" pitchFamily="34" charset="0"/>
              <a:cs typeface="Arial" panose="020B0604020202020204" pitchFamily="34" charset="0"/>
            </a:endParaRPr>
          </a:p>
          <a:p>
            <a:pPr marL="1371600" indent="-330200" fontAlgn="auto">
              <a:lnSpc>
                <a:spcPct val="110000"/>
              </a:lnSpc>
              <a:spcBef>
                <a:spcPts val="0"/>
              </a:spcBef>
              <a:spcAft>
                <a:spcPts val="600"/>
              </a:spcAft>
              <a:buSzPct val="100000"/>
              <a:buFont typeface="Arial" panose="020B0604020202020204" pitchFamily="34" charset="0"/>
              <a:buChar char="•"/>
              <a:extLst>
                <a:ext uri="{35155182-B16C-46BC-9424-99874614C6A1}">
                  <wpsdc:indentchars xmlns:wpsdc="http://www.wps.cn/officeDocument/2017/drawingmlCustomData" val="-100" checksum="3348769475"/>
                  <wpsdc:marlchars xmlns:wpsdc="http://www.wps.cn/officeDocument/2017/drawingmlCustomData" val="600" checksum="3581418924"/>
                </a:ext>
              </a:extLst>
            </a:pPr>
            <a:r>
              <a:rPr lang="en-US" sz="2600" dirty="0">
                <a:solidFill>
                  <a:srgbClr val="FF0000"/>
                </a:solidFill>
                <a:latin typeface="Times New Roman" panose="02020603050405020304" charset="0"/>
                <a:cs typeface="Times New Roman" panose="02020603050405020304" charset="0"/>
              </a:rPr>
              <a:t>MUL/IMUL multiplier</a:t>
            </a:r>
            <a:endParaRPr lang="en-US" sz="2600" dirty="0">
              <a:solidFill>
                <a:srgbClr val="FF0000"/>
              </a:solidFill>
              <a:latin typeface="Times New Roman" panose="02020603050405020304" charset="0"/>
              <a:cs typeface="Times New Roman" panose="02020603050405020304" charset="0"/>
            </a:endParaRPr>
          </a:p>
          <a:p>
            <a:pPr marL="899795" indent="-539750" fontAlgn="auto">
              <a:lnSpc>
                <a:spcPct val="110000"/>
              </a:lnSpc>
              <a:spcAft>
                <a:spcPts val="600"/>
              </a:spcAft>
              <a:buSzPct val="200000"/>
              <a:buBlip>
                <a:blip r:embed="rId2"/>
              </a:buBlip>
            </a:pPr>
            <a:r>
              <a:rPr dirty="0">
                <a:latin typeface="Arial" panose="020B0604020202020204" pitchFamily="34" charset="0"/>
                <a:cs typeface="Arial" panose="020B0604020202020204" pitchFamily="34" charset="0"/>
                <a:sym typeface="+mn-ea"/>
              </a:rPr>
              <a:t>Multiplicand in both cases will be in an accumulator, depending upon the size of the multiplicand and the multiplier and the generated product is also stored in two registers depending upon the size of the operands. </a:t>
            </a:r>
            <a:endParaRPr dirty="0">
              <a:latin typeface="Arial" panose="020B0604020202020204" pitchFamily="34" charset="0"/>
              <a:cs typeface="Arial" panose="020B0604020202020204" pitchFamily="34" charset="0"/>
              <a:sym typeface="+mn-ea"/>
            </a:endParaRPr>
          </a:p>
          <a:p>
            <a:pPr marL="899795" indent="-539750" fontAlgn="auto">
              <a:lnSpc>
                <a:spcPts val="3300"/>
              </a:lnSpc>
              <a:spcAft>
                <a:spcPts val="1000"/>
              </a:spcAft>
              <a:buSzPct val="200000"/>
              <a:buBlip>
                <a:blip r:embed="rId2"/>
              </a:buBlip>
            </a:pPr>
            <a:endParaRPr lang="en-US" sz="2600" dirty="0">
              <a:latin typeface="Times New Roman" panose="02020603050405020304" charset="0"/>
              <a:cs typeface="Times New Roman" panose="02020603050405020304" charset="0"/>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Different Cases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3"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19810"/>
            <a:ext cx="11673205" cy="297942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10000"/>
              </a:lnSpc>
              <a:spcAft>
                <a:spcPts val="600"/>
              </a:spcAft>
              <a:buSzPct val="200000"/>
              <a:buBlip>
                <a:blip r:embed="rId2"/>
              </a:buBlip>
            </a:pPr>
            <a:r>
              <a:rPr sz="3000" dirty="0">
                <a:latin typeface="Arial" panose="020B0604020202020204" pitchFamily="34" charset="0"/>
                <a:cs typeface="Arial" panose="020B0604020202020204" pitchFamily="34" charset="0"/>
              </a:rPr>
              <a:t>When two bytes are multiplied −</a:t>
            </a:r>
            <a:endParaRPr sz="3000" dirty="0">
              <a:latin typeface="Arial" panose="020B0604020202020204" pitchFamily="34" charset="0"/>
              <a:cs typeface="Arial" panose="020B0604020202020204" pitchFamily="34" charset="0"/>
            </a:endParaRPr>
          </a:p>
          <a:p>
            <a:pPr marL="899795" indent="-539750" fontAlgn="auto">
              <a:lnSpc>
                <a:spcPct val="110000"/>
              </a:lnSpc>
              <a:spcAft>
                <a:spcPts val="600"/>
              </a:spcAft>
              <a:buSzPct val="200000"/>
              <a:buBlip>
                <a:blip r:embed="rId2"/>
              </a:buBlip>
            </a:pPr>
            <a:r>
              <a:rPr sz="3000" dirty="0">
                <a:latin typeface="Arial" panose="020B0604020202020204" pitchFamily="34" charset="0"/>
                <a:cs typeface="Arial" panose="020B0604020202020204" pitchFamily="34" charset="0"/>
              </a:rPr>
              <a:t>The multiplicand is in the AL register, and the multiplier is a byte in the memory or in another register. The product is in AX. High-order 8 bits of the product is stored in AH and the low-order 8 bits are stored in AL.</a:t>
            </a:r>
            <a:r>
              <a:rPr sz="3000" dirty="0">
                <a:latin typeface="Arial" panose="020B0604020202020204" pitchFamily="34" charset="0"/>
                <a:cs typeface="Arial" panose="020B0604020202020204" pitchFamily="34" charset="0"/>
                <a:sym typeface="+mn-ea"/>
              </a:rPr>
              <a:t> </a:t>
            </a:r>
            <a:endParaRPr sz="3000" dirty="0">
              <a:latin typeface="Arial" panose="020B0604020202020204" pitchFamily="34" charset="0"/>
              <a:cs typeface="Arial" panose="020B0604020202020204" pitchFamily="34" charset="0"/>
              <a:sym typeface="+mn-ea"/>
            </a:endParaRPr>
          </a:p>
          <a:p>
            <a:pPr marL="899795" indent="-539750" fontAlgn="auto">
              <a:lnSpc>
                <a:spcPts val="3300"/>
              </a:lnSpc>
              <a:spcAft>
                <a:spcPts val="1000"/>
              </a:spcAft>
              <a:buSzPct val="200000"/>
              <a:buBlip>
                <a:blip r:embed="rId2"/>
              </a:buBlip>
            </a:pPr>
            <a:endParaRPr lang="en-US" sz="3000" dirty="0">
              <a:latin typeface="Arial" panose="020B0604020202020204" pitchFamily="34" charset="0"/>
              <a:cs typeface="Arial" panose="020B0604020202020204" pitchFamily="34" charset="0"/>
              <a:sym typeface="+mn-ea"/>
            </a:endParaRPr>
          </a:p>
        </p:txBody>
      </p:sp>
      <p:pic>
        <p:nvPicPr>
          <p:cNvPr id="5" name="Picture 3"/>
          <p:cNvPicPr>
            <a:picLocks noChangeAspect="1"/>
          </p:cNvPicPr>
          <p:nvPr>
            <p:custDataLst>
              <p:tags r:id="rId3"/>
            </p:custDataLst>
          </p:nvPr>
        </p:nvPicPr>
        <p:blipFill>
          <a:blip r:embed="rId4"/>
          <a:srcRect l="436" t="12087" r="1209" b="9841"/>
          <a:stretch>
            <a:fillRect/>
          </a:stretch>
        </p:blipFill>
        <p:spPr>
          <a:xfrm>
            <a:off x="2634615" y="4374515"/>
            <a:ext cx="6869430" cy="7505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1131252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Different Cases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45210"/>
            <a:ext cx="12193905" cy="414782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00000"/>
              </a:lnSpc>
              <a:spcBef>
                <a:spcPts val="0"/>
              </a:spcBef>
              <a:spcAft>
                <a:spcPts val="1000"/>
              </a:spcAft>
              <a:buSzPct val="200000"/>
              <a:buBlip>
                <a:blip r:embed="rId2"/>
              </a:buBlip>
            </a:pPr>
            <a:r>
              <a:rPr sz="3000" dirty="0">
                <a:latin typeface="Arial" panose="020B0604020202020204" pitchFamily="34" charset="0"/>
                <a:cs typeface="Arial" panose="020B0604020202020204" pitchFamily="34" charset="0"/>
              </a:rPr>
              <a:t>When two one-word values are multiplied −</a:t>
            </a:r>
            <a:endParaRPr sz="3000" dirty="0">
              <a:latin typeface="Arial" panose="020B0604020202020204" pitchFamily="34" charset="0"/>
              <a:cs typeface="Arial" panose="020B0604020202020204" pitchFamily="34" charset="0"/>
            </a:endParaRPr>
          </a:p>
          <a:p>
            <a:pPr marL="899795" indent="-539750" fontAlgn="auto">
              <a:lnSpc>
                <a:spcPct val="100000"/>
              </a:lnSpc>
              <a:spcBef>
                <a:spcPts val="0"/>
              </a:spcBef>
              <a:spcAft>
                <a:spcPts val="1000"/>
              </a:spcAft>
              <a:buSzPct val="200000"/>
              <a:buBlip>
                <a:blip r:embed="rId2"/>
              </a:buBlip>
            </a:pPr>
            <a:r>
              <a:rPr sz="3000" dirty="0">
                <a:latin typeface="Arial" panose="020B0604020202020204" pitchFamily="34" charset="0"/>
                <a:cs typeface="Arial" panose="020B0604020202020204" pitchFamily="34" charset="0"/>
              </a:rPr>
              <a:t>The multiplicand should be in the AX register, and the multiplier is a word in memory or another register. For example, for an instruction like MUL DX, you must store the multiplier in DX and the multiplicand in AX.</a:t>
            </a:r>
            <a:endParaRPr sz="3000" dirty="0">
              <a:latin typeface="Arial" panose="020B0604020202020204" pitchFamily="34" charset="0"/>
              <a:cs typeface="Arial" panose="020B0604020202020204" pitchFamily="34" charset="0"/>
            </a:endParaRPr>
          </a:p>
          <a:p>
            <a:pPr marL="899795" indent="-539750" fontAlgn="auto">
              <a:lnSpc>
                <a:spcPct val="100000"/>
              </a:lnSpc>
              <a:spcBef>
                <a:spcPts val="0"/>
              </a:spcBef>
              <a:spcAft>
                <a:spcPts val="1000"/>
              </a:spcAft>
              <a:buSzPct val="200000"/>
              <a:buBlip>
                <a:blip r:embed="rId2"/>
              </a:buBlip>
            </a:pPr>
            <a:r>
              <a:rPr sz="3000" dirty="0">
                <a:latin typeface="Arial" panose="020B0604020202020204" pitchFamily="34" charset="0"/>
                <a:cs typeface="Arial" panose="020B0604020202020204" pitchFamily="34" charset="0"/>
              </a:rPr>
              <a:t>The resultant product is a doubleword, which will need two registers. The high-order (leftmost) portion gets stored in DX and the lower-order (rightmost) portion gets stored in AX.</a:t>
            </a:r>
            <a:endParaRPr sz="3000" dirty="0">
              <a:latin typeface="Arial" panose="020B0604020202020204" pitchFamily="34" charset="0"/>
              <a:cs typeface="Arial" panose="020B0604020202020204" pitchFamily="34" charset="0"/>
            </a:endParaRPr>
          </a:p>
        </p:txBody>
      </p:sp>
      <p:pic>
        <p:nvPicPr>
          <p:cNvPr id="2" name="Picture 3"/>
          <p:cNvPicPr>
            <a:picLocks noChangeAspect="1"/>
          </p:cNvPicPr>
          <p:nvPr>
            <p:custDataLst>
              <p:tags r:id="rId3"/>
            </p:custDataLst>
          </p:nvPr>
        </p:nvPicPr>
        <p:blipFill>
          <a:blip r:embed="rId4"/>
          <a:srcRect l="1251" t="10774" r="1228" b="7003"/>
          <a:stretch>
            <a:fillRect/>
          </a:stretch>
        </p:blipFill>
        <p:spPr>
          <a:xfrm>
            <a:off x="2365693" y="5343525"/>
            <a:ext cx="7460615" cy="73533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Different Cases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45210"/>
            <a:ext cx="12193905" cy="292100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00000"/>
              </a:lnSpc>
              <a:spcBef>
                <a:spcPts val="0"/>
              </a:spcBef>
              <a:spcAft>
                <a:spcPts val="1000"/>
              </a:spcAft>
              <a:buSzPct val="200000"/>
              <a:buBlip>
                <a:blip r:embed="rId2"/>
              </a:buBlip>
            </a:pPr>
            <a:r>
              <a:rPr sz="3000" dirty="0">
                <a:latin typeface="Arial" panose="020B0604020202020204" pitchFamily="34" charset="0"/>
                <a:cs typeface="Arial" panose="020B0604020202020204" pitchFamily="34" charset="0"/>
              </a:rPr>
              <a:t>When two doubleword values are multiplied, the multiplicand should be in EAX and the multiplier is a doubleword value stored in memory or in another register. The product generated is stored in the EDX:EAX registers, i.e., the high order 32 bits gets stored in the EDX register and the low order 32-bits are stored in the EAX register.</a:t>
            </a:r>
            <a:endParaRPr sz="3000" dirty="0">
              <a:latin typeface="Arial" panose="020B0604020202020204" pitchFamily="34" charset="0"/>
              <a:cs typeface="Arial" panose="020B0604020202020204" pitchFamily="34" charset="0"/>
            </a:endParaRPr>
          </a:p>
        </p:txBody>
      </p:sp>
      <p:pic>
        <p:nvPicPr>
          <p:cNvPr id="5" name="Picture 4"/>
          <p:cNvPicPr>
            <a:picLocks noChangeAspect="1"/>
          </p:cNvPicPr>
          <p:nvPr>
            <p:custDataLst>
              <p:tags r:id="rId3"/>
            </p:custDataLst>
          </p:nvPr>
        </p:nvPicPr>
        <p:blipFill>
          <a:blip r:embed="rId4"/>
          <a:stretch>
            <a:fillRect/>
          </a:stretch>
        </p:blipFill>
        <p:spPr>
          <a:xfrm>
            <a:off x="2772410" y="4464685"/>
            <a:ext cx="6647180" cy="72453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Different Cases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45210"/>
            <a:ext cx="11687810" cy="272732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00000"/>
              </a:lnSpc>
              <a:spcBef>
                <a:spcPts val="0"/>
              </a:spcBef>
              <a:spcAft>
                <a:spcPts val="1000"/>
              </a:spcAft>
              <a:buSzPct val="200000"/>
              <a:buBlip>
                <a:blip r:embed="rId2"/>
              </a:buBlip>
            </a:pPr>
            <a:r>
              <a:rPr sz="3000" dirty="0">
                <a:latin typeface="Arial" panose="020B0604020202020204" pitchFamily="34" charset="0"/>
                <a:cs typeface="Arial" panose="020B0604020202020204" pitchFamily="34" charset="0"/>
              </a:rPr>
              <a:t>When two qword values are multiplied, the multiplicand should be in RAX and the multiplier is a qword value stored in memory or in another register. The product generated is stored in the RDX:RAX registers, i.e., the high order 64 bits gets stored in the RDX register and the low order 64 bits are stored in the RAX register.</a:t>
            </a:r>
            <a:endParaRPr sz="3000" dirty="0">
              <a:latin typeface="Arial" panose="020B0604020202020204" pitchFamily="34" charset="0"/>
              <a:cs typeface="Arial" panose="020B0604020202020204" pitchFamily="34" charset="0"/>
            </a:endParaRPr>
          </a:p>
        </p:txBody>
      </p:sp>
      <p:grpSp>
        <p:nvGrpSpPr>
          <p:cNvPr id="3" name="Group 2"/>
          <p:cNvGrpSpPr/>
          <p:nvPr/>
        </p:nvGrpSpPr>
        <p:grpSpPr>
          <a:xfrm>
            <a:off x="2772410" y="4561840"/>
            <a:ext cx="6647180" cy="723900"/>
            <a:chOff x="4366" y="7184"/>
            <a:chExt cx="10468" cy="1140"/>
          </a:xfrm>
        </p:grpSpPr>
        <p:grpSp>
          <p:nvGrpSpPr>
            <p:cNvPr id="10" name="组合 9"/>
            <p:cNvGrpSpPr/>
            <p:nvPr/>
          </p:nvGrpSpPr>
          <p:grpSpPr>
            <a:xfrm>
              <a:off x="4366" y="7184"/>
              <a:ext cx="10468" cy="1140"/>
              <a:chOff x="4366" y="7184"/>
              <a:chExt cx="10468" cy="1140"/>
            </a:xfrm>
          </p:grpSpPr>
          <p:pic>
            <p:nvPicPr>
              <p:cNvPr id="5" name="Picture 4"/>
              <p:cNvPicPr>
                <a:picLocks noChangeAspect="1"/>
              </p:cNvPicPr>
              <p:nvPr>
                <p:custDataLst>
                  <p:tags r:id="rId3"/>
                </p:custDataLst>
              </p:nvPr>
            </p:nvPicPr>
            <p:blipFill>
              <a:blip r:embed="rId4"/>
              <a:stretch>
                <a:fillRect/>
              </a:stretch>
            </p:blipFill>
            <p:spPr>
              <a:xfrm>
                <a:off x="4366" y="7184"/>
                <a:ext cx="10468" cy="1141"/>
              </a:xfrm>
              <a:prstGeom prst="rect">
                <a:avLst/>
              </a:prstGeom>
            </p:spPr>
          </p:pic>
          <p:sp>
            <p:nvSpPr>
              <p:cNvPr id="6" name="文本框 5"/>
              <p:cNvSpPr txBox="1"/>
              <p:nvPr/>
            </p:nvSpPr>
            <p:spPr>
              <a:xfrm>
                <a:off x="7228" y="7391"/>
                <a:ext cx="2739" cy="628"/>
              </a:xfrm>
              <a:prstGeom prst="rect">
                <a:avLst/>
              </a:prstGeom>
              <a:solidFill>
                <a:schemeClr val="bg1"/>
              </a:solidFill>
              <a:ln>
                <a:noFill/>
              </a:ln>
            </p:spPr>
            <p:txBody>
              <a:bodyPr wrap="square" rtlCol="0">
                <a:spAutoFit/>
              </a:bodyPr>
              <a:p>
                <a:pPr algn="ctr"/>
                <a:r>
                  <a:rPr lang="en-US" altLang="zh-CN" sz="2000"/>
                  <a:t>64 bit Source</a:t>
                </a:r>
                <a:endParaRPr lang="en-US" altLang="zh-CN" sz="2000"/>
              </a:p>
            </p:txBody>
          </p:sp>
          <p:sp>
            <p:nvSpPr>
              <p:cNvPr id="8" name="文本框 7"/>
              <p:cNvSpPr txBox="1"/>
              <p:nvPr>
                <p:custDataLst>
                  <p:tags r:id="rId5"/>
                </p:custDataLst>
              </p:nvPr>
            </p:nvSpPr>
            <p:spPr>
              <a:xfrm>
                <a:off x="11448" y="7401"/>
                <a:ext cx="1151" cy="628"/>
              </a:xfrm>
              <a:prstGeom prst="rect">
                <a:avLst/>
              </a:prstGeom>
              <a:solidFill>
                <a:schemeClr val="bg1"/>
              </a:solidFill>
              <a:ln>
                <a:noFill/>
              </a:ln>
            </p:spPr>
            <p:txBody>
              <a:bodyPr wrap="square" rtlCol="0">
                <a:spAutoFit/>
              </a:bodyPr>
              <a:p>
                <a:pPr algn="ctr"/>
                <a:r>
                  <a:rPr lang="en-US" altLang="zh-CN" sz="2000"/>
                  <a:t>RDX</a:t>
                </a:r>
                <a:endParaRPr lang="en-US" altLang="zh-CN" sz="2000"/>
              </a:p>
            </p:txBody>
          </p:sp>
          <p:sp>
            <p:nvSpPr>
              <p:cNvPr id="9" name="文本框 8"/>
              <p:cNvSpPr txBox="1"/>
              <p:nvPr>
                <p:custDataLst>
                  <p:tags r:id="rId6"/>
                </p:custDataLst>
              </p:nvPr>
            </p:nvSpPr>
            <p:spPr>
              <a:xfrm>
                <a:off x="13248" y="7401"/>
                <a:ext cx="1151" cy="628"/>
              </a:xfrm>
              <a:prstGeom prst="rect">
                <a:avLst/>
              </a:prstGeom>
              <a:solidFill>
                <a:schemeClr val="bg1"/>
              </a:solidFill>
              <a:ln>
                <a:noFill/>
              </a:ln>
            </p:spPr>
            <p:txBody>
              <a:bodyPr wrap="square" rtlCol="0">
                <a:spAutoFit/>
              </a:bodyPr>
              <a:p>
                <a:pPr algn="ctr"/>
                <a:r>
                  <a:rPr lang="en-US" altLang="zh-CN" sz="2000"/>
                  <a:t>RAX</a:t>
                </a:r>
                <a:endParaRPr lang="en-US" altLang="zh-CN" sz="2000"/>
              </a:p>
            </p:txBody>
          </p:sp>
        </p:grpSp>
        <p:sp>
          <p:nvSpPr>
            <p:cNvPr id="2" name="Text Box 1"/>
            <p:cNvSpPr txBox="1"/>
            <p:nvPr/>
          </p:nvSpPr>
          <p:spPr>
            <a:xfrm>
              <a:off x="4698" y="7427"/>
              <a:ext cx="1359" cy="580"/>
            </a:xfrm>
            <a:prstGeom prst="rect">
              <a:avLst/>
            </a:prstGeom>
            <a:solidFill>
              <a:schemeClr val="bg1"/>
            </a:solidFill>
          </p:spPr>
          <p:txBody>
            <a:bodyPr wrap="square" rtlCol="0">
              <a:spAutoFit/>
            </a:bodyPr>
            <a:p>
              <a:pPr algn="ctr"/>
              <a:r>
                <a:rPr lang="en-US"/>
                <a:t>RAX</a:t>
              </a:r>
              <a:endParaRPr lang="en-US"/>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Examples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52c5c2274656d706c61746549645c223a32303233313537347d220a7d0a"/>
          <p:cNvSpPr>
            <a:spLocks noGrp="1"/>
          </p:cNvSpPr>
          <p:nvPr>
            <p:custDataLst>
              <p:tags r:id="rId1"/>
            </p:custDataLst>
          </p:nvPr>
        </p:nvSpPr>
        <p:spPr>
          <a:xfrm>
            <a:off x="226695" y="1146175"/>
            <a:ext cx="6009640" cy="491045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00000"/>
              </a:lnSpc>
              <a:spcAft>
                <a:spcPts val="1000"/>
              </a:spcAft>
              <a:buSzPct val="150000"/>
              <a:buBlip>
                <a:blip r:embed="rId2"/>
              </a:buBlip>
            </a:pPr>
            <a:r>
              <a:rPr sz="3000" dirty="0">
                <a:latin typeface="Arial" panose="020B0604020202020204" pitchFamily="34" charset="0"/>
                <a:cs typeface="Arial" panose="020B0604020202020204" pitchFamily="34" charset="0"/>
              </a:rPr>
              <a:t>MOV AL, 10</a:t>
            </a:r>
            <a:endParaRPr sz="3000" dirty="0">
              <a:latin typeface="Arial" panose="020B0604020202020204" pitchFamily="34" charset="0"/>
              <a:cs typeface="Arial" panose="020B0604020202020204" pitchFamily="34" charset="0"/>
            </a:endParaRPr>
          </a:p>
          <a:p>
            <a:pPr marL="899795" indent="-539750" fontAlgn="auto">
              <a:lnSpc>
                <a:spcPct val="100000"/>
              </a:lnSpc>
              <a:spcAft>
                <a:spcPts val="1000"/>
              </a:spcAft>
              <a:buSzPct val="150000"/>
              <a:buBlip>
                <a:blip r:embed="rId2"/>
              </a:buBlip>
            </a:pPr>
            <a:r>
              <a:rPr sz="3000" dirty="0">
                <a:latin typeface="Arial" panose="020B0604020202020204" pitchFamily="34" charset="0"/>
                <a:cs typeface="Arial" panose="020B0604020202020204" pitchFamily="34" charset="0"/>
              </a:rPr>
              <a:t>MOV DL, 25</a:t>
            </a:r>
            <a:endParaRPr sz="3000" dirty="0">
              <a:latin typeface="Arial" panose="020B0604020202020204" pitchFamily="34" charset="0"/>
              <a:cs typeface="Arial" panose="020B0604020202020204" pitchFamily="34" charset="0"/>
            </a:endParaRPr>
          </a:p>
          <a:p>
            <a:pPr marL="899795" indent="-539750" fontAlgn="auto">
              <a:lnSpc>
                <a:spcPct val="100000"/>
              </a:lnSpc>
              <a:spcAft>
                <a:spcPts val="1000"/>
              </a:spcAft>
              <a:buSzPct val="150000"/>
              <a:buBlip>
                <a:blip r:embed="rId2"/>
              </a:buBlip>
            </a:pPr>
            <a:r>
              <a:rPr sz="3000" dirty="0">
                <a:latin typeface="Arial" panose="020B0604020202020204" pitchFamily="34" charset="0"/>
                <a:cs typeface="Arial" panose="020B0604020202020204" pitchFamily="34" charset="0"/>
              </a:rPr>
              <a:t>MUL DL</a:t>
            </a:r>
            <a:endParaRPr sz="3000" dirty="0">
              <a:latin typeface="Arial" panose="020B0604020202020204" pitchFamily="34" charset="0"/>
              <a:cs typeface="Arial" panose="020B0604020202020204" pitchFamily="34" charset="0"/>
            </a:endParaRPr>
          </a:p>
          <a:p>
            <a:pPr marL="899795" indent="-539750" fontAlgn="auto">
              <a:lnSpc>
                <a:spcPct val="100000"/>
              </a:lnSpc>
              <a:spcAft>
                <a:spcPts val="1000"/>
              </a:spcAft>
              <a:buSzPct val="150000"/>
              <a:buBlip>
                <a:blip r:embed="rId2"/>
              </a:buBlip>
            </a:pPr>
            <a:r>
              <a:rPr sz="3000" dirty="0">
                <a:latin typeface="Arial" panose="020B0604020202020204" pitchFamily="34" charset="0"/>
                <a:cs typeface="Arial" panose="020B0604020202020204" pitchFamily="34" charset="0"/>
              </a:rPr>
              <a:t>...</a:t>
            </a:r>
            <a:endParaRPr sz="3000" dirty="0">
              <a:latin typeface="Arial" panose="020B0604020202020204" pitchFamily="34" charset="0"/>
              <a:cs typeface="Arial" panose="020B0604020202020204" pitchFamily="34" charset="0"/>
            </a:endParaRPr>
          </a:p>
          <a:p>
            <a:pPr marL="899795" indent="-539750" fontAlgn="auto">
              <a:lnSpc>
                <a:spcPct val="100000"/>
              </a:lnSpc>
              <a:spcAft>
                <a:spcPts val="1000"/>
              </a:spcAft>
              <a:buSzPct val="150000"/>
              <a:buBlip>
                <a:blip r:embed="rId2"/>
              </a:buBlip>
            </a:pPr>
            <a:r>
              <a:rPr sz="3000" dirty="0">
                <a:latin typeface="Arial" panose="020B0604020202020204" pitchFamily="34" charset="0"/>
                <a:cs typeface="Arial" panose="020B0604020202020204" pitchFamily="34" charset="0"/>
              </a:rPr>
              <a:t>MOV DL, 0FFH	; DL= -1</a:t>
            </a:r>
            <a:endParaRPr sz="3000" dirty="0">
              <a:latin typeface="Arial" panose="020B0604020202020204" pitchFamily="34" charset="0"/>
              <a:cs typeface="Arial" panose="020B0604020202020204" pitchFamily="34" charset="0"/>
            </a:endParaRPr>
          </a:p>
          <a:p>
            <a:pPr marL="899795" indent="-539750" fontAlgn="auto">
              <a:lnSpc>
                <a:spcPct val="100000"/>
              </a:lnSpc>
              <a:spcAft>
                <a:spcPts val="1000"/>
              </a:spcAft>
              <a:buSzPct val="150000"/>
              <a:buBlip>
                <a:blip r:embed="rId2"/>
              </a:buBlip>
            </a:pPr>
            <a:r>
              <a:rPr sz="3000" dirty="0">
                <a:latin typeface="Arial" panose="020B0604020202020204" pitchFamily="34" charset="0"/>
                <a:cs typeface="Arial" panose="020B0604020202020204" pitchFamily="34" charset="0"/>
              </a:rPr>
              <a:t>MOV AL, 0BEH	; AL = -66</a:t>
            </a:r>
            <a:endParaRPr sz="3000" dirty="0">
              <a:latin typeface="Arial" panose="020B0604020202020204" pitchFamily="34" charset="0"/>
              <a:cs typeface="Arial" panose="020B0604020202020204" pitchFamily="34" charset="0"/>
            </a:endParaRPr>
          </a:p>
          <a:p>
            <a:pPr marL="899795" indent="-539750" fontAlgn="auto">
              <a:lnSpc>
                <a:spcPct val="100000"/>
              </a:lnSpc>
              <a:spcAft>
                <a:spcPts val="1000"/>
              </a:spcAft>
              <a:buSzPct val="150000"/>
              <a:buBlip>
                <a:blip r:embed="rId2"/>
              </a:buBlip>
            </a:pPr>
            <a:r>
              <a:rPr sz="3000" dirty="0">
                <a:latin typeface="Arial" panose="020B0604020202020204" pitchFamily="34" charset="0"/>
                <a:cs typeface="Arial" panose="020B0604020202020204" pitchFamily="34" charset="0"/>
              </a:rPr>
              <a:t>IMUL DL</a:t>
            </a:r>
            <a:endParaRPr sz="3000"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custDataLst>
              <p:tags r:id="rId1"/>
            </p:custDataLst>
          </p:nvPr>
        </p:nvPicPr>
        <p:blipFill>
          <a:blip r:embed="rId2"/>
          <a:srcRect r="57985" b="46444"/>
          <a:stretch>
            <a:fillRect/>
          </a:stretch>
        </p:blipFill>
        <p:spPr>
          <a:xfrm>
            <a:off x="1257300" y="1210310"/>
            <a:ext cx="4304030" cy="4930775"/>
          </a:xfrm>
          <a:prstGeom prst="rect">
            <a:avLst/>
          </a:prstGeom>
          <a:ln>
            <a:solidFill>
              <a:srgbClr val="D1202F"/>
            </a:solidFill>
          </a:ln>
        </p:spPr>
      </p:pic>
      <p:pic>
        <p:nvPicPr>
          <p:cNvPr id="5" name="Content Placeholder 3"/>
          <p:cNvPicPr>
            <a:picLocks noChangeAspect="1"/>
          </p:cNvPicPr>
          <p:nvPr>
            <p:custDataLst>
              <p:tags r:id="rId3"/>
            </p:custDataLst>
          </p:nvPr>
        </p:nvPicPr>
        <p:blipFill>
          <a:blip r:embed="rId2"/>
          <a:srcRect t="55401" r="63712"/>
          <a:stretch>
            <a:fillRect/>
          </a:stretch>
        </p:blipFill>
        <p:spPr>
          <a:xfrm>
            <a:off x="6705600" y="1339850"/>
            <a:ext cx="4229735" cy="4671695"/>
          </a:xfrm>
          <a:prstGeom prst="rect">
            <a:avLst/>
          </a:prstGeom>
          <a:ln>
            <a:solidFill>
              <a:srgbClr val="D1202F"/>
            </a:solidFill>
          </a:ln>
        </p:spPr>
      </p:pic>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Examples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The DIV/IDIV Instructions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2"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19810"/>
            <a:ext cx="12193905" cy="515048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20000"/>
              </a:lnSpc>
              <a:spcAft>
                <a:spcPts val="600"/>
              </a:spcAft>
              <a:buSzPct val="200000"/>
              <a:buBlip>
                <a:blip r:embed="rId2"/>
              </a:buBlip>
            </a:pPr>
            <a:r>
              <a:rPr dirty="0">
                <a:latin typeface="Arial" panose="020B0604020202020204" pitchFamily="34" charset="0"/>
                <a:cs typeface="Arial" panose="020B0604020202020204" pitchFamily="34" charset="0"/>
              </a:rPr>
              <a:t>The division operation generates two elements - a quotient and a remainder. In case of multiplication, overflow does not occur because double-length registers are used to keep the product. However, in case of division, overflow may occur. The processor generates an interrupt if overflow occurs.</a:t>
            </a:r>
            <a:endParaRPr dirty="0">
              <a:latin typeface="Arial" panose="020B0604020202020204" pitchFamily="34" charset="0"/>
              <a:cs typeface="Arial" panose="020B0604020202020204" pitchFamily="34" charset="0"/>
            </a:endParaRPr>
          </a:p>
          <a:p>
            <a:pPr marL="899795" indent="-539750" fontAlgn="auto">
              <a:lnSpc>
                <a:spcPct val="120000"/>
              </a:lnSpc>
              <a:spcAft>
                <a:spcPts val="600"/>
              </a:spcAft>
              <a:buSzPct val="200000"/>
              <a:buBlip>
                <a:blip r:embed="rId2"/>
              </a:buBlip>
            </a:pPr>
            <a:r>
              <a:rPr dirty="0">
                <a:latin typeface="Arial" panose="020B0604020202020204" pitchFamily="34" charset="0"/>
                <a:cs typeface="Arial" panose="020B0604020202020204" pitchFamily="34" charset="0"/>
              </a:rPr>
              <a:t>The DIV (Divide) instruction is used for unsigned data and the IDIV (Integer Divide) is used for signed data.</a:t>
            </a:r>
            <a:endParaRPr dirty="0">
              <a:latin typeface="Arial" panose="020B0604020202020204" pitchFamily="34" charset="0"/>
              <a:cs typeface="Arial" panose="020B0604020202020204" pitchFamily="34" charset="0"/>
            </a:endParaRPr>
          </a:p>
          <a:p>
            <a:pPr marL="899795" indent="-539750" fontAlgn="auto">
              <a:lnSpc>
                <a:spcPct val="120000"/>
              </a:lnSpc>
              <a:spcAft>
                <a:spcPts val="600"/>
              </a:spcAft>
              <a:buSzPct val="200000"/>
              <a:buBlip>
                <a:blip r:embed="rId2"/>
              </a:buBlip>
            </a:pPr>
            <a:r>
              <a:rPr dirty="0">
                <a:latin typeface="Arial" panose="020B0604020202020204" pitchFamily="34" charset="0"/>
                <a:cs typeface="Arial" panose="020B0604020202020204" pitchFamily="34" charset="0"/>
              </a:rPr>
              <a:t>The format for the DIV/IDIV instruction −</a:t>
            </a:r>
            <a:endParaRPr dirty="0">
              <a:latin typeface="Arial" panose="020B0604020202020204" pitchFamily="34" charset="0"/>
              <a:cs typeface="Arial" panose="020B0604020202020204" pitchFamily="34" charset="0"/>
            </a:endParaRPr>
          </a:p>
          <a:p>
            <a:pPr marL="1371600" indent="-330200" fontAlgn="auto">
              <a:lnSpc>
                <a:spcPct val="120000"/>
              </a:lnSpc>
              <a:spcBef>
                <a:spcPts val="0"/>
              </a:spcBef>
              <a:spcAft>
                <a:spcPts val="600"/>
              </a:spcAft>
              <a:buSzPct val="100000"/>
              <a:buFont typeface="Arial" panose="020B0604020202020204" pitchFamily="34" charset="0"/>
              <a:buChar char="•"/>
              <a:extLst>
                <a:ext uri="{35155182-B16C-46BC-9424-99874614C6A1}">
                  <wpsdc:indentchars xmlns:wpsdc="http://www.wps.cn/officeDocument/2017/drawingmlCustomData" val="-100" checksum="3348769475"/>
                  <wpsdc:marlchars xmlns:wpsdc="http://www.wps.cn/officeDocument/2017/drawingmlCustomData" val="600" checksum="3581418924"/>
                </a:ext>
              </a:extLst>
            </a:pPr>
            <a:r>
              <a:rPr lang="en-US" sz="2600" dirty="0">
                <a:solidFill>
                  <a:srgbClr val="FF0000"/>
                </a:solidFill>
                <a:latin typeface="Times New Roman" panose="02020603050405020304" charset="0"/>
                <a:cs typeface="Times New Roman" panose="02020603050405020304" charset="0"/>
              </a:rPr>
              <a:t>DIV/IDIV	divisor</a:t>
            </a:r>
            <a:endParaRPr lang="en-US" sz="2600" dirty="0">
              <a:latin typeface="Times New Roman" panose="02020603050405020304" charset="0"/>
              <a:cs typeface="Times New Roman" panose="02020603050405020304"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The DIV/IDIV Instructions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3"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19810"/>
            <a:ext cx="11876405" cy="2979420"/>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30000"/>
              </a:lnSpc>
              <a:spcAft>
                <a:spcPts val="600"/>
              </a:spcAft>
              <a:buSzPct val="200000"/>
              <a:buBlip>
                <a:blip r:embed="rId2"/>
              </a:buBlip>
            </a:pPr>
            <a:r>
              <a:rPr sz="3200" dirty="0">
                <a:latin typeface="Arial" panose="020B0604020202020204" pitchFamily="34" charset="0"/>
                <a:cs typeface="Arial" panose="020B0604020202020204" pitchFamily="34" charset="0"/>
              </a:rPr>
              <a:t>The dividend is in an accumulator. Both the instructions can work with 8-bit, 16-bit, 32-bit, or 64 bit operands. The operation affects all six status flags. Following section explains four cases of division with different operand size −</a:t>
            </a:r>
            <a:endParaRPr sz="3200"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Different Cases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2"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19810"/>
            <a:ext cx="12193905" cy="277558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20000"/>
              </a:lnSpc>
              <a:spcAft>
                <a:spcPts val="600"/>
              </a:spcAft>
              <a:buSzPct val="200000"/>
              <a:buBlip>
                <a:blip r:embed="rId2"/>
              </a:buBlip>
            </a:pPr>
            <a:r>
              <a:rPr sz="3200" dirty="0">
                <a:latin typeface="Arial" panose="020B0604020202020204" pitchFamily="34" charset="0"/>
                <a:cs typeface="Arial" panose="020B0604020202020204" pitchFamily="34" charset="0"/>
              </a:rPr>
              <a:t>When the divisor is 1 byte −</a:t>
            </a:r>
            <a:endParaRPr sz="3200" dirty="0">
              <a:latin typeface="Arial" panose="020B0604020202020204" pitchFamily="34" charset="0"/>
              <a:cs typeface="Arial" panose="020B0604020202020204" pitchFamily="34" charset="0"/>
            </a:endParaRPr>
          </a:p>
          <a:p>
            <a:pPr marL="899795" indent="-539750" fontAlgn="auto">
              <a:lnSpc>
                <a:spcPct val="120000"/>
              </a:lnSpc>
              <a:spcAft>
                <a:spcPts val="600"/>
              </a:spcAft>
              <a:buSzPct val="200000"/>
              <a:buBlip>
                <a:blip r:embed="rId2"/>
              </a:buBlip>
            </a:pPr>
            <a:r>
              <a:rPr sz="3200" dirty="0">
                <a:latin typeface="Arial" panose="020B0604020202020204" pitchFamily="34" charset="0"/>
                <a:cs typeface="Arial" panose="020B0604020202020204" pitchFamily="34" charset="0"/>
              </a:rPr>
              <a:t>The dividend is assumed to be in the AX register (16 bits). After division, the quotient goes to the AL register and the remainder goes to the AH register.</a:t>
            </a:r>
            <a:endParaRPr sz="3200" dirty="0">
              <a:latin typeface="Arial" panose="020B0604020202020204" pitchFamily="34" charset="0"/>
              <a:cs typeface="Arial" panose="020B0604020202020204" pitchFamily="34" charset="0"/>
            </a:endParaRPr>
          </a:p>
        </p:txBody>
      </p:sp>
      <p:grpSp>
        <p:nvGrpSpPr>
          <p:cNvPr id="17" name="Group 16"/>
          <p:cNvGrpSpPr/>
          <p:nvPr/>
        </p:nvGrpSpPr>
        <p:grpSpPr>
          <a:xfrm>
            <a:off x="2512060" y="3814445"/>
            <a:ext cx="7167880" cy="2294255"/>
            <a:chOff x="5647" y="6107"/>
            <a:chExt cx="11288" cy="3613"/>
          </a:xfrm>
        </p:grpSpPr>
        <p:sp>
          <p:nvSpPr>
            <p:cNvPr id="19" name="Rounded Rectangle 18"/>
            <p:cNvSpPr/>
            <p:nvPr/>
          </p:nvSpPr>
          <p:spPr>
            <a:xfrm>
              <a:off x="5647" y="6107"/>
              <a:ext cx="11288" cy="3613"/>
            </a:xfrm>
            <a:prstGeom prst="roundRect">
              <a:avLst>
                <a:gd name="adj" fmla="val 10822"/>
              </a:avLst>
            </a:prstGeom>
            <a:solidFill>
              <a:srgbClr val="EFEF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 name="Text Box 2"/>
            <p:cNvSpPr txBox="1"/>
            <p:nvPr/>
          </p:nvSpPr>
          <p:spPr>
            <a:xfrm>
              <a:off x="6674" y="6309"/>
              <a:ext cx="2642"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16 bit divdent</a:t>
              </a:r>
              <a:endParaRPr lang="en-US" sz="2000" b="1">
                <a:solidFill>
                  <a:srgbClr val="FF0000"/>
                </a:solidFill>
                <a:latin typeface="Times New Roman Bold" panose="02020603050405020304" charset="0"/>
                <a:cs typeface="Times New Roman Bold" panose="02020603050405020304" charset="0"/>
              </a:endParaRPr>
            </a:p>
          </p:txBody>
        </p:sp>
        <p:sp>
          <p:nvSpPr>
            <p:cNvPr id="5" name="Rectangles 4"/>
            <p:cNvSpPr/>
            <p:nvPr/>
          </p:nvSpPr>
          <p:spPr>
            <a:xfrm>
              <a:off x="7240" y="7131"/>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AX</a:t>
              </a:r>
              <a:endParaRPr lang="en-US" sz="2000" b="1">
                <a:solidFill>
                  <a:schemeClr val="tx1"/>
                </a:solidFill>
                <a:latin typeface="Times New Roman Bold" panose="02020603050405020304" charset="0"/>
                <a:cs typeface="Times New Roman Bold" panose="02020603050405020304" charset="0"/>
              </a:endParaRPr>
            </a:p>
          </p:txBody>
        </p:sp>
        <p:sp>
          <p:nvSpPr>
            <p:cNvPr id="8" name="Rectangles 7"/>
            <p:cNvSpPr/>
            <p:nvPr/>
          </p:nvSpPr>
          <p:spPr>
            <a:xfrm>
              <a:off x="6357" y="8653"/>
              <a:ext cx="3276" cy="69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8 </a:t>
              </a:r>
              <a:r>
                <a:rPr lang="en-US" sz="2000" b="1">
                  <a:solidFill>
                    <a:schemeClr val="tx1"/>
                  </a:solidFill>
                  <a:latin typeface="Times New Roman Bold" panose="02020603050405020304" charset="0"/>
                  <a:cs typeface="Times New Roman Bold" panose="02020603050405020304" charset="0"/>
                </a:rPr>
                <a:t>bit Divisor</a:t>
              </a:r>
              <a:endParaRPr lang="en-US" sz="2000" b="1">
                <a:solidFill>
                  <a:schemeClr val="tx1"/>
                </a:solidFill>
                <a:latin typeface="Times New Roman Bold" panose="02020603050405020304" charset="0"/>
                <a:cs typeface="Times New Roman Bold" panose="02020603050405020304" charset="0"/>
              </a:endParaRPr>
            </a:p>
          </p:txBody>
        </p:sp>
        <p:cxnSp>
          <p:nvCxnSpPr>
            <p:cNvPr id="10" name="Straight Connector 9"/>
            <p:cNvCxnSpPr/>
            <p:nvPr/>
          </p:nvCxnSpPr>
          <p:spPr>
            <a:xfrm>
              <a:off x="5832" y="8359"/>
              <a:ext cx="4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Box 10"/>
            <p:cNvSpPr txBox="1"/>
            <p:nvPr/>
          </p:nvSpPr>
          <p:spPr>
            <a:xfrm>
              <a:off x="10483" y="7934"/>
              <a:ext cx="573" cy="749"/>
            </a:xfrm>
            <a:prstGeom prst="rect">
              <a:avLst/>
            </a:prstGeom>
            <a:noFill/>
          </p:spPr>
          <p:txBody>
            <a:bodyPr wrap="none" rtlCol="0">
              <a:spAutoFit/>
            </a:bodyPr>
            <a:p>
              <a:pPr algn="ctr"/>
              <a:r>
                <a:rPr lang="en-US" sz="2500" b="1">
                  <a:latin typeface="Times New Roman Bold" panose="02020603050405020304" charset="0"/>
                  <a:cs typeface="Times New Roman Bold" panose="02020603050405020304" charset="0"/>
                </a:rPr>
                <a:t>=</a:t>
              </a:r>
              <a:endParaRPr lang="en-US" sz="2500" b="1">
                <a:latin typeface="Times New Roman Bold" panose="02020603050405020304" charset="0"/>
                <a:cs typeface="Times New Roman Bold" panose="02020603050405020304" charset="0"/>
              </a:endParaRPr>
            </a:p>
          </p:txBody>
        </p:sp>
        <p:sp>
          <p:nvSpPr>
            <p:cNvPr id="12" name="Rectangles 11"/>
            <p:cNvSpPr/>
            <p:nvPr/>
          </p:nvSpPr>
          <p:spPr>
            <a:xfrm>
              <a:off x="11382" y="7841"/>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AL</a:t>
              </a:r>
              <a:endParaRPr lang="en-US" sz="2000" b="1">
                <a:solidFill>
                  <a:schemeClr val="tx1"/>
                </a:solidFill>
                <a:latin typeface="Times New Roman Bold" panose="02020603050405020304" charset="0"/>
                <a:cs typeface="Times New Roman Bold" panose="02020603050405020304" charset="0"/>
              </a:endParaRPr>
            </a:p>
          </p:txBody>
        </p:sp>
        <p:sp>
          <p:nvSpPr>
            <p:cNvPr id="13" name="Text Box 12"/>
            <p:cNvSpPr txBox="1"/>
            <p:nvPr/>
          </p:nvSpPr>
          <p:spPr>
            <a:xfrm>
              <a:off x="11238" y="7198"/>
              <a:ext cx="1798"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Q</a:t>
              </a:r>
              <a:r>
                <a:rPr lang="en-US" sz="2000" b="1">
                  <a:solidFill>
                    <a:srgbClr val="FF0000"/>
                  </a:solidFill>
                  <a:latin typeface="Times New Roman Bold" panose="02020603050405020304" charset="0"/>
                  <a:cs typeface="Times New Roman Bold" panose="02020603050405020304" charset="0"/>
                </a:rPr>
                <a:t>uotient</a:t>
              </a:r>
              <a:endParaRPr lang="en-US" sz="2000" b="1">
                <a:solidFill>
                  <a:srgbClr val="FF0000"/>
                </a:solidFill>
                <a:latin typeface="Times New Roman Bold" panose="02020603050405020304" charset="0"/>
                <a:cs typeface="Times New Roman Bold" panose="02020603050405020304" charset="0"/>
              </a:endParaRPr>
            </a:p>
          </p:txBody>
        </p:sp>
        <p:sp>
          <p:nvSpPr>
            <p:cNvPr id="14" name="Text Box 13"/>
            <p:cNvSpPr txBox="1"/>
            <p:nvPr/>
          </p:nvSpPr>
          <p:spPr>
            <a:xfrm>
              <a:off x="13112" y="7934"/>
              <a:ext cx="1149" cy="749"/>
            </a:xfrm>
            <a:prstGeom prst="rect">
              <a:avLst/>
            </a:prstGeom>
            <a:noFill/>
          </p:spPr>
          <p:txBody>
            <a:bodyPr wrap="none" rtlCol="0">
              <a:spAutoFit/>
            </a:bodyPr>
            <a:p>
              <a:pPr algn="ctr"/>
              <a:r>
                <a:rPr lang="en-US" sz="2500">
                  <a:latin typeface="Times New Roman" panose="02020603050405020304" charset="0"/>
                  <a:cs typeface="Times New Roman" panose="02020603050405020304" charset="0"/>
                </a:rPr>
                <a:t>And</a:t>
              </a:r>
              <a:endParaRPr lang="en-US" sz="2500">
                <a:latin typeface="Times New Roman" panose="02020603050405020304" charset="0"/>
                <a:cs typeface="Times New Roman" panose="02020603050405020304" charset="0"/>
              </a:endParaRPr>
            </a:p>
          </p:txBody>
        </p:sp>
        <p:sp>
          <p:nvSpPr>
            <p:cNvPr id="15" name="Rectangles 14"/>
            <p:cNvSpPr/>
            <p:nvPr/>
          </p:nvSpPr>
          <p:spPr>
            <a:xfrm>
              <a:off x="14671" y="7841"/>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AH</a:t>
              </a:r>
              <a:endParaRPr lang="en-US" sz="2000" b="1">
                <a:solidFill>
                  <a:schemeClr val="tx1"/>
                </a:solidFill>
                <a:latin typeface="Times New Roman Bold" panose="02020603050405020304" charset="0"/>
                <a:cs typeface="Times New Roman Bold" panose="02020603050405020304" charset="0"/>
              </a:endParaRPr>
            </a:p>
          </p:txBody>
        </p:sp>
        <p:sp>
          <p:nvSpPr>
            <p:cNvPr id="16" name="Text Box 15"/>
            <p:cNvSpPr txBox="1"/>
            <p:nvPr/>
          </p:nvSpPr>
          <p:spPr>
            <a:xfrm>
              <a:off x="14327" y="7198"/>
              <a:ext cx="2199"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Remainder</a:t>
              </a:r>
              <a:endParaRPr lang="en-US" sz="2000" b="1">
                <a:solidFill>
                  <a:srgbClr val="FF0000"/>
                </a:solidFill>
                <a:latin typeface="Times New Roman Bold" panose="02020603050405020304" charset="0"/>
                <a:cs typeface="Times New Roman Bold" panose="0202060305040502030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5685155"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Overview</a:t>
            </a:r>
            <a:endParaRPr kumimoji="0" lang="en-US" altLang="zh-CN" sz="3600" b="1" i="0" u="none" strike="noStrike" kern="1200" cap="none" spc="0" normalizeH="0" baseline="0" noProof="0" dirty="0">
              <a:ln>
                <a:noFill/>
              </a:ln>
              <a:solidFill>
                <a:srgbClr val="D1202F"/>
              </a:solidFill>
              <a:effectLst/>
              <a:uLnTx/>
              <a:uFillTx/>
              <a:latin typeface="Arial" panose="020B0604020202020204" pitchFamily="34" charset="0"/>
              <a:ea typeface="Microsoft YaHei" panose="020B0503020204020204" charset="-122"/>
              <a:cs typeface="+mn-cs"/>
            </a:endParaRPr>
          </a:p>
        </p:txBody>
      </p:sp>
      <p:grpSp>
        <p:nvGrpSpPr>
          <p:cNvPr id="6" name="组合 5"/>
          <p:cNvGrpSpPr/>
          <p:nvPr/>
        </p:nvGrpSpPr>
        <p:grpSpPr>
          <a:xfrm rot="0">
            <a:off x="3007360" y="1448435"/>
            <a:ext cx="6177915" cy="1278890"/>
            <a:chOff x="3946" y="2281"/>
            <a:chExt cx="9729" cy="2014"/>
          </a:xfrm>
        </p:grpSpPr>
        <p:sp>
          <p:nvSpPr>
            <p:cNvPr id="9" name="圆角矩形 6"/>
            <p:cNvSpPr/>
            <p:nvPr>
              <p:custDataLst>
                <p:tags r:id="rId1"/>
              </p:custDataLst>
            </p:nvPr>
          </p:nvSpPr>
          <p:spPr>
            <a:xfrm>
              <a:off x="4458" y="2400"/>
              <a:ext cx="9216" cy="1776"/>
            </a:xfrm>
            <a:prstGeom prst="roundRect">
              <a:avLst>
                <a:gd name="adj" fmla="val 50000"/>
              </a:avLst>
            </a:prstGeom>
            <a:solidFill>
              <a:srgbClr val="FF433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15" name="椭圆 14"/>
            <p:cNvSpPr/>
            <p:nvPr>
              <p:custDataLst>
                <p:tags r:id="rId2"/>
              </p:custDataLst>
            </p:nvPr>
          </p:nvSpPr>
          <p:spPr>
            <a:xfrm>
              <a:off x="3946" y="2281"/>
              <a:ext cx="2014" cy="2014"/>
            </a:xfrm>
            <a:prstGeom prst="ellipse">
              <a:avLst/>
            </a:prstGeom>
            <a:solidFill>
              <a:srgbClr val="E80A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1" name="椭圆 20"/>
            <p:cNvSpPr/>
            <p:nvPr>
              <p:custDataLst>
                <p:tags r:id="rId3"/>
              </p:custDataLst>
            </p:nvPr>
          </p:nvSpPr>
          <p:spPr>
            <a:xfrm>
              <a:off x="4085" y="2420"/>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27" name="文本框 26"/>
            <p:cNvSpPr txBox="1"/>
            <p:nvPr>
              <p:custDataLst>
                <p:tags r:id="rId4"/>
              </p:custDataLst>
            </p:nvPr>
          </p:nvSpPr>
          <p:spPr>
            <a:xfrm>
              <a:off x="4354" y="2814"/>
              <a:ext cx="1199" cy="949"/>
            </a:xfrm>
            <a:prstGeom prst="rect">
              <a:avLst/>
            </a:prstGeom>
            <a:noFill/>
          </p:spPr>
          <p:txBody>
            <a:bodyPr wrap="square" bIns="0" rtlCol="0" anchor="ctr" anchorCtr="0">
              <a:normAutofit fontScale="80000" lnSpcReduction="100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rPr>
                <a:t>01</a:t>
              </a:r>
              <a:endParaRPr kumimoji="0" lang="en-US" altLang="zh-CN" sz="3600" b="0" i="0" u="none" strike="noStrike" kern="0" cap="none" spc="300" normalizeH="0" baseline="0" noProof="0">
                <a:ln>
                  <a:noFill/>
                </a:ln>
                <a:solidFill>
                  <a:srgbClr val="E60D03"/>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28" name="文本框 27"/>
            <p:cNvSpPr txBox="1"/>
            <p:nvPr>
              <p:custDataLst>
                <p:tags r:id="rId5"/>
              </p:custDataLst>
            </p:nvPr>
          </p:nvSpPr>
          <p:spPr>
            <a:xfrm>
              <a:off x="5961" y="2430"/>
              <a:ext cx="7714" cy="1716"/>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Arithmetic Instructions </a:t>
              </a:r>
              <a:endParaRPr kumimoji="0" lang="en-US" altLang="zh-CN" sz="3000" b="0" i="0" u="none" strike="noStrike"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grpSp>
        <p:nvGrpSpPr>
          <p:cNvPr id="4" name="组合 3"/>
          <p:cNvGrpSpPr/>
          <p:nvPr/>
        </p:nvGrpSpPr>
        <p:grpSpPr>
          <a:xfrm rot="0">
            <a:off x="3007995" y="3164205"/>
            <a:ext cx="6177280" cy="1278890"/>
            <a:chOff x="3946" y="4983"/>
            <a:chExt cx="9728" cy="2014"/>
          </a:xfrm>
        </p:grpSpPr>
        <p:sp>
          <p:nvSpPr>
            <p:cNvPr id="30" name="圆角矩形 11"/>
            <p:cNvSpPr/>
            <p:nvPr>
              <p:custDataLst>
                <p:tags r:id="rId6"/>
              </p:custDataLst>
            </p:nvPr>
          </p:nvSpPr>
          <p:spPr>
            <a:xfrm>
              <a:off x="4458" y="5102"/>
              <a:ext cx="9216" cy="1776"/>
            </a:xfrm>
            <a:prstGeom prst="roundRect">
              <a:avLst>
                <a:gd name="adj" fmla="val 50000"/>
              </a:avLst>
            </a:prstGeom>
            <a:solidFill>
              <a:srgbClr val="20E4F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1" name="椭圆 30"/>
            <p:cNvSpPr/>
            <p:nvPr>
              <p:custDataLst>
                <p:tags r:id="rId7"/>
              </p:custDataLst>
            </p:nvPr>
          </p:nvSpPr>
          <p:spPr>
            <a:xfrm>
              <a:off x="3946" y="4983"/>
              <a:ext cx="2014" cy="2014"/>
            </a:xfrm>
            <a:prstGeom prst="ellipse">
              <a:avLst/>
            </a:prstGeom>
            <a:solidFill>
              <a:srgbClr val="05BEC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2" name="椭圆 31"/>
            <p:cNvSpPr/>
            <p:nvPr>
              <p:custDataLst>
                <p:tags r:id="rId8"/>
              </p:custDataLst>
            </p:nvPr>
          </p:nvSpPr>
          <p:spPr>
            <a:xfrm>
              <a:off x="4085" y="5122"/>
              <a:ext cx="1736" cy="1736"/>
            </a:xfrm>
            <a:prstGeom prst="ellipse">
              <a:avLst/>
            </a:prstGeom>
            <a:solidFill>
              <a:srgbClr val="FFFFFF"/>
            </a:solidFill>
            <a:ln w="12700" cap="flat" cmpd="sng" algn="ctr">
              <a:noFill/>
              <a:prstDash val="solid"/>
              <a:miter lim="800000"/>
            </a:ln>
            <a:effectLst>
              <a:outerShdw blurRad="63500" sx="102000" sy="102000" algn="ctr" rotWithShape="0">
                <a:srgbClr val="FFFFFF">
                  <a:lumMod val="6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Segoe UI" panose="020B0502040204020203"/>
                <a:ea typeface="微软雅黑 Light" panose="020B0502040204020203" charset="-122"/>
                <a:cs typeface="+mn-cs"/>
              </a:endParaRPr>
            </a:p>
          </p:txBody>
        </p:sp>
        <p:sp>
          <p:nvSpPr>
            <p:cNvPr id="33" name="文本框 32"/>
            <p:cNvSpPr txBox="1"/>
            <p:nvPr>
              <p:custDataLst>
                <p:tags r:id="rId9"/>
              </p:custDataLst>
            </p:nvPr>
          </p:nvSpPr>
          <p:spPr>
            <a:xfrm>
              <a:off x="4293" y="5516"/>
              <a:ext cx="1320" cy="949"/>
            </a:xfrm>
            <a:prstGeom prst="rect">
              <a:avLst/>
            </a:prstGeom>
            <a:noFill/>
          </p:spPr>
          <p:txBody>
            <a:bodyPr wrap="square" bIns="0" rtlCol="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0" i="0" u="none" strike="noStrike" kern="0" cap="none" spc="300" normalizeH="0" baseline="0" noProof="0">
                  <a:ln>
                    <a:noFill/>
                  </a:ln>
                  <a:solidFill>
                    <a:srgbClr val="05BECE"/>
                  </a:solidFill>
                  <a:effectLst/>
                  <a:uLnTx/>
                  <a:uFillTx/>
                  <a:latin typeface="Arial Black" panose="020B0A04020102020204" charset="0"/>
                  <a:ea typeface="思源黑体 CN Bold" panose="020B0800000000000000" charset="-122"/>
                  <a:cs typeface="Arial Black" panose="020B0A04020102020204" charset="0"/>
                </a:rPr>
                <a:t>02</a:t>
              </a:r>
              <a:endParaRPr kumimoji="0" lang="en-US" altLang="zh-CN" sz="3200" b="0" i="0" u="none" strike="noStrike" kern="0" cap="none" spc="300" normalizeH="0" baseline="0" noProof="0">
                <a:ln>
                  <a:noFill/>
                </a:ln>
                <a:solidFill>
                  <a:srgbClr val="05BECE"/>
                </a:solidFill>
                <a:effectLst/>
                <a:uLnTx/>
                <a:uFillTx/>
                <a:latin typeface="Arial Black" panose="020B0A04020102020204" charset="0"/>
                <a:ea typeface="思源黑体 CN Bold" panose="020B0800000000000000" charset="-122"/>
                <a:cs typeface="Arial Black" panose="020B0A04020102020204" charset="0"/>
              </a:endParaRPr>
            </a:p>
          </p:txBody>
        </p:sp>
        <p:sp>
          <p:nvSpPr>
            <p:cNvPr id="39" name="文本框 38"/>
            <p:cNvSpPr txBox="1"/>
            <p:nvPr>
              <p:custDataLst>
                <p:tags r:id="rId10"/>
              </p:custDataLst>
            </p:nvPr>
          </p:nvSpPr>
          <p:spPr>
            <a:xfrm>
              <a:off x="6121" y="5120"/>
              <a:ext cx="7552" cy="1741"/>
            </a:xfrm>
            <a:prstGeom prst="rect">
              <a:avLst/>
            </a:prstGeom>
            <a:noFill/>
          </p:spPr>
          <p:txBody>
            <a:bodyPr wrap="square" rtlCol="0" anchor="ctr" anchorCtr="0">
              <a:noAutofit/>
            </a:bodyPr>
            <a:lstStyle>
              <a:defPPr>
                <a:defRPr lang="en-US"/>
              </a:defPPr>
              <a:lvl1pPr marL="0" algn="l" defTabSz="914400" rtl="0" eaLnBrk="1" latinLnBrk="0" hangingPunct="1">
                <a:defRPr sz="1800" kern="1200">
                  <a:solidFill>
                    <a:sysClr val="windowText" lastClr="000000"/>
                  </a:solidFill>
                  <a:latin typeface="Calibri" panose="020F0502020204030204" charset="0"/>
                  <a:ea typeface="+mn-ea"/>
                  <a:cs typeface="+mn-ea"/>
                </a:defRPr>
              </a:lvl1pPr>
              <a:lvl2pPr marL="457200" algn="l" defTabSz="914400" rtl="0" eaLnBrk="1" latinLnBrk="0" hangingPunct="1">
                <a:defRPr sz="1800" kern="1200">
                  <a:solidFill>
                    <a:sysClr val="windowText" lastClr="000000"/>
                  </a:solidFill>
                  <a:latin typeface="Calibri" panose="020F0502020204030204" charset="0"/>
                  <a:ea typeface="+mn-ea"/>
                  <a:cs typeface="+mn-ea"/>
                </a:defRPr>
              </a:lvl2pPr>
              <a:lvl3pPr marL="914400" algn="l" defTabSz="914400" rtl="0" eaLnBrk="1" latinLnBrk="0" hangingPunct="1">
                <a:defRPr sz="1800" kern="1200">
                  <a:solidFill>
                    <a:sysClr val="windowText" lastClr="000000"/>
                  </a:solidFill>
                  <a:latin typeface="Calibri" panose="020F0502020204030204" charset="0"/>
                  <a:ea typeface="+mn-ea"/>
                  <a:cs typeface="+mn-ea"/>
                </a:defRPr>
              </a:lvl3pPr>
              <a:lvl4pPr marL="1371600" algn="l" defTabSz="914400" rtl="0" eaLnBrk="1" latinLnBrk="0" hangingPunct="1">
                <a:defRPr sz="1800" kern="1200">
                  <a:solidFill>
                    <a:sysClr val="windowText" lastClr="000000"/>
                  </a:solidFill>
                  <a:latin typeface="Calibri" panose="020F0502020204030204" charset="0"/>
                  <a:ea typeface="+mn-ea"/>
                  <a:cs typeface="+mn-ea"/>
                </a:defRPr>
              </a:lvl4pPr>
              <a:lvl5pPr marL="1828800" algn="l" defTabSz="914400" rtl="0" eaLnBrk="1" latinLnBrk="0" hangingPunct="1">
                <a:defRPr sz="1800" kern="1200">
                  <a:solidFill>
                    <a:sysClr val="windowText" lastClr="000000"/>
                  </a:solidFill>
                  <a:latin typeface="Calibri" panose="020F0502020204030204" charset="0"/>
                  <a:ea typeface="+mn-ea"/>
                  <a:cs typeface="+mn-ea"/>
                </a:defRPr>
              </a:lvl5pPr>
              <a:lvl6pPr marL="2286000" algn="l" defTabSz="914400" rtl="0" eaLnBrk="1" latinLnBrk="0" hangingPunct="1">
                <a:defRPr sz="1800" kern="1200">
                  <a:solidFill>
                    <a:sysClr val="windowText" lastClr="000000"/>
                  </a:solidFill>
                  <a:latin typeface="Calibri" panose="020F0502020204030204" charset="0"/>
                  <a:ea typeface="+mn-ea"/>
                  <a:cs typeface="+mn-ea"/>
                </a:defRPr>
              </a:lvl6pPr>
              <a:lvl7pPr marL="2743200" algn="l" defTabSz="914400" rtl="0" eaLnBrk="1" latinLnBrk="0" hangingPunct="1">
                <a:defRPr sz="1800" kern="1200">
                  <a:solidFill>
                    <a:sysClr val="windowText" lastClr="000000"/>
                  </a:solidFill>
                  <a:latin typeface="Calibri" panose="020F0502020204030204" charset="0"/>
                  <a:ea typeface="+mn-ea"/>
                  <a:cs typeface="+mn-ea"/>
                </a:defRPr>
              </a:lvl7pPr>
              <a:lvl8pPr marL="3200400" algn="l" defTabSz="914400" rtl="0" eaLnBrk="1" latinLnBrk="0" hangingPunct="1">
                <a:defRPr sz="1800" kern="1200">
                  <a:solidFill>
                    <a:sysClr val="windowText" lastClr="000000"/>
                  </a:solidFill>
                  <a:latin typeface="Calibri" panose="020F0502020204030204" charset="0"/>
                  <a:ea typeface="+mn-ea"/>
                  <a:cs typeface="+mn-ea"/>
                </a:defRPr>
              </a:lvl8pPr>
              <a:lvl9pPr marL="3657600" algn="l" defTabSz="914400" rtl="0" eaLnBrk="1" latinLnBrk="0" hangingPunct="1">
                <a:defRPr sz="1800" kern="1200">
                  <a:solidFill>
                    <a:sysClr val="windowText" lastClr="000000"/>
                  </a:solidFill>
                  <a:latin typeface="Calibri" panose="020F0502020204030204" charset="0"/>
                  <a:ea typeface="+mn-ea"/>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rPr>
                <a:t>Logical Instructions</a:t>
              </a:r>
              <a:endParaRPr kumimoji="0" lang="en-US" altLang="zh-CN" sz="3000" b="0" i="0" u="none" strike="noStrike" kern="1200" cap="none" spc="0" normalizeH="0" baseline="0" noProof="0" dirty="0">
                <a:ln>
                  <a:noFill/>
                </a:ln>
                <a:solidFill>
                  <a:prstClr val="white"/>
                </a:solidFill>
                <a:effectLst/>
                <a:uLnTx/>
                <a:uFillTx/>
                <a:latin typeface="Arial Black" panose="020B0A04020102020204" charset="0"/>
                <a:ea typeface="微软雅黑 Light" panose="020B0502040204020203" charset="-122"/>
                <a:cs typeface="Arial Black" panose="020B0A04020102020204"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Different Cases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3"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19810"/>
            <a:ext cx="12193905" cy="277558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20000"/>
              </a:lnSpc>
              <a:spcAft>
                <a:spcPts val="600"/>
              </a:spcAft>
              <a:buSzPct val="200000"/>
              <a:buBlip>
                <a:blip r:embed="rId2"/>
              </a:buBlip>
            </a:pPr>
            <a:r>
              <a:rPr sz="3200" dirty="0">
                <a:latin typeface="Arial" panose="020B0604020202020204" pitchFamily="34" charset="0"/>
                <a:cs typeface="Arial" panose="020B0604020202020204" pitchFamily="34" charset="0"/>
              </a:rPr>
              <a:t>When the divisor is 1 word −</a:t>
            </a:r>
            <a:endParaRPr sz="3200" dirty="0">
              <a:latin typeface="Arial" panose="020B0604020202020204" pitchFamily="34" charset="0"/>
              <a:cs typeface="Arial" panose="020B0604020202020204" pitchFamily="34" charset="0"/>
            </a:endParaRPr>
          </a:p>
          <a:p>
            <a:pPr marL="899795" indent="-539750" fontAlgn="auto">
              <a:lnSpc>
                <a:spcPct val="120000"/>
              </a:lnSpc>
              <a:spcAft>
                <a:spcPts val="600"/>
              </a:spcAft>
              <a:buSzPct val="200000"/>
              <a:buBlip>
                <a:blip r:embed="rId2"/>
              </a:buBlip>
            </a:pPr>
            <a:r>
              <a:rPr sz="3200" dirty="0">
                <a:latin typeface="Arial" panose="020B0604020202020204" pitchFamily="34" charset="0"/>
                <a:cs typeface="Arial" panose="020B0604020202020204" pitchFamily="34" charset="0"/>
              </a:rPr>
              <a:t>The dividend is assumed to be 32 bits long and in the EAX registers. After division, the 16-bit quotient goes to the AX register and the 16-bit remainder goes to the DX register.</a:t>
            </a:r>
            <a:endParaRPr sz="3200" dirty="0">
              <a:latin typeface="Arial" panose="020B0604020202020204" pitchFamily="34" charset="0"/>
              <a:cs typeface="Arial" panose="020B0604020202020204" pitchFamily="34" charset="0"/>
            </a:endParaRPr>
          </a:p>
        </p:txBody>
      </p:sp>
      <p:grpSp>
        <p:nvGrpSpPr>
          <p:cNvPr id="17" name="Group 16"/>
          <p:cNvGrpSpPr/>
          <p:nvPr/>
        </p:nvGrpSpPr>
        <p:grpSpPr>
          <a:xfrm>
            <a:off x="2512060" y="3877945"/>
            <a:ext cx="7167880" cy="2293620"/>
            <a:chOff x="5647" y="6107"/>
            <a:chExt cx="11288" cy="3612"/>
          </a:xfrm>
        </p:grpSpPr>
        <p:sp>
          <p:nvSpPr>
            <p:cNvPr id="19" name="Rounded Rectangle 18"/>
            <p:cNvSpPr/>
            <p:nvPr/>
          </p:nvSpPr>
          <p:spPr>
            <a:xfrm>
              <a:off x="5647" y="6107"/>
              <a:ext cx="11288" cy="3613"/>
            </a:xfrm>
            <a:prstGeom prst="roundRect">
              <a:avLst>
                <a:gd name="adj" fmla="val 10822"/>
              </a:avLst>
            </a:prstGeom>
            <a:solidFill>
              <a:srgbClr val="EFEF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Text Box 1"/>
            <p:cNvSpPr txBox="1"/>
            <p:nvPr/>
          </p:nvSpPr>
          <p:spPr>
            <a:xfrm>
              <a:off x="6674" y="6309"/>
              <a:ext cx="2642"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32 bit divdent</a:t>
              </a:r>
              <a:endParaRPr lang="en-US" sz="2000" b="1">
                <a:solidFill>
                  <a:srgbClr val="FF0000"/>
                </a:solidFill>
                <a:latin typeface="Times New Roman Bold" panose="02020603050405020304" charset="0"/>
                <a:cs typeface="Times New Roman Bold" panose="02020603050405020304" charset="0"/>
              </a:endParaRPr>
            </a:p>
          </p:txBody>
        </p:sp>
        <p:sp>
          <p:nvSpPr>
            <p:cNvPr id="4" name="Rectangles 3"/>
            <p:cNvSpPr/>
            <p:nvPr/>
          </p:nvSpPr>
          <p:spPr>
            <a:xfrm>
              <a:off x="7240" y="7131"/>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EAX</a:t>
              </a:r>
              <a:endParaRPr lang="en-US" sz="2000" b="1">
                <a:solidFill>
                  <a:schemeClr val="tx1"/>
                </a:solidFill>
                <a:latin typeface="Times New Roman Bold" panose="02020603050405020304" charset="0"/>
                <a:cs typeface="Times New Roman Bold" panose="02020603050405020304" charset="0"/>
              </a:endParaRPr>
            </a:p>
          </p:txBody>
        </p:sp>
        <p:sp>
          <p:nvSpPr>
            <p:cNvPr id="8" name="Rectangles 7"/>
            <p:cNvSpPr/>
            <p:nvPr/>
          </p:nvSpPr>
          <p:spPr>
            <a:xfrm>
              <a:off x="6357" y="8653"/>
              <a:ext cx="3276" cy="69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16 </a:t>
              </a:r>
              <a:r>
                <a:rPr lang="en-US" sz="2000" b="1">
                  <a:solidFill>
                    <a:schemeClr val="tx1"/>
                  </a:solidFill>
                  <a:latin typeface="Times New Roman Bold" panose="02020603050405020304" charset="0"/>
                  <a:cs typeface="Times New Roman Bold" panose="02020603050405020304" charset="0"/>
                </a:rPr>
                <a:t>bit Divisor</a:t>
              </a:r>
              <a:endParaRPr lang="en-US" sz="2000" b="1">
                <a:solidFill>
                  <a:schemeClr val="tx1"/>
                </a:solidFill>
                <a:latin typeface="Times New Roman Bold" panose="02020603050405020304" charset="0"/>
                <a:cs typeface="Times New Roman Bold" panose="02020603050405020304" charset="0"/>
              </a:endParaRPr>
            </a:p>
          </p:txBody>
        </p:sp>
        <p:cxnSp>
          <p:nvCxnSpPr>
            <p:cNvPr id="10" name="Straight Connector 9"/>
            <p:cNvCxnSpPr/>
            <p:nvPr/>
          </p:nvCxnSpPr>
          <p:spPr>
            <a:xfrm>
              <a:off x="5832" y="8359"/>
              <a:ext cx="4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Box 10"/>
            <p:cNvSpPr txBox="1"/>
            <p:nvPr/>
          </p:nvSpPr>
          <p:spPr>
            <a:xfrm>
              <a:off x="10483" y="7934"/>
              <a:ext cx="573" cy="749"/>
            </a:xfrm>
            <a:prstGeom prst="rect">
              <a:avLst/>
            </a:prstGeom>
            <a:noFill/>
          </p:spPr>
          <p:txBody>
            <a:bodyPr wrap="none" rtlCol="0">
              <a:spAutoFit/>
            </a:bodyPr>
            <a:p>
              <a:pPr algn="ctr"/>
              <a:r>
                <a:rPr lang="en-US" sz="2500" b="1">
                  <a:latin typeface="Times New Roman Bold" panose="02020603050405020304" charset="0"/>
                  <a:cs typeface="Times New Roman Bold" panose="02020603050405020304" charset="0"/>
                </a:rPr>
                <a:t>=</a:t>
              </a:r>
              <a:endParaRPr lang="en-US" sz="2500" b="1">
                <a:latin typeface="Times New Roman Bold" panose="02020603050405020304" charset="0"/>
                <a:cs typeface="Times New Roman Bold" panose="02020603050405020304" charset="0"/>
              </a:endParaRPr>
            </a:p>
          </p:txBody>
        </p:sp>
        <p:sp>
          <p:nvSpPr>
            <p:cNvPr id="12" name="Rectangles 11"/>
            <p:cNvSpPr/>
            <p:nvPr/>
          </p:nvSpPr>
          <p:spPr>
            <a:xfrm>
              <a:off x="11382" y="7841"/>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AX</a:t>
              </a:r>
              <a:endParaRPr lang="en-US" sz="2000" b="1">
                <a:solidFill>
                  <a:schemeClr val="tx1"/>
                </a:solidFill>
                <a:latin typeface="Times New Roman Bold" panose="02020603050405020304" charset="0"/>
                <a:cs typeface="Times New Roman Bold" panose="02020603050405020304" charset="0"/>
              </a:endParaRPr>
            </a:p>
          </p:txBody>
        </p:sp>
        <p:sp>
          <p:nvSpPr>
            <p:cNvPr id="13" name="Text Box 12"/>
            <p:cNvSpPr txBox="1"/>
            <p:nvPr/>
          </p:nvSpPr>
          <p:spPr>
            <a:xfrm>
              <a:off x="11238" y="7198"/>
              <a:ext cx="1798"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Q</a:t>
              </a:r>
              <a:r>
                <a:rPr lang="en-US" sz="2000" b="1">
                  <a:solidFill>
                    <a:srgbClr val="FF0000"/>
                  </a:solidFill>
                  <a:latin typeface="Times New Roman Bold" panose="02020603050405020304" charset="0"/>
                  <a:cs typeface="Times New Roman Bold" panose="02020603050405020304" charset="0"/>
                </a:rPr>
                <a:t>uotient</a:t>
              </a:r>
              <a:endParaRPr lang="en-US" sz="2000" b="1">
                <a:solidFill>
                  <a:srgbClr val="FF0000"/>
                </a:solidFill>
                <a:latin typeface="Times New Roman Bold" panose="02020603050405020304" charset="0"/>
                <a:cs typeface="Times New Roman Bold" panose="02020603050405020304" charset="0"/>
              </a:endParaRPr>
            </a:p>
          </p:txBody>
        </p:sp>
        <p:sp>
          <p:nvSpPr>
            <p:cNvPr id="14" name="Text Box 13"/>
            <p:cNvSpPr txBox="1"/>
            <p:nvPr/>
          </p:nvSpPr>
          <p:spPr>
            <a:xfrm>
              <a:off x="13112" y="7934"/>
              <a:ext cx="1149" cy="749"/>
            </a:xfrm>
            <a:prstGeom prst="rect">
              <a:avLst/>
            </a:prstGeom>
            <a:noFill/>
          </p:spPr>
          <p:txBody>
            <a:bodyPr wrap="none" rtlCol="0">
              <a:spAutoFit/>
            </a:bodyPr>
            <a:p>
              <a:pPr algn="ctr"/>
              <a:r>
                <a:rPr lang="en-US" sz="2500">
                  <a:latin typeface="Times New Roman" panose="02020603050405020304" charset="0"/>
                  <a:cs typeface="Times New Roman" panose="02020603050405020304" charset="0"/>
                </a:rPr>
                <a:t>And</a:t>
              </a:r>
              <a:endParaRPr lang="en-US" sz="2500">
                <a:latin typeface="Times New Roman" panose="02020603050405020304" charset="0"/>
                <a:cs typeface="Times New Roman" panose="02020603050405020304" charset="0"/>
              </a:endParaRPr>
            </a:p>
          </p:txBody>
        </p:sp>
        <p:sp>
          <p:nvSpPr>
            <p:cNvPr id="15" name="Rectangles 14"/>
            <p:cNvSpPr/>
            <p:nvPr/>
          </p:nvSpPr>
          <p:spPr>
            <a:xfrm>
              <a:off x="14671" y="7841"/>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DX</a:t>
              </a:r>
              <a:endParaRPr lang="en-US" sz="2000" b="1">
                <a:solidFill>
                  <a:schemeClr val="tx1"/>
                </a:solidFill>
                <a:latin typeface="Times New Roman Bold" panose="02020603050405020304" charset="0"/>
                <a:cs typeface="Times New Roman Bold" panose="02020603050405020304" charset="0"/>
              </a:endParaRPr>
            </a:p>
          </p:txBody>
        </p:sp>
        <p:sp>
          <p:nvSpPr>
            <p:cNvPr id="16" name="Text Box 15"/>
            <p:cNvSpPr txBox="1"/>
            <p:nvPr/>
          </p:nvSpPr>
          <p:spPr>
            <a:xfrm>
              <a:off x="14327" y="7198"/>
              <a:ext cx="2199"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Remainder</a:t>
              </a:r>
              <a:endParaRPr lang="en-US" sz="2000" b="1">
                <a:solidFill>
                  <a:srgbClr val="FF0000"/>
                </a:solidFill>
                <a:latin typeface="Times New Roman Bold" panose="02020603050405020304" charset="0"/>
                <a:cs typeface="Times New Roman Bold" panose="02020603050405020304" charset="0"/>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Different Cases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3"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19810"/>
            <a:ext cx="12193905" cy="274510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20000"/>
              </a:lnSpc>
              <a:spcAft>
                <a:spcPts val="600"/>
              </a:spcAft>
              <a:buSzPct val="200000"/>
              <a:buBlip>
                <a:blip r:embed="rId2"/>
              </a:buBlip>
            </a:pPr>
            <a:r>
              <a:rPr sz="3200" dirty="0">
                <a:latin typeface="Arial" panose="020B0604020202020204" pitchFamily="34" charset="0"/>
                <a:cs typeface="Arial" panose="020B0604020202020204" pitchFamily="34" charset="0"/>
              </a:rPr>
              <a:t>When the divisor is doubleword −</a:t>
            </a:r>
            <a:endParaRPr sz="3200" dirty="0">
              <a:latin typeface="Arial" panose="020B0604020202020204" pitchFamily="34" charset="0"/>
              <a:cs typeface="Arial" panose="020B0604020202020204" pitchFamily="34" charset="0"/>
            </a:endParaRPr>
          </a:p>
          <a:p>
            <a:pPr marL="899795" indent="-539750" fontAlgn="auto">
              <a:lnSpc>
                <a:spcPct val="120000"/>
              </a:lnSpc>
              <a:spcAft>
                <a:spcPts val="600"/>
              </a:spcAft>
              <a:buSzPct val="200000"/>
              <a:buBlip>
                <a:blip r:embed="rId2"/>
              </a:buBlip>
            </a:pPr>
            <a:r>
              <a:rPr sz="3200" dirty="0">
                <a:latin typeface="Arial" panose="020B0604020202020204" pitchFamily="34" charset="0"/>
                <a:cs typeface="Arial" panose="020B0604020202020204" pitchFamily="34" charset="0"/>
              </a:rPr>
              <a:t>The dividend is assumed to be 64 bits long and in the RAX registers. After division, the 32-bit quotient goes to the EAX register and the 32-bit remainder goes to the EDX register.</a:t>
            </a:r>
            <a:endParaRPr sz="3200" dirty="0">
              <a:latin typeface="Arial" panose="020B0604020202020204" pitchFamily="34" charset="0"/>
              <a:cs typeface="Arial" panose="020B0604020202020204" pitchFamily="34" charset="0"/>
            </a:endParaRPr>
          </a:p>
        </p:txBody>
      </p:sp>
      <p:grpSp>
        <p:nvGrpSpPr>
          <p:cNvPr id="4" name="Group 3"/>
          <p:cNvGrpSpPr/>
          <p:nvPr/>
        </p:nvGrpSpPr>
        <p:grpSpPr>
          <a:xfrm>
            <a:off x="2512060" y="3846830"/>
            <a:ext cx="7167880" cy="2293620"/>
            <a:chOff x="3795" y="1606"/>
            <a:chExt cx="11288" cy="3612"/>
          </a:xfrm>
        </p:grpSpPr>
        <p:sp>
          <p:nvSpPr>
            <p:cNvPr id="19" name="Rounded Rectangle 18"/>
            <p:cNvSpPr/>
            <p:nvPr/>
          </p:nvSpPr>
          <p:spPr>
            <a:xfrm>
              <a:off x="3795" y="1606"/>
              <a:ext cx="11288" cy="3613"/>
            </a:xfrm>
            <a:prstGeom prst="roundRect">
              <a:avLst>
                <a:gd name="adj" fmla="val 10822"/>
              </a:avLst>
            </a:prstGeom>
            <a:solidFill>
              <a:srgbClr val="EFEF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 name="Text Box 1"/>
            <p:cNvSpPr txBox="1"/>
            <p:nvPr/>
          </p:nvSpPr>
          <p:spPr>
            <a:xfrm>
              <a:off x="4822" y="1808"/>
              <a:ext cx="2642"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64 bit divdent</a:t>
              </a:r>
              <a:endParaRPr lang="en-US" sz="2000" b="1">
                <a:solidFill>
                  <a:srgbClr val="FF0000"/>
                </a:solidFill>
                <a:latin typeface="Times New Roman Bold" panose="02020603050405020304" charset="0"/>
                <a:cs typeface="Times New Roman Bold" panose="02020603050405020304" charset="0"/>
              </a:endParaRPr>
            </a:p>
          </p:txBody>
        </p:sp>
        <p:sp>
          <p:nvSpPr>
            <p:cNvPr id="6" name="Rectangles 5"/>
            <p:cNvSpPr/>
            <p:nvPr/>
          </p:nvSpPr>
          <p:spPr>
            <a:xfrm>
              <a:off x="5388" y="2630"/>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RAX</a:t>
              </a:r>
              <a:endParaRPr lang="en-US" sz="2000" b="1">
                <a:solidFill>
                  <a:schemeClr val="tx1"/>
                </a:solidFill>
                <a:latin typeface="Times New Roman Bold" panose="02020603050405020304" charset="0"/>
                <a:cs typeface="Times New Roman Bold" panose="02020603050405020304" charset="0"/>
              </a:endParaRPr>
            </a:p>
          </p:txBody>
        </p:sp>
        <p:sp>
          <p:nvSpPr>
            <p:cNvPr id="8" name="Rectangles 7"/>
            <p:cNvSpPr/>
            <p:nvPr/>
          </p:nvSpPr>
          <p:spPr>
            <a:xfrm>
              <a:off x="4505" y="4152"/>
              <a:ext cx="3276" cy="69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32 </a:t>
              </a:r>
              <a:r>
                <a:rPr lang="en-US" sz="2000" b="1">
                  <a:solidFill>
                    <a:schemeClr val="tx1"/>
                  </a:solidFill>
                  <a:latin typeface="Times New Roman Bold" panose="02020603050405020304" charset="0"/>
                  <a:cs typeface="Times New Roman Bold" panose="02020603050405020304" charset="0"/>
                </a:rPr>
                <a:t>bit Divisor</a:t>
              </a:r>
              <a:endParaRPr lang="en-US" sz="2000" b="1">
                <a:solidFill>
                  <a:schemeClr val="tx1"/>
                </a:solidFill>
                <a:latin typeface="Times New Roman Bold" panose="02020603050405020304" charset="0"/>
                <a:cs typeface="Times New Roman Bold" panose="02020603050405020304" charset="0"/>
              </a:endParaRPr>
            </a:p>
          </p:txBody>
        </p:sp>
        <p:cxnSp>
          <p:nvCxnSpPr>
            <p:cNvPr id="10" name="Straight Connector 9"/>
            <p:cNvCxnSpPr/>
            <p:nvPr/>
          </p:nvCxnSpPr>
          <p:spPr>
            <a:xfrm>
              <a:off x="3980" y="3858"/>
              <a:ext cx="4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Box 10"/>
            <p:cNvSpPr txBox="1"/>
            <p:nvPr/>
          </p:nvSpPr>
          <p:spPr>
            <a:xfrm>
              <a:off x="8631" y="3433"/>
              <a:ext cx="573" cy="749"/>
            </a:xfrm>
            <a:prstGeom prst="rect">
              <a:avLst/>
            </a:prstGeom>
            <a:noFill/>
          </p:spPr>
          <p:txBody>
            <a:bodyPr wrap="none" rtlCol="0">
              <a:spAutoFit/>
            </a:bodyPr>
            <a:p>
              <a:pPr algn="ctr"/>
              <a:r>
                <a:rPr lang="en-US" sz="2500" b="1">
                  <a:latin typeface="Times New Roman Bold" panose="02020603050405020304" charset="0"/>
                  <a:cs typeface="Times New Roman Bold" panose="02020603050405020304" charset="0"/>
                </a:rPr>
                <a:t>=</a:t>
              </a:r>
              <a:endParaRPr lang="en-US" sz="2500" b="1">
                <a:latin typeface="Times New Roman Bold" panose="02020603050405020304" charset="0"/>
                <a:cs typeface="Times New Roman Bold" panose="02020603050405020304" charset="0"/>
              </a:endParaRPr>
            </a:p>
          </p:txBody>
        </p:sp>
        <p:sp>
          <p:nvSpPr>
            <p:cNvPr id="12" name="Rectangles 11"/>
            <p:cNvSpPr/>
            <p:nvPr/>
          </p:nvSpPr>
          <p:spPr>
            <a:xfrm>
              <a:off x="9530" y="3340"/>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EAX</a:t>
              </a:r>
              <a:endParaRPr lang="en-US" sz="2000" b="1">
                <a:solidFill>
                  <a:schemeClr val="tx1"/>
                </a:solidFill>
                <a:latin typeface="Times New Roman Bold" panose="02020603050405020304" charset="0"/>
                <a:cs typeface="Times New Roman Bold" panose="02020603050405020304" charset="0"/>
              </a:endParaRPr>
            </a:p>
          </p:txBody>
        </p:sp>
        <p:sp>
          <p:nvSpPr>
            <p:cNvPr id="13" name="Text Box 12"/>
            <p:cNvSpPr txBox="1"/>
            <p:nvPr/>
          </p:nvSpPr>
          <p:spPr>
            <a:xfrm>
              <a:off x="9386" y="2697"/>
              <a:ext cx="1798"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Q</a:t>
              </a:r>
              <a:r>
                <a:rPr lang="en-US" sz="2000" b="1">
                  <a:solidFill>
                    <a:srgbClr val="FF0000"/>
                  </a:solidFill>
                  <a:latin typeface="Times New Roman Bold" panose="02020603050405020304" charset="0"/>
                  <a:cs typeface="Times New Roman Bold" panose="02020603050405020304" charset="0"/>
                </a:rPr>
                <a:t>uotient</a:t>
              </a:r>
              <a:endParaRPr lang="en-US" sz="2000" b="1">
                <a:solidFill>
                  <a:srgbClr val="FF0000"/>
                </a:solidFill>
                <a:latin typeface="Times New Roman Bold" panose="02020603050405020304" charset="0"/>
                <a:cs typeface="Times New Roman Bold" panose="02020603050405020304" charset="0"/>
              </a:endParaRPr>
            </a:p>
          </p:txBody>
        </p:sp>
        <p:sp>
          <p:nvSpPr>
            <p:cNvPr id="14" name="Text Box 13"/>
            <p:cNvSpPr txBox="1"/>
            <p:nvPr/>
          </p:nvSpPr>
          <p:spPr>
            <a:xfrm>
              <a:off x="11260" y="3433"/>
              <a:ext cx="1149" cy="749"/>
            </a:xfrm>
            <a:prstGeom prst="rect">
              <a:avLst/>
            </a:prstGeom>
            <a:noFill/>
          </p:spPr>
          <p:txBody>
            <a:bodyPr wrap="none" rtlCol="0">
              <a:spAutoFit/>
            </a:bodyPr>
            <a:p>
              <a:pPr algn="ctr"/>
              <a:r>
                <a:rPr lang="en-US" sz="2500">
                  <a:latin typeface="Times New Roman" panose="02020603050405020304" charset="0"/>
                  <a:cs typeface="Times New Roman" panose="02020603050405020304" charset="0"/>
                </a:rPr>
                <a:t>And</a:t>
              </a:r>
              <a:endParaRPr lang="en-US" sz="2500">
                <a:latin typeface="Times New Roman" panose="02020603050405020304" charset="0"/>
                <a:cs typeface="Times New Roman" panose="02020603050405020304" charset="0"/>
              </a:endParaRPr>
            </a:p>
          </p:txBody>
        </p:sp>
        <p:sp>
          <p:nvSpPr>
            <p:cNvPr id="15" name="Rectangles 14"/>
            <p:cNvSpPr/>
            <p:nvPr/>
          </p:nvSpPr>
          <p:spPr>
            <a:xfrm>
              <a:off x="12819" y="3340"/>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EDX</a:t>
              </a:r>
              <a:endParaRPr lang="en-US" sz="2000" b="1">
                <a:solidFill>
                  <a:schemeClr val="tx1"/>
                </a:solidFill>
                <a:latin typeface="Times New Roman Bold" panose="02020603050405020304" charset="0"/>
                <a:cs typeface="Times New Roman Bold" panose="02020603050405020304" charset="0"/>
              </a:endParaRPr>
            </a:p>
          </p:txBody>
        </p:sp>
        <p:sp>
          <p:nvSpPr>
            <p:cNvPr id="16" name="Text Box 15"/>
            <p:cNvSpPr txBox="1"/>
            <p:nvPr/>
          </p:nvSpPr>
          <p:spPr>
            <a:xfrm>
              <a:off x="12475" y="2697"/>
              <a:ext cx="2199"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Remainder</a:t>
              </a:r>
              <a:endParaRPr lang="en-US" sz="2000" b="1">
                <a:solidFill>
                  <a:srgbClr val="FF0000"/>
                </a:solidFill>
                <a:latin typeface="Times New Roman Bold" panose="02020603050405020304" charset="0"/>
                <a:cs typeface="Times New Roman Bold" panose="02020603050405020304" charset="0"/>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Different Cases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3"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19810"/>
            <a:ext cx="12193905" cy="328358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00000"/>
              </a:lnSpc>
              <a:spcAft>
                <a:spcPts val="600"/>
              </a:spcAft>
              <a:buSzPct val="200000"/>
              <a:buBlip>
                <a:blip r:embed="rId2"/>
              </a:buBlip>
            </a:pPr>
            <a:r>
              <a:rPr sz="3200" dirty="0">
                <a:latin typeface="Arial" panose="020B0604020202020204" pitchFamily="34" charset="0"/>
                <a:cs typeface="Arial" panose="020B0604020202020204" pitchFamily="34" charset="0"/>
              </a:rPr>
              <a:t>When the divisor is qword −</a:t>
            </a:r>
            <a:endParaRPr sz="3200" dirty="0">
              <a:latin typeface="Arial" panose="020B0604020202020204" pitchFamily="34" charset="0"/>
              <a:cs typeface="Arial" panose="020B0604020202020204" pitchFamily="34" charset="0"/>
            </a:endParaRPr>
          </a:p>
          <a:p>
            <a:pPr marL="899795" indent="-539750" fontAlgn="auto">
              <a:lnSpc>
                <a:spcPct val="100000"/>
              </a:lnSpc>
              <a:spcAft>
                <a:spcPts val="600"/>
              </a:spcAft>
              <a:buSzPct val="200000"/>
              <a:buBlip>
                <a:blip r:embed="rId2"/>
              </a:buBlip>
            </a:pPr>
            <a:r>
              <a:rPr sz="3200" dirty="0">
                <a:latin typeface="Arial" panose="020B0604020202020204" pitchFamily="34" charset="0"/>
                <a:cs typeface="Arial" panose="020B0604020202020204" pitchFamily="34" charset="0"/>
              </a:rPr>
              <a:t>The dividend is assumed to be 128 bits long and in the RAX registers. The high-order 64 bits are in RDX and the low-order 64 bits are in RAX. After division, the 64-bit quotient goes to the RAX register and the 64-bit remainder goes to the RDX register.</a:t>
            </a:r>
            <a:endParaRPr sz="3200" dirty="0">
              <a:latin typeface="Arial" panose="020B0604020202020204" pitchFamily="34" charset="0"/>
              <a:cs typeface="Arial" panose="020B0604020202020204" pitchFamily="34" charset="0"/>
            </a:endParaRPr>
          </a:p>
        </p:txBody>
      </p:sp>
      <p:grpSp>
        <p:nvGrpSpPr>
          <p:cNvPr id="20" name="Group 19"/>
          <p:cNvGrpSpPr/>
          <p:nvPr/>
        </p:nvGrpSpPr>
        <p:grpSpPr>
          <a:xfrm>
            <a:off x="3585845" y="3877945"/>
            <a:ext cx="7167880" cy="2293620"/>
            <a:chOff x="4477" y="6731"/>
            <a:chExt cx="11288" cy="3612"/>
          </a:xfrm>
        </p:grpSpPr>
        <p:sp>
          <p:nvSpPr>
            <p:cNvPr id="19" name="Rounded Rectangle 18"/>
            <p:cNvSpPr/>
            <p:nvPr/>
          </p:nvSpPr>
          <p:spPr>
            <a:xfrm>
              <a:off x="4477" y="6731"/>
              <a:ext cx="11288" cy="3613"/>
            </a:xfrm>
            <a:prstGeom prst="roundRect">
              <a:avLst>
                <a:gd name="adj" fmla="val 10822"/>
              </a:avLst>
            </a:prstGeom>
            <a:solidFill>
              <a:srgbClr val="EFEFE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nvGrpSpPr>
            <p:cNvPr id="18" name="Group 17"/>
            <p:cNvGrpSpPr/>
            <p:nvPr/>
          </p:nvGrpSpPr>
          <p:grpSpPr>
            <a:xfrm>
              <a:off x="4662" y="6933"/>
              <a:ext cx="10693" cy="3040"/>
              <a:chOff x="4662" y="6933"/>
              <a:chExt cx="10693" cy="3040"/>
            </a:xfrm>
          </p:grpSpPr>
          <p:sp>
            <p:nvSpPr>
              <p:cNvPr id="2" name="Text Box 1"/>
              <p:cNvSpPr txBox="1"/>
              <p:nvPr/>
            </p:nvSpPr>
            <p:spPr>
              <a:xfrm>
                <a:off x="5431" y="6933"/>
                <a:ext cx="2842"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128 bit divdent</a:t>
                </a:r>
                <a:endParaRPr lang="en-US" sz="2000" b="1">
                  <a:solidFill>
                    <a:srgbClr val="FF0000"/>
                  </a:solidFill>
                  <a:latin typeface="Times New Roman Bold" panose="02020603050405020304" charset="0"/>
                  <a:cs typeface="Times New Roman Bold" panose="02020603050405020304" charset="0"/>
                </a:endParaRPr>
              </a:p>
            </p:txBody>
          </p:sp>
          <p:grpSp>
            <p:nvGrpSpPr>
              <p:cNvPr id="9" name="Group 8"/>
              <p:cNvGrpSpPr/>
              <p:nvPr/>
            </p:nvGrpSpPr>
            <p:grpSpPr>
              <a:xfrm>
                <a:off x="5073" y="7755"/>
                <a:ext cx="3504" cy="934"/>
                <a:chOff x="4867" y="7755"/>
                <a:chExt cx="3504" cy="934"/>
              </a:xfrm>
            </p:grpSpPr>
            <p:sp>
              <p:nvSpPr>
                <p:cNvPr id="5" name="Rectangles 4"/>
                <p:cNvSpPr/>
                <p:nvPr/>
              </p:nvSpPr>
              <p:spPr>
                <a:xfrm>
                  <a:off x="4867" y="7755"/>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RDX</a:t>
                  </a:r>
                  <a:endParaRPr lang="en-US" sz="2000" b="1">
                    <a:solidFill>
                      <a:schemeClr val="tx1"/>
                    </a:solidFill>
                    <a:latin typeface="Times New Roman Bold" panose="02020603050405020304" charset="0"/>
                    <a:cs typeface="Times New Roman Bold" panose="02020603050405020304" charset="0"/>
                  </a:endParaRPr>
                </a:p>
              </p:txBody>
            </p:sp>
            <p:sp>
              <p:nvSpPr>
                <p:cNvPr id="6" name="Rectangles 5"/>
                <p:cNvSpPr/>
                <p:nvPr/>
              </p:nvSpPr>
              <p:spPr>
                <a:xfrm>
                  <a:off x="6861" y="7755"/>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RAX</a:t>
                  </a:r>
                  <a:endParaRPr lang="en-US" sz="2000" b="1">
                    <a:solidFill>
                      <a:schemeClr val="tx1"/>
                    </a:solidFill>
                    <a:latin typeface="Times New Roman Bold" panose="02020603050405020304" charset="0"/>
                    <a:cs typeface="Times New Roman Bold" panose="02020603050405020304" charset="0"/>
                  </a:endParaRPr>
                </a:p>
              </p:txBody>
            </p:sp>
          </p:grpSp>
          <p:sp>
            <p:nvSpPr>
              <p:cNvPr id="8" name="Rectangles 7"/>
              <p:cNvSpPr/>
              <p:nvPr/>
            </p:nvSpPr>
            <p:spPr>
              <a:xfrm>
                <a:off x="5187" y="9277"/>
                <a:ext cx="3276" cy="69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64 </a:t>
                </a:r>
                <a:r>
                  <a:rPr lang="en-US" sz="2000" b="1">
                    <a:solidFill>
                      <a:schemeClr val="tx1"/>
                    </a:solidFill>
                    <a:latin typeface="Times New Roman Bold" panose="02020603050405020304" charset="0"/>
                    <a:cs typeface="Times New Roman Bold" panose="02020603050405020304" charset="0"/>
                  </a:rPr>
                  <a:t>bit Divisor</a:t>
                </a:r>
                <a:endParaRPr lang="en-US" sz="2000" b="1">
                  <a:solidFill>
                    <a:schemeClr val="tx1"/>
                  </a:solidFill>
                  <a:latin typeface="Times New Roman Bold" panose="02020603050405020304" charset="0"/>
                  <a:cs typeface="Times New Roman Bold" panose="02020603050405020304" charset="0"/>
                </a:endParaRPr>
              </a:p>
            </p:txBody>
          </p:sp>
          <p:cxnSp>
            <p:nvCxnSpPr>
              <p:cNvPr id="10" name="Straight Connector 9"/>
              <p:cNvCxnSpPr/>
              <p:nvPr/>
            </p:nvCxnSpPr>
            <p:spPr>
              <a:xfrm>
                <a:off x="4662" y="8983"/>
                <a:ext cx="43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Box 10"/>
              <p:cNvSpPr txBox="1"/>
              <p:nvPr/>
            </p:nvSpPr>
            <p:spPr>
              <a:xfrm>
                <a:off x="9313" y="8558"/>
                <a:ext cx="573" cy="749"/>
              </a:xfrm>
              <a:prstGeom prst="rect">
                <a:avLst/>
              </a:prstGeom>
              <a:noFill/>
            </p:spPr>
            <p:txBody>
              <a:bodyPr wrap="none" rtlCol="0">
                <a:spAutoFit/>
              </a:bodyPr>
              <a:p>
                <a:pPr algn="ctr"/>
                <a:r>
                  <a:rPr lang="en-US" sz="2500" b="1">
                    <a:latin typeface="Times New Roman Bold" panose="02020603050405020304" charset="0"/>
                    <a:cs typeface="Times New Roman Bold" panose="02020603050405020304" charset="0"/>
                  </a:rPr>
                  <a:t>=</a:t>
                </a:r>
                <a:endParaRPr lang="en-US" sz="2500" b="1">
                  <a:latin typeface="Times New Roman Bold" panose="02020603050405020304" charset="0"/>
                  <a:cs typeface="Times New Roman Bold" panose="02020603050405020304" charset="0"/>
                </a:endParaRPr>
              </a:p>
            </p:txBody>
          </p:sp>
          <p:sp>
            <p:nvSpPr>
              <p:cNvPr id="12" name="Rectangles 11"/>
              <p:cNvSpPr/>
              <p:nvPr/>
            </p:nvSpPr>
            <p:spPr>
              <a:xfrm>
                <a:off x="10212" y="8465"/>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RAX</a:t>
                </a:r>
                <a:endParaRPr lang="en-US" sz="2000" b="1">
                  <a:solidFill>
                    <a:schemeClr val="tx1"/>
                  </a:solidFill>
                  <a:latin typeface="Times New Roman Bold" panose="02020603050405020304" charset="0"/>
                  <a:cs typeface="Times New Roman Bold" panose="02020603050405020304" charset="0"/>
                </a:endParaRPr>
              </a:p>
            </p:txBody>
          </p:sp>
          <p:sp>
            <p:nvSpPr>
              <p:cNvPr id="13" name="Text Box 12"/>
              <p:cNvSpPr txBox="1"/>
              <p:nvPr/>
            </p:nvSpPr>
            <p:spPr>
              <a:xfrm>
                <a:off x="10068" y="7822"/>
                <a:ext cx="1798"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Q</a:t>
                </a:r>
                <a:r>
                  <a:rPr lang="en-US" sz="2000" b="1">
                    <a:solidFill>
                      <a:srgbClr val="FF0000"/>
                    </a:solidFill>
                    <a:latin typeface="Times New Roman Bold" panose="02020603050405020304" charset="0"/>
                    <a:cs typeface="Times New Roman Bold" panose="02020603050405020304" charset="0"/>
                  </a:rPr>
                  <a:t>uotient</a:t>
                </a:r>
                <a:endParaRPr lang="en-US" sz="2000" b="1">
                  <a:solidFill>
                    <a:srgbClr val="FF0000"/>
                  </a:solidFill>
                  <a:latin typeface="Times New Roman Bold" panose="02020603050405020304" charset="0"/>
                  <a:cs typeface="Times New Roman Bold" panose="02020603050405020304" charset="0"/>
                </a:endParaRPr>
              </a:p>
            </p:txBody>
          </p:sp>
          <p:sp>
            <p:nvSpPr>
              <p:cNvPr id="14" name="Text Box 13"/>
              <p:cNvSpPr txBox="1"/>
              <p:nvPr/>
            </p:nvSpPr>
            <p:spPr>
              <a:xfrm>
                <a:off x="11942" y="8558"/>
                <a:ext cx="1149" cy="749"/>
              </a:xfrm>
              <a:prstGeom prst="rect">
                <a:avLst/>
              </a:prstGeom>
              <a:noFill/>
            </p:spPr>
            <p:txBody>
              <a:bodyPr wrap="none" rtlCol="0">
                <a:spAutoFit/>
              </a:bodyPr>
              <a:p>
                <a:pPr algn="ctr"/>
                <a:r>
                  <a:rPr lang="en-US" sz="2500">
                    <a:latin typeface="Times New Roman" panose="02020603050405020304" charset="0"/>
                    <a:cs typeface="Times New Roman" panose="02020603050405020304" charset="0"/>
                  </a:rPr>
                  <a:t>And</a:t>
                </a:r>
                <a:endParaRPr lang="en-US" sz="2500">
                  <a:latin typeface="Times New Roman" panose="02020603050405020304" charset="0"/>
                  <a:cs typeface="Times New Roman" panose="02020603050405020304" charset="0"/>
                </a:endParaRPr>
              </a:p>
            </p:txBody>
          </p:sp>
          <p:sp>
            <p:nvSpPr>
              <p:cNvPr id="15" name="Rectangles 14"/>
              <p:cNvSpPr/>
              <p:nvPr/>
            </p:nvSpPr>
            <p:spPr>
              <a:xfrm>
                <a:off x="13501" y="8465"/>
                <a:ext cx="1510" cy="93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000" b="1">
                    <a:solidFill>
                      <a:schemeClr val="tx1"/>
                    </a:solidFill>
                    <a:latin typeface="Times New Roman Bold" panose="02020603050405020304" charset="0"/>
                    <a:cs typeface="Times New Roman Bold" panose="02020603050405020304" charset="0"/>
                  </a:rPr>
                  <a:t>RDX</a:t>
                </a:r>
                <a:endParaRPr lang="en-US" sz="2000" b="1">
                  <a:solidFill>
                    <a:schemeClr val="tx1"/>
                  </a:solidFill>
                  <a:latin typeface="Times New Roman Bold" panose="02020603050405020304" charset="0"/>
                  <a:cs typeface="Times New Roman Bold" panose="02020603050405020304" charset="0"/>
                </a:endParaRPr>
              </a:p>
            </p:txBody>
          </p:sp>
          <p:sp>
            <p:nvSpPr>
              <p:cNvPr id="16" name="Text Box 15"/>
              <p:cNvSpPr txBox="1"/>
              <p:nvPr/>
            </p:nvSpPr>
            <p:spPr>
              <a:xfrm>
                <a:off x="13157" y="7822"/>
                <a:ext cx="2199" cy="628"/>
              </a:xfrm>
              <a:prstGeom prst="rect">
                <a:avLst/>
              </a:prstGeom>
              <a:noFill/>
            </p:spPr>
            <p:txBody>
              <a:bodyPr wrap="none" rtlCol="0">
                <a:spAutoFit/>
              </a:bodyPr>
              <a:p>
                <a:pPr algn="ctr"/>
                <a:r>
                  <a:rPr lang="en-US" sz="2000" b="1">
                    <a:solidFill>
                      <a:srgbClr val="FF0000"/>
                    </a:solidFill>
                    <a:latin typeface="Times New Roman Bold" panose="02020603050405020304" charset="0"/>
                    <a:cs typeface="Times New Roman Bold" panose="02020603050405020304" charset="0"/>
                  </a:rPr>
                  <a:t>Remainder</a:t>
                </a:r>
                <a:endParaRPr lang="en-US" sz="2000" b="1">
                  <a:solidFill>
                    <a:srgbClr val="FF0000"/>
                  </a:solidFill>
                  <a:latin typeface="Times New Roman Bold" panose="02020603050405020304" charset="0"/>
                  <a:cs typeface="Times New Roman Bold" panose="02020603050405020304" charset="0"/>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Examples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pic>
        <p:nvPicPr>
          <p:cNvPr id="6" name="Content Placeholder 5"/>
          <p:cNvPicPr>
            <a:picLocks noChangeAspect="1"/>
          </p:cNvPicPr>
          <p:nvPr>
            <p:custDataLst>
              <p:tags r:id="rId1"/>
            </p:custDataLst>
          </p:nvPr>
        </p:nvPicPr>
        <p:blipFill>
          <a:blip r:embed="rId2"/>
          <a:srcRect r="54416" b="41787"/>
          <a:stretch>
            <a:fillRect/>
          </a:stretch>
        </p:blipFill>
        <p:spPr>
          <a:xfrm>
            <a:off x="622935" y="1369695"/>
            <a:ext cx="5029200" cy="4766310"/>
          </a:xfrm>
          <a:prstGeom prst="rect">
            <a:avLst/>
          </a:prstGeom>
          <a:ln>
            <a:solidFill>
              <a:srgbClr val="D1202F"/>
            </a:solidFill>
          </a:ln>
        </p:spPr>
      </p:pic>
      <p:pic>
        <p:nvPicPr>
          <p:cNvPr id="2" name="Content Placeholder 5"/>
          <p:cNvPicPr>
            <a:picLocks noChangeAspect="1"/>
          </p:cNvPicPr>
          <p:nvPr>
            <p:custDataLst>
              <p:tags r:id="rId3"/>
            </p:custDataLst>
          </p:nvPr>
        </p:nvPicPr>
        <p:blipFill>
          <a:blip r:embed="rId2"/>
          <a:srcRect t="59375" r="52334"/>
          <a:stretch>
            <a:fillRect/>
          </a:stretch>
        </p:blipFill>
        <p:spPr>
          <a:xfrm>
            <a:off x="6244590" y="2068830"/>
            <a:ext cx="5325745" cy="3368675"/>
          </a:xfrm>
          <a:prstGeom prst="rect">
            <a:avLst/>
          </a:prstGeom>
          <a:ln>
            <a:solidFill>
              <a:srgbClr val="D1202F"/>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0"/>
            <a:ext cx="12192635" cy="6858000"/>
          </a:xfrm>
          <a:prstGeom prst="rect">
            <a:avLst/>
          </a:prstGeom>
          <a:noFill/>
          <a:ln w="9525">
            <a:noFill/>
          </a:ln>
        </p:spPr>
      </p:pic>
      <p:sp>
        <p:nvSpPr>
          <p:cNvPr id="3" name="矩形 2"/>
          <p:cNvSpPr/>
          <p:nvPr/>
        </p:nvSpPr>
        <p:spPr>
          <a:xfrm>
            <a:off x="0" y="-2"/>
            <a:ext cx="12191998" cy="6858002"/>
          </a:xfrm>
          <a:prstGeom prst="rect">
            <a:avLst/>
          </a:prstGeom>
          <a:solidFill>
            <a:sysClr val="window" lastClr="FFFFFF">
              <a:alpha val="91765"/>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4" name="文本框 3"/>
          <p:cNvSpPr txBox="1"/>
          <p:nvPr/>
        </p:nvSpPr>
        <p:spPr>
          <a:xfrm>
            <a:off x="4278630" y="2934653"/>
            <a:ext cx="7913370" cy="988695"/>
          </a:xfrm>
          <a:prstGeom prst="rect">
            <a:avLst/>
          </a:prstGeom>
          <a:noFill/>
        </p:spPr>
        <p:txBody>
          <a:bodyPr wrap="square" rtlCol="0">
            <a:spAutoFit/>
          </a:bodyPr>
          <a:lstStyle/>
          <a:p>
            <a:pPr algn="ctr">
              <a:lnSpc>
                <a:spcPts val="7000"/>
              </a:lnSpc>
              <a:spcBef>
                <a:spcPts val="600"/>
              </a:spcBef>
            </a:pPr>
            <a:r>
              <a:rPr sz="5500" dirty="0">
                <a:solidFill>
                  <a:srgbClr val="09DEE9">
                    <a:lumMod val="75000"/>
                  </a:srgbClr>
                </a:solidFill>
                <a:latin typeface="Arial Black" panose="020B0A04020102020204" charset="0"/>
                <a:ea typeface="微软雅黑 Light" panose="020B0502040204020203" charset="-122"/>
                <a:cs typeface="Arial Black" panose="020B0A04020102020204" charset="0"/>
                <a:sym typeface="+mn-lt"/>
              </a:rPr>
              <a:t>Logical Instructions</a:t>
            </a:r>
            <a:endParaRPr sz="5500" dirty="0">
              <a:solidFill>
                <a:srgbClr val="09DEE9">
                  <a:lumMod val="75000"/>
                </a:srgbClr>
              </a:solidFill>
              <a:latin typeface="Arial Black" panose="020B0A04020102020204" charset="0"/>
              <a:ea typeface="微软雅黑 Light" panose="020B0502040204020203" charset="-122"/>
              <a:cs typeface="Arial Black" panose="020B0A04020102020204" charset="0"/>
              <a:sym typeface="+mn-lt"/>
            </a:endParaRPr>
          </a:p>
        </p:txBody>
      </p:sp>
      <p:sp>
        <p:nvSpPr>
          <p:cNvPr id="5"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E7442A-BA00-4274-AC47-95D95C23D1C8}" type="datetimeFigureOut">
              <a:rPr lang="zh-CN" altLang="en-US" smtClean="0">
                <a:solidFill>
                  <a:prstClr val="black"/>
                </a:solidFill>
                <a:latin typeface="Segoe UI" panose="020B0502040204020203"/>
                <a:ea typeface="微软雅黑 Light" panose="020B0502040204020203" charset="-122"/>
              </a:rPr>
            </a:fld>
            <a:endParaRPr lang="zh-CN" altLang="en-US">
              <a:solidFill>
                <a:prstClr val="black"/>
              </a:solidFill>
              <a:latin typeface="Segoe UI" panose="020B0502040204020203"/>
              <a:ea typeface="微软雅黑 Light" panose="020B0502040204020203" charset="-122"/>
            </a:endParaRPr>
          </a:p>
        </p:txBody>
      </p:sp>
      <p:sp>
        <p:nvSpPr>
          <p:cNvPr id="6" name="矩形 5"/>
          <p:cNvSpPr/>
          <p:nvPr>
            <p:custDataLst>
              <p:tags r:id="rId3"/>
            </p:custDataLst>
          </p:nvPr>
        </p:nvSpPr>
        <p:spPr>
          <a:xfrm>
            <a:off x="707653" y="-2"/>
            <a:ext cx="3391877" cy="6858002"/>
          </a:xfrm>
          <a:prstGeom prst="rect">
            <a:avLst/>
          </a:prstGeom>
          <a:solidFill>
            <a:srgbClr val="07A7AF">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7"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r>
              <a:rPr lang="en-US" altLang="zh-CN" dirty="0">
                <a:solidFill>
                  <a:prstClr val="white"/>
                </a:solidFill>
                <a:latin typeface="Segoe UI" panose="020B0502040204020203"/>
                <a:ea typeface="微软雅黑 Light" panose="020B0502040204020203" charset="-122"/>
              </a:rPr>
              <a:t>02</a:t>
            </a:r>
            <a:endParaRPr lang="zh-CN" altLang="en-US" dirty="0">
              <a:solidFill>
                <a:prstClr val="white"/>
              </a:solidFill>
              <a:latin typeface="Segoe UI" panose="020B0502040204020203"/>
              <a:ea typeface="微软雅黑 Light" panose="020B0502040204020203" charset="-122"/>
            </a:endParaRPr>
          </a:p>
        </p:txBody>
      </p:sp>
      <p:sp>
        <p:nvSpPr>
          <p:cNvPr id="8"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r>
              <a:rPr lang="en-US" altLang="zh-CN" dirty="0">
                <a:solidFill>
                  <a:prstClr val="white"/>
                </a:solidFill>
                <a:latin typeface="Segoe UI" panose="020B0502040204020203"/>
                <a:ea typeface="微软雅黑 Light" panose="020B0502040204020203" charset="-122"/>
              </a:rPr>
              <a:t>Part Two</a:t>
            </a:r>
            <a:endParaRPr lang="en-US" altLang="zh-CN" dirty="0">
              <a:solidFill>
                <a:prstClr val="white"/>
              </a:solidFill>
              <a:latin typeface="Segoe UI" panose="020B0502040204020203"/>
              <a:ea typeface="微软雅黑 Light" panose="020B0502040204020203" charset="-122"/>
            </a:endParaRPr>
          </a:p>
        </p:txBody>
      </p:sp>
      <p:grpSp>
        <p:nvGrpSpPr>
          <p:cNvPr id="9" name="组合 8"/>
          <p:cNvGrpSpPr/>
          <p:nvPr/>
        </p:nvGrpSpPr>
        <p:grpSpPr>
          <a:xfrm>
            <a:off x="1952199" y="2121506"/>
            <a:ext cx="658709" cy="199812"/>
            <a:chOff x="4510429" y="6007426"/>
            <a:chExt cx="658709" cy="199812"/>
          </a:xfrm>
        </p:grpSpPr>
        <p:sp>
          <p:nvSpPr>
            <p:cNvPr id="10" name="L 形 9"/>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1" name="L 形 10"/>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2" name="L 形 11"/>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3" name="直角三角形 12"/>
            <p:cNvSpPr/>
            <p:nvPr userDrawn="1">
              <p:custDataLst>
                <p:tags r:id="rId9"/>
              </p:custDataLst>
            </p:nvPr>
          </p:nvSpPr>
          <p:spPr>
            <a:xfrm rot="13500000">
              <a:off x="4510429" y="6007426"/>
              <a:ext cx="199812" cy="199812"/>
            </a:xfrm>
            <a:prstGeom prst="rtTriangle">
              <a:avLst/>
            </a:prstGeom>
            <a:solidFill>
              <a:srgbClr val="06DCA9">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14" name="矩形 13"/>
          <p:cNvSpPr/>
          <p:nvPr>
            <p:custDataLst>
              <p:tags r:id="rId10"/>
            </p:custDataLst>
          </p:nvPr>
        </p:nvSpPr>
        <p:spPr>
          <a:xfrm>
            <a:off x="545426"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5" name="矩形 14"/>
          <p:cNvSpPr/>
          <p:nvPr>
            <p:custDataLst>
              <p:tags r:id="rId11"/>
            </p:custDataLst>
          </p:nvPr>
        </p:nvSpPr>
        <p:spPr>
          <a:xfrm flipV="1">
            <a:off x="4158103" y="-2"/>
            <a:ext cx="101886" cy="6858002"/>
          </a:xfrm>
          <a:prstGeom prst="rect">
            <a:avLst/>
          </a:prstGeom>
          <a:gradFill>
            <a:gsLst>
              <a:gs pos="80000">
                <a:srgbClr val="07A7AF"/>
              </a:gs>
              <a:gs pos="0">
                <a:srgbClr val="07A7AF">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Logical Instructions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3"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264795" y="1061085"/>
            <a:ext cx="1186942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495300">
              <a:lnSpc>
                <a:spcPct val="90000"/>
              </a:lnSpc>
              <a:spcBef>
                <a:spcPts val="0"/>
              </a:spcBef>
              <a:spcAft>
                <a:spcPts val="200"/>
              </a:spcAft>
              <a:buSzPct val="200000"/>
              <a:buFontTx/>
              <a:buBlip>
                <a:blip r:embed="rId2"/>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processor instruction set provides the instructions AND, OR, XOR, TEST, and NOT Boolean logic, which tests, sets, and clears the bits according to the need of the program.</a:t>
            </a:r>
            <a:endParaRPr lang="en-US" altLang="zh-CN" sz="26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495300">
              <a:lnSpc>
                <a:spcPct val="90000"/>
              </a:lnSpc>
              <a:spcBef>
                <a:spcPts val="0"/>
              </a:spcBef>
              <a:spcAft>
                <a:spcPts val="200"/>
              </a:spcAft>
              <a:buSzPct val="200000"/>
              <a:buFontTx/>
              <a:buBlip>
                <a:blip r:embed="rId2"/>
              </a:buBlip>
              <a:extLst>
                <a:ext uri="{35155182-B16C-46BC-9424-99874614C6A1}">
                  <wpsdc:indentchars xmlns:wpsdc="http://www.wps.cn/officeDocument/2017/drawingmlCustomData" val="-150" checksum="390499218"/>
                  <wpsdc:marlchars xmlns:wpsdc="http://www.wps.cn/officeDocument/2017/drawingmlCustomData" val="250" checksum="1039213347"/>
                </a:ext>
              </a:extLst>
            </a:pPr>
            <a:r>
              <a:rPr lang="en-US" altLang="zh-CN" sz="26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format for these instructions −</a:t>
            </a:r>
            <a:endParaRPr lang="en-US" altLang="zh-CN" sz="26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7" name="Content Placeholder 6"/>
          <p:cNvPicPr>
            <a:picLocks noChangeAspect="1"/>
          </p:cNvPicPr>
          <p:nvPr>
            <p:custDataLst>
              <p:tags r:id="rId3"/>
            </p:custDataLst>
          </p:nvPr>
        </p:nvPicPr>
        <p:blipFill>
          <a:blip r:embed="rId4"/>
          <a:srcRect l="6063" r="17562"/>
          <a:stretch>
            <a:fillRect/>
          </a:stretch>
        </p:blipFill>
        <p:spPr>
          <a:xfrm>
            <a:off x="2947670" y="2583815"/>
            <a:ext cx="6793230" cy="2252980"/>
          </a:xfrm>
          <a:prstGeom prst="rect">
            <a:avLst/>
          </a:prstGeom>
          <a:ln>
            <a:solidFill>
              <a:srgbClr val="07A7AF"/>
            </a:solidFill>
          </a:ln>
        </p:spPr>
      </p:pic>
      <p:sp>
        <p:nvSpPr>
          <p:cNvPr id="4" name="Text Box 8" descr="7b0a202020202262756c6c6574223a20227b5c2263617465676f727949645c223a31303030362c5c2274656d706c61746549645c223a32303233313234337d220a7d0a"/>
          <p:cNvSpPr txBox="1">
            <a:spLocks noChangeArrowheads="1"/>
          </p:cNvSpPr>
          <p:nvPr>
            <p:custDataLst>
              <p:tags r:id="rId5"/>
            </p:custDataLst>
          </p:nvPr>
        </p:nvSpPr>
        <p:spPr bwMode="auto">
          <a:xfrm>
            <a:off x="82550" y="4899660"/>
            <a:ext cx="1205166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419100">
              <a:lnSpc>
                <a:spcPct val="80000"/>
              </a:lnSpc>
              <a:spcBef>
                <a:spcPts val="0"/>
              </a:spcBef>
              <a:spcAft>
                <a:spcPts val="500"/>
              </a:spcAft>
              <a:buSzPct val="200000"/>
              <a:buFontTx/>
              <a:buBlip>
                <a:blip r:embed="rId2"/>
              </a:buBlip>
              <a:extLst>
                <a:ext uri="{35155182-B16C-46BC-9424-99874614C6A1}">
                  <wpsdc:indentchars xmlns:wpsdc="http://www.wps.cn/officeDocument/2017/drawingmlCustomData" val="-150" checksum="2680044976"/>
                  <wpsdc:marlchars xmlns:wpsdc="http://www.wps.cn/officeDocument/2017/drawingmlCustomData" val="250" checksum="1039213347"/>
                </a:ext>
              </a:extLst>
            </a:pPr>
            <a:r>
              <a:rPr lang="en-US" altLang="zh-CN" sz="22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first operand in all the cases could be either in register or in memory. The second operand could be either in register/memory or an immediate (constant) value. However, memory-to-memory operations are not possible. </a:t>
            </a:r>
            <a:endParaRPr lang="en-US" altLang="zh-CN" sz="22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419100">
              <a:lnSpc>
                <a:spcPct val="80000"/>
              </a:lnSpc>
              <a:spcBef>
                <a:spcPts val="0"/>
              </a:spcBef>
              <a:spcAft>
                <a:spcPts val="500"/>
              </a:spcAft>
              <a:buSzPct val="200000"/>
              <a:buFontTx/>
              <a:buBlip>
                <a:blip r:embed="rId2"/>
              </a:buBlip>
              <a:extLst>
                <a:ext uri="{35155182-B16C-46BC-9424-99874614C6A1}">
                  <wpsdc:indentchars xmlns:wpsdc="http://www.wps.cn/officeDocument/2017/drawingmlCustomData" val="-150" checksum="2680044976"/>
                  <wpsdc:marlchars xmlns:wpsdc="http://www.wps.cn/officeDocument/2017/drawingmlCustomData" val="250" checksum="1039213347"/>
                </a:ext>
              </a:extLst>
            </a:pPr>
            <a:r>
              <a:rPr lang="en-US" altLang="zh-CN" sz="22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These instructions compare or match bits of the operands and set the CF, OF, PF, SF and ZF flags.</a:t>
            </a:r>
            <a:endParaRPr lang="en-US" altLang="zh-CN" sz="22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The AND Instruction</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120140"/>
            <a:ext cx="11490325" cy="1783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AND instruction is used for supporting logical expressions by performing bitwise AND operation. The bitwise AND operation returns 1, if the matching bits from both the operands are 1, otherwise it returns 0. For example −</a:t>
            </a: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3" name="Picture 3"/>
          <p:cNvPicPr>
            <a:picLocks noChangeAspect="1"/>
          </p:cNvPicPr>
          <p:nvPr>
            <p:custDataLst>
              <p:tags r:id="rId3"/>
            </p:custDataLst>
          </p:nvPr>
        </p:nvPicPr>
        <p:blipFill>
          <a:blip r:embed="rId4"/>
          <a:srcRect l="1123" t="10769" r="73494" b="7179"/>
          <a:stretch>
            <a:fillRect/>
          </a:stretch>
        </p:blipFill>
        <p:spPr>
          <a:xfrm>
            <a:off x="4314190" y="3025140"/>
            <a:ext cx="3563620" cy="1474470"/>
          </a:xfrm>
          <a:prstGeom prst="rect">
            <a:avLst/>
          </a:prstGeom>
        </p:spPr>
      </p:pic>
      <p:sp>
        <p:nvSpPr>
          <p:cNvPr id="6" name="Text Box 8" descr="7b0a202020202262756c6c6574223a20227b5c2263617465676f727949645c223a31303030362c5c2274656d706c61746549645c223a32303233313234337d220a7d0a"/>
          <p:cNvSpPr txBox="1">
            <a:spLocks noChangeArrowheads="1"/>
          </p:cNvSpPr>
          <p:nvPr>
            <p:custDataLst>
              <p:tags r:id="rId5"/>
            </p:custDataLst>
          </p:nvPr>
        </p:nvSpPr>
        <p:spPr bwMode="auto">
          <a:xfrm>
            <a:off x="161290" y="4620895"/>
            <a:ext cx="11490325" cy="164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ct val="900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AND operation can be used for clearing one or more bits. For example, say the BL register contains 0011 1010. If you need to clear the high-order bits to zero, you AND it with 0FH.</a:t>
            </a: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533400">
              <a:lnSpc>
                <a:spcPct val="900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AND	BL,   0FH   ; This sets BL to 0000 1010</a:t>
            </a: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The AND Instruction</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7"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46050" y="1223645"/>
            <a:ext cx="11323320" cy="252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609600" algn="just">
              <a:lnSpc>
                <a:spcPts val="3500"/>
              </a:lnSpc>
              <a:spcBef>
                <a:spcPts val="0"/>
              </a:spcBef>
              <a:spcAft>
                <a:spcPts val="1500"/>
              </a:spcAft>
              <a:buSzPct val="200000"/>
              <a:buFontTx/>
              <a:buBlip>
                <a:blip r:embed="rId2"/>
              </a:buBlip>
              <a:extLst>
                <a:ext uri="{35155182-B16C-46BC-9424-99874614C6A1}">
                  <wpsdc:indentchars xmlns:wpsdc="http://www.wps.cn/officeDocument/2017/drawingmlCustomData" val="-150" checksum="3117762872"/>
                  <wpsdc:marlchars xmlns:wpsdc="http://www.wps.cn/officeDocument/2017/drawingmlCustomData" val="250" checksum="1039213347"/>
                </a:ext>
              </a:extLst>
            </a:pPr>
            <a:r>
              <a:rPr lang="en-US" altLang="zh-CN" sz="32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rPr>
              <a:t>Let's take up another example. If you want to check whether a given number is odd or even, a simple test would be to check the least significant bit of the number. If this is 1, the number is odd, else the number is even.</a:t>
            </a:r>
            <a:endParaRPr lang="en-US" altLang="zh-CN" sz="32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endParaRPr>
          </a:p>
          <a:p>
            <a:pPr marL="571500" indent="-609600" algn="just">
              <a:lnSpc>
                <a:spcPts val="3500"/>
              </a:lnSpc>
              <a:spcBef>
                <a:spcPts val="0"/>
              </a:spcBef>
              <a:spcAft>
                <a:spcPts val="1500"/>
              </a:spcAft>
              <a:buSzPct val="200000"/>
              <a:buFontTx/>
              <a:buBlip>
                <a:blip r:embed="rId2"/>
              </a:buBlip>
              <a:extLst>
                <a:ext uri="{35155182-B16C-46BC-9424-99874614C6A1}">
                  <wpsdc:indentchars xmlns:wpsdc="http://www.wps.cn/officeDocument/2017/drawingmlCustomData" val="-150" checksum="3117762872"/>
                  <wpsdc:marlchars xmlns:wpsdc="http://www.wps.cn/officeDocument/2017/drawingmlCustomData" val="250" checksum="1039213347"/>
                </a:ext>
              </a:extLst>
            </a:pPr>
            <a:r>
              <a:rPr lang="en-US" altLang="zh-CN" sz="32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rPr>
              <a:t>Assuming the number is in AL register, we can write −</a:t>
            </a:r>
            <a:endParaRPr lang="en-US" altLang="zh-CN" sz="32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endParaRPr>
          </a:p>
          <a:p>
            <a:pPr marL="571500" indent="-609600" algn="just">
              <a:lnSpc>
                <a:spcPts val="3500"/>
              </a:lnSpc>
              <a:spcBef>
                <a:spcPts val="0"/>
              </a:spcBef>
              <a:spcAft>
                <a:spcPts val="1500"/>
              </a:spcAft>
              <a:buSzPct val="200000"/>
              <a:buFontTx/>
              <a:buBlip>
                <a:blip r:embed="rId2"/>
              </a:buBlip>
              <a:extLst>
                <a:ext uri="{35155182-B16C-46BC-9424-99874614C6A1}">
                  <wpsdc:indentchars xmlns:wpsdc="http://www.wps.cn/officeDocument/2017/drawingmlCustomData" val="-150" checksum="3117762872"/>
                  <wpsdc:marlchars xmlns:wpsdc="http://www.wps.cn/officeDocument/2017/drawingmlCustomData" val="250" checksum="1039213347"/>
                </a:ext>
              </a:extLst>
            </a:pPr>
            <a:endParaRPr lang="en-US" altLang="zh-CN" sz="32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endParaRPr>
          </a:p>
          <a:p>
            <a:pPr marL="571500" indent="-609600" algn="just">
              <a:lnSpc>
                <a:spcPts val="3500"/>
              </a:lnSpc>
              <a:spcBef>
                <a:spcPts val="0"/>
              </a:spcBef>
              <a:spcAft>
                <a:spcPts val="1500"/>
              </a:spcAft>
              <a:buSzPct val="200000"/>
              <a:buFontTx/>
              <a:buBlip>
                <a:blip r:embed="rId2"/>
              </a:buBlip>
              <a:extLst>
                <a:ext uri="{35155182-B16C-46BC-9424-99874614C6A1}">
                  <wpsdc:indentchars xmlns:wpsdc="http://www.wps.cn/officeDocument/2017/drawingmlCustomData" val="-150" checksum="3117762872"/>
                  <wpsdc:marlchars xmlns:wpsdc="http://www.wps.cn/officeDocument/2017/drawingmlCustomData" val="250" checksum="1039213347"/>
                </a:ext>
              </a:extLst>
            </a:pPr>
            <a:endParaRPr lang="en-US" altLang="zh-CN" sz="3200" b="0" dirty="0">
              <a:solidFill>
                <a:schemeClr val="tx1"/>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4" name="Picture 3"/>
          <p:cNvPicPr>
            <a:picLocks noChangeAspect="1"/>
          </p:cNvPicPr>
          <p:nvPr>
            <p:custDataLst>
              <p:tags r:id="rId3"/>
            </p:custDataLst>
          </p:nvPr>
        </p:nvPicPr>
        <p:blipFill>
          <a:blip r:embed="rId4"/>
          <a:srcRect t="20350" r="60156" b="13624"/>
          <a:stretch>
            <a:fillRect/>
          </a:stretch>
        </p:blipFill>
        <p:spPr>
          <a:xfrm>
            <a:off x="1767840" y="4210050"/>
            <a:ext cx="8656320" cy="116014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Examples</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pic>
        <p:nvPicPr>
          <p:cNvPr id="4" name="Picture 3"/>
          <p:cNvPicPr>
            <a:picLocks noChangeAspect="1"/>
          </p:cNvPicPr>
          <p:nvPr>
            <p:custDataLst>
              <p:tags r:id="rId1"/>
            </p:custDataLst>
          </p:nvPr>
        </p:nvPicPr>
        <p:blipFill>
          <a:blip r:embed="rId2"/>
          <a:srcRect r="57720" b="49633"/>
          <a:stretch>
            <a:fillRect/>
          </a:stretch>
        </p:blipFill>
        <p:spPr>
          <a:xfrm>
            <a:off x="215265" y="1611630"/>
            <a:ext cx="4809490" cy="4219575"/>
          </a:xfrm>
          <a:prstGeom prst="rect">
            <a:avLst/>
          </a:prstGeom>
          <a:ln>
            <a:solidFill>
              <a:srgbClr val="D1202F"/>
            </a:solidFill>
          </a:ln>
        </p:spPr>
      </p:pic>
      <p:pic>
        <p:nvPicPr>
          <p:cNvPr id="3" name="Picture 3"/>
          <p:cNvPicPr>
            <a:picLocks noChangeAspect="1"/>
          </p:cNvPicPr>
          <p:nvPr>
            <p:custDataLst>
              <p:tags r:id="rId3"/>
            </p:custDataLst>
          </p:nvPr>
        </p:nvPicPr>
        <p:blipFill>
          <a:blip r:embed="rId2"/>
          <a:srcRect t="51812" r="33741"/>
          <a:stretch>
            <a:fillRect/>
          </a:stretch>
        </p:blipFill>
        <p:spPr>
          <a:xfrm>
            <a:off x="5226685" y="1913890"/>
            <a:ext cx="6750050" cy="3615055"/>
          </a:xfrm>
          <a:prstGeom prst="rect">
            <a:avLst/>
          </a:prstGeom>
          <a:ln>
            <a:solidFill>
              <a:srgbClr val="D1202F"/>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The OR Instruction</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120140"/>
            <a:ext cx="11490325" cy="19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OR instruction is used for supporting logical expression by performing bitwise OR operation. The bitwise OR operator returns 1, if the matching bits from either or both operands are one. It returns 0, if both the bits are zero. For example,</a:t>
            </a: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3" name="Picture 3"/>
          <p:cNvPicPr>
            <a:picLocks noChangeAspect="1"/>
          </p:cNvPicPr>
          <p:nvPr>
            <p:custDataLst>
              <p:tags r:id="rId3"/>
            </p:custDataLst>
          </p:nvPr>
        </p:nvPicPr>
        <p:blipFill>
          <a:blip r:embed="rId4"/>
          <a:srcRect r="69766"/>
          <a:stretch>
            <a:fillRect/>
          </a:stretch>
        </p:blipFill>
        <p:spPr>
          <a:xfrm>
            <a:off x="4184968" y="2970530"/>
            <a:ext cx="3822065" cy="1649730"/>
          </a:xfrm>
          <a:prstGeom prst="rect">
            <a:avLst/>
          </a:prstGeom>
        </p:spPr>
      </p:pic>
      <p:sp>
        <p:nvSpPr>
          <p:cNvPr id="6" name="Text Box 8" descr="7b0a202020202262756c6c6574223a20227b5c2263617465676f727949645c223a31303030362c5c2274656d706c61746549645c223a32303233313234337d220a7d0a"/>
          <p:cNvSpPr txBox="1">
            <a:spLocks noChangeArrowheads="1"/>
          </p:cNvSpPr>
          <p:nvPr>
            <p:custDataLst>
              <p:tags r:id="rId5"/>
            </p:custDataLst>
          </p:nvPr>
        </p:nvSpPr>
        <p:spPr bwMode="auto">
          <a:xfrm>
            <a:off x="161290" y="4620895"/>
            <a:ext cx="11490325" cy="164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ct val="900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OR operation can be used for setting one or more bits. For example, let us assume the AL register contains 0011 1010, you need to set the four low-order bits, you can OR it with a value 0000 1111, </a:t>
            </a:r>
            <a:r>
              <a:rPr lang="en-US" altLang="zh-CN" sz="2800" b="0" i="1"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i.e.</a:t>
            </a: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 FH.</a:t>
            </a: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p:nvPr/>
        </p:nvPicPr>
        <p:blipFill>
          <a:blip r:embed="rId1"/>
          <a:stretch>
            <a:fillRect/>
          </a:stretch>
        </p:blipFill>
        <p:spPr>
          <a:xfrm>
            <a:off x="0" y="0"/>
            <a:ext cx="12192635" cy="6858000"/>
          </a:xfrm>
          <a:prstGeom prst="rect">
            <a:avLst/>
          </a:prstGeom>
          <a:noFill/>
          <a:ln w="9525">
            <a:noFill/>
          </a:ln>
        </p:spPr>
      </p:pic>
      <p:sp>
        <p:nvSpPr>
          <p:cNvPr id="15" name="矩形 14"/>
          <p:cNvSpPr/>
          <p:nvPr/>
        </p:nvSpPr>
        <p:spPr>
          <a:xfrm>
            <a:off x="0" y="-2"/>
            <a:ext cx="12191998" cy="6858002"/>
          </a:xfrm>
          <a:prstGeom prst="rect">
            <a:avLst/>
          </a:prstGeom>
          <a:solidFill>
            <a:schemeClr val="bg1">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文本框 15"/>
          <p:cNvSpPr txBox="1"/>
          <p:nvPr/>
        </p:nvSpPr>
        <p:spPr>
          <a:xfrm>
            <a:off x="5301298" y="2485708"/>
            <a:ext cx="5443855" cy="1886585"/>
          </a:xfrm>
          <a:prstGeom prst="rect">
            <a:avLst/>
          </a:prstGeom>
          <a:noFill/>
        </p:spPr>
        <p:txBody>
          <a:bodyPr wrap="square" rtlCol="0">
            <a:spAutoFit/>
          </a:bodyPr>
          <a:lstStyle/>
          <a:p>
            <a:pPr algn="ctr">
              <a:lnSpc>
                <a:spcPts val="7000"/>
              </a:lnSpc>
              <a:spcBef>
                <a:spcPts val="600"/>
              </a:spcBef>
            </a:pPr>
            <a:r>
              <a:rPr sz="5500" dirty="0">
                <a:solidFill>
                  <a:srgbClr val="BF191A"/>
                </a:solidFill>
                <a:latin typeface="Arial Black" panose="020B0A04020102020204" charset="0"/>
                <a:ea typeface="微软雅黑 Light" panose="020B0502040204020203" charset="-122"/>
                <a:cs typeface="Arial Black" panose="020B0A04020102020204" charset="0"/>
                <a:sym typeface="+mn-lt"/>
              </a:rPr>
              <a:t>Arithmetic Instructions</a:t>
            </a:r>
            <a:endParaRPr sz="5500" dirty="0">
              <a:solidFill>
                <a:srgbClr val="BF191A"/>
              </a:solidFill>
              <a:latin typeface="Arial Black" panose="020B0A04020102020204" charset="0"/>
              <a:ea typeface="微软雅黑 Light" panose="020B0502040204020203" charset="-122"/>
              <a:cs typeface="Arial Black" panose="020B0A04020102020204" charset="0"/>
              <a:sym typeface="+mn-lt"/>
            </a:endParaRPr>
          </a:p>
        </p:txBody>
      </p:sp>
      <p:sp>
        <p:nvSpPr>
          <p:cNvPr id="17" name="日期占位符 2"/>
          <p:cNvSpPr>
            <a:spLocks noGrp="1"/>
          </p:cNvSpPr>
          <p:nvPr>
            <p:custDataLst>
              <p:tags r:id="rId2"/>
            </p:custDataLst>
          </p:nvPr>
        </p:nvSpPr>
        <p:spPr>
          <a:xfrm>
            <a:off x="838200" y="6356350"/>
            <a:ext cx="2743200" cy="365125"/>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E7442A-BA00-4274-AC47-95D95C23D1C8}" type="datetimeFigureOut">
              <a:rPr lang="zh-CN" altLang="en-US" smtClean="0">
                <a:solidFill>
                  <a:prstClr val="black"/>
                </a:solidFill>
                <a:latin typeface="Segoe UI" panose="020B0502040204020203"/>
                <a:ea typeface="微软雅黑 Light" panose="020B0502040204020203" charset="-122"/>
              </a:rPr>
            </a:fld>
            <a:endParaRPr lang="zh-CN" altLang="en-US">
              <a:solidFill>
                <a:prstClr val="black"/>
              </a:solidFill>
              <a:latin typeface="Segoe UI" panose="020B0502040204020203"/>
              <a:ea typeface="微软雅黑 Light" panose="020B0502040204020203" charset="-122"/>
            </a:endParaRPr>
          </a:p>
        </p:txBody>
      </p:sp>
      <p:sp>
        <p:nvSpPr>
          <p:cNvPr id="18" name="矩形 17"/>
          <p:cNvSpPr/>
          <p:nvPr>
            <p:custDataLst>
              <p:tags r:id="rId3"/>
            </p:custDataLst>
          </p:nvPr>
        </p:nvSpPr>
        <p:spPr>
          <a:xfrm>
            <a:off x="707653" y="-2"/>
            <a:ext cx="3391877" cy="6858002"/>
          </a:xfrm>
          <a:prstGeom prst="rect">
            <a:avLst/>
          </a:prstGeom>
          <a:solidFill>
            <a:srgbClr val="E13747">
              <a:alpha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19" name="文本占位符 31"/>
          <p:cNvSpPr>
            <a:spLocks noGrp="1"/>
          </p:cNvSpPr>
          <p:nvPr>
            <p:custDataLst>
              <p:tags r:id="rId4"/>
            </p:custDataLst>
          </p:nvPr>
        </p:nvSpPr>
        <p:spPr>
          <a:xfrm>
            <a:off x="1289843" y="3127425"/>
            <a:ext cx="2157413" cy="1695450"/>
          </a:xfrm>
        </p:spPr>
        <p:txBody>
          <a:bodyPr anchor="ctr">
            <a:normAutofit/>
          </a:bodyPr>
          <a:lstStyle>
            <a:lvl1pPr marL="0" indent="0" algn="ctr">
              <a:buNone/>
              <a:defRPr sz="9600" b="1">
                <a:solidFill>
                  <a:schemeClr val="bg1"/>
                </a:solidFill>
              </a:defRPr>
            </a:lvl1pPr>
          </a:lstStyle>
          <a:p>
            <a:r>
              <a:rPr lang="en-US" altLang="zh-CN" dirty="0">
                <a:solidFill>
                  <a:prstClr val="white"/>
                </a:solidFill>
                <a:latin typeface="Segoe UI" panose="020B0502040204020203"/>
                <a:ea typeface="微软雅黑 Light" panose="020B0502040204020203" charset="-122"/>
              </a:rPr>
              <a:t>01</a:t>
            </a:r>
            <a:endParaRPr lang="zh-CN" altLang="en-US" dirty="0">
              <a:solidFill>
                <a:prstClr val="white"/>
              </a:solidFill>
              <a:latin typeface="Segoe UI" panose="020B0502040204020203"/>
              <a:ea typeface="微软雅黑 Light" panose="020B0502040204020203" charset="-122"/>
            </a:endParaRPr>
          </a:p>
        </p:txBody>
      </p:sp>
      <p:sp>
        <p:nvSpPr>
          <p:cNvPr id="20" name="文本占位符 31"/>
          <p:cNvSpPr>
            <a:spLocks noGrp="1"/>
          </p:cNvSpPr>
          <p:nvPr>
            <p:custDataLst>
              <p:tags r:id="rId5"/>
            </p:custDataLst>
          </p:nvPr>
        </p:nvSpPr>
        <p:spPr>
          <a:xfrm>
            <a:off x="1289843" y="2729084"/>
            <a:ext cx="2157413" cy="523631"/>
          </a:xfrm>
        </p:spPr>
        <p:txBody>
          <a:bodyPr anchor="ctr">
            <a:noAutofit/>
          </a:bodyPr>
          <a:lstStyle>
            <a:lvl1pPr marL="0" indent="0" algn="ctr">
              <a:buNone/>
              <a:defRPr sz="2400" b="1" i="1">
                <a:solidFill>
                  <a:schemeClr val="bg1"/>
                </a:solidFill>
              </a:defRPr>
            </a:lvl1pPr>
          </a:lstStyle>
          <a:p>
            <a:r>
              <a:rPr lang="en-US" altLang="zh-CN" dirty="0">
                <a:solidFill>
                  <a:prstClr val="white"/>
                </a:solidFill>
                <a:latin typeface="Segoe UI" panose="020B0502040204020203"/>
                <a:ea typeface="微软雅黑 Light" panose="020B0502040204020203" charset="-122"/>
              </a:rPr>
              <a:t>Part One</a:t>
            </a:r>
            <a:endParaRPr lang="en-US" altLang="zh-CN" dirty="0">
              <a:solidFill>
                <a:prstClr val="white"/>
              </a:solidFill>
              <a:latin typeface="Segoe UI" panose="020B0502040204020203"/>
              <a:ea typeface="微软雅黑 Light" panose="020B0502040204020203" charset="-122"/>
            </a:endParaRPr>
          </a:p>
        </p:txBody>
      </p:sp>
      <p:grpSp>
        <p:nvGrpSpPr>
          <p:cNvPr id="21" name="组合 20"/>
          <p:cNvGrpSpPr/>
          <p:nvPr/>
        </p:nvGrpSpPr>
        <p:grpSpPr>
          <a:xfrm>
            <a:off x="1952199" y="2121506"/>
            <a:ext cx="658709" cy="199812"/>
            <a:chOff x="4510429" y="6007426"/>
            <a:chExt cx="658709" cy="199812"/>
          </a:xfrm>
        </p:grpSpPr>
        <p:sp>
          <p:nvSpPr>
            <p:cNvPr id="22" name="L 形 21"/>
            <p:cNvSpPr/>
            <p:nvPr userDrawn="1">
              <p:custDataLst>
                <p:tags r:id="rId6"/>
              </p:custDataLst>
            </p:nvPr>
          </p:nvSpPr>
          <p:spPr>
            <a:xfrm rot="13500000">
              <a:off x="4663956"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3" name="L 形 22"/>
            <p:cNvSpPr/>
            <p:nvPr userDrawn="1">
              <p:custDataLst>
                <p:tags r:id="rId7"/>
              </p:custDataLst>
            </p:nvPr>
          </p:nvSpPr>
          <p:spPr>
            <a:xfrm rot="13500000">
              <a:off x="4818077" y="6008863"/>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4" name="L 形 23"/>
            <p:cNvSpPr/>
            <p:nvPr userDrawn="1">
              <p:custDataLst>
                <p:tags r:id="rId8"/>
              </p:custDataLst>
            </p:nvPr>
          </p:nvSpPr>
          <p:spPr>
            <a:xfrm rot="13500000">
              <a:off x="4972199" y="6008864"/>
              <a:ext cx="196938" cy="196940"/>
            </a:xfrm>
            <a:prstGeom prst="corner">
              <a:avLst>
                <a:gd name="adj1" fmla="val 19000"/>
                <a:gd name="adj2" fmla="val 19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5" name="直角三角形 24"/>
            <p:cNvSpPr/>
            <p:nvPr userDrawn="1">
              <p:custDataLst>
                <p:tags r:id="rId9"/>
              </p:custDataLst>
            </p:nvPr>
          </p:nvSpPr>
          <p:spPr>
            <a:xfrm rot="13500000">
              <a:off x="4510429" y="6007426"/>
              <a:ext cx="199812" cy="199812"/>
            </a:xfrm>
            <a:prstGeom prst="rtTriangle">
              <a:avLst/>
            </a:prstGeom>
            <a:solidFill>
              <a:srgbClr val="D1202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grpSp>
      <p:sp>
        <p:nvSpPr>
          <p:cNvPr id="26" name="矩形 25"/>
          <p:cNvSpPr/>
          <p:nvPr>
            <p:custDataLst>
              <p:tags r:id="rId10"/>
            </p:custDataLst>
          </p:nvPr>
        </p:nvSpPr>
        <p:spPr>
          <a:xfrm>
            <a:off x="545426"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
        <p:nvSpPr>
          <p:cNvPr id="27" name="矩形 26"/>
          <p:cNvSpPr/>
          <p:nvPr>
            <p:custDataLst>
              <p:tags r:id="rId11"/>
            </p:custDataLst>
          </p:nvPr>
        </p:nvSpPr>
        <p:spPr>
          <a:xfrm flipV="1">
            <a:off x="4158103" y="-2"/>
            <a:ext cx="101886" cy="6858002"/>
          </a:xfrm>
          <a:prstGeom prst="rect">
            <a:avLst/>
          </a:prstGeom>
          <a:gradFill>
            <a:gsLst>
              <a:gs pos="80000">
                <a:srgbClr val="E13747"/>
              </a:gs>
              <a:gs pos="0">
                <a:srgbClr val="E13747">
                  <a:alpha val="0"/>
                </a:srgbClr>
              </a:gs>
            </a:gsLst>
            <a:lin ang="54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Segoe UI" panose="020B0502040204020203"/>
              <a:ea typeface="微软雅黑 Light" panose="020B0502040204020203" charset="-122"/>
              <a:cs typeface="+mn-c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The XOR Instruction</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120140"/>
            <a:ext cx="11490325" cy="19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The XOR instruction implements the bitwise XOR operation. The XOR operation sets the resultant bit to 1, if and only if the bits from the operands are different. If the bits from the operands are same (both 0 or both 1), the resultant bit is cleared to 0. </a:t>
            </a:r>
            <a:r>
              <a:rPr lang="en-US" altLang="zh-CN" sz="2800" dirty="0">
                <a:solidFill>
                  <a:srgbClr val="FF0000"/>
                </a:solidFill>
                <a:latin typeface="Arial" panose="020B0604020202020204" pitchFamily="34" charset="0"/>
                <a:ea typeface="微软雅黑 Light" panose="020B0502040204020203" charset="-122"/>
                <a:cs typeface="Arial" panose="020B0604020202020204" pitchFamily="34" charset="0"/>
                <a:sym typeface="+mn-ea"/>
              </a:rPr>
              <a:t>For example,</a:t>
            </a: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sp>
        <p:nvSpPr>
          <p:cNvPr id="6" name="Text Box 8" descr="7b0a202020202262756c6c6574223a20227b5c2263617465676f727949645c223a31303030362c5c2274656d706c61746549645c223a32303233313234337d220a7d0a"/>
          <p:cNvSpPr txBox="1">
            <a:spLocks noChangeArrowheads="1"/>
          </p:cNvSpPr>
          <p:nvPr>
            <p:custDataLst>
              <p:tags r:id="rId3"/>
            </p:custDataLst>
          </p:nvPr>
        </p:nvSpPr>
        <p:spPr bwMode="auto">
          <a:xfrm>
            <a:off x="161290" y="4455160"/>
            <a:ext cx="11490325" cy="86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ct val="900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rPr>
              <a:t>XORing an operand with itself changes the operand to 0. This is used to clear a register.</a:t>
            </a:r>
            <a:endParaRPr lang="en-US" altLang="zh-CN" sz="2800" b="0" dirty="0">
              <a:solidFill>
                <a:prstClr val="black"/>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5" name="Picture 3"/>
          <p:cNvPicPr>
            <a:picLocks noChangeAspect="1"/>
          </p:cNvPicPr>
          <p:nvPr>
            <p:custDataLst>
              <p:tags r:id="rId4"/>
            </p:custDataLst>
          </p:nvPr>
        </p:nvPicPr>
        <p:blipFill>
          <a:blip r:embed="rId5"/>
          <a:srcRect t="16380" r="70344" b="15855"/>
          <a:stretch>
            <a:fillRect/>
          </a:stretch>
        </p:blipFill>
        <p:spPr>
          <a:xfrm>
            <a:off x="4585970" y="3077845"/>
            <a:ext cx="3020060" cy="930910"/>
          </a:xfrm>
          <a:prstGeom prst="rect">
            <a:avLst/>
          </a:prstGeom>
        </p:spPr>
      </p:pic>
      <p:pic>
        <p:nvPicPr>
          <p:cNvPr id="7" name="Picture 5"/>
          <p:cNvPicPr>
            <a:picLocks noChangeAspect="1"/>
          </p:cNvPicPr>
          <p:nvPr>
            <p:custDataLst>
              <p:tags r:id="rId6"/>
            </p:custDataLst>
          </p:nvPr>
        </p:nvPicPr>
        <p:blipFill>
          <a:blip r:embed="rId7"/>
          <a:srcRect t="3846" r="82356"/>
          <a:stretch>
            <a:fillRect/>
          </a:stretch>
        </p:blipFill>
        <p:spPr>
          <a:xfrm>
            <a:off x="4924743" y="5304790"/>
            <a:ext cx="2342515" cy="72644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The TEST Instruction</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120140"/>
            <a:ext cx="11490325" cy="19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ea typeface="微软雅黑 Light" panose="020B0502040204020203" charset="-122"/>
                <a:cs typeface="Arial" panose="020B0604020202020204" pitchFamily="34" charset="0"/>
                <a:sym typeface="+mn-ea"/>
              </a:rPr>
              <a:t>The TEST instruction works same as the AND operation, but unlike AND instruction, it does not change the first operand. So, if we need to check whether a number in a register is even or odd, we can also do this using the TEST instruction without changing the original number.</a:t>
            </a:r>
            <a:endParaRPr lang="en-US" altLang="zh-CN" sz="2800" b="0" dirty="0">
              <a:latin typeface="Arial" panose="020B0604020202020204" pitchFamily="34" charset="0"/>
              <a:ea typeface="微软雅黑 Light" panose="020B0502040204020203" charset="-122"/>
              <a:cs typeface="Arial" panose="020B0604020202020204" pitchFamily="34" charset="0"/>
              <a:sym typeface="+mn-ea"/>
            </a:endParaRPr>
          </a:p>
        </p:txBody>
      </p:sp>
      <p:pic>
        <p:nvPicPr>
          <p:cNvPr id="3" name="Picture 3"/>
          <p:cNvPicPr>
            <a:picLocks noChangeAspect="1"/>
          </p:cNvPicPr>
          <p:nvPr>
            <p:custDataLst>
              <p:tags r:id="rId3"/>
            </p:custDataLst>
          </p:nvPr>
        </p:nvPicPr>
        <p:blipFill>
          <a:blip r:embed="rId4"/>
          <a:srcRect r="80963"/>
          <a:stretch>
            <a:fillRect/>
          </a:stretch>
        </p:blipFill>
        <p:spPr>
          <a:xfrm>
            <a:off x="4086860" y="3458845"/>
            <a:ext cx="4018280" cy="168592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9"/>
          <p:cNvSpPr txBox="1"/>
          <p:nvPr/>
        </p:nvSpPr>
        <p:spPr>
          <a:xfrm>
            <a:off x="975360" y="318770"/>
            <a:ext cx="1040003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chemeClr val="accent2">
                    <a:lumMod val="75000"/>
                  </a:schemeClr>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rPr>
              <a:t>The NOT Instruction</a:t>
            </a:r>
            <a:endParaRPr kumimoji="0" lang="en-US" altLang="zh-CN" sz="3600" b="1" i="0" u="none" strike="noStrike" kern="1200" cap="none" spc="0" normalizeH="0" baseline="0" noProof="0">
              <a:ln>
                <a:noFill/>
              </a:ln>
              <a:solidFill>
                <a:srgbClr val="07A7AF"/>
              </a:solidFill>
              <a:effectLst/>
              <a:uLnTx/>
              <a:uFillTx/>
              <a:latin typeface="Arial" panose="020B0604020202020204" pitchFamily="34" charset="0"/>
              <a:ea typeface="Microsoft YaHei" panose="020B0503020204020204" charset="-122"/>
              <a:cs typeface="+mn-cs"/>
            </a:endParaRPr>
          </a:p>
        </p:txBody>
      </p:sp>
      <p:sp>
        <p:nvSpPr>
          <p:cNvPr id="4" name="Text Box 8" descr="7b0a202020202262756c6c6574223a20227b5c2263617465676f727949645c223a31303030362c5c2274656d706c61746549645c223a32303233313234337d220a7d0a"/>
          <p:cNvSpPr txBox="1">
            <a:spLocks noChangeArrowheads="1"/>
          </p:cNvSpPr>
          <p:nvPr>
            <p:custDataLst>
              <p:tags r:id="rId1"/>
            </p:custDataLst>
          </p:nvPr>
        </p:nvSpPr>
        <p:spPr bwMode="auto">
          <a:xfrm>
            <a:off x="161290" y="1120140"/>
            <a:ext cx="114903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noAutofit/>
          </a:bodyPr>
          <a:lstStyle>
            <a:defPPr>
              <a:defRPr lang="en-US"/>
            </a:defPPr>
            <a:lvl1pPr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Lucida Sans" panose="020B0602030504020204" pitchFamily="34" charset="0"/>
                <a:ea typeface="+mn-ea"/>
                <a:cs typeface="+mn-cs"/>
              </a:defRPr>
            </a:lvl5pPr>
            <a:lvl6pPr marL="2286000" algn="l" defTabSz="914400" rtl="0" eaLnBrk="1" latinLnBrk="0" hangingPunct="1">
              <a:defRPr b="1" kern="1200">
                <a:solidFill>
                  <a:schemeClr val="tx1"/>
                </a:solidFill>
                <a:latin typeface="Lucida Sans" panose="020B0602030504020204" pitchFamily="34" charset="0"/>
                <a:ea typeface="+mn-ea"/>
                <a:cs typeface="+mn-cs"/>
              </a:defRPr>
            </a:lvl6pPr>
            <a:lvl7pPr marL="2743200" algn="l" defTabSz="914400" rtl="0" eaLnBrk="1" latinLnBrk="0" hangingPunct="1">
              <a:defRPr b="1" kern="1200">
                <a:solidFill>
                  <a:schemeClr val="tx1"/>
                </a:solidFill>
                <a:latin typeface="Lucida Sans" panose="020B0602030504020204" pitchFamily="34" charset="0"/>
                <a:ea typeface="+mn-ea"/>
                <a:cs typeface="+mn-cs"/>
              </a:defRPr>
            </a:lvl7pPr>
            <a:lvl8pPr marL="3200400" algn="l" defTabSz="914400" rtl="0" eaLnBrk="1" latinLnBrk="0" hangingPunct="1">
              <a:defRPr b="1" kern="1200">
                <a:solidFill>
                  <a:schemeClr val="tx1"/>
                </a:solidFill>
                <a:latin typeface="Lucida Sans" panose="020B0602030504020204" pitchFamily="34" charset="0"/>
                <a:ea typeface="+mn-ea"/>
                <a:cs typeface="+mn-cs"/>
              </a:defRPr>
            </a:lvl8pPr>
            <a:lvl9pPr marL="3657600" algn="l" defTabSz="914400" rtl="0" eaLnBrk="1" latinLnBrk="0" hangingPunct="1">
              <a:defRPr b="1" kern="1200">
                <a:solidFill>
                  <a:schemeClr val="tx1"/>
                </a:solidFill>
                <a:latin typeface="Lucida Sans" panose="020B0602030504020204" pitchFamily="34" charset="0"/>
                <a:ea typeface="+mn-ea"/>
                <a:cs typeface="+mn-cs"/>
              </a:defRPr>
            </a:lvl9pPr>
          </a:lstStyle>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b="0" dirty="0">
                <a:latin typeface="Arial" panose="020B0604020202020204" pitchFamily="34" charset="0"/>
                <a:ea typeface="微软雅黑 Light" panose="020B0502040204020203" charset="-122"/>
                <a:cs typeface="Arial" panose="020B0604020202020204" pitchFamily="34" charset="0"/>
                <a:sym typeface="+mn-ea"/>
              </a:rPr>
              <a:t>The NOT instruction implements the bitwise NOT operation. NOT operation reverses the bits in an operand. The operand could be either in a register or in the memory.</a:t>
            </a:r>
            <a:endParaRPr lang="en-US" altLang="zh-CN" sz="2800" b="0" dirty="0">
              <a:latin typeface="Arial" panose="020B0604020202020204" pitchFamily="34" charset="0"/>
              <a:ea typeface="微软雅黑 Light" panose="020B0502040204020203" charset="-122"/>
              <a:cs typeface="Arial" panose="020B0604020202020204" pitchFamily="34" charset="0"/>
              <a:sym typeface="+mn-ea"/>
            </a:endParaRPr>
          </a:p>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endParaRPr lang="en-US" altLang="zh-CN" sz="2800" b="0" dirty="0">
              <a:latin typeface="Arial" panose="020B0604020202020204" pitchFamily="34" charset="0"/>
              <a:ea typeface="微软雅黑 Light" panose="020B0502040204020203" charset="-122"/>
              <a:cs typeface="Arial" panose="020B0604020202020204" pitchFamily="34" charset="0"/>
              <a:sym typeface="+mn-ea"/>
            </a:endParaRPr>
          </a:p>
          <a:p>
            <a:pPr marL="571500" indent="-533400">
              <a:lnSpc>
                <a:spcPts val="3300"/>
              </a:lnSpc>
              <a:spcBef>
                <a:spcPts val="0"/>
              </a:spcBef>
              <a:spcAft>
                <a:spcPts val="0"/>
              </a:spcAft>
              <a:buSzPct val="200000"/>
              <a:buFontTx/>
              <a:buBlip>
                <a:blip r:embed="rId2"/>
              </a:buBlip>
              <a:extLst>
                <a:ext uri="{35155182-B16C-46BC-9424-99874614C6A1}">
                  <wpsdc:indentchars xmlns:wpsdc="http://www.wps.cn/officeDocument/2017/drawingmlCustomData" val="-150" checksum="656641676"/>
                  <wpsdc:marlchars xmlns:wpsdc="http://www.wps.cn/officeDocument/2017/drawingmlCustomData" val="250" checksum="1039213347"/>
                </a:ext>
              </a:extLst>
            </a:pPr>
            <a:r>
              <a:rPr lang="en-US" altLang="zh-CN" sz="2800" dirty="0">
                <a:solidFill>
                  <a:srgbClr val="FF0000"/>
                </a:solidFill>
                <a:latin typeface="Arial" panose="020B0604020202020204" pitchFamily="34" charset="0"/>
                <a:ea typeface="微软雅黑 Light" panose="020B0502040204020203" charset="-122"/>
                <a:cs typeface="Arial" panose="020B0604020202020204" pitchFamily="34" charset="0"/>
                <a:sym typeface="+mn-ea"/>
              </a:rPr>
              <a:t>For example,</a:t>
            </a:r>
            <a:endParaRPr lang="en-US" altLang="zh-CN" sz="2800" dirty="0">
              <a:solidFill>
                <a:srgbClr val="FF0000"/>
              </a:solidFill>
              <a:latin typeface="Arial" panose="020B0604020202020204" pitchFamily="34" charset="0"/>
              <a:ea typeface="微软雅黑 Light" panose="020B0502040204020203" charset="-122"/>
              <a:cs typeface="Arial" panose="020B0604020202020204" pitchFamily="34" charset="0"/>
              <a:sym typeface="+mn-ea"/>
            </a:endParaRPr>
          </a:p>
        </p:txBody>
      </p:sp>
      <p:pic>
        <p:nvPicPr>
          <p:cNvPr id="5" name="Picture 3"/>
          <p:cNvPicPr>
            <a:picLocks noChangeAspect="1"/>
          </p:cNvPicPr>
          <p:nvPr>
            <p:custDataLst>
              <p:tags r:id="rId3"/>
            </p:custDataLst>
          </p:nvPr>
        </p:nvPicPr>
        <p:blipFill>
          <a:blip r:embed="rId4"/>
          <a:srcRect t="4840" r="64971"/>
          <a:stretch>
            <a:fillRect/>
          </a:stretch>
        </p:blipFill>
        <p:spPr>
          <a:xfrm>
            <a:off x="2969895" y="3711575"/>
            <a:ext cx="6252210" cy="135953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rcRect t="4519" b="16150"/>
          <a:stretch>
            <a:fillRect/>
          </a:stretch>
        </p:blipFill>
        <p:spPr>
          <a:xfrm>
            <a:off x="0" y="-32385"/>
            <a:ext cx="12179935" cy="6889750"/>
          </a:xfrm>
          <a:prstGeom prst="rect">
            <a:avLst/>
          </a:prstGeom>
          <a:noFill/>
          <a:ln w="9525">
            <a:noFill/>
          </a:ln>
        </p:spPr>
      </p:pic>
      <p:sp>
        <p:nvSpPr>
          <p:cNvPr id="7" name="矩形 6"/>
          <p:cNvSpPr/>
          <p:nvPr/>
        </p:nvSpPr>
        <p:spPr>
          <a:xfrm>
            <a:off x="0" y="-32385"/>
            <a:ext cx="12192000" cy="690054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compatLnSpc="1">
            <a:noAutofit/>
          </a:bodyPr>
          <a:lstStyle/>
          <a:p>
            <a:pPr algn="ctr"/>
            <a:endParaRPr lang="zh-CN" altLang="en-US" dirty="0">
              <a:latin typeface="Times New Roman" panose="02020603050405020304" charset="0"/>
              <a:ea typeface="阿里巴巴普惠体 R" panose="00020600040101010101" pitchFamily="18" charset="-122"/>
              <a:cs typeface="Times New Roman" panose="02020603050405020304" charset="0"/>
            </a:endParaRPr>
          </a:p>
        </p:txBody>
      </p:sp>
      <p:sp>
        <p:nvSpPr>
          <p:cNvPr id="115" name="矩形 114"/>
          <p:cNvSpPr/>
          <p:nvPr/>
        </p:nvSpPr>
        <p:spPr bwMode="auto">
          <a:xfrm>
            <a:off x="-19050" y="2219960"/>
            <a:ext cx="12198985"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a:ln w="19050">
                  <a:noFill/>
                </a:ln>
                <a:solidFill>
                  <a:schemeClr val="tx1"/>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rPr>
              <a:t>THE END</a:t>
            </a:r>
            <a:endParaRPr kumimoji="0" lang="en-US" altLang="zh-CN" sz="6000" b="1" i="0" u="none" strike="noStrike" kern="1200" cap="none" spc="0" normalizeH="0" baseline="0" noProof="0">
              <a:ln w="19050">
                <a:noFill/>
              </a:ln>
              <a:solidFill>
                <a:schemeClr val="tx1"/>
              </a:solidFill>
              <a:effectLst/>
              <a:uLnTx/>
              <a:uFillTx/>
              <a:latin typeface="Arial Black" panose="020B0A04020102020204" charset="0"/>
              <a:ea typeface="思源黑体 CN Heavy" panose="020B0A00000000000000" charset="-122"/>
              <a:cs typeface="Arial Black" panose="020B0A04020102020204" charset="0"/>
              <a:sym typeface="思源黑体 CN Normal" panose="020B0400000000000000" charset="-122"/>
            </a:endParaRPr>
          </a:p>
        </p:txBody>
      </p:sp>
      <p:sp>
        <p:nvSpPr>
          <p:cNvPr id="9" name="矩形 8"/>
          <p:cNvSpPr/>
          <p:nvPr>
            <p:custDataLst>
              <p:tags r:id="rId2"/>
            </p:custDataLst>
          </p:nvPr>
        </p:nvSpPr>
        <p:spPr>
          <a:xfrm>
            <a:off x="9640129" y="6095138"/>
            <a:ext cx="2379149" cy="55308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i="0" u="none" strike="noStrike" kern="1200" cap="none" spc="0" normalizeH="0" baseline="0" noProof="0" dirty="0">
                <a:ln>
                  <a:noFill/>
                </a:ln>
                <a:effectLst/>
                <a:uLnTx/>
                <a:uFillTx/>
                <a:latin typeface="Arial" panose="020B0604020202020204" pitchFamily="34" charset="0"/>
                <a:ea typeface="华文楷体" panose="02010600040101010101" pitchFamily="2" charset="-122"/>
                <a:cs typeface="Arial" panose="020B0604020202020204" pitchFamily="34" charset="0"/>
              </a:rPr>
              <a:t>2023.09.07</a:t>
            </a:r>
            <a:endParaRPr kumimoji="0" lang="en-US" altLang="zh-CN" sz="1600" i="0" u="none" strike="noStrike" kern="1200" cap="none" spc="0" normalizeH="0" baseline="0" noProof="0" dirty="0">
              <a:ln>
                <a:noFill/>
              </a:ln>
              <a:effectLst/>
              <a:uLnTx/>
              <a:uFillTx/>
              <a:latin typeface="Arial" panose="020B0604020202020204" pitchFamily="34" charset="0"/>
              <a:ea typeface="华文楷体" panose="02010600040101010101" pitchFamily="2" charset="-122"/>
              <a:cs typeface="Arial" panose="020B0604020202020204" pitchFamily="34" charset="0"/>
            </a:endParaRPr>
          </a:p>
        </p:txBody>
      </p:sp>
      <p:sp>
        <p:nvSpPr>
          <p:cNvPr id="12" name="文本框 11"/>
          <p:cNvSpPr txBox="1"/>
          <p:nvPr>
            <p:custDataLst>
              <p:tags r:id="rId3"/>
            </p:custDataLst>
          </p:nvPr>
        </p:nvSpPr>
        <p:spPr>
          <a:xfrm>
            <a:off x="4768215" y="3272790"/>
            <a:ext cx="2655570" cy="1245235"/>
          </a:xfrm>
          <a:prstGeom prst="rect">
            <a:avLst/>
          </a:prstGeom>
          <a:noFill/>
        </p:spPr>
        <p:txBody>
          <a:bodyPr wrap="square" rtlCol="0">
            <a:spAutoFit/>
          </a:bodyPr>
          <a:lstStyle/>
          <a:p>
            <a:pPr marR="0" indent="0" algn="ctr" defTabSz="914400" fontAlgn="auto">
              <a:lnSpc>
                <a:spcPct val="150000"/>
              </a:lnSpc>
              <a:spcBef>
                <a:spcPts val="0"/>
              </a:spcBef>
              <a:spcAft>
                <a:spcPts val="0"/>
              </a:spcAft>
              <a:buClrTx/>
              <a:buSzTx/>
              <a:buFontTx/>
              <a:buNone/>
              <a:defRPr/>
            </a:pPr>
            <a:r>
              <a:rPr lang="en-US" altLang="zh-CN" sz="2500" b="1" noProof="0" dirty="0" err="1">
                <a:latin typeface="Palatino Linotype" panose="02040502050505030304" charset="0"/>
                <a:ea typeface="华文楷体" panose="02010600040101010101" pitchFamily="2" charset="-122"/>
                <a:cs typeface="Palatino Linotype" panose="02040502050505030304" charset="0"/>
                <a:sym typeface="+mn-ea"/>
              </a:rPr>
              <a:t>Fangtian</a:t>
            </a:r>
            <a:r>
              <a:rPr lang="en-US" altLang="zh-CN" sz="2500" b="1" noProof="0" dirty="0">
                <a:latin typeface="Palatino Linotype" panose="02040502050505030304" charset="0"/>
                <a:ea typeface="华文楷体" panose="02010600040101010101" pitchFamily="2" charset="-122"/>
                <a:cs typeface="Palatino Linotype" panose="02040502050505030304" charset="0"/>
                <a:sym typeface="+mn-ea"/>
              </a:rPr>
              <a:t> </a:t>
            </a:r>
            <a:r>
              <a:rPr lang="en-US" altLang="zh-CN" sz="2500" b="1" noProof="0" dirty="0" err="1">
                <a:latin typeface="Palatino Linotype" panose="02040502050505030304" charset="0"/>
                <a:ea typeface="华文楷体" panose="02010600040101010101" pitchFamily="2" charset="-122"/>
                <a:cs typeface="Palatino Linotype" panose="02040502050505030304" charset="0"/>
                <a:sym typeface="+mn-ea"/>
              </a:rPr>
              <a:t>Zhong</a:t>
            </a:r>
            <a:endParaRPr lang="en-US" altLang="zh-CN" sz="2500" b="1" noProof="0" dirty="0" err="1">
              <a:latin typeface="Palatino Linotype" panose="02040502050505030304" charset="0"/>
              <a:ea typeface="华文楷体" panose="02010600040101010101" pitchFamily="2" charset="-122"/>
              <a:cs typeface="Palatino Linotype" panose="02040502050505030304" charset="0"/>
              <a:sym typeface="+mn-ea"/>
            </a:endParaRPr>
          </a:p>
          <a:p>
            <a:pPr marR="0" indent="0" algn="ctr" defTabSz="914400" fontAlgn="auto">
              <a:lnSpc>
                <a:spcPct val="150000"/>
              </a:lnSpc>
              <a:spcBef>
                <a:spcPts val="0"/>
              </a:spcBef>
              <a:spcAft>
                <a:spcPts val="0"/>
              </a:spcAft>
              <a:buClrTx/>
              <a:buSzTx/>
              <a:buFontTx/>
              <a:buNone/>
              <a:defRPr/>
            </a:pPr>
            <a:r>
              <a:rPr lang="zh-CN" altLang="en-US" sz="2500" b="1">
                <a:latin typeface="Palatino Linotype" panose="02040502050505030304" charset="0"/>
                <a:cs typeface="Palatino Linotype" panose="02040502050505030304" charset="0"/>
              </a:rPr>
              <a:t>CSCI </a:t>
            </a:r>
            <a:r>
              <a:rPr lang="en-US" altLang="zh-CN" sz="2500" b="1">
                <a:latin typeface="Palatino Linotype" panose="02040502050505030304" charset="0"/>
                <a:cs typeface="Palatino Linotype" panose="02040502050505030304" charset="0"/>
              </a:rPr>
              <a:t>59</a:t>
            </a:r>
            <a:r>
              <a:rPr lang="en-US" altLang="zh-CN" sz="2500" b="1">
                <a:latin typeface="Palatino Linotype" panose="02040502050505030304" charset="0"/>
                <a:cs typeface="Palatino Linotype" panose="02040502050505030304" charset="0"/>
              </a:rPr>
              <a:t>1</a:t>
            </a:r>
            <a:endParaRPr lang="en-US" altLang="zh-CN" sz="2500" b="1">
              <a:latin typeface="Palatino Linotype" panose="02040502050505030304" charset="0"/>
              <a:cs typeface="Palatino Linotype" panose="02040502050505030304" charset="0"/>
            </a:endParaRPr>
          </a:p>
        </p:txBody>
      </p:sp>
      <p:sp>
        <p:nvSpPr>
          <p:cNvPr id="4" name="Freeform 159"/>
          <p:cNvSpPr>
            <a:spLocks noEditPoints="1"/>
          </p:cNvSpPr>
          <p:nvPr>
            <p:custDataLst>
              <p:tags r:id="rId4"/>
            </p:custDataLst>
          </p:nvPr>
        </p:nvSpPr>
        <p:spPr bwMode="auto">
          <a:xfrm>
            <a:off x="675098" y="1732630"/>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4"/>
          </a:solidFill>
          <a:ln w="12700">
            <a:noFill/>
            <a:prstDash val="solid"/>
            <a:round/>
          </a:ln>
        </p:spPr>
        <p:txBody>
          <a:bodyPr vert="horz" wrap="square" lIns="91440" tIns="45720" rIns="91440" bIns="45720" numCol="1" anchor="t" anchorCtr="0" compatLnSpc="1"/>
          <a:lstStyle/>
          <a:p>
            <a:endParaRPr lang="es-ES" dirty="0"/>
          </a:p>
        </p:txBody>
      </p:sp>
      <p:sp>
        <p:nvSpPr>
          <p:cNvPr id="5" name="Freeform 159"/>
          <p:cNvSpPr>
            <a:spLocks noEditPoints="1"/>
          </p:cNvSpPr>
          <p:nvPr>
            <p:custDataLst>
              <p:tags r:id="rId5"/>
            </p:custDataLst>
          </p:nvPr>
        </p:nvSpPr>
        <p:spPr bwMode="auto">
          <a:xfrm>
            <a:off x="2992261" y="1228497"/>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1"/>
          </a:solidFill>
          <a:ln w="12700">
            <a:noFill/>
            <a:prstDash val="solid"/>
            <a:round/>
          </a:ln>
        </p:spPr>
        <p:txBody>
          <a:bodyPr vert="horz" wrap="square" lIns="91440" tIns="45720" rIns="91440" bIns="45720" numCol="1" anchor="t" anchorCtr="0" compatLnSpc="1"/>
          <a:lstStyle/>
          <a:p>
            <a:endParaRPr lang="es-ES" dirty="0"/>
          </a:p>
        </p:txBody>
      </p:sp>
      <p:sp>
        <p:nvSpPr>
          <p:cNvPr id="11" name="Freeform 159"/>
          <p:cNvSpPr>
            <a:spLocks noEditPoints="1"/>
          </p:cNvSpPr>
          <p:nvPr>
            <p:custDataLst>
              <p:tags r:id="rId6"/>
            </p:custDataLst>
          </p:nvPr>
        </p:nvSpPr>
        <p:spPr bwMode="auto">
          <a:xfrm>
            <a:off x="1969007" y="4372353"/>
            <a:ext cx="181896" cy="177458"/>
          </a:xfrm>
          <a:custGeom>
            <a:avLst/>
            <a:gdLst>
              <a:gd name="T0" fmla="*/ 55 w 109"/>
              <a:gd name="T1" fmla="*/ 109 h 109"/>
              <a:gd name="T2" fmla="*/ 51 w 109"/>
              <a:gd name="T3" fmla="*/ 108 h 109"/>
              <a:gd name="T4" fmla="*/ 2 w 109"/>
              <a:gd name="T5" fmla="*/ 59 h 109"/>
              <a:gd name="T6" fmla="*/ 2 w 109"/>
              <a:gd name="T7" fmla="*/ 51 h 109"/>
              <a:gd name="T8" fmla="*/ 51 w 109"/>
              <a:gd name="T9" fmla="*/ 2 h 109"/>
              <a:gd name="T10" fmla="*/ 59 w 109"/>
              <a:gd name="T11" fmla="*/ 2 h 109"/>
              <a:gd name="T12" fmla="*/ 108 w 109"/>
              <a:gd name="T13" fmla="*/ 51 h 109"/>
              <a:gd name="T14" fmla="*/ 109 w 109"/>
              <a:gd name="T15" fmla="*/ 55 h 109"/>
              <a:gd name="T16" fmla="*/ 108 w 109"/>
              <a:gd name="T17" fmla="*/ 59 h 109"/>
              <a:gd name="T18" fmla="*/ 59 w 109"/>
              <a:gd name="T19" fmla="*/ 108 h 109"/>
              <a:gd name="T20" fmla="*/ 55 w 109"/>
              <a:gd name="T21" fmla="*/ 109 h 109"/>
              <a:gd name="T22" fmla="*/ 14 w 109"/>
              <a:gd name="T23" fmla="*/ 55 h 109"/>
              <a:gd name="T24" fmla="*/ 55 w 109"/>
              <a:gd name="T25" fmla="*/ 96 h 109"/>
              <a:gd name="T26" fmla="*/ 96 w 109"/>
              <a:gd name="T27" fmla="*/ 55 h 109"/>
              <a:gd name="T28" fmla="*/ 55 w 109"/>
              <a:gd name="T29" fmla="*/ 14 h 109"/>
              <a:gd name="T30" fmla="*/ 14 w 109"/>
              <a:gd name="T31"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09">
                <a:moveTo>
                  <a:pt x="55" y="109"/>
                </a:moveTo>
                <a:cubicBezTo>
                  <a:pt x="53" y="109"/>
                  <a:pt x="52" y="109"/>
                  <a:pt x="51" y="108"/>
                </a:cubicBezTo>
                <a:lnTo>
                  <a:pt x="2" y="59"/>
                </a:lnTo>
                <a:cubicBezTo>
                  <a:pt x="0" y="57"/>
                  <a:pt x="0" y="53"/>
                  <a:pt x="2" y="51"/>
                </a:cubicBezTo>
                <a:lnTo>
                  <a:pt x="51" y="2"/>
                </a:lnTo>
                <a:cubicBezTo>
                  <a:pt x="53" y="0"/>
                  <a:pt x="57" y="0"/>
                  <a:pt x="59" y="2"/>
                </a:cubicBezTo>
                <a:lnTo>
                  <a:pt x="108" y="51"/>
                </a:lnTo>
                <a:cubicBezTo>
                  <a:pt x="109" y="52"/>
                  <a:pt x="109" y="53"/>
                  <a:pt x="109" y="55"/>
                </a:cubicBezTo>
                <a:cubicBezTo>
                  <a:pt x="109" y="56"/>
                  <a:pt x="109" y="58"/>
                  <a:pt x="108" y="59"/>
                </a:cubicBezTo>
                <a:lnTo>
                  <a:pt x="59" y="108"/>
                </a:lnTo>
                <a:cubicBezTo>
                  <a:pt x="58" y="109"/>
                  <a:pt x="56" y="109"/>
                  <a:pt x="55" y="109"/>
                </a:cubicBezTo>
                <a:close/>
                <a:moveTo>
                  <a:pt x="14" y="55"/>
                </a:moveTo>
                <a:lnTo>
                  <a:pt x="55" y="96"/>
                </a:lnTo>
                <a:lnTo>
                  <a:pt x="96" y="55"/>
                </a:lnTo>
                <a:lnTo>
                  <a:pt x="55" y="14"/>
                </a:lnTo>
                <a:lnTo>
                  <a:pt x="14" y="55"/>
                </a:lnTo>
                <a:close/>
              </a:path>
            </a:pathLst>
          </a:custGeom>
          <a:solidFill>
            <a:schemeClr val="accent3"/>
          </a:solidFill>
          <a:ln w="12700">
            <a:noFill/>
            <a:prstDash val="solid"/>
            <a:round/>
          </a:ln>
        </p:spPr>
        <p:txBody>
          <a:bodyPr vert="horz" wrap="square" lIns="91440" tIns="45720" rIns="91440" bIns="45720" numCol="1" anchor="t" anchorCtr="0" compatLnSpc="1"/>
          <a:lstStyle/>
          <a:p>
            <a:endParaRPr lang="es-ES" dirty="0"/>
          </a:p>
        </p:txBody>
      </p:sp>
      <p:sp>
        <p:nvSpPr>
          <p:cNvPr id="17" name="Freeform 298"/>
          <p:cNvSpPr/>
          <p:nvPr>
            <p:custDataLst>
              <p:tags r:id="rId7"/>
            </p:custDataLst>
          </p:nvPr>
        </p:nvSpPr>
        <p:spPr bwMode="auto">
          <a:xfrm>
            <a:off x="11101499" y="3197526"/>
            <a:ext cx="146050" cy="144463"/>
          </a:xfrm>
          <a:custGeom>
            <a:avLst/>
            <a:gdLst>
              <a:gd name="T0" fmla="*/ 123 w 247"/>
              <a:gd name="T1" fmla="*/ 0 h 247"/>
              <a:gd name="T2" fmla="*/ 167 w 247"/>
              <a:gd name="T3" fmla="*/ 80 h 247"/>
              <a:gd name="T4" fmla="*/ 247 w 247"/>
              <a:gd name="T5" fmla="*/ 124 h 247"/>
              <a:gd name="T6" fmla="*/ 167 w 247"/>
              <a:gd name="T7" fmla="*/ 167 h 247"/>
              <a:gd name="T8" fmla="*/ 123 w 247"/>
              <a:gd name="T9" fmla="*/ 247 h 247"/>
              <a:gd name="T10" fmla="*/ 80 w 247"/>
              <a:gd name="T11" fmla="*/ 167 h 247"/>
              <a:gd name="T12" fmla="*/ 0 w 247"/>
              <a:gd name="T13" fmla="*/ 124 h 247"/>
              <a:gd name="T14" fmla="*/ 80 w 247"/>
              <a:gd name="T15" fmla="*/ 80 h 247"/>
              <a:gd name="T16" fmla="*/ 123 w 247"/>
              <a:gd name="T17"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 h="247">
                <a:moveTo>
                  <a:pt x="123" y="0"/>
                </a:moveTo>
                <a:lnTo>
                  <a:pt x="167" y="80"/>
                </a:lnTo>
                <a:lnTo>
                  <a:pt x="247" y="124"/>
                </a:lnTo>
                <a:lnTo>
                  <a:pt x="167" y="167"/>
                </a:lnTo>
                <a:lnTo>
                  <a:pt x="123" y="247"/>
                </a:lnTo>
                <a:lnTo>
                  <a:pt x="80" y="167"/>
                </a:lnTo>
                <a:lnTo>
                  <a:pt x="0" y="124"/>
                </a:lnTo>
                <a:lnTo>
                  <a:pt x="80" y="80"/>
                </a:lnTo>
                <a:lnTo>
                  <a:pt x="123" y="0"/>
                </a:lnTo>
                <a:close/>
              </a:path>
            </a:pathLst>
          </a:custGeom>
          <a:solidFill>
            <a:schemeClr val="accent3"/>
          </a:solidFill>
          <a:ln w="12700">
            <a:solidFill>
              <a:schemeClr val="tx1"/>
            </a:solidFill>
            <a:prstDash val="solid"/>
            <a:round/>
          </a:ln>
        </p:spPr>
        <p:txBody>
          <a:bodyPr vert="horz" wrap="square" lIns="91440" tIns="45720" rIns="91440" bIns="45720" numCol="1" anchor="t" anchorCtr="0" compatLnSpc="1"/>
          <a:lstStyle/>
          <a:p>
            <a:endParaRPr lang="es-ES" dirty="0"/>
          </a:p>
        </p:txBody>
      </p:sp>
      <p:sp>
        <p:nvSpPr>
          <p:cNvPr id="18" name="Freeform 302"/>
          <p:cNvSpPr/>
          <p:nvPr>
            <p:custDataLst>
              <p:tags r:id="rId8"/>
            </p:custDataLst>
          </p:nvPr>
        </p:nvSpPr>
        <p:spPr bwMode="auto">
          <a:xfrm>
            <a:off x="11362690" y="1253490"/>
            <a:ext cx="129557" cy="129557"/>
          </a:xfrm>
          <a:custGeom>
            <a:avLst/>
            <a:gdLst>
              <a:gd name="T0" fmla="*/ 75 w 151"/>
              <a:gd name="T1" fmla="*/ 0 h 150"/>
              <a:gd name="T2" fmla="*/ 102 w 151"/>
              <a:gd name="T3" fmla="*/ 48 h 150"/>
              <a:gd name="T4" fmla="*/ 151 w 151"/>
              <a:gd name="T5" fmla="*/ 75 h 150"/>
              <a:gd name="T6" fmla="*/ 102 w 151"/>
              <a:gd name="T7" fmla="*/ 102 h 150"/>
              <a:gd name="T8" fmla="*/ 75 w 151"/>
              <a:gd name="T9" fmla="*/ 150 h 150"/>
              <a:gd name="T10" fmla="*/ 49 w 151"/>
              <a:gd name="T11" fmla="*/ 102 h 150"/>
              <a:gd name="T12" fmla="*/ 0 w 151"/>
              <a:gd name="T13" fmla="*/ 75 h 150"/>
              <a:gd name="T14" fmla="*/ 49 w 151"/>
              <a:gd name="T15" fmla="*/ 48 h 150"/>
              <a:gd name="T16" fmla="*/ 75 w 151"/>
              <a:gd name="T1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50">
                <a:moveTo>
                  <a:pt x="75" y="0"/>
                </a:moveTo>
                <a:lnTo>
                  <a:pt x="102" y="48"/>
                </a:lnTo>
                <a:lnTo>
                  <a:pt x="151" y="75"/>
                </a:lnTo>
                <a:lnTo>
                  <a:pt x="102" y="102"/>
                </a:lnTo>
                <a:lnTo>
                  <a:pt x="75" y="150"/>
                </a:lnTo>
                <a:lnTo>
                  <a:pt x="49" y="102"/>
                </a:lnTo>
                <a:lnTo>
                  <a:pt x="0" y="75"/>
                </a:lnTo>
                <a:lnTo>
                  <a:pt x="49" y="48"/>
                </a:lnTo>
                <a:lnTo>
                  <a:pt x="75" y="0"/>
                </a:lnTo>
                <a:close/>
              </a:path>
            </a:pathLst>
          </a:custGeom>
          <a:solidFill>
            <a:schemeClr val="accent4"/>
          </a:solidFill>
          <a:ln w="12700">
            <a:solidFill>
              <a:schemeClr val="tx1"/>
            </a:solidFill>
            <a:prstDash val="solid"/>
            <a:round/>
          </a:ln>
        </p:spPr>
        <p:txBody>
          <a:bodyPr vert="horz" wrap="square" lIns="91440" tIns="45720" rIns="91440" bIns="45720" numCol="1" anchor="t" anchorCtr="0" compatLnSpc="1"/>
          <a:lstStyle/>
          <a:p>
            <a:endParaRPr lang="es-ES" dirty="0"/>
          </a:p>
        </p:txBody>
      </p:sp>
      <p:sp>
        <p:nvSpPr>
          <p:cNvPr id="25" name="Freeform 157"/>
          <p:cNvSpPr>
            <a:spLocks noEditPoints="1"/>
          </p:cNvSpPr>
          <p:nvPr>
            <p:custDataLst>
              <p:tags r:id="rId9"/>
            </p:custDataLst>
          </p:nvPr>
        </p:nvSpPr>
        <p:spPr bwMode="auto">
          <a:xfrm>
            <a:off x="10433905" y="2017746"/>
            <a:ext cx="177215" cy="163925"/>
          </a:xfrm>
          <a:custGeom>
            <a:avLst/>
            <a:gdLst>
              <a:gd name="T0" fmla="*/ 55 w 110"/>
              <a:gd name="T1" fmla="*/ 100 h 100"/>
              <a:gd name="T2" fmla="*/ 50 w 110"/>
              <a:gd name="T3" fmla="*/ 97 h 100"/>
              <a:gd name="T4" fmla="*/ 1 w 110"/>
              <a:gd name="T5" fmla="*/ 9 h 100"/>
              <a:gd name="T6" fmla="*/ 1 w 110"/>
              <a:gd name="T7" fmla="*/ 3 h 100"/>
              <a:gd name="T8" fmla="*/ 6 w 110"/>
              <a:gd name="T9" fmla="*/ 0 h 100"/>
              <a:gd name="T10" fmla="*/ 104 w 110"/>
              <a:gd name="T11" fmla="*/ 0 h 100"/>
              <a:gd name="T12" fmla="*/ 109 w 110"/>
              <a:gd name="T13" fmla="*/ 3 h 100"/>
              <a:gd name="T14" fmla="*/ 109 w 110"/>
              <a:gd name="T15" fmla="*/ 9 h 100"/>
              <a:gd name="T16" fmla="*/ 60 w 110"/>
              <a:gd name="T17" fmla="*/ 97 h 100"/>
              <a:gd name="T18" fmla="*/ 55 w 110"/>
              <a:gd name="T19" fmla="*/ 100 h 100"/>
              <a:gd name="T20" fmla="*/ 16 w 110"/>
              <a:gd name="T21" fmla="*/ 12 h 100"/>
              <a:gd name="T22" fmla="*/ 55 w 110"/>
              <a:gd name="T23" fmla="*/ 82 h 100"/>
              <a:gd name="T24" fmla="*/ 94 w 110"/>
              <a:gd name="T25" fmla="*/ 12 h 100"/>
              <a:gd name="T26" fmla="*/ 16 w 110"/>
              <a:gd name="T27" fmla="*/ 1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 h="100">
                <a:moveTo>
                  <a:pt x="55" y="100"/>
                </a:moveTo>
                <a:cubicBezTo>
                  <a:pt x="53" y="100"/>
                  <a:pt x="51" y="98"/>
                  <a:pt x="50" y="97"/>
                </a:cubicBezTo>
                <a:lnTo>
                  <a:pt x="1" y="9"/>
                </a:lnTo>
                <a:cubicBezTo>
                  <a:pt x="0" y="7"/>
                  <a:pt x="0" y="5"/>
                  <a:pt x="1" y="3"/>
                </a:cubicBezTo>
                <a:cubicBezTo>
                  <a:pt x="2" y="2"/>
                  <a:pt x="4" y="0"/>
                  <a:pt x="6" y="0"/>
                </a:cubicBezTo>
                <a:lnTo>
                  <a:pt x="104" y="0"/>
                </a:lnTo>
                <a:cubicBezTo>
                  <a:pt x="106" y="0"/>
                  <a:pt x="108" y="2"/>
                  <a:pt x="109" y="3"/>
                </a:cubicBezTo>
                <a:cubicBezTo>
                  <a:pt x="110" y="5"/>
                  <a:pt x="110" y="7"/>
                  <a:pt x="109" y="9"/>
                </a:cubicBezTo>
                <a:lnTo>
                  <a:pt x="60" y="97"/>
                </a:lnTo>
                <a:cubicBezTo>
                  <a:pt x="59" y="98"/>
                  <a:pt x="57" y="100"/>
                  <a:pt x="55" y="100"/>
                </a:cubicBezTo>
                <a:close/>
                <a:moveTo>
                  <a:pt x="16" y="12"/>
                </a:moveTo>
                <a:lnTo>
                  <a:pt x="55" y="82"/>
                </a:lnTo>
                <a:lnTo>
                  <a:pt x="94" y="12"/>
                </a:lnTo>
                <a:lnTo>
                  <a:pt x="16" y="12"/>
                </a:lnTo>
                <a:close/>
              </a:path>
            </a:pathLst>
          </a:custGeom>
          <a:solidFill>
            <a:schemeClr val="tx1"/>
          </a:solidFill>
          <a:ln w="0">
            <a:noFill/>
            <a:prstDash val="solid"/>
            <a:round/>
          </a:ln>
        </p:spPr>
        <p:txBody>
          <a:bodyPr vert="horz" wrap="square" lIns="91440" tIns="45720" rIns="91440" bIns="45720" numCol="1" anchor="t" anchorCtr="0" compatLnSpc="1"/>
          <a:lstStyle/>
          <a:p>
            <a:endParaRPr lang="es-ES" dirty="0"/>
          </a:p>
        </p:txBody>
      </p:sp>
      <p:sp>
        <p:nvSpPr>
          <p:cNvPr id="2" name="矩形 1"/>
          <p:cNvSpPr/>
          <p:nvPr>
            <p:custDataLst>
              <p:tags r:id="rId10"/>
            </p:custDataLst>
          </p:nvPr>
        </p:nvSpPr>
        <p:spPr>
          <a:xfrm>
            <a:off x="2886710" y="4955540"/>
            <a:ext cx="6418580" cy="1139825"/>
          </a:xfrm>
          <a:prstGeom prst="rect">
            <a:avLst/>
          </a:prstGeom>
        </p:spPr>
        <p:txBody>
          <a:bodyPr wrap="square">
            <a:noAutofit/>
          </a:bodyPr>
          <a:p>
            <a:pPr indent="0" algn="ctr" fontAlgn="auto">
              <a:lnSpc>
                <a:spcPts val="2800"/>
              </a:lnSpc>
              <a:spcBef>
                <a:spcPts val="1500"/>
              </a:spcBef>
              <a:defRPr/>
            </a:pPr>
            <a:r>
              <a:rPr lang="en-US" altLang="zh-CN" sz="2200" dirty="0">
                <a:latin typeface="Palatino Linotype" panose="02040502050505030304" charset="0"/>
                <a:cs typeface="Palatino Linotype" panose="02040502050505030304" charset="0"/>
              </a:rPr>
              <a:t>Gianforte School of Computing </a:t>
            </a:r>
            <a:endParaRPr lang="en-US" altLang="zh-CN" sz="2200" dirty="0">
              <a:latin typeface="Palatino Linotype" panose="02040502050505030304" charset="0"/>
              <a:cs typeface="Palatino Linotype" panose="02040502050505030304" charset="0"/>
            </a:endParaRPr>
          </a:p>
          <a:p>
            <a:pPr indent="0" algn="ctr" fontAlgn="auto">
              <a:lnSpc>
                <a:spcPts val="2800"/>
              </a:lnSpc>
              <a:spcBef>
                <a:spcPts val="0"/>
              </a:spcBef>
              <a:defRPr/>
            </a:pPr>
            <a:r>
              <a:rPr lang="en-US" altLang="en-GB" sz="2200" dirty="0">
                <a:solidFill>
                  <a:srgbClr val="000000"/>
                </a:solidFill>
                <a:latin typeface="Palatino Linotype" panose="02040502050505030304" charset="0"/>
                <a:cs typeface="Palatino Linotype" panose="02040502050505030304" charset="0"/>
                <a:sym typeface="+mn-ea"/>
              </a:rPr>
              <a:t>Norm Asbjornson College of Engineerin</a:t>
            </a:r>
            <a:r>
              <a:rPr lang="en-US" altLang="en-GB" sz="2200" dirty="0">
                <a:solidFill>
                  <a:srgbClr val="000000"/>
                </a:solidFill>
                <a:latin typeface="Palatino Linotype" panose="02040502050505030304" charset="0"/>
                <a:cs typeface="Palatino Linotype" panose="02040502050505030304" charset="0"/>
                <a:sym typeface="+mn-ea"/>
              </a:rPr>
              <a:t>g</a:t>
            </a:r>
            <a:endParaRPr lang="en-US" altLang="en-GB" sz="2200" dirty="0">
              <a:solidFill>
                <a:srgbClr val="000000"/>
              </a:solidFill>
              <a:latin typeface="Palatino Linotype" panose="02040502050505030304" charset="0"/>
              <a:cs typeface="Palatino Linotype" panose="02040502050505030304" charset="0"/>
              <a:sym typeface="+mn-ea"/>
            </a:endParaRPr>
          </a:p>
          <a:p>
            <a:pPr indent="0" algn="ctr" fontAlgn="auto">
              <a:lnSpc>
                <a:spcPts val="2800"/>
              </a:lnSpc>
              <a:spcBef>
                <a:spcPts val="0"/>
              </a:spcBef>
              <a:defRPr/>
            </a:pPr>
            <a:r>
              <a:rPr lang="en-US" altLang="zh-CN" sz="2200" dirty="0">
                <a:latin typeface="Palatino Linotype" panose="02040502050505030304" charset="0"/>
                <a:cs typeface="Palatino Linotype" panose="02040502050505030304" charset="0"/>
              </a:rPr>
              <a:t>E-mail: fangtian.zhong@montana.edu</a:t>
            </a:r>
            <a:endParaRPr lang="en-US" altLang="zh-CN" sz="2200" dirty="0">
              <a:latin typeface="Palatino Linotype" panose="02040502050505030304" charset="0"/>
              <a:cs typeface="Palatino Linotype" panose="02040502050505030304" charset="0"/>
            </a:endParaRPr>
          </a:p>
          <a:p>
            <a:pPr indent="0" algn="ctr" fontAlgn="auto">
              <a:lnSpc>
                <a:spcPts val="2800"/>
              </a:lnSpc>
              <a:spcBef>
                <a:spcPts val="0"/>
              </a:spcBef>
              <a:defRPr/>
            </a:pPr>
            <a:endParaRPr lang="en-US" altLang="zh-CN" sz="2200" dirty="0">
              <a:latin typeface="Palatino Linotype" panose="02040502050505030304" charset="0"/>
              <a:cs typeface="Palatino Linotype" panose="02040502050505030304" charset="0"/>
            </a:endParaRPr>
          </a:p>
        </p:txBody>
      </p:sp>
      <p:pic>
        <p:nvPicPr>
          <p:cNvPr id="13" name="图片 12"/>
          <p:cNvPicPr>
            <a:picLocks noChangeAspect="1"/>
          </p:cNvPicPr>
          <p:nvPr>
            <p:custDataLst>
              <p:tags r:id="rId11"/>
            </p:custDataLst>
          </p:nvPr>
        </p:nvPicPr>
        <p:blipFill>
          <a:blip r:embed="rId12"/>
          <a:stretch>
            <a:fillRect/>
          </a:stretch>
        </p:blipFill>
        <p:spPr>
          <a:xfrm>
            <a:off x="311785" y="46355"/>
            <a:ext cx="2063115" cy="1447165"/>
          </a:xfrm>
          <a:prstGeom prst="rect">
            <a:avLst/>
          </a:prstGeom>
          <a:noFill/>
          <a:ln w="9525">
            <a:noFill/>
          </a:ln>
        </p:spPr>
      </p:pic>
    </p:spTree>
    <p:custDataLst>
      <p:tags r:id="rId1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1" grpId="0" bldLvl="0" animBg="1"/>
      <p:bldP spid="17" grpId="0" bldLvl="0" animBg="1"/>
      <p:bldP spid="18" grpId="0" bldLvl="0" animBg="1"/>
      <p:bldP spid="2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The INC Instruction</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42240" y="1146175"/>
            <a:ext cx="11257280" cy="412432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00000"/>
              </a:lnSpc>
              <a:spcBef>
                <a:spcPts val="0"/>
              </a:spcBef>
              <a:spcAft>
                <a:spcPts val="1000"/>
              </a:spcAft>
              <a:buSzPct val="200000"/>
              <a:buBlip>
                <a:blip r:embed="rId2"/>
              </a:buBlip>
            </a:pPr>
            <a:r>
              <a:rPr dirty="0">
                <a:latin typeface="Arial" panose="020B0604020202020204" pitchFamily="34" charset="0"/>
                <a:cs typeface="Arial" panose="020B0604020202020204" pitchFamily="34" charset="0"/>
              </a:rPr>
              <a:t>The INC instruction is used for incrementing an operand by one. It works on a single operand that can be either in a register or in memory.</a:t>
            </a:r>
            <a:endParaRPr dirty="0">
              <a:latin typeface="Arial" panose="020B0604020202020204" pitchFamily="34" charset="0"/>
              <a:cs typeface="Arial" panose="020B0604020202020204" pitchFamily="34" charset="0"/>
            </a:endParaRPr>
          </a:p>
          <a:p>
            <a:pPr marL="899795" indent="-539750" fontAlgn="auto">
              <a:lnSpc>
                <a:spcPct val="100000"/>
              </a:lnSpc>
              <a:spcBef>
                <a:spcPts val="0"/>
              </a:spcBef>
              <a:spcAft>
                <a:spcPts val="1000"/>
              </a:spcAft>
              <a:buSzPct val="200000"/>
              <a:buBlip>
                <a:blip r:embed="rId2"/>
              </a:buBlip>
            </a:pPr>
            <a:r>
              <a:rPr dirty="0">
                <a:latin typeface="Arial" panose="020B0604020202020204" pitchFamily="34" charset="0"/>
                <a:cs typeface="Arial" panose="020B0604020202020204" pitchFamily="34" charset="0"/>
              </a:rPr>
              <a:t>The INC instruction has the following syntax −</a:t>
            </a:r>
            <a:endParaRPr dirty="0">
              <a:latin typeface="Arial" panose="020B0604020202020204" pitchFamily="34" charset="0"/>
              <a:cs typeface="Arial" panose="020B0604020202020204" pitchFamily="34" charset="0"/>
            </a:endParaRPr>
          </a:p>
          <a:p>
            <a:pPr marL="1371600" indent="-355600" fontAlgn="auto">
              <a:lnSpc>
                <a:spcPct val="100000"/>
              </a:lnSpc>
              <a:spcBef>
                <a:spcPts val="0"/>
              </a:spcBef>
              <a:spcAft>
                <a:spcPts val="1000"/>
              </a:spcAft>
              <a:buSzPct val="100000"/>
              <a:buFont typeface="Arial" panose="020B0604020202020204" pitchFamily="34" charset="0"/>
              <a:buChar cha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lang="en-US" dirty="0">
                <a:latin typeface="Arial" panose="020B0604020202020204" pitchFamily="34" charset="0"/>
                <a:cs typeface="Arial" panose="020B0604020202020204" pitchFamily="34" charset="0"/>
              </a:rPr>
              <a:t>INC destination</a:t>
            </a:r>
            <a:endParaRPr lang="en-US" dirty="0">
              <a:latin typeface="Arial" panose="020B0604020202020204" pitchFamily="34" charset="0"/>
              <a:cs typeface="Arial" panose="020B0604020202020204" pitchFamily="34" charset="0"/>
            </a:endParaRPr>
          </a:p>
          <a:p>
            <a:pPr marL="899795" indent="-539750" fontAlgn="auto">
              <a:lnSpc>
                <a:spcPct val="100000"/>
              </a:lnSpc>
              <a:spcBef>
                <a:spcPts val="0"/>
              </a:spcBef>
              <a:spcAft>
                <a:spcPts val="1000"/>
              </a:spcAft>
              <a:buSzPct val="200000"/>
              <a:buBlip>
                <a:blip r:embed="rId2"/>
              </a:buBlip>
            </a:pPr>
            <a:r>
              <a:rPr dirty="0">
                <a:latin typeface="Arial" panose="020B0604020202020204" pitchFamily="34" charset="0"/>
                <a:cs typeface="Arial" panose="020B0604020202020204" pitchFamily="34" charset="0"/>
                <a:sym typeface="+mn-ea"/>
              </a:rPr>
              <a:t>The operand destination could be an 8-bit, 16-bit, 32-bit, or 64-bit operand.</a:t>
            </a:r>
            <a:endParaRPr dirty="0">
              <a:latin typeface="Arial" panose="020B0604020202020204" pitchFamily="34" charset="0"/>
              <a:cs typeface="Arial" panose="020B0604020202020204" pitchFamily="34" charset="0"/>
              <a:sym typeface="+mn-ea"/>
            </a:endParaRPr>
          </a:p>
          <a:p>
            <a:pPr marL="899795" indent="-539750" fontAlgn="auto">
              <a:lnSpc>
                <a:spcPct val="100000"/>
              </a:lnSpc>
              <a:spcBef>
                <a:spcPts val="0"/>
              </a:spcBef>
              <a:spcAft>
                <a:spcPts val="1000"/>
              </a:spcAft>
              <a:buSzPct val="200000"/>
              <a:buBlip>
                <a:blip r:embed="rId2"/>
              </a:buBlip>
            </a:pPr>
            <a:r>
              <a:rPr b="1" i="1" dirty="0">
                <a:solidFill>
                  <a:srgbClr val="FF0000"/>
                </a:solidFill>
                <a:latin typeface="Arial" panose="020B0604020202020204" pitchFamily="34" charset="0"/>
                <a:cs typeface="Arial" panose="020B0604020202020204" pitchFamily="34" charset="0"/>
                <a:sym typeface="+mn-ea"/>
              </a:rPr>
              <a:t>Example</a:t>
            </a:r>
            <a:endParaRPr lang="en-US" b="1" i="1" dirty="0">
              <a:solidFill>
                <a:srgbClr val="FF0000"/>
              </a:solidFill>
              <a:latin typeface="Arial" panose="020B0604020202020204" pitchFamily="34" charset="0"/>
              <a:cs typeface="Arial" panose="020B0604020202020204" pitchFamily="34" charset="0"/>
              <a:sym typeface="+mn-ea"/>
            </a:endParaRPr>
          </a:p>
        </p:txBody>
      </p:sp>
      <p:grpSp>
        <p:nvGrpSpPr>
          <p:cNvPr id="6" name="组合 5"/>
          <p:cNvGrpSpPr/>
          <p:nvPr/>
        </p:nvGrpSpPr>
        <p:grpSpPr>
          <a:xfrm>
            <a:off x="3211195" y="4795520"/>
            <a:ext cx="5769610" cy="1442720"/>
            <a:chOff x="4418" y="6832"/>
            <a:chExt cx="9086" cy="2272"/>
          </a:xfrm>
        </p:grpSpPr>
        <p:sp>
          <p:nvSpPr>
            <p:cNvPr id="5" name="圆角矩形 4"/>
            <p:cNvSpPr/>
            <p:nvPr/>
          </p:nvSpPr>
          <p:spPr>
            <a:xfrm>
              <a:off x="4418" y="6832"/>
              <a:ext cx="9087" cy="2272"/>
            </a:xfrm>
            <a:prstGeom prst="roundRect">
              <a:avLst>
                <a:gd name="adj" fmla="val 9198"/>
              </a:avLst>
            </a:prstGeom>
            <a:solidFill>
              <a:srgbClr val="D1202F">
                <a:alpha val="5000"/>
              </a:srgbClr>
            </a:solidFill>
            <a:ln>
              <a:solidFill>
                <a:srgbClr val="D12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4524" y="6911"/>
              <a:ext cx="8875" cy="2114"/>
            </a:xfrm>
            <a:prstGeom prst="rect">
              <a:avLst/>
            </a:prstGeom>
            <a:noFill/>
          </p:spPr>
          <p:txBody>
            <a:bodyPr wrap="square" rtlCol="0">
              <a:noAutofit/>
            </a:bodyPr>
            <a:p>
              <a:pPr marL="0" indent="0">
                <a:buSzPct val="200000"/>
                <a:buNone/>
              </a:pPr>
              <a:r>
                <a:rPr sz="2400" dirty="0">
                  <a:latin typeface="Times New Roman" panose="02020603050405020304" charset="0"/>
                  <a:cs typeface="Times New Roman" panose="02020603050405020304" charset="0"/>
                  <a:sym typeface="+mn-ea"/>
                </a:rPr>
                <a:t>INC </a:t>
              </a:r>
              <a:r>
                <a:rPr lang="en-US" sz="2400" dirty="0">
                  <a:latin typeface="Times New Roman" panose="02020603050405020304" charset="0"/>
                  <a:cs typeface="Times New Roman" panose="02020603050405020304" charset="0"/>
                  <a:sym typeface="+mn-ea"/>
                </a:rPr>
                <a:t>R</a:t>
              </a:r>
              <a:r>
                <a:rPr sz="2400" dirty="0">
                  <a:latin typeface="Times New Roman" panose="02020603050405020304" charset="0"/>
                  <a:cs typeface="Times New Roman" panose="02020603050405020304" charset="0"/>
                  <a:sym typeface="+mn-ea"/>
                </a:rPr>
                <a:t>BX; </a:t>
              </a:r>
              <a:r>
                <a:rPr lang="en-US" sz="2400" dirty="0">
                  <a:latin typeface="Times New Roman" panose="02020603050405020304" charset="0"/>
                  <a:cs typeface="Times New Roman" panose="02020603050405020304" charset="0"/>
                  <a:sym typeface="+mn-ea"/>
                </a:rPr>
                <a:t>     </a:t>
              </a:r>
              <a:r>
                <a:rPr sz="2400" dirty="0">
                  <a:latin typeface="Times New Roman" panose="02020603050405020304" charset="0"/>
                  <a:cs typeface="Times New Roman" panose="02020603050405020304" charset="0"/>
                  <a:sym typeface="+mn-ea"/>
                </a:rPr>
                <a:t>Increments </a:t>
              </a:r>
              <a:r>
                <a:rPr lang="en-US" sz="2400" dirty="0">
                  <a:latin typeface="Times New Roman" panose="02020603050405020304" charset="0"/>
                  <a:cs typeface="Times New Roman" panose="02020603050405020304" charset="0"/>
                  <a:sym typeface="+mn-ea"/>
                </a:rPr>
                <a:t>64</a:t>
              </a:r>
              <a:r>
                <a:rPr sz="2400" dirty="0">
                  <a:latin typeface="Times New Roman" panose="02020603050405020304" charset="0"/>
                  <a:cs typeface="Times New Roman" panose="02020603050405020304" charset="0"/>
                  <a:sym typeface="+mn-ea"/>
                </a:rPr>
                <a:t>-bit register</a:t>
              </a:r>
              <a:endParaRPr sz="2400" dirty="0">
                <a:latin typeface="Times New Roman" panose="02020603050405020304" charset="0"/>
                <a:cs typeface="Times New Roman" panose="02020603050405020304" charset="0"/>
              </a:endParaRPr>
            </a:p>
            <a:p>
              <a:pPr marL="0" indent="0">
                <a:buSzPct val="200000"/>
                <a:buNone/>
              </a:pPr>
              <a:r>
                <a:rPr sz="2400" dirty="0">
                  <a:latin typeface="Times New Roman" panose="02020603050405020304" charset="0"/>
                  <a:cs typeface="Times New Roman" panose="02020603050405020304" charset="0"/>
                  <a:sym typeface="+mn-ea"/>
                </a:rPr>
                <a:t>INC DL; </a:t>
              </a:r>
              <a:r>
                <a:rPr lang="en-US" sz="2400" dirty="0">
                  <a:latin typeface="Times New Roman" panose="02020603050405020304" charset="0"/>
                  <a:cs typeface="Times New Roman" panose="02020603050405020304" charset="0"/>
                  <a:sym typeface="+mn-ea"/>
                </a:rPr>
                <a:t>        </a:t>
              </a:r>
              <a:r>
                <a:rPr sz="2400" dirty="0">
                  <a:latin typeface="Times New Roman" panose="02020603050405020304" charset="0"/>
                  <a:cs typeface="Times New Roman" panose="02020603050405020304" charset="0"/>
                  <a:sym typeface="+mn-ea"/>
                </a:rPr>
                <a:t>Increments 8-bit register</a:t>
              </a:r>
              <a:endParaRPr sz="2400" dirty="0">
                <a:latin typeface="Times New Roman" panose="02020603050405020304" charset="0"/>
                <a:cs typeface="Times New Roman" panose="02020603050405020304" charset="0"/>
              </a:endParaRPr>
            </a:p>
            <a:p>
              <a:pPr marL="0" indent="0">
                <a:buSzPct val="200000"/>
                <a:buNone/>
              </a:pPr>
              <a:r>
                <a:rPr sz="2400" dirty="0">
                  <a:latin typeface="Times New Roman" panose="02020603050405020304" charset="0"/>
                  <a:cs typeface="Times New Roman" panose="02020603050405020304" charset="0"/>
                  <a:sym typeface="+mn-ea"/>
                </a:rPr>
                <a:t>INC [count] ; </a:t>
              </a:r>
              <a:r>
                <a:rPr lang="en-US" sz="2400" dirty="0">
                  <a:latin typeface="Times New Roman" panose="02020603050405020304" charset="0"/>
                  <a:cs typeface="Times New Roman" panose="02020603050405020304" charset="0"/>
                  <a:sym typeface="+mn-ea"/>
                </a:rPr>
                <a:t> </a:t>
              </a:r>
              <a:r>
                <a:rPr sz="2400" dirty="0">
                  <a:latin typeface="Times New Roman" panose="02020603050405020304" charset="0"/>
                  <a:cs typeface="Times New Roman" panose="02020603050405020304" charset="0"/>
                  <a:sym typeface="+mn-ea"/>
                </a:rPr>
                <a:t>Increments the count variable</a:t>
              </a:r>
              <a:endParaRPr sz="2400" dirty="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Example: INC</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pic>
        <p:nvPicPr>
          <p:cNvPr id="2" name="Picture 1"/>
          <p:cNvPicPr>
            <a:picLocks noChangeAspect="1"/>
          </p:cNvPicPr>
          <p:nvPr>
            <p:custDataLst>
              <p:tags r:id="rId1"/>
            </p:custDataLst>
          </p:nvPr>
        </p:nvPicPr>
        <p:blipFill>
          <a:blip r:embed="rId2"/>
          <a:srcRect l="976" r="11796" b="43298"/>
          <a:stretch>
            <a:fillRect/>
          </a:stretch>
        </p:blipFill>
        <p:spPr>
          <a:xfrm>
            <a:off x="606425" y="1534160"/>
            <a:ext cx="6478270" cy="4309745"/>
          </a:xfrm>
          <a:prstGeom prst="rect">
            <a:avLst/>
          </a:prstGeom>
          <a:ln>
            <a:solidFill>
              <a:srgbClr val="D1202F"/>
            </a:solidFill>
          </a:ln>
        </p:spPr>
      </p:pic>
      <p:pic>
        <p:nvPicPr>
          <p:cNvPr id="3" name="Picture 1" descr="/Volumes/ESD-USB/1.png1"/>
          <p:cNvPicPr>
            <a:picLocks noChangeAspect="1"/>
          </p:cNvPicPr>
          <p:nvPr>
            <p:custDataLst>
              <p:tags r:id="rId3"/>
            </p:custDataLst>
          </p:nvPr>
        </p:nvPicPr>
        <p:blipFill>
          <a:blip r:embed="rId4"/>
          <a:srcRect/>
          <a:stretch>
            <a:fillRect/>
          </a:stretch>
        </p:blipFill>
        <p:spPr>
          <a:xfrm>
            <a:off x="7531100" y="1881505"/>
            <a:ext cx="4126230" cy="3615690"/>
          </a:xfrm>
          <a:prstGeom prst="rect">
            <a:avLst/>
          </a:prstGeom>
          <a:ln>
            <a:solidFill>
              <a:srgbClr val="D1202F"/>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The DEC Instruction</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42240" y="1146175"/>
            <a:ext cx="12005945" cy="412432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10000"/>
              </a:lnSpc>
              <a:spcBef>
                <a:spcPts val="0"/>
              </a:spcBef>
              <a:spcAft>
                <a:spcPts val="1000"/>
              </a:spcAft>
              <a:buSzPct val="200000"/>
              <a:buBlip>
                <a:blip r:embed="rId2"/>
              </a:buBlip>
            </a:pPr>
            <a:r>
              <a:rPr dirty="0">
                <a:latin typeface="Arial" panose="020B0604020202020204" pitchFamily="34" charset="0"/>
                <a:cs typeface="Arial" panose="020B0604020202020204" pitchFamily="34" charset="0"/>
              </a:rPr>
              <a:t>The DEC instruction is used for decrementing an operand by one. It works on a single operand that can be either in a register or in memory.</a:t>
            </a:r>
            <a:endParaRPr dirty="0">
              <a:latin typeface="Arial" panose="020B0604020202020204" pitchFamily="34" charset="0"/>
              <a:cs typeface="Arial" panose="020B0604020202020204" pitchFamily="34" charset="0"/>
            </a:endParaRPr>
          </a:p>
          <a:p>
            <a:pPr marL="899795" indent="-539750" fontAlgn="auto">
              <a:lnSpc>
                <a:spcPct val="110000"/>
              </a:lnSpc>
              <a:spcBef>
                <a:spcPts val="0"/>
              </a:spcBef>
              <a:spcAft>
                <a:spcPts val="1000"/>
              </a:spcAft>
              <a:buSzPct val="200000"/>
              <a:buBlip>
                <a:blip r:embed="rId2"/>
              </a:buBlip>
            </a:pPr>
            <a:r>
              <a:rPr dirty="0">
                <a:latin typeface="Arial" panose="020B0604020202020204" pitchFamily="34" charset="0"/>
                <a:cs typeface="Arial" panose="020B0604020202020204" pitchFamily="34" charset="0"/>
              </a:rPr>
              <a:t>The DEC instruction has the following syntax −</a:t>
            </a:r>
            <a:endParaRPr dirty="0">
              <a:latin typeface="Arial" panose="020B0604020202020204" pitchFamily="34" charset="0"/>
              <a:cs typeface="Arial" panose="020B0604020202020204" pitchFamily="34" charset="0"/>
            </a:endParaRPr>
          </a:p>
          <a:p>
            <a:pPr marL="1371600" indent="-355600" fontAlgn="auto">
              <a:lnSpc>
                <a:spcPct val="110000"/>
              </a:lnSpc>
              <a:spcBef>
                <a:spcPts val="0"/>
              </a:spcBef>
              <a:spcAft>
                <a:spcPts val="1000"/>
              </a:spcAft>
              <a:buSzPct val="100000"/>
              <a:buFont typeface="Arial" panose="020B0604020202020204" pitchFamily="34" charset="0"/>
              <a:buChar char="•"/>
              <a:extLst>
                <a:ext uri="{35155182-B16C-46BC-9424-99874614C6A1}">
                  <wpsdc:indentchars xmlns:wpsdc="http://www.wps.cn/officeDocument/2017/drawingmlCustomData" val="-100" checksum="2984165887"/>
                  <wpsdc:marlchars xmlns:wpsdc="http://www.wps.cn/officeDocument/2017/drawingmlCustomData" val="600" checksum="3581418924"/>
                </a:ext>
              </a:extLst>
            </a:pPr>
            <a:r>
              <a:rPr lang="en-US" b="1" dirty="0">
                <a:solidFill>
                  <a:srgbClr val="FF0000"/>
                </a:solidFill>
                <a:latin typeface="Arial" panose="020B0604020202020204" pitchFamily="34" charset="0"/>
                <a:cs typeface="Arial" panose="020B0604020202020204" pitchFamily="34" charset="0"/>
              </a:rPr>
              <a:t>DEC destination</a:t>
            </a:r>
            <a:endParaRPr lang="en-US" dirty="0">
              <a:latin typeface="Arial" panose="020B0604020202020204" pitchFamily="34" charset="0"/>
              <a:cs typeface="Arial" panose="020B0604020202020204" pitchFamily="34" charset="0"/>
            </a:endParaRPr>
          </a:p>
          <a:p>
            <a:pPr marL="899795" indent="-539750" fontAlgn="auto">
              <a:lnSpc>
                <a:spcPct val="110000"/>
              </a:lnSpc>
              <a:spcBef>
                <a:spcPts val="0"/>
              </a:spcBef>
              <a:spcAft>
                <a:spcPts val="1000"/>
              </a:spcAft>
              <a:buSzPct val="200000"/>
              <a:buBlip>
                <a:blip r:embed="rId2"/>
              </a:buBlip>
            </a:pPr>
            <a:r>
              <a:rPr dirty="0">
                <a:latin typeface="Arial" panose="020B0604020202020204" pitchFamily="34" charset="0"/>
                <a:cs typeface="Arial" panose="020B0604020202020204" pitchFamily="34" charset="0"/>
                <a:sym typeface="+mn-ea"/>
              </a:rPr>
              <a:t>The operand destination could be an 8-bit, 16-bit,  32-bit or 64-bit operand.</a:t>
            </a:r>
            <a:endParaRPr dirty="0">
              <a:latin typeface="Arial" panose="020B0604020202020204" pitchFamily="34" charset="0"/>
              <a:cs typeface="Arial" panose="020B0604020202020204" pitchFamily="34" charset="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Example: DEC</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pic>
        <p:nvPicPr>
          <p:cNvPr id="3" name="Picture 1"/>
          <p:cNvPicPr>
            <a:picLocks noChangeAspect="1"/>
          </p:cNvPicPr>
          <p:nvPr>
            <p:custDataLst>
              <p:tags r:id="rId1"/>
            </p:custDataLst>
          </p:nvPr>
        </p:nvPicPr>
        <p:blipFill>
          <a:blip r:embed="rId2"/>
          <a:srcRect l="1602" r="19165" b="43831"/>
          <a:stretch>
            <a:fillRect/>
          </a:stretch>
        </p:blipFill>
        <p:spPr>
          <a:xfrm>
            <a:off x="756920" y="1470660"/>
            <a:ext cx="6212840" cy="4157345"/>
          </a:xfrm>
          <a:prstGeom prst="rect">
            <a:avLst/>
          </a:prstGeom>
          <a:ln>
            <a:solidFill>
              <a:srgbClr val="D1202F"/>
            </a:solidFill>
          </a:ln>
        </p:spPr>
      </p:pic>
      <p:pic>
        <p:nvPicPr>
          <p:cNvPr id="5" name="Picture 1" descr="/Volumes/ESD-USB/Screenshot 2023-09-06 221410.pngScreenshot 2023-09-06 221410"/>
          <p:cNvPicPr>
            <a:picLocks noChangeAspect="1"/>
          </p:cNvPicPr>
          <p:nvPr>
            <p:custDataLst>
              <p:tags r:id="rId3"/>
            </p:custDataLst>
          </p:nvPr>
        </p:nvPicPr>
        <p:blipFill>
          <a:blip r:embed="rId4"/>
          <a:srcRect/>
          <a:stretch>
            <a:fillRect/>
          </a:stretch>
        </p:blipFill>
        <p:spPr>
          <a:xfrm>
            <a:off x="7614920" y="1889760"/>
            <a:ext cx="3706495" cy="3319780"/>
          </a:xfrm>
          <a:prstGeom prst="rect">
            <a:avLst/>
          </a:prstGeom>
          <a:ln>
            <a:solidFill>
              <a:srgbClr val="D1202F"/>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The ADD and SUB Instructions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sp>
        <p:nvSpPr>
          <p:cNvPr id="63491" name="Text Placeholder 63490" descr="7b0a202020202262756c6c6574223a20227b5c2263617465676f727949645c223a31303030362c5c2274656d706c61746549645c223a32303233313234377d220a7d0a"/>
          <p:cNvSpPr>
            <a:spLocks noGrp="1"/>
          </p:cNvSpPr>
          <p:nvPr>
            <p:custDataLst>
              <p:tags r:id="rId1"/>
            </p:custDataLst>
          </p:nvPr>
        </p:nvSpPr>
        <p:spPr>
          <a:xfrm>
            <a:off x="-103505" y="1019810"/>
            <a:ext cx="12193905" cy="5353685"/>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9795" indent="-539750" fontAlgn="auto">
              <a:lnSpc>
                <a:spcPct val="100000"/>
              </a:lnSpc>
              <a:spcAft>
                <a:spcPts val="600"/>
              </a:spcAft>
              <a:buSzPct val="200000"/>
              <a:buBlip>
                <a:blip r:embed="rId2"/>
              </a:buBlip>
            </a:pPr>
            <a:r>
              <a:rPr dirty="0">
                <a:latin typeface="Arial" panose="020B0604020202020204" pitchFamily="34" charset="0"/>
                <a:cs typeface="Arial" panose="020B0604020202020204" pitchFamily="34" charset="0"/>
              </a:rPr>
              <a:t>The ADD and SUB instructions are used for performing simple addition/subtraction of binary data in byte, word</a:t>
            </a:r>
            <a:r>
              <a:rPr lang="en-US" dirty="0">
                <a:latin typeface="Arial" panose="020B0604020202020204" pitchFamily="34" charset="0"/>
                <a:cs typeface="Arial" panose="020B0604020202020204" pitchFamily="34" charset="0"/>
              </a:rPr>
              <a:t>,</a:t>
            </a:r>
            <a:r>
              <a:rPr dirty="0">
                <a:latin typeface="Arial" panose="020B0604020202020204" pitchFamily="34" charset="0"/>
                <a:cs typeface="Arial" panose="020B0604020202020204" pitchFamily="34" charset="0"/>
              </a:rPr>
              <a:t> doubleword</a:t>
            </a:r>
            <a:r>
              <a:rPr lang="en-US" dirty="0">
                <a:latin typeface="Arial" panose="020B0604020202020204" pitchFamily="34" charset="0"/>
                <a:cs typeface="Arial" panose="020B0604020202020204" pitchFamily="34" charset="0"/>
              </a:rPr>
              <a:t>, qword</a:t>
            </a:r>
            <a:r>
              <a:rP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dirty="0">
                <a:latin typeface="Arial" panose="020B0604020202020204" pitchFamily="34" charset="0"/>
                <a:cs typeface="Arial" panose="020B0604020202020204" pitchFamily="34" charset="0"/>
              </a:rPr>
              <a:t>size, i.e., for adding or subtracting 8-bit, 16-bit, 32-bit or 64-bit operands, respectively.</a:t>
            </a:r>
            <a:endParaRPr dirty="0">
              <a:latin typeface="Arial" panose="020B0604020202020204" pitchFamily="34" charset="0"/>
              <a:cs typeface="Arial" panose="020B0604020202020204" pitchFamily="34" charset="0"/>
            </a:endParaRPr>
          </a:p>
          <a:p>
            <a:pPr marL="899795" indent="-539750" fontAlgn="auto">
              <a:lnSpc>
                <a:spcPct val="100000"/>
              </a:lnSpc>
              <a:spcAft>
                <a:spcPts val="600"/>
              </a:spcAft>
              <a:buSzPct val="200000"/>
              <a:buBlip>
                <a:blip r:embed="rId2"/>
              </a:buBlip>
            </a:pPr>
            <a:r>
              <a:rPr dirty="0">
                <a:latin typeface="Arial" panose="020B0604020202020204" pitchFamily="34" charset="0"/>
                <a:cs typeface="Arial" panose="020B0604020202020204" pitchFamily="34" charset="0"/>
              </a:rPr>
              <a:t>The ADD and SUB instructions have the following syntax −</a:t>
            </a:r>
            <a:endParaRPr dirty="0">
              <a:latin typeface="Arial" panose="020B0604020202020204" pitchFamily="34" charset="0"/>
              <a:cs typeface="Arial" panose="020B0604020202020204" pitchFamily="34" charset="0"/>
            </a:endParaRPr>
          </a:p>
          <a:p>
            <a:pPr marL="1371600" indent="-330200" fontAlgn="auto">
              <a:lnSpc>
                <a:spcPct val="100000"/>
              </a:lnSpc>
              <a:spcBef>
                <a:spcPts val="0"/>
              </a:spcBef>
              <a:spcAft>
                <a:spcPts val="600"/>
              </a:spcAft>
              <a:buSzPct val="100000"/>
              <a:buFont typeface="Arial" panose="020B0604020202020204" pitchFamily="34" charset="0"/>
              <a:buChar char="•"/>
              <a:extLst>
                <a:ext uri="{35155182-B16C-46BC-9424-99874614C6A1}">
                  <wpsdc:indentchars xmlns:wpsdc="http://www.wps.cn/officeDocument/2017/drawingmlCustomData" val="-100" checksum="3348769475"/>
                  <wpsdc:marlchars xmlns:wpsdc="http://www.wps.cn/officeDocument/2017/drawingmlCustomData" val="600" checksum="3581418924"/>
                </a:ext>
              </a:extLst>
            </a:pPr>
            <a:r>
              <a:rPr lang="en-US" sz="2600" dirty="0">
                <a:solidFill>
                  <a:srgbClr val="FF0000"/>
                </a:solidFill>
                <a:latin typeface="Times New Roman" panose="02020603050405020304" charset="0"/>
                <a:cs typeface="Times New Roman" panose="02020603050405020304" charset="0"/>
              </a:rPr>
              <a:t>ADD/SUB	destination, source</a:t>
            </a:r>
            <a:endParaRPr lang="en-US" sz="2600" dirty="0">
              <a:solidFill>
                <a:srgbClr val="FF0000"/>
              </a:solidFill>
              <a:latin typeface="Times New Roman" panose="02020603050405020304" charset="0"/>
              <a:cs typeface="Times New Roman" panose="02020603050405020304" charset="0"/>
            </a:endParaRPr>
          </a:p>
          <a:p>
            <a:pPr marL="899795" indent="-539750" fontAlgn="auto">
              <a:lnSpc>
                <a:spcPct val="100000"/>
              </a:lnSpc>
              <a:spcAft>
                <a:spcPts val="600"/>
              </a:spcAft>
              <a:buSzPct val="200000"/>
              <a:buBlip>
                <a:blip r:embed="rId2"/>
              </a:buBlip>
            </a:pPr>
            <a:r>
              <a:rPr dirty="0">
                <a:latin typeface="Arial" panose="020B0604020202020204" pitchFamily="34" charset="0"/>
                <a:cs typeface="Arial" panose="020B0604020202020204" pitchFamily="34" charset="0"/>
                <a:sym typeface="+mn-ea"/>
              </a:rPr>
              <a:t>The ADD/SUB instruction can take place between −</a:t>
            </a:r>
            <a:endParaRPr dirty="0">
              <a:latin typeface="Arial" panose="020B0604020202020204" pitchFamily="34" charset="0"/>
              <a:cs typeface="Arial" panose="020B0604020202020204" pitchFamily="34" charset="0"/>
            </a:endParaRPr>
          </a:p>
          <a:p>
            <a:pPr marL="1371600" indent="-330200" fontAlgn="auto">
              <a:lnSpc>
                <a:spcPct val="70000"/>
              </a:lnSpc>
              <a:spcBef>
                <a:spcPts val="0"/>
              </a:spcBef>
              <a:spcAft>
                <a:spcPts val="600"/>
              </a:spcAft>
              <a:buSzPct val="100000"/>
              <a:buFont typeface="Arial" panose="020B0604020202020204" pitchFamily="34" charset="0"/>
              <a:buChar char="•"/>
              <a:extLst>
                <a:ext uri="{35155182-B16C-46BC-9424-99874614C6A1}">
                  <wpsdc:indentchars xmlns:wpsdc="http://www.wps.cn/officeDocument/2017/drawingmlCustomData" val="-100" checksum="3348769475"/>
                  <wpsdc:marlchars xmlns:wpsdc="http://www.wps.cn/officeDocument/2017/drawingmlCustomData" val="600" checksum="3581418924"/>
                </a:ext>
              </a:extLst>
            </a:pPr>
            <a:r>
              <a:rPr lang="en-US" sz="2600" dirty="0">
                <a:solidFill>
                  <a:srgbClr val="FF0000"/>
                </a:solidFill>
                <a:latin typeface="Times New Roman" panose="02020603050405020304" charset="0"/>
                <a:cs typeface="Times New Roman" panose="02020603050405020304" charset="0"/>
                <a:sym typeface="+mn-ea"/>
              </a:rPr>
              <a:t>Register to register</a:t>
            </a:r>
            <a:endParaRPr lang="en-US" sz="2600" dirty="0">
              <a:solidFill>
                <a:srgbClr val="FF0000"/>
              </a:solidFill>
              <a:latin typeface="Times New Roman" panose="02020603050405020304" charset="0"/>
              <a:cs typeface="Times New Roman" panose="02020603050405020304" charset="0"/>
              <a:sym typeface="+mn-ea"/>
            </a:endParaRPr>
          </a:p>
          <a:p>
            <a:pPr marL="1371600" indent="-330200" fontAlgn="auto">
              <a:lnSpc>
                <a:spcPct val="70000"/>
              </a:lnSpc>
              <a:spcBef>
                <a:spcPts val="0"/>
              </a:spcBef>
              <a:spcAft>
                <a:spcPts val="600"/>
              </a:spcAft>
              <a:buSzPct val="100000"/>
              <a:buFont typeface="Arial" panose="020B0604020202020204" pitchFamily="34" charset="0"/>
              <a:buChar char="•"/>
              <a:extLst>
                <a:ext uri="{35155182-B16C-46BC-9424-99874614C6A1}">
                  <wpsdc:indentchars xmlns:wpsdc="http://www.wps.cn/officeDocument/2017/drawingmlCustomData" val="-100" checksum="3348769475"/>
                  <wpsdc:marlchars xmlns:wpsdc="http://www.wps.cn/officeDocument/2017/drawingmlCustomData" val="600" checksum="3581418924"/>
                </a:ext>
              </a:extLst>
            </a:pPr>
            <a:r>
              <a:rPr lang="en-US" sz="2600" dirty="0">
                <a:solidFill>
                  <a:srgbClr val="FF0000"/>
                </a:solidFill>
                <a:latin typeface="Times New Roman" panose="02020603050405020304" charset="0"/>
                <a:cs typeface="Times New Roman" panose="02020603050405020304" charset="0"/>
                <a:sym typeface="+mn-ea"/>
              </a:rPr>
              <a:t>Memory to register</a:t>
            </a:r>
            <a:endParaRPr lang="en-US" sz="2600" dirty="0">
              <a:solidFill>
                <a:srgbClr val="FF0000"/>
              </a:solidFill>
              <a:latin typeface="Times New Roman" panose="02020603050405020304" charset="0"/>
              <a:cs typeface="Times New Roman" panose="02020603050405020304" charset="0"/>
              <a:sym typeface="+mn-ea"/>
            </a:endParaRPr>
          </a:p>
          <a:p>
            <a:pPr marL="1371600" indent="-330200" fontAlgn="auto">
              <a:lnSpc>
                <a:spcPct val="70000"/>
              </a:lnSpc>
              <a:spcBef>
                <a:spcPts val="0"/>
              </a:spcBef>
              <a:spcAft>
                <a:spcPts val="600"/>
              </a:spcAft>
              <a:buSzPct val="100000"/>
              <a:buFont typeface="Arial" panose="020B0604020202020204" pitchFamily="34" charset="0"/>
              <a:buChar char="•"/>
              <a:extLst>
                <a:ext uri="{35155182-B16C-46BC-9424-99874614C6A1}">
                  <wpsdc:indentchars xmlns:wpsdc="http://www.wps.cn/officeDocument/2017/drawingmlCustomData" val="-100" checksum="3348769475"/>
                  <wpsdc:marlchars xmlns:wpsdc="http://www.wps.cn/officeDocument/2017/drawingmlCustomData" val="600" checksum="3581418924"/>
                </a:ext>
              </a:extLst>
            </a:pPr>
            <a:r>
              <a:rPr lang="en-US" sz="2600" dirty="0">
                <a:solidFill>
                  <a:srgbClr val="FF0000"/>
                </a:solidFill>
                <a:latin typeface="Times New Roman" panose="02020603050405020304" charset="0"/>
                <a:cs typeface="Times New Roman" panose="02020603050405020304" charset="0"/>
                <a:sym typeface="+mn-ea"/>
              </a:rPr>
              <a:t>Register to memory</a:t>
            </a:r>
            <a:endParaRPr lang="en-US" sz="2600" dirty="0">
              <a:solidFill>
                <a:srgbClr val="FF0000"/>
              </a:solidFill>
              <a:latin typeface="Times New Roman" panose="02020603050405020304" charset="0"/>
              <a:cs typeface="Times New Roman" panose="02020603050405020304" charset="0"/>
              <a:sym typeface="+mn-ea"/>
            </a:endParaRPr>
          </a:p>
          <a:p>
            <a:pPr marL="1371600" indent="-330200" fontAlgn="auto">
              <a:lnSpc>
                <a:spcPct val="70000"/>
              </a:lnSpc>
              <a:spcBef>
                <a:spcPts val="0"/>
              </a:spcBef>
              <a:spcAft>
                <a:spcPts val="600"/>
              </a:spcAft>
              <a:buSzPct val="100000"/>
              <a:buFont typeface="Arial" panose="020B0604020202020204" pitchFamily="34" charset="0"/>
              <a:buChar char="•"/>
              <a:extLst>
                <a:ext uri="{35155182-B16C-46BC-9424-99874614C6A1}">
                  <wpsdc:indentchars xmlns:wpsdc="http://www.wps.cn/officeDocument/2017/drawingmlCustomData" val="-100" checksum="3348769475"/>
                  <wpsdc:marlchars xmlns:wpsdc="http://www.wps.cn/officeDocument/2017/drawingmlCustomData" val="600" checksum="3581418924"/>
                </a:ext>
              </a:extLst>
            </a:pPr>
            <a:r>
              <a:rPr lang="en-US" sz="2600" dirty="0">
                <a:solidFill>
                  <a:srgbClr val="FF0000"/>
                </a:solidFill>
                <a:latin typeface="Times New Roman" panose="02020603050405020304" charset="0"/>
                <a:cs typeface="Times New Roman" panose="02020603050405020304" charset="0"/>
                <a:sym typeface="+mn-ea"/>
              </a:rPr>
              <a:t>Register to constant data</a:t>
            </a:r>
            <a:endParaRPr lang="en-US" sz="2600" dirty="0">
              <a:solidFill>
                <a:srgbClr val="FF0000"/>
              </a:solidFill>
              <a:latin typeface="Times New Roman" panose="02020603050405020304" charset="0"/>
              <a:cs typeface="Times New Roman" panose="02020603050405020304" charset="0"/>
              <a:sym typeface="+mn-ea"/>
            </a:endParaRPr>
          </a:p>
          <a:p>
            <a:pPr marL="1371600" indent="-330200" fontAlgn="auto">
              <a:lnSpc>
                <a:spcPct val="70000"/>
              </a:lnSpc>
              <a:spcBef>
                <a:spcPts val="0"/>
              </a:spcBef>
              <a:spcAft>
                <a:spcPts val="600"/>
              </a:spcAft>
              <a:buSzPct val="100000"/>
              <a:buFont typeface="Arial" panose="020B0604020202020204" pitchFamily="34" charset="0"/>
              <a:buChar char="•"/>
              <a:extLst>
                <a:ext uri="{35155182-B16C-46BC-9424-99874614C6A1}">
                  <wpsdc:indentchars xmlns:wpsdc="http://www.wps.cn/officeDocument/2017/drawingmlCustomData" val="-100" checksum="3348769475"/>
                  <wpsdc:marlchars xmlns:wpsdc="http://www.wps.cn/officeDocument/2017/drawingmlCustomData" val="600" checksum="3581418924"/>
                </a:ext>
              </a:extLst>
            </a:pPr>
            <a:r>
              <a:rPr lang="en-US" sz="2600" dirty="0">
                <a:solidFill>
                  <a:srgbClr val="FF0000"/>
                </a:solidFill>
                <a:latin typeface="Times New Roman" panose="02020603050405020304" charset="0"/>
                <a:cs typeface="Times New Roman" panose="02020603050405020304" charset="0"/>
                <a:sym typeface="+mn-ea"/>
              </a:rPr>
              <a:t>Memory to constant data</a:t>
            </a:r>
            <a:endParaRPr lang="en-US" sz="2600" dirty="0">
              <a:solidFill>
                <a:srgbClr val="FF0000"/>
              </a:solidFill>
              <a:latin typeface="Times New Roman" panose="02020603050405020304" charset="0"/>
              <a:cs typeface="Times New Roman" panose="02020603050405020304" charset="0"/>
              <a:sym typeface="+mn-ea"/>
            </a:endParaRPr>
          </a:p>
          <a:p>
            <a:pPr marL="899795" indent="-539750" fontAlgn="auto">
              <a:lnSpc>
                <a:spcPts val="3300"/>
              </a:lnSpc>
              <a:spcAft>
                <a:spcPts val="1000"/>
              </a:spcAft>
              <a:buSzPct val="200000"/>
              <a:buBlip>
                <a:blip r:embed="rId2"/>
              </a:buBlip>
            </a:pPr>
            <a:endParaRPr lang="en-US" sz="2600" dirty="0">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内容占位符 9"/>
          <p:cNvSpPr txBox="1"/>
          <p:nvPr/>
        </p:nvSpPr>
        <p:spPr>
          <a:xfrm>
            <a:off x="975360" y="318770"/>
            <a:ext cx="9776460" cy="44196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D1202F"/>
                </a:solidFill>
                <a:latin typeface="Arial" panose="020B0604020202020204" pitchFamily="34" charset="0"/>
                <a:ea typeface="Microsoft YaHei"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accent1"/>
                </a:solidFill>
                <a:latin typeface="+mj-ea"/>
                <a:ea typeface="+mj-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rPr>
              <a:t>Examples</a:t>
            </a:r>
            <a:endParaRPr kumimoji="0" lang="en-US" altLang="zh-CN" sz="3600" b="1" u="none" strike="noStrike" kern="1200" cap="none" spc="0" normalizeH="0" baseline="0" noProof="0">
              <a:ln>
                <a:noFill/>
              </a:ln>
              <a:solidFill>
                <a:srgbClr val="D1202F"/>
              </a:solidFill>
              <a:effectLst/>
              <a:uLnTx/>
              <a:uFillTx/>
              <a:latin typeface="Arial" panose="020B0604020202020204" pitchFamily="34" charset="0"/>
              <a:ea typeface="Microsoft YaHei" panose="020B0503020204020204" charset="-122"/>
              <a:cs typeface="+mn-cs"/>
            </a:endParaRPr>
          </a:p>
        </p:txBody>
      </p:sp>
      <p:pic>
        <p:nvPicPr>
          <p:cNvPr id="4" name="Picture 3"/>
          <p:cNvPicPr>
            <a:picLocks noChangeAspect="1"/>
          </p:cNvPicPr>
          <p:nvPr>
            <p:custDataLst>
              <p:tags r:id="rId1"/>
            </p:custDataLst>
          </p:nvPr>
        </p:nvPicPr>
        <p:blipFill>
          <a:blip r:embed="rId2"/>
          <a:srcRect r="50259" b="43103"/>
          <a:stretch>
            <a:fillRect/>
          </a:stretch>
        </p:blipFill>
        <p:spPr>
          <a:xfrm>
            <a:off x="1739265" y="1229995"/>
            <a:ext cx="4124325" cy="4931410"/>
          </a:xfrm>
          <a:prstGeom prst="rect">
            <a:avLst/>
          </a:prstGeom>
          <a:ln>
            <a:solidFill>
              <a:srgbClr val="D1202F"/>
            </a:solidFill>
          </a:ln>
        </p:spPr>
      </p:pic>
      <p:pic>
        <p:nvPicPr>
          <p:cNvPr id="2" name="Picture 3"/>
          <p:cNvPicPr>
            <a:picLocks noChangeAspect="1"/>
          </p:cNvPicPr>
          <p:nvPr>
            <p:custDataLst>
              <p:tags r:id="rId3"/>
            </p:custDataLst>
          </p:nvPr>
        </p:nvPicPr>
        <p:blipFill>
          <a:blip r:embed="rId2"/>
          <a:srcRect t="57438" r="66110"/>
          <a:stretch>
            <a:fillRect/>
          </a:stretch>
        </p:blipFill>
        <p:spPr>
          <a:xfrm>
            <a:off x="7108190" y="1499870"/>
            <a:ext cx="3345815" cy="4392295"/>
          </a:xfrm>
          <a:prstGeom prst="rect">
            <a:avLst/>
          </a:prstGeom>
          <a:ln>
            <a:solidFill>
              <a:srgbClr val="D1202F"/>
            </a:solidFill>
          </a:ln>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BEAUTIFY_FLAG" val=""/>
</p:tagLst>
</file>

<file path=ppt/tags/tag701.xml><?xml version="1.0" encoding="utf-8"?>
<p:tagLst xmlns:p="http://schemas.openxmlformats.org/presentationml/2006/main">
  <p:tag name="KSO_WM_BEAUTIFY_FLAG" val=""/>
</p:tagLst>
</file>

<file path=ppt/tags/tag702.xml><?xml version="1.0" encoding="utf-8"?>
<p:tagLst xmlns:p="http://schemas.openxmlformats.org/presentationml/2006/main">
  <p:tag name="KSO_WM_BEAUTIFY_FLAG" val=""/>
</p:tagLst>
</file>

<file path=ppt/tags/tag70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04.xml><?xml version="1.0" encoding="utf-8"?>
<p:tagLst xmlns:p="http://schemas.openxmlformats.org/presentationml/2006/main">
  <p:tag name="KSO_WM_BEAUTIFY_FLAG" val=""/>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BEAUTIFY_FLAG" va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16.xml><?xml version="1.0" encoding="utf-8"?>
<p:tagLst xmlns:p="http://schemas.openxmlformats.org/presentationml/2006/main">
  <p:tag name="KSO_WM_BEAUTIFY_FLAG" val=""/>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4.xml><?xml version="1.0" encoding="utf-8"?>
<p:tagLst xmlns:p="http://schemas.openxmlformats.org/presentationml/2006/main">
  <p:tag name="KSO_WM_BEAUTIFY_FLAG" val=""/>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52.xml><?xml version="1.0" encoding="utf-8"?>
<p:tagLst xmlns:p="http://schemas.openxmlformats.org/presentationml/2006/main">
  <p:tag name="KSO_WM_BEAUTIFY_FLAG" val=""/>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BEAUTIFY_FLAG" val=""/>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KSO_WM_BEAUTIFY_FLAG" val=""/>
</p:tagLst>
</file>

<file path=ppt/tags/tag769.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70.xml><?xml version="1.0" encoding="utf-8"?>
<p:tagLst xmlns:p="http://schemas.openxmlformats.org/presentationml/2006/main">
  <p:tag name="KSO_WM_BEAUTIFY_FLAG" val=""/>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BEAUTIFY_FLAG" val=""/>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KSO_WM_BEAUTIFY_FLAG" val=""/>
</p:tagLst>
</file>

<file path=ppt/tags/tag782.xml><?xml version="1.0" encoding="utf-8"?>
<p:tagLst xmlns:p="http://schemas.openxmlformats.org/presentationml/2006/main">
  <p:tag name="KSO_WM_BEAUTIFY_FLAG" val=""/>
</p:tagLst>
</file>

<file path=ppt/tags/tag783.xml><?xml version="1.0" encoding="utf-8"?>
<p:tagLst xmlns:p="http://schemas.openxmlformats.org/presentationml/2006/main">
  <p:tag name="KSO_WM_BEAUTIFY_FLAG" val=""/>
</p:tagLst>
</file>

<file path=ppt/tags/tag784.xml><?xml version="1.0" encoding="utf-8"?>
<p:tagLst xmlns:p="http://schemas.openxmlformats.org/presentationml/2006/main">
  <p:tag name="KSO_WM_BEAUTIFY_FLAG" val=""/>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BEAUTIFY_FLAG" val=""/>
</p:tagLst>
</file>

<file path=ppt/tags/tag787.xml><?xml version="1.0" encoding="utf-8"?>
<p:tagLst xmlns:p="http://schemas.openxmlformats.org/presentationml/2006/main">
  <p:tag name="KSO_WM_BEAUTIFY_FLAG" val=""/>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790.xml><?xml version="1.0" encoding="utf-8"?>
<p:tagLst xmlns:p="http://schemas.openxmlformats.org/presentationml/2006/main">
  <p:tag name="KSO_WM_BEAUTIFY_FLAG" val=""/>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Lst>
</file>

<file path=ppt/tags/tag795.xml><?xml version="1.0" encoding="utf-8"?>
<p:tagLst xmlns:p="http://schemas.openxmlformats.org/presentationml/2006/main">
  <p:tag name="KSO_WM_BEAUTIFY_FLAG" val=""/>
</p:tagLst>
</file>

<file path=ppt/tags/tag796.xml><?xml version="1.0" encoding="utf-8"?>
<p:tagLst xmlns:p="http://schemas.openxmlformats.org/presentationml/2006/main">
  <p:tag name="KSO_WM_BEAUTIFY_FLAG" va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BEAUTIFY_FLAG" val=""/>
</p:tagLst>
</file>

<file path=ppt/tags/tag804.xml><?xml version="1.0" encoding="utf-8"?>
<p:tagLst xmlns:p="http://schemas.openxmlformats.org/presentationml/2006/main">
  <p:tag name="KSO_WM_BEAUTIFY_FLAG" val=""/>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Lst>
</file>

<file path=ppt/tags/tag80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1.xml><?xml version="1.0" encoding="utf-8"?>
<p:tagLst xmlns:p="http://schemas.openxmlformats.org/presentationml/2006/main">
  <p:tag name="KSO_WM_BEAUTIFY_FLAG" val=""/>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27679_5*l_h_i*1_1_1"/>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27679_5*l_h_i*1_1_3"/>
  <p:tag name="KSO_WM_TEMPLATE_CATEGORY" val="diagram"/>
  <p:tag name="KSO_WM_TEMPLATE_INDEX" val="20227679"/>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27679_5*l_h_i*1_1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8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27679_5*l_h_i*1_1_2"/>
  <p:tag name="KSO_WM_TEMPLATE_CATEGORY" val="diagram"/>
  <p:tag name="KSO_WM_TEMPLATE_INDEX" val="20227679"/>
  <p:tag name="KSO_WM_UNIT_LAYERLEVEL" val="1_1_1"/>
  <p:tag name="KSO_WM_TAG_VERSION" val="1.0"/>
  <p:tag name="KSO_WM_BEAUTIFY_FLAG" val=""/>
  <p:tag name="KSO_WM_UNIT_TEXT_FILL_FORE_SCHEMECOLOR_INDEX" val="5"/>
  <p:tag name="KSO_WM_UNIT_TEXT_FILL_TYPE" val="1"/>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27679_5*l_h_i*1_2_1"/>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8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27679_5*l_h_i*1_2_3"/>
  <p:tag name="KSO_WM_TEMPLATE_CATEGORY" val="diagram"/>
  <p:tag name="KSO_WM_TEMPLATE_INDEX" val="20227679"/>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8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27679_5*l_h_i*1_2_4"/>
  <p:tag name="KSO_WM_TEMPLATE_CATEGORY" val="diagram"/>
  <p:tag name="KSO_WM_TEMPLATE_INDEX" val="20227679"/>
  <p:tag name="KSO_WM_UNIT_LAYERLEVEL" val="1_1_1"/>
  <p:tag name="KSO_WM_TAG_VERSION" val="1.0"/>
  <p:tag name="KSO_WM_BEAUTIFY_FLAG" val=""/>
  <p:tag name="KSO_WM_UNIT_FILL_FORE_SCHEMECOLOR_INDEX" val="14"/>
  <p:tag name="KSO_WM_UNIT_FILL_TYPE" val="1"/>
  <p:tag name="KSO_WM_UNIT_SHADOW_SCHEMECOLOR_INDEX" val="14"/>
  <p:tag name="KSO_WM_UNIT_TEXT_FILL_FORE_SCHEMECOLOR_INDEX" val="2"/>
  <p:tag name="KSO_WM_UNIT_TEXT_FILL_TYPE" val="1"/>
</p:tagLst>
</file>

<file path=ppt/tags/tag8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27679_5*l_h_i*1_2_2"/>
  <p:tag name="KSO_WM_TEMPLATE_CATEGORY" val="diagram"/>
  <p:tag name="KSO_WM_TEMPLATE_INDEX" val="20227679"/>
  <p:tag name="KSO_WM_UNIT_LAYERLEVEL" val="1_1_1"/>
  <p:tag name="KSO_WM_TAG_VERSION" val="1.0"/>
  <p:tag name="KSO_WM_BEAUTIFY_FLAG" val=""/>
  <p:tag name="KSO_WM_UNIT_TEXT_FILL_FORE_SCHEMECOLOR_INDEX" val="6"/>
  <p:tag name="KSO_WM_UNIT_TEXT_FILL_TYPE" val="1"/>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40.xml><?xml version="1.0" encoding="utf-8"?>
<p:tagLst xmlns:p="http://schemas.openxmlformats.org/presentationml/2006/main">
  <p:tag name="KSO_WM_BEAUTIFY_FLAG" val=""/>
</p:tagLst>
</file>

<file path=ppt/tags/tag841.xml><?xml version="1.0" encoding="utf-8"?>
<p:tagLst xmlns:p="http://schemas.openxmlformats.org/presentationml/2006/main">
  <p:tag name="KSO_WM_BEAUTIFY_FLAG" val=""/>
</p:tagLst>
</file>

<file path=ppt/tags/tag842.xml><?xml version="1.0" encoding="utf-8"?>
<p:tagLst xmlns:p="http://schemas.openxmlformats.org/presentationml/2006/main">
  <p:tag name="KSO_WM_BEAUTIFY_FLAG" val=""/>
</p:tagLst>
</file>

<file path=ppt/tags/tag843.xml><?xml version="1.0" encoding="utf-8"?>
<p:tagLst xmlns:p="http://schemas.openxmlformats.org/presentationml/2006/main">
  <p:tag name="KSO_WM_BEAUTIFY_FLAG" val=""/>
</p:tagLst>
</file>

<file path=ppt/tags/tag844.xml><?xml version="1.0" encoding="utf-8"?>
<p:tagLst xmlns:p="http://schemas.openxmlformats.org/presentationml/2006/main">
  <p:tag name="KSO_WM_BEAUTIFY_FLAG" val=""/>
</p:tagLst>
</file>

<file path=ppt/tags/tag845.xml><?xml version="1.0" encoding="utf-8"?>
<p:tagLst xmlns:p="http://schemas.openxmlformats.org/presentationml/2006/main">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BEAUTIFY_FLAG" val=""/>
</p:tagLst>
</file>

<file path=ppt/tags/tag848.xml><?xml version="1.0" encoding="utf-8"?>
<p:tagLst xmlns:p="http://schemas.openxmlformats.org/presentationml/2006/main">
  <p:tag name="KSO_WM_BEAUTIFY_FLAG" val=""/>
</p:tagLst>
</file>

<file path=ppt/tags/tag849.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50.xml><?xml version="1.0" encoding="utf-8"?>
<p:tagLst xmlns:p="http://schemas.openxmlformats.org/presentationml/2006/main">
  <p:tag name="KSO_WM_BEAUTIFY_FLAG" val=""/>
</p:tagLst>
</file>

<file path=ppt/tags/tag851.xml><?xml version="1.0" encoding="utf-8"?>
<p:tagLst xmlns:p="http://schemas.openxmlformats.org/presentationml/2006/main">
  <p:tag name="KSO_WM_BEAUTIFY_FLAG" val=""/>
</p:tagLst>
</file>

<file path=ppt/tags/tag852.xml><?xml version="1.0" encoding="utf-8"?>
<p:tagLst xmlns:p="http://schemas.openxmlformats.org/presentationml/2006/main">
  <p:tag name="KSO_WM_BEAUTIFY_FLAG" val=""/>
</p:tagLst>
</file>

<file path=ppt/tags/tag853.xml><?xml version="1.0" encoding="utf-8"?>
<p:tagLst xmlns:p="http://schemas.openxmlformats.org/presentationml/2006/main">
  <p:tag name="KSO_WM_BEAUTIFY_FLAG" val=""/>
</p:tagLst>
</file>

<file path=ppt/tags/tag854.xml><?xml version="1.0" encoding="utf-8"?>
<p:tagLst xmlns:p="http://schemas.openxmlformats.org/presentationml/2006/main">
  <p:tag name="KSO_WM_BEAUTIFY_FLAG" val=""/>
</p:tagLst>
</file>

<file path=ppt/tags/tag855.xml><?xml version="1.0" encoding="utf-8"?>
<p:tagLst xmlns:p="http://schemas.openxmlformats.org/presentationml/2006/main">
  <p:tag name="KSO_WM_BEAUTIFY_FLAG" val=""/>
</p:tagLst>
</file>

<file path=ppt/tags/tag856.xml><?xml version="1.0" encoding="utf-8"?>
<p:tagLst xmlns:p="http://schemas.openxmlformats.org/presentationml/2006/main">
  <p:tag name="KSO_WM_BEAUTIFY_FLAG" val=""/>
</p:tagLst>
</file>

<file path=ppt/tags/tag857.xml><?xml version="1.0" encoding="utf-8"?>
<p:tagLst xmlns:p="http://schemas.openxmlformats.org/presentationml/2006/main">
  <p:tag name="KSO_WM_BEAUTIFY_FLAG" val=""/>
</p:tagLst>
</file>

<file path=ppt/tags/tag858.xml><?xml version="1.0" encoding="utf-8"?>
<p:tagLst xmlns:p="http://schemas.openxmlformats.org/presentationml/2006/main">
  <p:tag name="KSO_WM_BEAUTIFY_FLAG" val=""/>
</p:tagLst>
</file>

<file path=ppt/tags/tag859.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60.xml><?xml version="1.0" encoding="utf-8"?>
<p:tagLst xmlns:p="http://schemas.openxmlformats.org/presentationml/2006/main">
  <p:tag name="KSO_WM_BEAUTIFY_FLAG" val=""/>
</p:tagLst>
</file>

<file path=ppt/tags/tag861.xml><?xml version="1.0" encoding="utf-8"?>
<p:tagLst xmlns:p="http://schemas.openxmlformats.org/presentationml/2006/main">
  <p:tag name="KSO_WM_BEAUTIFY_FLAG" val=""/>
</p:tagLst>
</file>

<file path=ppt/tags/tag862.xml><?xml version="1.0" encoding="utf-8"?>
<p:tagLst xmlns:p="http://schemas.openxmlformats.org/presentationml/2006/main">
  <p:tag name="KSO_WM_BEAUTIFY_FLAG" val=""/>
</p:tagLst>
</file>

<file path=ppt/tags/tag863.xml><?xml version="1.0" encoding="utf-8"?>
<p:tagLst xmlns:p="http://schemas.openxmlformats.org/presentationml/2006/main">
  <p:tag name="KSO_WM_BEAUTIFY_FLAG" val=""/>
</p:tagLst>
</file>

<file path=ppt/tags/tag864.xml><?xml version="1.0" encoding="utf-8"?>
<p:tagLst xmlns:p="http://schemas.openxmlformats.org/presentationml/2006/main">
  <p:tag name="KSO_WM_BEAUTIFY_FLAG" val=""/>
</p:tagLst>
</file>

<file path=ppt/tags/tag865.xml><?xml version="1.0" encoding="utf-8"?>
<p:tagLst xmlns:p="http://schemas.openxmlformats.org/presentationml/2006/main">
  <p:tag name="KSO_WM_BEAUTIFY_FLAG" val=""/>
</p:tagLst>
</file>

<file path=ppt/tags/tag866.xml><?xml version="1.0" encoding="utf-8"?>
<p:tagLst xmlns:p="http://schemas.openxmlformats.org/presentationml/2006/main">
  <p:tag name="KSO_WM_BEAUTIFY_FLAG" val=""/>
</p:tagLst>
</file>

<file path=ppt/tags/tag867.xml><?xml version="1.0" encoding="utf-8"?>
<p:tagLst xmlns:p="http://schemas.openxmlformats.org/presentationml/2006/main">
  <p:tag name="KSO_WM_BEAUTIFY_FLAG" val=""/>
</p:tagLst>
</file>

<file path=ppt/tags/tag868.xml><?xml version="1.0" encoding="utf-8"?>
<p:tagLst xmlns:p="http://schemas.openxmlformats.org/presentationml/2006/main">
  <p:tag name="KSO_WM_BEAUTIFY_FLAG" val=""/>
</p:tagLst>
</file>

<file path=ppt/tags/tag869.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70.xml><?xml version="1.0" encoding="utf-8"?>
<p:tagLst xmlns:p="http://schemas.openxmlformats.org/presentationml/2006/main">
  <p:tag name="KSO_WM_BEAUTIFY_FLAG" val=""/>
</p:tagLst>
</file>

<file path=ppt/tags/tag871.xml><?xml version="1.0" encoding="utf-8"?>
<p:tagLst xmlns:p="http://schemas.openxmlformats.org/presentationml/2006/main">
  <p:tag name="KSO_WM_BEAUTIFY_FLAG" val=""/>
</p:tagLst>
</file>

<file path=ppt/tags/tag872.xml><?xml version="1.0" encoding="utf-8"?>
<p:tagLst xmlns:p="http://schemas.openxmlformats.org/presentationml/2006/main">
  <p:tag name="KSO_WM_BEAUTIFY_FLAG" val=""/>
</p:tagLst>
</file>

<file path=ppt/tags/tag873.xml><?xml version="1.0" encoding="utf-8"?>
<p:tagLst xmlns:p="http://schemas.openxmlformats.org/presentationml/2006/main">
  <p:tag name="KSO_WM_BEAUTIFY_FLAG" val=""/>
</p:tagLst>
</file>

<file path=ppt/tags/tag874.xml><?xml version="1.0" encoding="utf-8"?>
<p:tagLst xmlns:p="http://schemas.openxmlformats.org/presentationml/2006/main">
  <p:tag name="KSO_WM_BEAUTIFY_FLAG" val=""/>
</p:tagLst>
</file>

<file path=ppt/tags/tag875.xml><?xml version="1.0" encoding="utf-8"?>
<p:tagLst xmlns:p="http://schemas.openxmlformats.org/presentationml/2006/main">
  <p:tag name="KSO_WM_BEAUTIFY_FLAG" val=""/>
</p:tagLst>
</file>

<file path=ppt/tags/tag876.xml><?xml version="1.0" encoding="utf-8"?>
<p:tagLst xmlns:p="http://schemas.openxmlformats.org/presentationml/2006/main">
  <p:tag name="KSO_WM_BEAUTIFY_FLAG" val=""/>
</p:tagLst>
</file>

<file path=ppt/tags/tag877.xml><?xml version="1.0" encoding="utf-8"?>
<p:tagLst xmlns:p="http://schemas.openxmlformats.org/presentationml/2006/main">
  <p:tag name="KSO_WM_BEAUTIFY_FLAG" val=""/>
</p:tagLst>
</file>

<file path=ppt/tags/tag878.xml><?xml version="1.0" encoding="utf-8"?>
<p:tagLst xmlns:p="http://schemas.openxmlformats.org/presentationml/2006/main">
  <p:tag name="KSO_WM_BEAUTIFY_FLAG" val=""/>
</p:tagLst>
</file>

<file path=ppt/tags/tag879.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80.xml><?xml version="1.0" encoding="utf-8"?>
<p:tagLst xmlns:p="http://schemas.openxmlformats.org/presentationml/2006/main">
  <p:tag name="KSO_WM_BEAUTIFY_FLAG" val=""/>
</p:tagLst>
</file>

<file path=ppt/tags/tag881.xml><?xml version="1.0" encoding="utf-8"?>
<p:tagLst xmlns:p="http://schemas.openxmlformats.org/presentationml/2006/main">
  <p:tag name="KSO_WM_BEAUTIFY_FLAG" val=""/>
</p:tagLst>
</file>

<file path=ppt/tags/tag882.xml><?xml version="1.0" encoding="utf-8"?>
<p:tagLst xmlns:p="http://schemas.openxmlformats.org/presentationml/2006/main">
  <p:tag name="KSO_WM_BEAUTIFY_FLAG" val=""/>
</p:tagLst>
</file>

<file path=ppt/tags/tag883.xml><?xml version="1.0" encoding="utf-8"?>
<p:tagLst xmlns:p="http://schemas.openxmlformats.org/presentationml/2006/main">
  <p:tag name="KSO_WM_BEAUTIFY_FLAG" val=""/>
</p:tagLst>
</file>

<file path=ppt/tags/tag884.xml><?xml version="1.0" encoding="utf-8"?>
<p:tagLst xmlns:p="http://schemas.openxmlformats.org/presentationml/2006/main">
  <p:tag name="KSO_WM_BEAUTIFY_FLAG" val=""/>
</p:tagLst>
</file>

<file path=ppt/tags/tag885.xml><?xml version="1.0" encoding="utf-8"?>
<p:tagLst xmlns:p="http://schemas.openxmlformats.org/presentationml/2006/main">
  <p:tag name="KSO_WM_BEAUTIFY_FLAG" val=""/>
</p:tagLst>
</file>

<file path=ppt/tags/tag886.xml><?xml version="1.0" encoding="utf-8"?>
<p:tagLst xmlns:p="http://schemas.openxmlformats.org/presentationml/2006/main">
  <p:tag name="KSO_WM_BEAUTIFY_FLAG" val=""/>
</p:tagLst>
</file>

<file path=ppt/tags/tag887.xml><?xml version="1.0" encoding="utf-8"?>
<p:tagLst xmlns:p="http://schemas.openxmlformats.org/presentationml/2006/main">
  <p:tag name="KSO_WM_BEAUTIFY_FLAG" val=""/>
</p:tagLst>
</file>

<file path=ppt/tags/tag888.xml><?xml version="1.0" encoding="utf-8"?>
<p:tagLst xmlns:p="http://schemas.openxmlformats.org/presentationml/2006/main">
  <p:tag name="KSO_WM_BEAUTIFY_FLAG" val=""/>
</p:tagLst>
</file>

<file path=ppt/tags/tag889.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890.xml><?xml version="1.0" encoding="utf-8"?>
<p:tagLst xmlns:p="http://schemas.openxmlformats.org/presentationml/2006/main">
  <p:tag name="KSO_WM_BEAUTIFY_FLAG" val=""/>
</p:tagLst>
</file>

<file path=ppt/tags/tag891.xml><?xml version="1.0" encoding="utf-8"?>
<p:tagLst xmlns:p="http://schemas.openxmlformats.org/presentationml/2006/main">
  <p:tag name="KSO_WM_BEAUTIFY_FLAG" val=""/>
</p:tagLst>
</file>

<file path=ppt/tags/tag892.xml><?xml version="1.0" encoding="utf-8"?>
<p:tagLst xmlns:p="http://schemas.openxmlformats.org/presentationml/2006/main">
  <p:tag name="KSO_WM_BEAUTIFY_FLAG" val=""/>
</p:tagLst>
</file>

<file path=ppt/tags/tag893.xml><?xml version="1.0" encoding="utf-8"?>
<p:tagLst xmlns:p="http://schemas.openxmlformats.org/presentationml/2006/main">
  <p:tag name="KSO_WM_BEAUTIFY_FLAG" val=""/>
</p:tagLst>
</file>

<file path=ppt/tags/tag894.xml><?xml version="1.0" encoding="utf-8"?>
<p:tagLst xmlns:p="http://schemas.openxmlformats.org/presentationml/2006/main">
  <p:tag name="KSO_WM_BEAUTIFY_FLAG" val=""/>
</p:tagLst>
</file>

<file path=ppt/tags/tag895.xml><?xml version="1.0" encoding="utf-8"?>
<p:tagLst xmlns:p="http://schemas.openxmlformats.org/presentationml/2006/main">
  <p:tag name="KSO_WM_BEAUTIFY_FLAG" val=""/>
</p:tagLst>
</file>

<file path=ppt/tags/tag896.xml><?xml version="1.0" encoding="utf-8"?>
<p:tagLst xmlns:p="http://schemas.openxmlformats.org/presentationml/2006/main">
  <p:tag name="KSO_WM_BEAUTIFY_FLAG" val=""/>
</p:tagLst>
</file>

<file path=ppt/tags/tag897.xml><?xml version="1.0" encoding="utf-8"?>
<p:tagLst xmlns:p="http://schemas.openxmlformats.org/presentationml/2006/main">
  <p:tag name="KSO_WM_BEAUTIFY_FLAG" val=""/>
</p:tagLst>
</file>

<file path=ppt/tags/tag898.xml><?xml version="1.0" encoding="utf-8"?>
<p:tagLst xmlns:p="http://schemas.openxmlformats.org/presentationml/2006/main">
  <p:tag name="KSO_WM_BEAUTIFY_FLAG" val=""/>
</p:tagLst>
</file>

<file path=ppt/tags/tag89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00.xml><?xml version="1.0" encoding="utf-8"?>
<p:tagLst xmlns:p="http://schemas.openxmlformats.org/presentationml/2006/main">
  <p:tag name="KSO_WM_BEAUTIFY_FLAG" val=""/>
</p:tagLst>
</file>

<file path=ppt/tags/tag901.xml><?xml version="1.0" encoding="utf-8"?>
<p:tagLst xmlns:p="http://schemas.openxmlformats.org/presentationml/2006/main">
  <p:tag name="KSO_WM_BEAUTIFY_FLAG" val=""/>
</p:tagLst>
</file>

<file path=ppt/tags/tag902.xml><?xml version="1.0" encoding="utf-8"?>
<p:tagLst xmlns:p="http://schemas.openxmlformats.org/presentationml/2006/main">
  <p:tag name="KSO_WM_BEAUTIFY_FLAG" val=""/>
</p:tagLst>
</file>

<file path=ppt/tags/tag903.xml><?xml version="1.0" encoding="utf-8"?>
<p:tagLst xmlns:p="http://schemas.openxmlformats.org/presentationml/2006/main">
  <p:tag name="KSO_WM_BEAUTIFY_FLAG" val=""/>
</p:tagLst>
</file>

<file path=ppt/tags/tag904.xml><?xml version="1.0" encoding="utf-8"?>
<p:tagLst xmlns:p="http://schemas.openxmlformats.org/presentationml/2006/main">
  <p:tag name="KSO_WM_BEAUTIFY_FLAG" val=""/>
</p:tagLst>
</file>

<file path=ppt/tags/tag905.xml><?xml version="1.0" encoding="utf-8"?>
<p:tagLst xmlns:p="http://schemas.openxmlformats.org/presentationml/2006/main">
  <p:tag name="KSO_WM_BEAUTIFY_FLAG" val=""/>
</p:tagLst>
</file>

<file path=ppt/tags/tag906.xml><?xml version="1.0" encoding="utf-8"?>
<p:tagLst xmlns:p="http://schemas.openxmlformats.org/presentationml/2006/main">
  <p:tag name="KSO_WM_BEAUTIFY_FLAG" val=""/>
</p:tagLst>
</file>

<file path=ppt/tags/tag907.xml><?xml version="1.0" encoding="utf-8"?>
<p:tagLst xmlns:p="http://schemas.openxmlformats.org/presentationml/2006/main">
  <p:tag name="KSO_WM_SPECIAL_SOURCE" val="bdnull"/>
  <p:tag name="KSO_WM_SLIDE_ID" val="diagram20227964_3"/>
  <p:tag name="KSO_WM_TEMPLATE_SUBCATEGORY" val="0"/>
  <p:tag name="KSO_WM_TEMPLATE_MASTER_TYPE" val="1"/>
  <p:tag name="KSO_WM_TEMPLATE_COLOR_TYPE" val="0"/>
  <p:tag name="KSO_WM_SLIDE_INDEX" val="3"/>
  <p:tag name="KSO_WM_TAG_VERSION" val="1.0"/>
  <p:tag name="KSO_WM_BEAUTIFY_FLAG" val="#wm#"/>
  <p:tag name="KSO_WM_TEMPLATE_CATEGORY" val="diagram"/>
  <p:tag name="KSO_WM_TEMPLATE_INDEX" val="20227964"/>
  <p:tag name="KSO_WM_SLIDE_TYPE" val="text"/>
  <p:tag name="KSO_WM_SLIDE_SUBTYPE" val="diag"/>
  <p:tag name="KSO_WM_SLIDE_ITEM_CNT" val="3"/>
  <p:tag name="KSO_WM_SLIDE_SIZE" val="913.55*403"/>
  <p:tag name="KSO_WM_SLIDE_POSITION" val="0*66.25"/>
  <p:tag name="KSO_WM_DIAGRAM_GROUP_CODE" val="l1-1"/>
  <p:tag name="KSO_WM_SLIDE_DIAGTYPE" val="l"/>
  <p:tag name="KSO_WM_SLIDE_LAYOUT" val="l"/>
  <p:tag name="KSO_WM_SLIDE_LAYOUT_CNT" val="1"/>
</p:tagLst>
</file>

<file path=ppt/tags/tag908.xml><?xml version="1.0" encoding="utf-8"?>
<p:tagLst xmlns:p="http://schemas.openxmlformats.org/presentationml/2006/main">
  <p:tag name="KSO_WPP_MARK_KEY" val="04b754d6-d318-4518-b036-e15b288d949f"/>
  <p:tag name="COMMONDATA" val="eyJoZGlkIjoiMmY5MzdhMTM4MGYwZjY3MmUyNDAwYWI5ODI4MjA4MzUifQ=="/>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0.xml><?xml version="1.0" encoding="utf-8"?>
<a:theme xmlns:a="http://schemas.openxmlformats.org/drawingml/2006/main" name="1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1.xml><?xml version="1.0" encoding="utf-8"?>
<a:theme xmlns:a="http://schemas.openxmlformats.org/drawingml/2006/main" name="1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2.xml><?xml version="1.0" encoding="utf-8"?>
<a:theme xmlns:a="http://schemas.openxmlformats.org/drawingml/2006/main" name="1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3.xml><?xml version="1.0" encoding="utf-8"?>
<a:theme xmlns:a="http://schemas.openxmlformats.org/drawingml/2006/main" name="2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4.xml><?xml version="1.0" encoding="utf-8"?>
<a:theme xmlns:a="http://schemas.openxmlformats.org/drawingml/2006/main" name="2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5.xml><?xml version="1.0" encoding="utf-8"?>
<a:theme xmlns:a="http://schemas.openxmlformats.org/drawingml/2006/main" name="2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6.xml><?xml version="1.0" encoding="utf-8"?>
<a:theme xmlns:a="http://schemas.openxmlformats.org/drawingml/2006/main" name="2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7.xml><?xml version="1.0" encoding="utf-8"?>
<a:theme xmlns:a="http://schemas.openxmlformats.org/drawingml/2006/main" name="2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8.xml><?xml version="1.0" encoding="utf-8"?>
<a:theme xmlns:a="http://schemas.openxmlformats.org/drawingml/2006/main" name="2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9.xml><?xml version="1.0" encoding="utf-8"?>
<a:theme xmlns:a="http://schemas.openxmlformats.org/drawingml/2006/main" name="3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0.xml><?xml version="1.0" encoding="utf-8"?>
<a:theme xmlns:a="http://schemas.openxmlformats.org/drawingml/2006/main" name="3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1.xml><?xml version="1.0" encoding="utf-8"?>
<a:theme xmlns:a="http://schemas.openxmlformats.org/drawingml/2006/main" name="4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2.xml><?xml version="1.0" encoding="utf-8"?>
<a:theme xmlns:a="http://schemas.openxmlformats.org/drawingml/2006/main" name="6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3.xml><?xml version="1.0" encoding="utf-8"?>
<a:theme xmlns:a="http://schemas.openxmlformats.org/drawingml/2006/main" name="7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4.xml><?xml version="1.0" encoding="utf-8"?>
<a:theme xmlns:a="http://schemas.openxmlformats.org/drawingml/2006/main" name="10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5.xml><?xml version="1.0" encoding="utf-8"?>
<a:theme xmlns:a="http://schemas.openxmlformats.org/drawingml/2006/main" name="1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6.xml><?xml version="1.0" encoding="utf-8"?>
<a:theme xmlns:a="http://schemas.openxmlformats.org/drawingml/2006/main" name="11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7.xml><?xml version="1.0" encoding="utf-8"?>
<a:theme xmlns:a="http://schemas.openxmlformats.org/drawingml/2006/main" name="11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8.xml><?xml version="1.0" encoding="utf-8"?>
<a:theme xmlns:a="http://schemas.openxmlformats.org/drawingml/2006/main" name="11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9.xml><?xml version="1.0" encoding="utf-8"?>
<a:theme xmlns:a="http://schemas.openxmlformats.org/drawingml/2006/main" name="11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0.xml><?xml version="1.0" encoding="utf-8"?>
<a:theme xmlns:a="http://schemas.openxmlformats.org/drawingml/2006/main" name="11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4.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5.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6.xml><?xml version="1.0" encoding="utf-8"?>
<a:theme xmlns:a="http://schemas.openxmlformats.org/drawingml/2006/main" name="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7.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8.xml><?xml version="1.0" encoding="utf-8"?>
<a:theme xmlns:a="http://schemas.openxmlformats.org/drawingml/2006/main" name="1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9.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0.xml><?xml version="1.0" encoding="utf-8"?>
<a:theme xmlns:a="http://schemas.openxmlformats.org/drawingml/2006/main" name="1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1.xml><?xml version="1.0" encoding="utf-8"?>
<a:theme xmlns:a="http://schemas.openxmlformats.org/drawingml/2006/main" name="11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2.xml><?xml version="1.0" encoding="utf-8"?>
<a:theme xmlns:a="http://schemas.openxmlformats.org/drawingml/2006/main" name="11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3.xml><?xml version="1.0" encoding="utf-8"?>
<a:theme xmlns:a="http://schemas.openxmlformats.org/drawingml/2006/main" name="11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4.xml><?xml version="1.0" encoding="utf-8"?>
<a:theme xmlns:a="http://schemas.openxmlformats.org/drawingml/2006/main" name="12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5.xml><?xml version="1.0" encoding="utf-8"?>
<a:theme xmlns:a="http://schemas.openxmlformats.org/drawingml/2006/main" name="12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6.xml><?xml version="1.0" encoding="utf-8"?>
<a:theme xmlns:a="http://schemas.openxmlformats.org/drawingml/2006/main" name="12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7.xml><?xml version="1.0" encoding="utf-8"?>
<a:theme xmlns:a="http://schemas.openxmlformats.org/drawingml/2006/main" name="12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8.xml><?xml version="1.0" encoding="utf-8"?>
<a:theme xmlns:a="http://schemas.openxmlformats.org/drawingml/2006/main" name="12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9.xml><?xml version="1.0" encoding="utf-8"?>
<a:theme xmlns:a="http://schemas.openxmlformats.org/drawingml/2006/main" name="12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0.xml><?xml version="1.0" encoding="utf-8"?>
<a:theme xmlns:a="http://schemas.openxmlformats.org/drawingml/2006/main" name="12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1.xml><?xml version="1.0" encoding="utf-8"?>
<a:theme xmlns:a="http://schemas.openxmlformats.org/drawingml/2006/main" name="12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2.xml><?xml version="1.0" encoding="utf-8"?>
<a:theme xmlns:a="http://schemas.openxmlformats.org/drawingml/2006/main" name="12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3.xml><?xml version="1.0" encoding="utf-8"?>
<a:theme xmlns:a="http://schemas.openxmlformats.org/drawingml/2006/main" name="12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4.xml><?xml version="1.0" encoding="utf-8"?>
<a:theme xmlns:a="http://schemas.openxmlformats.org/drawingml/2006/main" name="13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5.xml><?xml version="1.0" encoding="utf-8"?>
<a:theme xmlns:a="http://schemas.openxmlformats.org/drawingml/2006/main" name="13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6.xml><?xml version="1.0" encoding="utf-8"?>
<a:theme xmlns:a="http://schemas.openxmlformats.org/drawingml/2006/main" name="13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7.xml><?xml version="1.0" encoding="utf-8"?>
<a:theme xmlns:a="http://schemas.openxmlformats.org/drawingml/2006/main" name="13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8.xml><?xml version="1.0" encoding="utf-8"?>
<a:theme xmlns:a="http://schemas.openxmlformats.org/drawingml/2006/main" name="1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9.xml><?xml version="1.0" encoding="utf-8"?>
<a:theme xmlns:a="http://schemas.openxmlformats.org/drawingml/2006/main" name="1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0.xml><?xml version="1.0" encoding="utf-8"?>
<a:theme xmlns:a="http://schemas.openxmlformats.org/drawingml/2006/main" name="1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1.xml><?xml version="1.0" encoding="utf-8"?>
<a:theme xmlns:a="http://schemas.openxmlformats.org/drawingml/2006/main" name="1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2.xml><?xml version="1.0" encoding="utf-8"?>
<a:theme xmlns:a="http://schemas.openxmlformats.org/drawingml/2006/main" name="1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3.xml><?xml version="1.0" encoding="utf-8"?>
<a:theme xmlns:a="http://schemas.openxmlformats.org/drawingml/2006/main" name="1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4.xml><?xml version="1.0" encoding="utf-8"?>
<a:theme xmlns:a="http://schemas.openxmlformats.org/drawingml/2006/main" name="19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5.xml><?xml version="1.0" encoding="utf-8"?>
<a:theme xmlns:a="http://schemas.openxmlformats.org/drawingml/2006/main" name="13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6.xml><?xml version="1.0" encoding="utf-8"?>
<a:theme xmlns:a="http://schemas.openxmlformats.org/drawingml/2006/main" name="1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7.xml><?xml version="1.0" encoding="utf-8"?>
<a:theme xmlns:a="http://schemas.openxmlformats.org/drawingml/2006/main" name="13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8.xml><?xml version="1.0" encoding="utf-8"?>
<a:theme xmlns:a="http://schemas.openxmlformats.org/drawingml/2006/main" name="13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3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5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0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4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4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4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44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4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4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4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4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5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5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5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5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5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5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5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5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5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5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6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6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6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6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6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6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6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6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6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7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7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7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7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7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7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7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7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7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8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8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8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8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6.xml><?xml version="1.0" encoding="utf-8"?>
<a:theme xmlns:a="http://schemas.openxmlformats.org/drawingml/2006/main" name="8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8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8.xml><?xml version="1.0" encoding="utf-8"?>
<a:theme xmlns:a="http://schemas.openxmlformats.org/drawingml/2006/main" name="8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8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0.xml><?xml version="1.0" encoding="utf-8"?>
<a:theme xmlns:a="http://schemas.openxmlformats.org/drawingml/2006/main" name="8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8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9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9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9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5.xml><?xml version="1.0" encoding="utf-8"?>
<a:theme xmlns:a="http://schemas.openxmlformats.org/drawingml/2006/main" name="9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9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7.xml><?xml version="1.0" encoding="utf-8"?>
<a:theme xmlns:a="http://schemas.openxmlformats.org/drawingml/2006/main" name="9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8.xml><?xml version="1.0" encoding="utf-8"?>
<a:theme xmlns:a="http://schemas.openxmlformats.org/drawingml/2006/main" name="96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9.xml><?xml version="1.0" encoding="utf-8"?>
<a:theme xmlns:a="http://schemas.openxmlformats.org/drawingml/2006/main" name="97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0.xml><?xml version="1.0" encoding="utf-8"?>
<a:theme xmlns:a="http://schemas.openxmlformats.org/drawingml/2006/main" name="98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1.xml><?xml version="1.0" encoding="utf-8"?>
<a:theme xmlns:a="http://schemas.openxmlformats.org/drawingml/2006/main" name="99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2.xml><?xml version="1.0" encoding="utf-8"?>
<a:theme xmlns:a="http://schemas.openxmlformats.org/drawingml/2006/main" name="100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3.xml><?xml version="1.0" encoding="utf-8"?>
<a:theme xmlns:a="http://schemas.openxmlformats.org/drawingml/2006/main" name="10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4.xml><?xml version="1.0" encoding="utf-8"?>
<a:theme xmlns:a="http://schemas.openxmlformats.org/drawingml/2006/main" name="102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5.xml><?xml version="1.0" encoding="utf-8"?>
<a:theme xmlns:a="http://schemas.openxmlformats.org/drawingml/2006/main" name="103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6.xml><?xml version="1.0" encoding="utf-8"?>
<a:theme xmlns:a="http://schemas.openxmlformats.org/drawingml/2006/main" name="104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7.xml><?xml version="1.0" encoding="utf-8"?>
<a:theme xmlns:a="http://schemas.openxmlformats.org/drawingml/2006/main" name="105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8.xml><?xml version="1.0" encoding="utf-8"?>
<a:theme xmlns:a="http://schemas.openxmlformats.org/drawingml/2006/main" name="10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9.xml><?xml version="1.0" encoding="utf-8"?>
<a:theme xmlns:a="http://schemas.openxmlformats.org/drawingml/2006/main" name="10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0.xml><?xml version="1.0" encoding="utf-8"?>
<a:theme xmlns:a="http://schemas.openxmlformats.org/drawingml/2006/main" name="10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1.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2.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3.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4.xml><?xml version="1.0" encoding="utf-8"?>
<a:theme xmlns:a="http://schemas.openxmlformats.org/drawingml/2006/main" name="6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5.xml><?xml version="1.0" encoding="utf-8"?>
<a:theme xmlns:a="http://schemas.openxmlformats.org/drawingml/2006/main" name="7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6.xml><?xml version="1.0" encoding="utf-8"?>
<a:theme xmlns:a="http://schemas.openxmlformats.org/drawingml/2006/main" name="8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7.xml><?xml version="1.0" encoding="utf-8"?>
<a:theme xmlns:a="http://schemas.openxmlformats.org/drawingml/2006/main" name="9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8.xml><?xml version="1.0" encoding="utf-8"?>
<a:theme xmlns:a="http://schemas.openxmlformats.org/drawingml/2006/main" name="1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9.xml><?xml version="1.0" encoding="utf-8"?>
<a:theme xmlns:a="http://schemas.openxmlformats.org/drawingml/2006/main" name="13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8304</Words>
  <Application>WPS Presentation</Application>
  <PresentationFormat>宽屏</PresentationFormat>
  <Paragraphs>292</Paragraphs>
  <Slides>33</Slides>
  <Notes>48</Notes>
  <HiddenSlides>0</HiddenSlides>
  <MMClips>0</MMClips>
  <ScaleCrop>false</ScaleCrop>
  <HeadingPairs>
    <vt:vector size="6" baseType="variant">
      <vt:variant>
        <vt:lpstr>已用的字体</vt:lpstr>
      </vt:variant>
      <vt:variant>
        <vt:i4>30</vt:i4>
      </vt:variant>
      <vt:variant>
        <vt:lpstr>主题</vt:lpstr>
      </vt:variant>
      <vt:variant>
        <vt:i4>158</vt:i4>
      </vt:variant>
      <vt:variant>
        <vt:lpstr>幻灯片标题</vt:lpstr>
      </vt:variant>
      <vt:variant>
        <vt:i4>33</vt:i4>
      </vt:variant>
    </vt:vector>
  </HeadingPairs>
  <TitlesOfParts>
    <vt:vector size="221" baseType="lpstr">
      <vt:lpstr>Arial</vt:lpstr>
      <vt:lpstr>SimSun</vt:lpstr>
      <vt:lpstr>Wingdings</vt:lpstr>
      <vt:lpstr>阿里巴巴普惠体 R</vt:lpstr>
      <vt:lpstr>Wingdings</vt:lpstr>
      <vt:lpstr>Microsoft YaHei</vt:lpstr>
      <vt:lpstr>汉仪旗黑</vt:lpstr>
      <vt:lpstr>Arial</vt:lpstr>
      <vt:lpstr>华文楷体</vt:lpstr>
      <vt:lpstr>Arial Black</vt:lpstr>
      <vt:lpstr>Palatino Linotype</vt:lpstr>
      <vt:lpstr>苹方-简</vt:lpstr>
      <vt:lpstr>Segoe UI</vt:lpstr>
      <vt:lpstr>微软雅黑 Light</vt:lpstr>
      <vt:lpstr>思源黑体 CN Bold</vt:lpstr>
      <vt:lpstr>Calibri</vt:lpstr>
      <vt:lpstr>黑体-简</vt:lpstr>
      <vt:lpstr>Times New Roman</vt:lpstr>
      <vt:lpstr>Lucida Sans</vt:lpstr>
      <vt:lpstr>思源黑体 CN Heavy</vt:lpstr>
      <vt:lpstr>思源黑体 CN Normal</vt:lpstr>
      <vt:lpstr>Microsoft YaHei</vt:lpstr>
      <vt:lpstr>Helvetica Neue</vt:lpstr>
      <vt:lpstr>等线</vt:lpstr>
      <vt:lpstr>宋体-简</vt:lpstr>
      <vt:lpstr>Arial Unicode MS</vt:lpstr>
      <vt:lpstr>Microsoft YaHei</vt:lpstr>
      <vt:lpstr>Times New Roman Regular</vt:lpstr>
      <vt:lpstr>Arial Regular</vt:lpstr>
      <vt:lpstr>Times New Roman Bold</vt:lpstr>
      <vt:lpstr>Office 主题</vt:lpstr>
      <vt:lpstr>自定义设计方案</vt:lpstr>
      <vt:lpstr>5_自定义设计方案</vt:lpstr>
      <vt:lpstr>10_自定义设计方案</vt:lpstr>
      <vt:lpstr>16_自定义设计方案</vt:lpstr>
      <vt:lpstr>25_自定义设计方案</vt:lpstr>
      <vt:lpstr>28_自定义设计方案</vt:lpstr>
      <vt:lpstr>32_自定义设计方案</vt:lpstr>
      <vt:lpstr>2_Office 主题</vt:lpstr>
      <vt:lpstr>3_Office 主题</vt:lpstr>
      <vt:lpstr>4_Office 主题</vt:lpstr>
      <vt:lpstr>4_自定义设计方案</vt:lpstr>
      <vt:lpstr>11_自定义设计方案</vt:lpstr>
      <vt:lpstr>17_自定义设计方案</vt:lpstr>
      <vt:lpstr>18_自定义设计方案</vt:lpstr>
      <vt:lpstr>26_自定义设计方案</vt:lpstr>
      <vt:lpstr>27_自定义设计方案</vt:lpstr>
      <vt:lpstr>33_自定义设计方案</vt:lpstr>
      <vt:lpstr>34_自定义设计方案</vt:lpstr>
      <vt:lpstr>35_自定义设计方案</vt:lpstr>
      <vt:lpstr>36_自定义设计方案</vt:lpstr>
      <vt:lpstr>37_自定义设计方案</vt:lpstr>
      <vt:lpstr>38_自定义设计方案</vt:lpstr>
      <vt:lpstr>39_自定义设计方案</vt:lpstr>
      <vt:lpstr>40_自定义设计方案</vt:lpstr>
      <vt:lpstr>41_自定义设计方案</vt:lpstr>
      <vt:lpstr>42_自定义设计方案</vt:lpstr>
      <vt:lpstr>43_自定义设计方案</vt:lpstr>
      <vt:lpstr>44_自定义设计方案</vt:lpstr>
      <vt:lpstr>46_自定义设计方案</vt:lpstr>
      <vt:lpstr>47_自定义设计方案</vt:lpstr>
      <vt:lpstr>48_自定义设计方案</vt:lpstr>
      <vt:lpstr>49_自定义设计方案</vt:lpstr>
      <vt:lpstr>50_自定义设计方案</vt:lpstr>
      <vt:lpstr>51_自定义设计方案</vt:lpstr>
      <vt:lpstr>52_自定义设计方案</vt:lpstr>
      <vt:lpstr>53_自定义设计方案</vt:lpstr>
      <vt:lpstr>54_自定义设计方案</vt:lpstr>
      <vt:lpstr>55_自定义设计方案</vt:lpstr>
      <vt:lpstr>56_自定义设计方案</vt:lpstr>
      <vt:lpstr>57_自定义设计方案</vt:lpstr>
      <vt:lpstr>58_自定义设计方案</vt:lpstr>
      <vt:lpstr>59_自定义设计方案</vt:lpstr>
      <vt:lpstr>60_自定义设计方案</vt:lpstr>
      <vt:lpstr>61_自定义设计方案</vt:lpstr>
      <vt:lpstr>62_自定义设计方案</vt:lpstr>
      <vt:lpstr>63_自定义设计方案</vt:lpstr>
      <vt:lpstr>64_自定义设计方案</vt:lpstr>
      <vt:lpstr>65_自定义设计方案</vt:lpstr>
      <vt:lpstr>66_自定义设计方案</vt:lpstr>
      <vt:lpstr>67_自定义设计方案</vt:lpstr>
      <vt:lpstr>68_自定义设计方案</vt:lpstr>
      <vt:lpstr>71_自定义设计方案</vt:lpstr>
      <vt:lpstr>72_自定义设计方案</vt:lpstr>
      <vt:lpstr>73_自定义设计方案</vt:lpstr>
      <vt:lpstr>74_自定义设计方案</vt:lpstr>
      <vt:lpstr>75_自定义设计方案</vt:lpstr>
      <vt:lpstr>76_自定义设计方案</vt:lpstr>
      <vt:lpstr>77_自定义设计方案</vt:lpstr>
      <vt:lpstr>78_自定义设计方案</vt:lpstr>
      <vt:lpstr>79_自定义设计方案</vt:lpstr>
      <vt:lpstr>80_自定义设计方案</vt:lpstr>
      <vt:lpstr>81_自定义设计方案</vt:lpstr>
      <vt:lpstr>82_自定义设计方案</vt:lpstr>
      <vt:lpstr>83_自定义设计方案</vt:lpstr>
      <vt:lpstr>84_自定义设计方案</vt:lpstr>
      <vt:lpstr>85_自定义设计方案</vt:lpstr>
      <vt:lpstr>86_自定义设计方案</vt:lpstr>
      <vt:lpstr>87_自定义设计方案</vt:lpstr>
      <vt:lpstr>88_自定义设计方案</vt:lpstr>
      <vt:lpstr>89_自定义设计方案</vt:lpstr>
      <vt:lpstr>90_自定义设计方案</vt:lpstr>
      <vt:lpstr>91_自定义设计方案</vt:lpstr>
      <vt:lpstr>92_自定义设计方案</vt:lpstr>
      <vt:lpstr>93_自定义设计方案</vt:lpstr>
      <vt:lpstr>94_自定义设计方案</vt:lpstr>
      <vt:lpstr>95_自定义设计方案</vt:lpstr>
      <vt:lpstr>96_自定义设计方案</vt:lpstr>
      <vt:lpstr>97_自定义设计方案</vt:lpstr>
      <vt:lpstr>98_自定义设计方案</vt:lpstr>
      <vt:lpstr>99_自定义设计方案</vt:lpstr>
      <vt:lpstr>100_自定义设计方案</vt:lpstr>
      <vt:lpstr>101_自定义设计方案</vt:lpstr>
      <vt:lpstr>102_自定义设计方案</vt:lpstr>
      <vt:lpstr>103_自定义设计方案</vt:lpstr>
      <vt:lpstr>104_自定义设计方案</vt:lpstr>
      <vt:lpstr>105_自定义设计方案</vt:lpstr>
      <vt:lpstr>106_自定义设计方案</vt:lpstr>
      <vt:lpstr>107_自定义设计方案</vt:lpstr>
      <vt:lpstr>108_自定义设计方案</vt:lpstr>
      <vt:lpstr>1_自定义设计方案</vt:lpstr>
      <vt:lpstr>2_自定义设计方案</vt:lpstr>
      <vt:lpstr>3_自定义设计方案</vt:lpstr>
      <vt:lpstr>6_自定义设计方案</vt:lpstr>
      <vt:lpstr>7_自定义设计方案</vt:lpstr>
      <vt:lpstr>8_自定义设计方案</vt:lpstr>
      <vt:lpstr>9_自定义设计方案</vt:lpstr>
      <vt:lpstr>12_自定义设计方案</vt:lpstr>
      <vt:lpstr>13_自定义设计方案</vt:lpstr>
      <vt:lpstr>14_自定义设计方案</vt:lpstr>
      <vt:lpstr>15_自定义设计方案</vt:lpstr>
      <vt:lpstr>19_自定义设计方案</vt:lpstr>
      <vt:lpstr>20_自定义设计方案</vt:lpstr>
      <vt:lpstr>21_自定义设计方案</vt:lpstr>
      <vt:lpstr>22_自定义设计方案</vt:lpstr>
      <vt:lpstr>23_自定义设计方案</vt:lpstr>
      <vt:lpstr>24_自定义设计方案</vt:lpstr>
      <vt:lpstr>29_自定义设计方案</vt:lpstr>
      <vt:lpstr>30_自定义设计方案</vt:lpstr>
      <vt:lpstr>31_自定义设计方案</vt:lpstr>
      <vt:lpstr>45_自定义设计方案</vt:lpstr>
      <vt:lpstr>69_自定义设计方案</vt:lpstr>
      <vt:lpstr>70_自定义设计方案</vt:lpstr>
      <vt:lpstr>109_自定义设计方案</vt:lpstr>
      <vt:lpstr>110_自定义设计方案</vt:lpstr>
      <vt:lpstr>111_自定义设计方案</vt:lpstr>
      <vt:lpstr>112_自定义设计方案</vt:lpstr>
      <vt:lpstr>113_自定义设计方案</vt:lpstr>
      <vt:lpstr>114_自定义设计方案</vt:lpstr>
      <vt:lpstr>115_自定义设计方案</vt:lpstr>
      <vt:lpstr>1_Office 主题</vt:lpstr>
      <vt:lpstr>5_Office 主题</vt:lpstr>
      <vt:lpstr>6_Office 主题</vt:lpstr>
      <vt:lpstr>7_Office 主题</vt:lpstr>
      <vt:lpstr>8_Office 主题</vt:lpstr>
      <vt:lpstr>9_Office 主题</vt:lpstr>
      <vt:lpstr>10_Office 主题</vt:lpstr>
      <vt:lpstr>11_Office 主题</vt:lpstr>
      <vt:lpstr>12_Office 主题</vt:lpstr>
      <vt:lpstr>116_自定义设计方案</vt:lpstr>
      <vt:lpstr>117_自定义设计方案</vt:lpstr>
      <vt:lpstr>118_自定义设计方案</vt:lpstr>
      <vt:lpstr>119_自定义设计方案</vt:lpstr>
      <vt:lpstr>120_自定义设计方案</vt:lpstr>
      <vt:lpstr>121_自定义设计方案</vt:lpstr>
      <vt:lpstr>122_自定义设计方案</vt:lpstr>
      <vt:lpstr>123_自定义设计方案</vt:lpstr>
      <vt:lpstr>124_自定义设计方案</vt:lpstr>
      <vt:lpstr>125_自定义设计方案</vt:lpstr>
      <vt:lpstr>126_自定义设计方案</vt:lpstr>
      <vt:lpstr>127_自定义设计方案</vt:lpstr>
      <vt:lpstr>128_自定义设计方案</vt:lpstr>
      <vt:lpstr>129_自定义设计方案</vt:lpstr>
      <vt:lpstr>130_自定义设计方案</vt:lpstr>
      <vt:lpstr>131_自定义设计方案</vt:lpstr>
      <vt:lpstr>132_自定义设计方案</vt:lpstr>
      <vt:lpstr>133_自定义设计方案</vt:lpstr>
      <vt:lpstr>13_Office 主题</vt:lpstr>
      <vt:lpstr>14_Office 主题</vt:lpstr>
      <vt:lpstr>15_Office 主题</vt:lpstr>
      <vt:lpstr>16_Office 主题</vt:lpstr>
      <vt:lpstr>17_Office 主题</vt:lpstr>
      <vt:lpstr>18_Office 主题</vt:lpstr>
      <vt:lpstr>19_Office 主题</vt:lpstr>
      <vt:lpstr>134_自定义设计方案</vt:lpstr>
      <vt:lpstr>135_自定义设计方案</vt:lpstr>
      <vt:lpstr>136_自定义设计方案</vt:lpstr>
      <vt:lpstr>137_自定义设计方案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Liping Zhang</dc:creator>
  <cp:lastModifiedBy>zhong</cp:lastModifiedBy>
  <cp:revision>481</cp:revision>
  <dcterms:created xsi:type="dcterms:W3CDTF">2023-09-07T05:16:25Z</dcterms:created>
  <dcterms:modified xsi:type="dcterms:W3CDTF">2023-09-07T05:16:25Z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058F82D7C35E4A1DAA5684BF977FF901</vt:lpwstr>
  </property>
  <property fmtid="{D5CDD505-2E9C-101B-9397-08002B2CF9AE}" pid="3" name="KSOProductBuildVer">
    <vt:lpwstr>1033-4.9.0.7859</vt:lpwstr>
  </property>
</Properties>
</file>