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media/image1.svg" ContentType="image/svg+xml"/>
  <Override PartName="/ppt/media/image10.svg" ContentType="image/svg+xml"/>
  <Override PartName="/ppt/media/image11.svg" ContentType="image/svg+xml"/>
  <Override PartName="/ppt/media/image12.svg" ContentType="image/svg+xml"/>
  <Override PartName="/ppt/media/image2.svg" ContentType="image/svg+xml"/>
  <Override PartName="/ppt/media/image3.svg" ContentType="image/svg+xml"/>
  <Override PartName="/ppt/media/image4.svg" ContentType="image/svg+xml"/>
  <Override PartName="/ppt/media/image5.svg" ContentType="image/svg+xml"/>
  <Override PartName="/ppt/media/image6.svg" ContentType="image/svg+xml"/>
  <Override PartName="/ppt/media/image7.svg" ContentType="image/svg+xml"/>
  <Override PartName="/ppt/media/image8.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0" r:id="rId3"/>
    <p:sldMasterId id="2147483652" r:id="rId4"/>
    <p:sldMasterId id="2147483654" r:id="rId5"/>
    <p:sldMasterId id="2147483657" r:id="rId6"/>
    <p:sldMasterId id="2147483659" r:id="rId7"/>
    <p:sldMasterId id="2147483661" r:id="rId8"/>
    <p:sldMasterId id="2147483663" r:id="rId9"/>
    <p:sldMasterId id="2147483665" r:id="rId10"/>
    <p:sldMasterId id="2147483667" r:id="rId11"/>
    <p:sldMasterId id="2147483669" r:id="rId12"/>
    <p:sldMasterId id="2147483671" r:id="rId13"/>
    <p:sldMasterId id="2147483673" r:id="rId14"/>
    <p:sldMasterId id="2147483675" r:id="rId15"/>
    <p:sldMasterId id="2147483677" r:id="rId16"/>
    <p:sldMasterId id="2147483679" r:id="rId17"/>
    <p:sldMasterId id="2147483681" r:id="rId18"/>
    <p:sldMasterId id="2147483683" r:id="rId19"/>
    <p:sldMasterId id="2147483685" r:id="rId20"/>
    <p:sldMasterId id="2147483687" r:id="rId21"/>
    <p:sldMasterId id="2147483689" r:id="rId22"/>
    <p:sldMasterId id="2147483691" r:id="rId23"/>
    <p:sldMasterId id="2147483693" r:id="rId24"/>
    <p:sldMasterId id="2147483695" r:id="rId25"/>
    <p:sldMasterId id="2147483697" r:id="rId26"/>
    <p:sldMasterId id="2147483699" r:id="rId27"/>
  </p:sldMasterIdLst>
  <p:notesMasterIdLst>
    <p:notesMasterId r:id="rId30"/>
  </p:notesMasterIdLst>
  <p:sldIdLst>
    <p:sldId id="257" r:id="rId28"/>
    <p:sldId id="263" r:id="rId29"/>
    <p:sldId id="665" r:id="rId31"/>
    <p:sldId id="642" r:id="rId32"/>
    <p:sldId id="643" r:id="rId33"/>
    <p:sldId id="644" r:id="rId34"/>
    <p:sldId id="666" r:id="rId35"/>
    <p:sldId id="689" r:id="rId36"/>
    <p:sldId id="691" r:id="rId37"/>
    <p:sldId id="690" r:id="rId38"/>
    <p:sldId id="693" r:id="rId39"/>
    <p:sldId id="692" r:id="rId40"/>
    <p:sldId id="703" r:id="rId41"/>
    <p:sldId id="696" r:id="rId42"/>
    <p:sldId id="697" r:id="rId43"/>
    <p:sldId id="698" r:id="rId44"/>
    <p:sldId id="699" r:id="rId45"/>
    <p:sldId id="700" r:id="rId46"/>
    <p:sldId id="701" r:id="rId47"/>
    <p:sldId id="704" r:id="rId48"/>
    <p:sldId id="705" r:id="rId49"/>
    <p:sldId id="706" r:id="rId50"/>
    <p:sldId id="707" r:id="rId51"/>
    <p:sldId id="708" r:id="rId52"/>
    <p:sldId id="709" r:id="rId53"/>
    <p:sldId id="710" r:id="rId54"/>
    <p:sldId id="711" r:id="rId55"/>
    <p:sldId id="712" r:id="rId56"/>
    <p:sldId id="713" r:id="rId57"/>
    <p:sldId id="717" r:id="rId58"/>
    <p:sldId id="718" r:id="rId59"/>
    <p:sldId id="719" r:id="rId60"/>
    <p:sldId id="720" r:id="rId61"/>
    <p:sldId id="721" r:id="rId62"/>
    <p:sldId id="722" r:id="rId63"/>
    <p:sldId id="723" r:id="rId64"/>
    <p:sldId id="724" r:id="rId65"/>
    <p:sldId id="637" r:id="rId66"/>
  </p:sldIdLst>
  <p:sldSz cx="12192000" cy="6858000"/>
  <p:notesSz cx="6858000" cy="9144000"/>
  <p:embeddedFontLst>
    <p:embeddedFont>
      <p:font typeface="华文楷体" panose="02010600040101010101" pitchFamily="2" charset="-122"/>
      <p:regular r:id="rId70"/>
    </p:embeddedFont>
  </p:embeddedFontLst>
  <p:custDataLst>
    <p:tags r:id="rId7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A7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71" d="100"/>
          <a:sy n="71" d="100"/>
        </p:scale>
        <p:origin x="412" y="44"/>
      </p:cViewPr>
      <p:guideLst>
        <p:guide orient="horz" pos="2186"/>
        <p:guide pos="3840"/>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1" Type="http://schemas.openxmlformats.org/officeDocument/2006/relationships/tags" Target="tags/tag373.xml"/><Relationship Id="rId70" Type="http://schemas.openxmlformats.org/officeDocument/2006/relationships/font" Target="fonts/font1.fntdata"/><Relationship Id="rId7" Type="http://schemas.openxmlformats.org/officeDocument/2006/relationships/slideMaster" Target="slideMasters/slideMaster6.xml"/><Relationship Id="rId69" Type="http://schemas.openxmlformats.org/officeDocument/2006/relationships/tableStyles" Target="tableStyles.xml"/><Relationship Id="rId68" Type="http://schemas.openxmlformats.org/officeDocument/2006/relationships/viewProps" Target="viewProps.xml"/><Relationship Id="rId67" Type="http://schemas.openxmlformats.org/officeDocument/2006/relationships/presProps" Target="presProps.xml"/><Relationship Id="rId66" Type="http://schemas.openxmlformats.org/officeDocument/2006/relationships/slide" Target="slides/slide38.xml"/><Relationship Id="rId65" Type="http://schemas.openxmlformats.org/officeDocument/2006/relationships/slide" Target="slides/slide37.xml"/><Relationship Id="rId64" Type="http://schemas.openxmlformats.org/officeDocument/2006/relationships/slide" Target="slides/slide36.xml"/><Relationship Id="rId63" Type="http://schemas.openxmlformats.org/officeDocument/2006/relationships/slide" Target="slides/slide35.xml"/><Relationship Id="rId62" Type="http://schemas.openxmlformats.org/officeDocument/2006/relationships/slide" Target="slides/slide34.xml"/><Relationship Id="rId61" Type="http://schemas.openxmlformats.org/officeDocument/2006/relationships/slide" Target="slides/slide33.xml"/><Relationship Id="rId60" Type="http://schemas.openxmlformats.org/officeDocument/2006/relationships/slide" Target="slides/slide32.xml"/><Relationship Id="rId6" Type="http://schemas.openxmlformats.org/officeDocument/2006/relationships/slideMaster" Target="slideMasters/slideMaster5.xml"/><Relationship Id="rId59" Type="http://schemas.openxmlformats.org/officeDocument/2006/relationships/slide" Target="slides/slide31.xml"/><Relationship Id="rId58" Type="http://schemas.openxmlformats.org/officeDocument/2006/relationships/slide" Target="slides/slide30.xml"/><Relationship Id="rId57" Type="http://schemas.openxmlformats.org/officeDocument/2006/relationships/slide" Target="slides/slide29.xml"/><Relationship Id="rId56" Type="http://schemas.openxmlformats.org/officeDocument/2006/relationships/slide" Target="slides/slide28.xml"/><Relationship Id="rId55" Type="http://schemas.openxmlformats.org/officeDocument/2006/relationships/slide" Target="slides/slide27.xml"/><Relationship Id="rId54" Type="http://schemas.openxmlformats.org/officeDocument/2006/relationships/slide" Target="slides/slide26.xml"/><Relationship Id="rId53" Type="http://schemas.openxmlformats.org/officeDocument/2006/relationships/slide" Target="slides/slide25.xml"/><Relationship Id="rId52" Type="http://schemas.openxmlformats.org/officeDocument/2006/relationships/slide" Target="slides/slide24.xml"/><Relationship Id="rId51" Type="http://schemas.openxmlformats.org/officeDocument/2006/relationships/slide" Target="slides/slide23.xml"/><Relationship Id="rId50" Type="http://schemas.openxmlformats.org/officeDocument/2006/relationships/slide" Target="slides/slide22.xml"/><Relationship Id="rId5" Type="http://schemas.openxmlformats.org/officeDocument/2006/relationships/slideMaster" Target="slideMasters/slideMaster4.xml"/><Relationship Id="rId49" Type="http://schemas.openxmlformats.org/officeDocument/2006/relationships/slide" Target="slides/slide21.xml"/><Relationship Id="rId48" Type="http://schemas.openxmlformats.org/officeDocument/2006/relationships/slide" Target="slides/slide20.xml"/><Relationship Id="rId47" Type="http://schemas.openxmlformats.org/officeDocument/2006/relationships/slide" Target="slides/slide19.xml"/><Relationship Id="rId46" Type="http://schemas.openxmlformats.org/officeDocument/2006/relationships/slide" Target="slides/slide18.xml"/><Relationship Id="rId45" Type="http://schemas.openxmlformats.org/officeDocument/2006/relationships/slide" Target="slides/slide17.xml"/><Relationship Id="rId44" Type="http://schemas.openxmlformats.org/officeDocument/2006/relationships/slide" Target="slides/slide16.xml"/><Relationship Id="rId43" Type="http://schemas.openxmlformats.org/officeDocument/2006/relationships/slide" Target="slides/slide15.xml"/><Relationship Id="rId42" Type="http://schemas.openxmlformats.org/officeDocument/2006/relationships/slide" Target="slides/slide14.xml"/><Relationship Id="rId41" Type="http://schemas.openxmlformats.org/officeDocument/2006/relationships/slide" Target="slides/slide13.xml"/><Relationship Id="rId40" Type="http://schemas.openxmlformats.org/officeDocument/2006/relationships/slide" Target="slides/slide12.xml"/><Relationship Id="rId4" Type="http://schemas.openxmlformats.org/officeDocument/2006/relationships/slideMaster" Target="slideMasters/slideMaster3.xml"/><Relationship Id="rId39" Type="http://schemas.openxmlformats.org/officeDocument/2006/relationships/slide" Target="slides/slide11.xml"/><Relationship Id="rId38" Type="http://schemas.openxmlformats.org/officeDocument/2006/relationships/slide" Target="slides/slide10.xml"/><Relationship Id="rId37" Type="http://schemas.openxmlformats.org/officeDocument/2006/relationships/slide" Target="slides/slide9.xml"/><Relationship Id="rId36" Type="http://schemas.openxmlformats.org/officeDocument/2006/relationships/slide" Target="slides/slide8.xml"/><Relationship Id="rId35" Type="http://schemas.openxmlformats.org/officeDocument/2006/relationships/slide" Target="slides/slide7.xml"/><Relationship Id="rId34" Type="http://schemas.openxmlformats.org/officeDocument/2006/relationships/slide" Target="slides/slide6.xml"/><Relationship Id="rId33" Type="http://schemas.openxmlformats.org/officeDocument/2006/relationships/slide" Target="slides/slide5.xml"/><Relationship Id="rId32" Type="http://schemas.openxmlformats.org/officeDocument/2006/relationships/slide" Target="slides/slide4.xml"/><Relationship Id="rId31" Type="http://schemas.openxmlformats.org/officeDocument/2006/relationships/slide" Target="slides/slide3.xml"/><Relationship Id="rId30" Type="http://schemas.openxmlformats.org/officeDocument/2006/relationships/notesMaster" Target="notesMasters/notesMaster1.xml"/><Relationship Id="rId3" Type="http://schemas.openxmlformats.org/officeDocument/2006/relationships/slideMaster" Target="slideMasters/slideMaster2.xml"/><Relationship Id="rId29" Type="http://schemas.openxmlformats.org/officeDocument/2006/relationships/slide" Target="slides/slide2.xml"/><Relationship Id="rId28" Type="http://schemas.openxmlformats.org/officeDocument/2006/relationships/slide" Target="slides/slide1.xml"/><Relationship Id="rId27" Type="http://schemas.openxmlformats.org/officeDocument/2006/relationships/slideMaster" Target="slideMasters/slideMaster26.xml"/><Relationship Id="rId26" Type="http://schemas.openxmlformats.org/officeDocument/2006/relationships/slideMaster" Target="slideMasters/slideMaster25.xml"/><Relationship Id="rId25" Type="http://schemas.openxmlformats.org/officeDocument/2006/relationships/slideMaster" Target="slideMasters/slideMaster24.xml"/><Relationship Id="rId24" Type="http://schemas.openxmlformats.org/officeDocument/2006/relationships/slideMaster" Target="slideMasters/slideMaster23.xml"/><Relationship Id="rId23" Type="http://schemas.openxmlformats.org/officeDocument/2006/relationships/slideMaster" Target="slideMasters/slideMaster22.xml"/><Relationship Id="rId22" Type="http://schemas.openxmlformats.org/officeDocument/2006/relationships/slideMaster" Target="slideMasters/slideMaster21.xml"/><Relationship Id="rId21" Type="http://schemas.openxmlformats.org/officeDocument/2006/relationships/slideMaster" Target="slideMasters/slideMaster20.xml"/><Relationship Id="rId20" Type="http://schemas.openxmlformats.org/officeDocument/2006/relationships/slideMaster" Target="slideMasters/slideMaster19.xml"/><Relationship Id="rId2" Type="http://schemas.openxmlformats.org/officeDocument/2006/relationships/theme" Target="theme/theme1.xml"/><Relationship Id="rId19" Type="http://schemas.openxmlformats.org/officeDocument/2006/relationships/slideMaster" Target="slideMasters/slideMaster18.xml"/><Relationship Id="rId18" Type="http://schemas.openxmlformats.org/officeDocument/2006/relationships/slideMaster" Target="slideMasters/slideMaster17.xml"/><Relationship Id="rId17" Type="http://schemas.openxmlformats.org/officeDocument/2006/relationships/slideMaster" Target="slideMasters/slideMaster16.xml"/><Relationship Id="rId16" Type="http://schemas.openxmlformats.org/officeDocument/2006/relationships/slideMaster" Target="slideMasters/slideMaster15.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521922-B392-49CB-98B2-D1506FCEECF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B082BF-40C1-4E6C-9085-1B48E30F0BD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23020B4-C4F0-47FB-9EF6-DA1D8CA35CE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tags" Target="../tags/tag4.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0" Type="http://schemas.openxmlformats.org/officeDocument/2006/relationships/theme" Target="../theme/theme10.xml"/><Relationship Id="rId1" Type="http://schemas.openxmlformats.org/officeDocument/2006/relationships/slideLayout" Target="../slideLayouts/slideLayout11.xml"/></Relationships>
</file>

<file path=ppt/slideMasters/_rels/slideMaster11.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tags" Target="../tags/tag59.xml"/><Relationship Id="rId7" Type="http://schemas.openxmlformats.org/officeDocument/2006/relationships/tags" Target="../tags/tag5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0" Type="http://schemas.openxmlformats.org/officeDocument/2006/relationships/theme" Target="../theme/theme11.xml"/><Relationship Id="rId1" Type="http://schemas.openxmlformats.org/officeDocument/2006/relationships/slideLayout" Target="../slideLayouts/slideLayout12.xml"/></Relationships>
</file>

<file path=ppt/slideMasters/_rels/slideMaster12.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0" Type="http://schemas.openxmlformats.org/officeDocument/2006/relationships/theme" Target="../theme/theme12.xml"/><Relationship Id="rId1" Type="http://schemas.openxmlformats.org/officeDocument/2006/relationships/slideLayout" Target="../slideLayouts/slideLayout13.xml"/></Relationships>
</file>

<file path=ppt/slideMasters/_rels/slideMaster13.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0" Type="http://schemas.openxmlformats.org/officeDocument/2006/relationships/theme" Target="../theme/theme13.xml"/><Relationship Id="rId1" Type="http://schemas.openxmlformats.org/officeDocument/2006/relationships/slideLayout" Target="../slideLayouts/slideLayout14.xml"/></Relationships>
</file>

<file path=ppt/slideMasters/_rels/slideMaster14.xml.rels><?xml version="1.0" encoding="UTF-8" standalone="yes"?>
<Relationships xmlns="http://schemas.openxmlformats.org/package/2006/relationships"><Relationship Id="rId9" Type="http://schemas.openxmlformats.org/officeDocument/2006/relationships/tags" Target="../tags/tag78.xml"/><Relationship Id="rId8" Type="http://schemas.openxmlformats.org/officeDocument/2006/relationships/tags" Target="../tags/tag77.xml"/><Relationship Id="rId7" Type="http://schemas.openxmlformats.org/officeDocument/2006/relationships/tags" Target="../tags/tag7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0" Type="http://schemas.openxmlformats.org/officeDocument/2006/relationships/theme" Target="../theme/theme14.xml"/><Relationship Id="rId1" Type="http://schemas.openxmlformats.org/officeDocument/2006/relationships/slideLayout" Target="../slideLayouts/slideLayout15.xml"/></Relationships>
</file>

<file path=ppt/slideMasters/_rels/slideMaster15.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tags" Target="../tags/tag83.xml"/><Relationship Id="rId7" Type="http://schemas.openxmlformats.org/officeDocument/2006/relationships/tags" Target="../tags/tag8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0" Type="http://schemas.openxmlformats.org/officeDocument/2006/relationships/theme" Target="../theme/theme15.xml"/><Relationship Id="rId1" Type="http://schemas.openxmlformats.org/officeDocument/2006/relationships/slideLayout" Target="../slideLayouts/slideLayout16.xml"/></Relationships>
</file>

<file path=ppt/slideMasters/_rels/slideMaster16.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0" Type="http://schemas.openxmlformats.org/officeDocument/2006/relationships/theme" Target="../theme/theme16.xml"/><Relationship Id="rId1" Type="http://schemas.openxmlformats.org/officeDocument/2006/relationships/slideLayout" Target="../slideLayouts/slideLayout17.xml"/></Relationships>
</file>

<file path=ppt/slideMasters/_rels/slideMaster17.xml.rels><?xml version="1.0" encoding="UTF-8" standalone="yes"?>
<Relationships xmlns="http://schemas.openxmlformats.org/package/2006/relationships"><Relationship Id="rId9" Type="http://schemas.openxmlformats.org/officeDocument/2006/relationships/tags" Target="../tags/tag96.xml"/><Relationship Id="rId8" Type="http://schemas.openxmlformats.org/officeDocument/2006/relationships/tags" Target="../tags/tag95.xml"/><Relationship Id="rId7" Type="http://schemas.openxmlformats.org/officeDocument/2006/relationships/tags" Target="../tags/tag9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0" Type="http://schemas.openxmlformats.org/officeDocument/2006/relationships/theme" Target="../theme/theme17.xml"/><Relationship Id="rId1" Type="http://schemas.openxmlformats.org/officeDocument/2006/relationships/slideLayout" Target="../slideLayouts/slideLayout18.xml"/></Relationships>
</file>

<file path=ppt/slideMasters/_rels/slideMaster18.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0" Type="http://schemas.openxmlformats.org/officeDocument/2006/relationships/theme" Target="../theme/theme18.xml"/><Relationship Id="rId1" Type="http://schemas.openxmlformats.org/officeDocument/2006/relationships/slideLayout" Target="../slideLayouts/slideLayout19.xml"/></Relationships>
</file>

<file path=ppt/slideMasters/_rels/slideMaster19.xml.rels><?xml version="1.0" encoding="UTF-8" standalone="yes"?>
<Relationships xmlns="http://schemas.openxmlformats.org/package/2006/relationships"><Relationship Id="rId9" Type="http://schemas.openxmlformats.org/officeDocument/2006/relationships/tags" Target="../tags/tag108.xml"/><Relationship Id="rId8" Type="http://schemas.openxmlformats.org/officeDocument/2006/relationships/tags" Target="../tags/tag107.xml"/><Relationship Id="rId7" Type="http://schemas.openxmlformats.org/officeDocument/2006/relationships/tags" Target="../tags/tag10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tags" Target="../tags/tag103.xml"/><Relationship Id="rId10" Type="http://schemas.openxmlformats.org/officeDocument/2006/relationships/theme" Target="../theme/theme19.xml"/><Relationship Id="rId1" Type="http://schemas.openxmlformats.org/officeDocument/2006/relationships/slideLayout" Target="../slideLayouts/slideLayout2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tags" Target="../tags/tag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0" Type="http://schemas.openxmlformats.org/officeDocument/2006/relationships/theme" Target="../theme/theme20.xml"/><Relationship Id="rId1" Type="http://schemas.openxmlformats.org/officeDocument/2006/relationships/slideLayout" Target="../slideLayouts/slideLayout21.xml"/></Relationships>
</file>

<file path=ppt/slideMasters/_rels/slideMaster21.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tags" Target="../tags/tag119.xml"/><Relationship Id="rId7" Type="http://schemas.openxmlformats.org/officeDocument/2006/relationships/tags" Target="../tags/tag11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tags" Target="../tags/tag115.xml"/><Relationship Id="rId10" Type="http://schemas.openxmlformats.org/officeDocument/2006/relationships/theme" Target="../theme/theme21.xml"/><Relationship Id="rId1" Type="http://schemas.openxmlformats.org/officeDocument/2006/relationships/slideLayout" Target="../slideLayouts/slideLayout22.xml"/></Relationships>
</file>

<file path=ppt/slideMasters/_rels/slideMaster22.xml.rels><?xml version="1.0" encoding="UTF-8" standalone="yes"?>
<Relationships xmlns="http://schemas.openxmlformats.org/package/2006/relationships"><Relationship Id="rId9" Type="http://schemas.openxmlformats.org/officeDocument/2006/relationships/tags" Target="../tags/tag126.xml"/><Relationship Id="rId8" Type="http://schemas.openxmlformats.org/officeDocument/2006/relationships/tags" Target="../tags/tag125.xml"/><Relationship Id="rId7" Type="http://schemas.openxmlformats.org/officeDocument/2006/relationships/tags" Target="../tags/tag12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0" Type="http://schemas.openxmlformats.org/officeDocument/2006/relationships/theme" Target="../theme/theme22.xml"/><Relationship Id="rId1" Type="http://schemas.openxmlformats.org/officeDocument/2006/relationships/slideLayout" Target="../slideLayouts/slideLayout23.xml"/></Relationships>
</file>

<file path=ppt/slideMasters/_rels/slideMaster23.xml.rels><?xml version="1.0" encoding="UTF-8" standalone="yes"?>
<Relationships xmlns="http://schemas.openxmlformats.org/package/2006/relationships"><Relationship Id="rId9" Type="http://schemas.openxmlformats.org/officeDocument/2006/relationships/tags" Target="../tags/tag132.xml"/><Relationship Id="rId8" Type="http://schemas.openxmlformats.org/officeDocument/2006/relationships/tags" Target="../tags/tag131.xml"/><Relationship Id="rId7" Type="http://schemas.openxmlformats.org/officeDocument/2006/relationships/tags" Target="../tags/tag13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tags" Target="../tags/tag127.xml"/><Relationship Id="rId10" Type="http://schemas.openxmlformats.org/officeDocument/2006/relationships/theme" Target="../theme/theme23.xml"/><Relationship Id="rId1" Type="http://schemas.openxmlformats.org/officeDocument/2006/relationships/slideLayout" Target="../slideLayouts/slideLayout24.xml"/></Relationships>
</file>

<file path=ppt/slideMasters/_rels/slideMaster24.xml.rels><?xml version="1.0" encoding="UTF-8" standalone="yes"?>
<Relationships xmlns="http://schemas.openxmlformats.org/package/2006/relationships"><Relationship Id="rId9" Type="http://schemas.openxmlformats.org/officeDocument/2006/relationships/tags" Target="../tags/tag138.xml"/><Relationship Id="rId8" Type="http://schemas.openxmlformats.org/officeDocument/2006/relationships/tags" Target="../tags/tag137.xml"/><Relationship Id="rId7" Type="http://schemas.openxmlformats.org/officeDocument/2006/relationships/tags" Target="../tags/tag13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tags" Target="../tags/tag133.xml"/><Relationship Id="rId10" Type="http://schemas.openxmlformats.org/officeDocument/2006/relationships/theme" Target="../theme/theme24.xml"/><Relationship Id="rId1" Type="http://schemas.openxmlformats.org/officeDocument/2006/relationships/slideLayout" Target="../slideLayouts/slideLayout25.xml"/></Relationships>
</file>

<file path=ppt/slideMasters/_rels/slideMaster25.xml.rels><?xml version="1.0" encoding="UTF-8" standalone="yes"?>
<Relationships xmlns="http://schemas.openxmlformats.org/package/2006/relationships"><Relationship Id="rId9" Type="http://schemas.openxmlformats.org/officeDocument/2006/relationships/tags" Target="../tags/tag144.xml"/><Relationship Id="rId8" Type="http://schemas.openxmlformats.org/officeDocument/2006/relationships/tags" Target="../tags/tag143.xml"/><Relationship Id="rId7" Type="http://schemas.openxmlformats.org/officeDocument/2006/relationships/tags" Target="../tags/tag14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tags" Target="../tags/tag139.xml"/><Relationship Id="rId10" Type="http://schemas.openxmlformats.org/officeDocument/2006/relationships/theme" Target="../theme/theme25.xml"/><Relationship Id="rId1" Type="http://schemas.openxmlformats.org/officeDocument/2006/relationships/slideLayout" Target="../slideLayouts/slideLayout26.xml"/></Relationships>
</file>

<file path=ppt/slideMasters/_rels/slideMaster26.xml.rels><?xml version="1.0" encoding="UTF-8" standalone="yes"?>
<Relationships xmlns="http://schemas.openxmlformats.org/package/2006/relationships"><Relationship Id="rId9" Type="http://schemas.openxmlformats.org/officeDocument/2006/relationships/tags" Target="../tags/tag150.xml"/><Relationship Id="rId8" Type="http://schemas.openxmlformats.org/officeDocument/2006/relationships/tags" Target="../tags/tag149.xml"/><Relationship Id="rId7" Type="http://schemas.openxmlformats.org/officeDocument/2006/relationships/tags" Target="../tags/tag14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0" Type="http://schemas.openxmlformats.org/officeDocument/2006/relationships/theme" Target="../theme/theme26.xml"/><Relationship Id="rId1"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0"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image" Target="../media/image3.svg"/><Relationship Id="rId6" Type="http://schemas.openxmlformats.org/officeDocument/2006/relationships/image" Target="../media/image3.png"/><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slideLayout" Target="../slideLayouts/slideLayout5.xml"/><Relationship Id="rId11" Type="http://schemas.openxmlformats.org/officeDocument/2006/relationships/theme" Target="../theme/theme4.xml"/><Relationship Id="rId10" Type="http://schemas.openxmlformats.org/officeDocument/2006/relationships/tags" Target="../tags/tag20.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7" Type="http://schemas.openxmlformats.org/officeDocument/2006/relationships/tags" Target="../tags/tag2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Layout" Target="../slideLayouts/slideLayout6.xml"/></Relationships>
</file>

<file path=ppt/slideMasters/_rels/slideMaster6.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0"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0" Type="http://schemas.openxmlformats.org/officeDocument/2006/relationships/theme" Target="../theme/theme7.xml"/><Relationship Id="rId1" Type="http://schemas.openxmlformats.org/officeDocument/2006/relationships/slideLayout" Target="../slideLayouts/slideLayout8.xml"/></Relationships>
</file>

<file path=ppt/slideMasters/_rels/slideMaster8.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0" Type="http://schemas.openxmlformats.org/officeDocument/2006/relationships/theme" Target="../theme/theme8.xml"/><Relationship Id="rId1" Type="http://schemas.openxmlformats.org/officeDocument/2006/relationships/slideLayout" Target="../slideLayouts/slideLayout9.xml"/></Relationships>
</file>

<file path=ppt/slideMasters/_rels/slideMaster9.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0" Type="http://schemas.openxmlformats.org/officeDocument/2006/relationships/theme" Target="../theme/theme9.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0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3"/>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4"/>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5"/>
            </p:custDataLst>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8"/>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9"/>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10"/>
    </p:custData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55.xml"/><Relationship Id="rId6" Type="http://schemas.openxmlformats.org/officeDocument/2006/relationships/tags" Target="../tags/tag154.xml"/><Relationship Id="rId5" Type="http://schemas.openxmlformats.org/officeDocument/2006/relationships/image" Target="../media/image5.png"/><Relationship Id="rId4" Type="http://schemas.openxmlformats.org/officeDocument/2006/relationships/tags" Target="../tags/tag153.xml"/><Relationship Id="rId3" Type="http://schemas.openxmlformats.org/officeDocument/2006/relationships/tags" Target="../tags/tag152.xml"/><Relationship Id="rId2" Type="http://schemas.openxmlformats.org/officeDocument/2006/relationships/image" Target="../media/image4.png"/><Relationship Id="rId1" Type="http://schemas.openxmlformats.org/officeDocument/2006/relationships/tags" Target="../tags/tag151.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tags" Target="../tags/tag237.xml"/><Relationship Id="rId2" Type="http://schemas.openxmlformats.org/officeDocument/2006/relationships/image" Target="../media/image12.png"/><Relationship Id="rId1" Type="http://schemas.openxmlformats.org/officeDocument/2006/relationships/tags" Target="../tags/tag236.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tags" Target="../tags/tag239.xml"/><Relationship Id="rId2" Type="http://schemas.openxmlformats.org/officeDocument/2006/relationships/image" Target="../media/image12.png"/><Relationship Id="rId1" Type="http://schemas.openxmlformats.org/officeDocument/2006/relationships/tags" Target="../tags/tag238.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tags" Target="../tags/tag241.xml"/><Relationship Id="rId2" Type="http://schemas.openxmlformats.org/officeDocument/2006/relationships/image" Target="../media/image12.png"/><Relationship Id="rId1" Type="http://schemas.openxmlformats.org/officeDocument/2006/relationships/tags" Target="../tags/tag240.xm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6.xml"/><Relationship Id="rId3" Type="http://schemas.openxmlformats.org/officeDocument/2006/relationships/tags" Target="../tags/tag243.xml"/><Relationship Id="rId2" Type="http://schemas.openxmlformats.org/officeDocument/2006/relationships/image" Target="../media/image12.png"/><Relationship Id="rId1" Type="http://schemas.openxmlformats.org/officeDocument/2006/relationships/tags" Target="../tags/tag242.xml"/></Relationships>
</file>

<file path=ppt/slides/_rels/slide14.xml.rels><?xml version="1.0" encoding="UTF-8" standalone="yes"?>
<Relationships xmlns="http://schemas.openxmlformats.org/package/2006/relationships"><Relationship Id="rId9" Type="http://schemas.openxmlformats.org/officeDocument/2006/relationships/tags" Target="../tags/tag251.xml"/><Relationship Id="rId8" Type="http://schemas.openxmlformats.org/officeDocument/2006/relationships/tags" Target="../tags/tag250.xml"/><Relationship Id="rId7" Type="http://schemas.openxmlformats.org/officeDocument/2006/relationships/tags" Target="../tags/tag249.xml"/><Relationship Id="rId6" Type="http://schemas.openxmlformats.org/officeDocument/2006/relationships/tags" Target="../tags/tag248.xml"/><Relationship Id="rId5" Type="http://schemas.openxmlformats.org/officeDocument/2006/relationships/tags" Target="../tags/tag247.xml"/><Relationship Id="rId4" Type="http://schemas.openxmlformats.org/officeDocument/2006/relationships/tags" Target="../tags/tag246.xml"/><Relationship Id="rId3" Type="http://schemas.openxmlformats.org/officeDocument/2006/relationships/tags" Target="../tags/tag245.xml"/><Relationship Id="rId2" Type="http://schemas.openxmlformats.org/officeDocument/2006/relationships/image" Target="../media/image6.jpeg"/><Relationship Id="rId14" Type="http://schemas.openxmlformats.org/officeDocument/2006/relationships/slideLayout" Target="../slideLayouts/slideLayout2.xml"/><Relationship Id="rId13" Type="http://schemas.openxmlformats.org/officeDocument/2006/relationships/tags" Target="../tags/tag255.xml"/><Relationship Id="rId12" Type="http://schemas.openxmlformats.org/officeDocument/2006/relationships/tags" Target="../tags/tag254.xml"/><Relationship Id="rId11" Type="http://schemas.openxmlformats.org/officeDocument/2006/relationships/tags" Target="../tags/tag253.xml"/><Relationship Id="rId10" Type="http://schemas.openxmlformats.org/officeDocument/2006/relationships/tags" Target="../tags/tag252.xml"/><Relationship Id="rId1" Type="http://schemas.openxmlformats.org/officeDocument/2006/relationships/tags" Target="../tags/tag244.xml"/></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14.png"/><Relationship Id="rId7" Type="http://schemas.openxmlformats.org/officeDocument/2006/relationships/tags" Target="../tags/tag260.xml"/><Relationship Id="rId6" Type="http://schemas.openxmlformats.org/officeDocument/2006/relationships/image" Target="../media/image13.png"/><Relationship Id="rId5" Type="http://schemas.openxmlformats.org/officeDocument/2006/relationships/tags" Target="../tags/tag259.xml"/><Relationship Id="rId4" Type="http://schemas.openxmlformats.org/officeDocument/2006/relationships/tags" Target="../tags/tag258.xml"/><Relationship Id="rId3" Type="http://schemas.openxmlformats.org/officeDocument/2006/relationships/image" Target="../media/image8.png"/><Relationship Id="rId2" Type="http://schemas.openxmlformats.org/officeDocument/2006/relationships/tags" Target="../tags/tag257.xml"/><Relationship Id="rId1" Type="http://schemas.openxmlformats.org/officeDocument/2006/relationships/tags" Target="../tags/tag256.xml"/></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17.png"/><Relationship Id="rId7" Type="http://schemas.openxmlformats.org/officeDocument/2006/relationships/tags" Target="../tags/tag265.xml"/><Relationship Id="rId6" Type="http://schemas.openxmlformats.org/officeDocument/2006/relationships/image" Target="../media/image16.png"/><Relationship Id="rId5" Type="http://schemas.openxmlformats.org/officeDocument/2006/relationships/tags" Target="../tags/tag264.xml"/><Relationship Id="rId4" Type="http://schemas.openxmlformats.org/officeDocument/2006/relationships/tags" Target="../tags/tag263.xml"/><Relationship Id="rId3" Type="http://schemas.openxmlformats.org/officeDocument/2006/relationships/image" Target="../media/image15.png"/><Relationship Id="rId2" Type="http://schemas.openxmlformats.org/officeDocument/2006/relationships/tags" Target="../tags/tag262.xml"/><Relationship Id="rId1" Type="http://schemas.openxmlformats.org/officeDocument/2006/relationships/tags" Target="../tags/tag261.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18.png"/><Relationship Id="rId7" Type="http://schemas.openxmlformats.org/officeDocument/2006/relationships/tags" Target="../tags/tag270.xml"/><Relationship Id="rId6" Type="http://schemas.openxmlformats.org/officeDocument/2006/relationships/tags" Target="../tags/tag269.xml"/><Relationship Id="rId5" Type="http://schemas.openxmlformats.org/officeDocument/2006/relationships/image" Target="../media/image14.png"/><Relationship Id="rId4" Type="http://schemas.openxmlformats.org/officeDocument/2006/relationships/tags" Target="../tags/tag268.xml"/><Relationship Id="rId3" Type="http://schemas.openxmlformats.org/officeDocument/2006/relationships/image" Target="../media/image15.png"/><Relationship Id="rId2" Type="http://schemas.openxmlformats.org/officeDocument/2006/relationships/tags" Target="../tags/tag267.xml"/><Relationship Id="rId1" Type="http://schemas.openxmlformats.org/officeDocument/2006/relationships/tags" Target="../tags/tag266.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19.png"/><Relationship Id="rId6" Type="http://schemas.openxmlformats.org/officeDocument/2006/relationships/tags" Target="../tags/tag275.xml"/><Relationship Id="rId5" Type="http://schemas.openxmlformats.org/officeDocument/2006/relationships/tags" Target="../tags/tag274.xml"/><Relationship Id="rId4" Type="http://schemas.openxmlformats.org/officeDocument/2006/relationships/tags" Target="../tags/tag273.xml"/><Relationship Id="rId3" Type="http://schemas.openxmlformats.org/officeDocument/2006/relationships/image" Target="../media/image15.png"/><Relationship Id="rId2" Type="http://schemas.openxmlformats.org/officeDocument/2006/relationships/tags" Target="../tags/tag272.xml"/><Relationship Id="rId1" Type="http://schemas.openxmlformats.org/officeDocument/2006/relationships/tags" Target="../tags/tag271.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280.xml"/><Relationship Id="rId6" Type="http://schemas.openxmlformats.org/officeDocument/2006/relationships/tags" Target="../tags/tag279.xml"/><Relationship Id="rId5" Type="http://schemas.openxmlformats.org/officeDocument/2006/relationships/image" Target="../media/image21.jpeg"/><Relationship Id="rId4" Type="http://schemas.openxmlformats.org/officeDocument/2006/relationships/tags" Target="../tags/tag278.xml"/><Relationship Id="rId3" Type="http://schemas.openxmlformats.org/officeDocument/2006/relationships/image" Target="../media/image20.jpeg"/><Relationship Id="rId2" Type="http://schemas.openxmlformats.org/officeDocument/2006/relationships/tags" Target="../tags/tag277.xml"/><Relationship Id="rId1" Type="http://schemas.openxmlformats.org/officeDocument/2006/relationships/tags" Target="../tags/tag276.xml"/></Relationships>
</file>

<file path=ppt/slides/_rels/slide2.xml.rels><?xml version="1.0" encoding="UTF-8" standalone="yes"?>
<Relationships xmlns="http://schemas.openxmlformats.org/package/2006/relationships"><Relationship Id="rId9" Type="http://schemas.openxmlformats.org/officeDocument/2006/relationships/tags" Target="../tags/tag164.xml"/><Relationship Id="rId8" Type="http://schemas.openxmlformats.org/officeDocument/2006/relationships/tags" Target="../tags/tag163.xml"/><Relationship Id="rId7" Type="http://schemas.openxmlformats.org/officeDocument/2006/relationships/tags" Target="../tags/tag162.xml"/><Relationship Id="rId6" Type="http://schemas.openxmlformats.org/officeDocument/2006/relationships/tags" Target="../tags/tag161.xml"/><Relationship Id="rId5" Type="http://schemas.openxmlformats.org/officeDocument/2006/relationships/tags" Target="../tags/tag160.xml"/><Relationship Id="rId4" Type="http://schemas.openxmlformats.org/officeDocument/2006/relationships/tags" Target="../tags/tag159.xml"/><Relationship Id="rId3" Type="http://schemas.openxmlformats.org/officeDocument/2006/relationships/tags" Target="../tags/tag158.xml"/><Relationship Id="rId2" Type="http://schemas.openxmlformats.org/officeDocument/2006/relationships/tags" Target="../tags/tag157.xml"/><Relationship Id="rId17" Type="http://schemas.openxmlformats.org/officeDocument/2006/relationships/notesSlide" Target="../notesSlides/notesSlide1.xml"/><Relationship Id="rId16" Type="http://schemas.openxmlformats.org/officeDocument/2006/relationships/slideLayout" Target="../slideLayouts/slideLayout1.xml"/><Relationship Id="rId15" Type="http://schemas.openxmlformats.org/officeDocument/2006/relationships/tags" Target="../tags/tag170.xml"/><Relationship Id="rId14" Type="http://schemas.openxmlformats.org/officeDocument/2006/relationships/tags" Target="../tags/tag169.xml"/><Relationship Id="rId13" Type="http://schemas.openxmlformats.org/officeDocument/2006/relationships/tags" Target="../tags/tag168.xml"/><Relationship Id="rId12" Type="http://schemas.openxmlformats.org/officeDocument/2006/relationships/tags" Target="../tags/tag167.xml"/><Relationship Id="rId11" Type="http://schemas.openxmlformats.org/officeDocument/2006/relationships/tags" Target="../tags/tag166.xml"/><Relationship Id="rId10" Type="http://schemas.openxmlformats.org/officeDocument/2006/relationships/tags" Target="../tags/tag165.xml"/><Relationship Id="rId1" Type="http://schemas.openxmlformats.org/officeDocument/2006/relationships/tags" Target="../tags/tag156.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3.jpeg"/><Relationship Id="rId6" Type="http://schemas.openxmlformats.org/officeDocument/2006/relationships/tags" Target="../tags/tag285.xml"/><Relationship Id="rId5" Type="http://schemas.openxmlformats.org/officeDocument/2006/relationships/tags" Target="../tags/tag284.xml"/><Relationship Id="rId4" Type="http://schemas.openxmlformats.org/officeDocument/2006/relationships/tags" Target="../tags/tag283.xml"/><Relationship Id="rId3" Type="http://schemas.openxmlformats.org/officeDocument/2006/relationships/image" Target="../media/image22.jpeg"/><Relationship Id="rId2" Type="http://schemas.openxmlformats.org/officeDocument/2006/relationships/tags" Target="../tags/tag282.xml"/><Relationship Id="rId1" Type="http://schemas.openxmlformats.org/officeDocument/2006/relationships/tags" Target="../tags/tag281.xml"/></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image" Target="../media/image6.svg"/><Relationship Id="rId4" Type="http://schemas.openxmlformats.org/officeDocument/2006/relationships/image" Target="../media/image24.png"/><Relationship Id="rId3" Type="http://schemas.openxmlformats.org/officeDocument/2006/relationships/tags" Target="../tags/tag288.xml"/><Relationship Id="rId2" Type="http://schemas.openxmlformats.org/officeDocument/2006/relationships/tags" Target="../tags/tag287.xml"/><Relationship Id="rId1" Type="http://schemas.openxmlformats.org/officeDocument/2006/relationships/tags" Target="../tags/tag286.xml"/></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9.xml"/><Relationship Id="rId5" Type="http://schemas.openxmlformats.org/officeDocument/2006/relationships/image" Target="../media/image6.svg"/><Relationship Id="rId4" Type="http://schemas.openxmlformats.org/officeDocument/2006/relationships/image" Target="../media/image24.png"/><Relationship Id="rId3" Type="http://schemas.openxmlformats.org/officeDocument/2006/relationships/tags" Target="../tags/tag291.xml"/><Relationship Id="rId2" Type="http://schemas.openxmlformats.org/officeDocument/2006/relationships/tags" Target="../tags/tag290.xml"/><Relationship Id="rId1" Type="http://schemas.openxmlformats.org/officeDocument/2006/relationships/tags" Target="../tags/tag289.xml"/></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image" Target="../media/image6.svg"/><Relationship Id="rId4" Type="http://schemas.openxmlformats.org/officeDocument/2006/relationships/image" Target="../media/image24.png"/><Relationship Id="rId3" Type="http://schemas.openxmlformats.org/officeDocument/2006/relationships/tags" Target="../tags/tag294.xml"/><Relationship Id="rId2" Type="http://schemas.openxmlformats.org/officeDocument/2006/relationships/tags" Target="../tags/tag293.xml"/><Relationship Id="rId1" Type="http://schemas.openxmlformats.org/officeDocument/2006/relationships/tags" Target="../tags/tag292.xml"/></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11.xml"/><Relationship Id="rId5" Type="http://schemas.openxmlformats.org/officeDocument/2006/relationships/image" Target="../media/image6.svg"/><Relationship Id="rId4" Type="http://schemas.openxmlformats.org/officeDocument/2006/relationships/image" Target="../media/image24.png"/><Relationship Id="rId3" Type="http://schemas.openxmlformats.org/officeDocument/2006/relationships/tags" Target="../tags/tag297.xml"/><Relationship Id="rId2" Type="http://schemas.openxmlformats.org/officeDocument/2006/relationships/tags" Target="../tags/tag296.xml"/><Relationship Id="rId1" Type="http://schemas.openxmlformats.org/officeDocument/2006/relationships/tags" Target="../tags/tag295.xml"/></Relationships>
</file>

<file path=ppt/slides/_rels/slide25.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tags" Target="../tags/tag304.xml"/><Relationship Id="rId7" Type="http://schemas.openxmlformats.org/officeDocument/2006/relationships/tags" Target="../tags/tag303.xml"/><Relationship Id="rId6" Type="http://schemas.openxmlformats.org/officeDocument/2006/relationships/tags" Target="../tags/tag302.xml"/><Relationship Id="rId5" Type="http://schemas.openxmlformats.org/officeDocument/2006/relationships/tags" Target="../tags/tag301.xml"/><Relationship Id="rId4" Type="http://schemas.openxmlformats.org/officeDocument/2006/relationships/image" Target="../media/image25.png"/><Relationship Id="rId3" Type="http://schemas.openxmlformats.org/officeDocument/2006/relationships/tags" Target="../tags/tag300.xml"/><Relationship Id="rId2" Type="http://schemas.openxmlformats.org/officeDocument/2006/relationships/tags" Target="../tags/tag299.xml"/><Relationship Id="rId12" Type="http://schemas.openxmlformats.org/officeDocument/2006/relationships/slideLayout" Target="../slideLayouts/slideLayout12.xml"/><Relationship Id="rId11" Type="http://schemas.openxmlformats.org/officeDocument/2006/relationships/tags" Target="../tags/tag306.xml"/><Relationship Id="rId10" Type="http://schemas.openxmlformats.org/officeDocument/2006/relationships/tags" Target="../tags/tag305.xml"/><Relationship Id="rId1" Type="http://schemas.openxmlformats.org/officeDocument/2006/relationships/tags" Target="../tags/tag298.xml"/></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tags" Target="../tags/tag312.xml"/><Relationship Id="rId7" Type="http://schemas.openxmlformats.org/officeDocument/2006/relationships/image" Target="../media/image28.png"/><Relationship Id="rId6" Type="http://schemas.openxmlformats.org/officeDocument/2006/relationships/tags" Target="../tags/tag311.xml"/><Relationship Id="rId5" Type="http://schemas.openxmlformats.org/officeDocument/2006/relationships/image" Target="../media/image27.jpeg"/><Relationship Id="rId4" Type="http://schemas.openxmlformats.org/officeDocument/2006/relationships/tags" Target="../tags/tag310.xml"/><Relationship Id="rId3" Type="http://schemas.openxmlformats.org/officeDocument/2006/relationships/tags" Target="../tags/tag309.xml"/><Relationship Id="rId2" Type="http://schemas.openxmlformats.org/officeDocument/2006/relationships/tags" Target="../tags/tag308.xml"/><Relationship Id="rId1" Type="http://schemas.openxmlformats.org/officeDocument/2006/relationships/tags" Target="../tags/tag307.xm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14.xml"/><Relationship Id="rId7" Type="http://schemas.openxmlformats.org/officeDocument/2006/relationships/image" Target="../media/image30.png"/><Relationship Id="rId6" Type="http://schemas.openxmlformats.org/officeDocument/2006/relationships/tags" Target="../tags/tag317.xml"/><Relationship Id="rId5" Type="http://schemas.openxmlformats.org/officeDocument/2006/relationships/image" Target="../media/image29.jpeg"/><Relationship Id="rId4" Type="http://schemas.openxmlformats.org/officeDocument/2006/relationships/tags" Target="../tags/tag316.xml"/><Relationship Id="rId3" Type="http://schemas.openxmlformats.org/officeDocument/2006/relationships/tags" Target="../tags/tag315.xml"/><Relationship Id="rId2" Type="http://schemas.openxmlformats.org/officeDocument/2006/relationships/tags" Target="../tags/tag314.xml"/><Relationship Id="rId1" Type="http://schemas.openxmlformats.org/officeDocument/2006/relationships/tags" Target="../tags/tag313.xml"/></Relationships>
</file>

<file path=ppt/slides/_rels/slide28.xml.rels><?xml version="1.0" encoding="UTF-8" standalone="yes"?>
<Relationships xmlns="http://schemas.openxmlformats.org/package/2006/relationships"><Relationship Id="rId9" Type="http://schemas.openxmlformats.org/officeDocument/2006/relationships/tags" Target="../tags/tag325.xml"/><Relationship Id="rId8" Type="http://schemas.openxmlformats.org/officeDocument/2006/relationships/tags" Target="../tags/tag324.xml"/><Relationship Id="rId7" Type="http://schemas.openxmlformats.org/officeDocument/2006/relationships/tags" Target="../tags/tag323.xml"/><Relationship Id="rId6" Type="http://schemas.openxmlformats.org/officeDocument/2006/relationships/tags" Target="../tags/tag322.xml"/><Relationship Id="rId5" Type="http://schemas.openxmlformats.org/officeDocument/2006/relationships/image" Target="../media/image31.png"/><Relationship Id="rId4" Type="http://schemas.openxmlformats.org/officeDocument/2006/relationships/tags" Target="../tags/tag321.xml"/><Relationship Id="rId3" Type="http://schemas.openxmlformats.org/officeDocument/2006/relationships/tags" Target="../tags/tag320.xml"/><Relationship Id="rId2" Type="http://schemas.openxmlformats.org/officeDocument/2006/relationships/tags" Target="../tags/tag319.xml"/><Relationship Id="rId19" Type="http://schemas.openxmlformats.org/officeDocument/2006/relationships/slideLayout" Target="../slideLayouts/slideLayout15.xml"/><Relationship Id="rId18" Type="http://schemas.openxmlformats.org/officeDocument/2006/relationships/tags" Target="../tags/tag330.xml"/><Relationship Id="rId17" Type="http://schemas.openxmlformats.org/officeDocument/2006/relationships/tags" Target="../tags/tag329.xml"/><Relationship Id="rId16" Type="http://schemas.openxmlformats.org/officeDocument/2006/relationships/image" Target="../media/image8.svg"/><Relationship Id="rId15" Type="http://schemas.openxmlformats.org/officeDocument/2006/relationships/image" Target="../media/image33.png"/><Relationship Id="rId14" Type="http://schemas.openxmlformats.org/officeDocument/2006/relationships/tags" Target="../tags/tag328.xml"/><Relationship Id="rId13" Type="http://schemas.openxmlformats.org/officeDocument/2006/relationships/image" Target="../media/image7.svg"/><Relationship Id="rId12" Type="http://schemas.openxmlformats.org/officeDocument/2006/relationships/image" Target="../media/image32.png"/><Relationship Id="rId11" Type="http://schemas.openxmlformats.org/officeDocument/2006/relationships/tags" Target="../tags/tag327.xml"/><Relationship Id="rId10" Type="http://schemas.openxmlformats.org/officeDocument/2006/relationships/tags" Target="../tags/tag326.xml"/><Relationship Id="rId1" Type="http://schemas.openxmlformats.org/officeDocument/2006/relationships/tags" Target="../tags/tag318.xml"/></Relationships>
</file>

<file path=ppt/slides/_rels/slide29.xml.rels><?xml version="1.0" encoding="UTF-8" standalone="yes"?>
<Relationships xmlns="http://schemas.openxmlformats.org/package/2006/relationships"><Relationship Id="rId9" Type="http://schemas.openxmlformats.org/officeDocument/2006/relationships/tags" Target="../tags/tag338.xml"/><Relationship Id="rId8" Type="http://schemas.openxmlformats.org/officeDocument/2006/relationships/tags" Target="../tags/tag337.xml"/><Relationship Id="rId7" Type="http://schemas.openxmlformats.org/officeDocument/2006/relationships/tags" Target="../tags/tag336.xml"/><Relationship Id="rId6" Type="http://schemas.openxmlformats.org/officeDocument/2006/relationships/tags" Target="../tags/tag335.xml"/><Relationship Id="rId5" Type="http://schemas.openxmlformats.org/officeDocument/2006/relationships/image" Target="../media/image34.png"/><Relationship Id="rId4" Type="http://schemas.openxmlformats.org/officeDocument/2006/relationships/tags" Target="../tags/tag334.xml"/><Relationship Id="rId3" Type="http://schemas.openxmlformats.org/officeDocument/2006/relationships/tags" Target="../tags/tag333.xml"/><Relationship Id="rId2" Type="http://schemas.openxmlformats.org/officeDocument/2006/relationships/tags" Target="../tags/tag332.xml"/><Relationship Id="rId12" Type="http://schemas.openxmlformats.org/officeDocument/2006/relationships/slideLayout" Target="../slideLayouts/slideLayout16.xml"/><Relationship Id="rId11" Type="http://schemas.openxmlformats.org/officeDocument/2006/relationships/image" Target="../media/image35.png"/><Relationship Id="rId10" Type="http://schemas.openxmlformats.org/officeDocument/2006/relationships/tags" Target="../tags/tag339.xml"/><Relationship Id="rId1" Type="http://schemas.openxmlformats.org/officeDocument/2006/relationships/tags" Target="../tags/tag331.xml"/></Relationships>
</file>

<file path=ppt/slides/_rels/slide3.xml.rels><?xml version="1.0" encoding="UTF-8" standalone="yes"?>
<Relationships xmlns="http://schemas.openxmlformats.org/package/2006/relationships"><Relationship Id="rId9" Type="http://schemas.openxmlformats.org/officeDocument/2006/relationships/tags" Target="../tags/tag178.xml"/><Relationship Id="rId8" Type="http://schemas.openxmlformats.org/officeDocument/2006/relationships/tags" Target="../tags/tag177.xml"/><Relationship Id="rId7" Type="http://schemas.openxmlformats.org/officeDocument/2006/relationships/tags" Target="../tags/tag176.xml"/><Relationship Id="rId6" Type="http://schemas.openxmlformats.org/officeDocument/2006/relationships/tags" Target="../tags/tag175.xml"/><Relationship Id="rId5" Type="http://schemas.openxmlformats.org/officeDocument/2006/relationships/tags" Target="../tags/tag174.xml"/><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tags" Target="../tags/tag171.xml"/><Relationship Id="rId12" Type="http://schemas.openxmlformats.org/officeDocument/2006/relationships/slideLayout" Target="../slideLayouts/slideLayout1.xml"/><Relationship Id="rId11" Type="http://schemas.openxmlformats.org/officeDocument/2006/relationships/tags" Target="../tags/tag180.xml"/><Relationship Id="rId10" Type="http://schemas.openxmlformats.org/officeDocument/2006/relationships/tags" Target="../tags/tag179.xml"/><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image" Target="../media/image15.png"/><Relationship Id="rId2" Type="http://schemas.openxmlformats.org/officeDocument/2006/relationships/tags" Target="../tags/tag341.xml"/><Relationship Id="rId1" Type="http://schemas.openxmlformats.org/officeDocument/2006/relationships/tags" Target="../tags/tag340.xml"/></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21.xml"/><Relationship Id="rId6" Type="http://schemas.openxmlformats.org/officeDocument/2006/relationships/image" Target="../media/image9.svg"/><Relationship Id="rId5" Type="http://schemas.openxmlformats.org/officeDocument/2006/relationships/image" Target="../media/image36.png"/><Relationship Id="rId4" Type="http://schemas.openxmlformats.org/officeDocument/2006/relationships/tags" Target="../tags/tag344.xml"/><Relationship Id="rId3" Type="http://schemas.openxmlformats.org/officeDocument/2006/relationships/image" Target="../media/image15.png"/><Relationship Id="rId2" Type="http://schemas.openxmlformats.org/officeDocument/2006/relationships/tags" Target="../tags/tag343.xml"/><Relationship Id="rId1" Type="http://schemas.openxmlformats.org/officeDocument/2006/relationships/tags" Target="../tags/tag342.xm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2.xml"/><Relationship Id="rId3" Type="http://schemas.openxmlformats.org/officeDocument/2006/relationships/image" Target="../media/image15.png"/><Relationship Id="rId2" Type="http://schemas.openxmlformats.org/officeDocument/2006/relationships/tags" Target="../tags/tag346.xml"/><Relationship Id="rId1" Type="http://schemas.openxmlformats.org/officeDocument/2006/relationships/tags" Target="../tags/tag345.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23.xml"/><Relationship Id="rId3" Type="http://schemas.openxmlformats.org/officeDocument/2006/relationships/image" Target="../media/image15.png"/><Relationship Id="rId2" Type="http://schemas.openxmlformats.org/officeDocument/2006/relationships/tags" Target="../tags/tag348.xml"/><Relationship Id="rId1" Type="http://schemas.openxmlformats.org/officeDocument/2006/relationships/tags" Target="../tags/tag347.xml"/></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24.xml"/><Relationship Id="rId6" Type="http://schemas.openxmlformats.org/officeDocument/2006/relationships/image" Target="../media/image10.svg"/><Relationship Id="rId5" Type="http://schemas.openxmlformats.org/officeDocument/2006/relationships/image" Target="../media/image37.png"/><Relationship Id="rId4" Type="http://schemas.openxmlformats.org/officeDocument/2006/relationships/tags" Target="../tags/tag351.xml"/><Relationship Id="rId3" Type="http://schemas.openxmlformats.org/officeDocument/2006/relationships/image" Target="../media/image15.png"/><Relationship Id="rId2" Type="http://schemas.openxmlformats.org/officeDocument/2006/relationships/tags" Target="../tags/tag350.xml"/><Relationship Id="rId1" Type="http://schemas.openxmlformats.org/officeDocument/2006/relationships/tags" Target="../tags/tag349.xml"/></Relationships>
</file>

<file path=ppt/slides/_rels/slide35.xml.rels><?xml version="1.0" encoding="UTF-8" standalone="yes"?>
<Relationships xmlns="http://schemas.openxmlformats.org/package/2006/relationships"><Relationship Id="rId7" Type="http://schemas.openxmlformats.org/officeDocument/2006/relationships/slideLayout" Target="../slideLayouts/slideLayout25.xml"/><Relationship Id="rId6" Type="http://schemas.openxmlformats.org/officeDocument/2006/relationships/image" Target="../media/image11.svg"/><Relationship Id="rId5" Type="http://schemas.openxmlformats.org/officeDocument/2006/relationships/image" Target="../media/image38.png"/><Relationship Id="rId4" Type="http://schemas.openxmlformats.org/officeDocument/2006/relationships/tags" Target="../tags/tag354.xml"/><Relationship Id="rId3" Type="http://schemas.openxmlformats.org/officeDocument/2006/relationships/image" Target="../media/image15.png"/><Relationship Id="rId2" Type="http://schemas.openxmlformats.org/officeDocument/2006/relationships/tags" Target="../tags/tag353.xml"/><Relationship Id="rId1" Type="http://schemas.openxmlformats.org/officeDocument/2006/relationships/tags" Target="../tags/tag352.xml"/></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26.xml"/><Relationship Id="rId7" Type="http://schemas.openxmlformats.org/officeDocument/2006/relationships/image" Target="../media/image12.svg"/><Relationship Id="rId6" Type="http://schemas.openxmlformats.org/officeDocument/2006/relationships/image" Target="../media/image39.png"/><Relationship Id="rId5" Type="http://schemas.openxmlformats.org/officeDocument/2006/relationships/tags" Target="../tags/tag358.xml"/><Relationship Id="rId4" Type="http://schemas.openxmlformats.org/officeDocument/2006/relationships/tags" Target="../tags/tag357.xml"/><Relationship Id="rId3" Type="http://schemas.openxmlformats.org/officeDocument/2006/relationships/image" Target="../media/image15.png"/><Relationship Id="rId2" Type="http://schemas.openxmlformats.org/officeDocument/2006/relationships/tags" Target="../tags/tag356.xml"/><Relationship Id="rId1" Type="http://schemas.openxmlformats.org/officeDocument/2006/relationships/tags" Target="../tags/tag355.xml"/></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27.xml"/><Relationship Id="rId4" Type="http://schemas.openxmlformats.org/officeDocument/2006/relationships/tags" Target="../tags/tag361.xml"/><Relationship Id="rId3" Type="http://schemas.openxmlformats.org/officeDocument/2006/relationships/image" Target="../media/image15.png"/><Relationship Id="rId2" Type="http://schemas.openxmlformats.org/officeDocument/2006/relationships/tags" Target="../tags/tag360.xml"/><Relationship Id="rId1" Type="http://schemas.openxmlformats.org/officeDocument/2006/relationships/tags" Target="../tags/tag359.xml"/></Relationships>
</file>

<file path=ppt/slides/_rels/slide38.xml.rels><?xml version="1.0" encoding="UTF-8" standalone="yes"?>
<Relationships xmlns="http://schemas.openxmlformats.org/package/2006/relationships"><Relationship Id="rId9" Type="http://schemas.openxmlformats.org/officeDocument/2006/relationships/tags" Target="../tags/tag369.xml"/><Relationship Id="rId8" Type="http://schemas.openxmlformats.org/officeDocument/2006/relationships/tags" Target="../tags/tag368.xml"/><Relationship Id="rId7" Type="http://schemas.openxmlformats.org/officeDocument/2006/relationships/tags" Target="../tags/tag367.xml"/><Relationship Id="rId6" Type="http://schemas.openxmlformats.org/officeDocument/2006/relationships/tags" Target="../tags/tag366.xml"/><Relationship Id="rId5" Type="http://schemas.openxmlformats.org/officeDocument/2006/relationships/tags" Target="../tags/tag365.xml"/><Relationship Id="rId4" Type="http://schemas.openxmlformats.org/officeDocument/2006/relationships/tags" Target="../tags/tag364.xml"/><Relationship Id="rId3" Type="http://schemas.openxmlformats.org/officeDocument/2006/relationships/tags" Target="../tags/tag363.xml"/><Relationship Id="rId2" Type="http://schemas.openxmlformats.org/officeDocument/2006/relationships/tags" Target="../tags/tag362.xml"/><Relationship Id="rId15" Type="http://schemas.openxmlformats.org/officeDocument/2006/relationships/notesSlide" Target="../notesSlides/notesSlide10.xml"/><Relationship Id="rId14" Type="http://schemas.openxmlformats.org/officeDocument/2006/relationships/slideLayout" Target="../slideLayouts/slideLayout5.xml"/><Relationship Id="rId13" Type="http://schemas.openxmlformats.org/officeDocument/2006/relationships/tags" Target="../tags/tag372.xml"/><Relationship Id="rId12" Type="http://schemas.openxmlformats.org/officeDocument/2006/relationships/image" Target="../media/image5.png"/><Relationship Id="rId11" Type="http://schemas.openxmlformats.org/officeDocument/2006/relationships/tags" Target="../tags/tag371.xml"/><Relationship Id="rId10" Type="http://schemas.openxmlformats.org/officeDocument/2006/relationships/tags" Target="../tags/tag370.xml"/><Relationship Id="rId1" Type="http://schemas.openxmlformats.org/officeDocument/2006/relationships/image" Target="../media/image40.jpeg"/></Relationships>
</file>

<file path=ppt/slides/_rels/slide4.xml.rels><?xml version="1.0" encoding="UTF-8" standalone="yes"?>
<Relationships xmlns="http://schemas.openxmlformats.org/package/2006/relationships"><Relationship Id="rId9" Type="http://schemas.openxmlformats.org/officeDocument/2006/relationships/tags" Target="../tags/tag189.xml"/><Relationship Id="rId8" Type="http://schemas.openxmlformats.org/officeDocument/2006/relationships/tags" Target="../tags/tag188.xml"/><Relationship Id="rId7" Type="http://schemas.openxmlformats.org/officeDocument/2006/relationships/tags" Target="../tags/tag187.xml"/><Relationship Id="rId6" Type="http://schemas.openxmlformats.org/officeDocument/2006/relationships/tags" Target="../tags/tag186.xml"/><Relationship Id="rId5" Type="http://schemas.openxmlformats.org/officeDocument/2006/relationships/tags" Target="../tags/tag185.xml"/><Relationship Id="rId4" Type="http://schemas.openxmlformats.org/officeDocument/2006/relationships/tags" Target="../tags/tag184.xml"/><Relationship Id="rId3" Type="http://schemas.openxmlformats.org/officeDocument/2006/relationships/tags" Target="../tags/tag183.xml"/><Relationship Id="rId2" Type="http://schemas.openxmlformats.org/officeDocument/2006/relationships/tags" Target="../tags/tag182.xml"/><Relationship Id="rId15" Type="http://schemas.openxmlformats.org/officeDocument/2006/relationships/slideLayout" Target="../slideLayouts/slideLayout1.xml"/><Relationship Id="rId14" Type="http://schemas.openxmlformats.org/officeDocument/2006/relationships/image" Target="../media/image8.png"/><Relationship Id="rId13" Type="http://schemas.openxmlformats.org/officeDocument/2006/relationships/tags" Target="../tags/tag191.xml"/><Relationship Id="rId12" Type="http://schemas.openxmlformats.org/officeDocument/2006/relationships/image" Target="../media/image4.svg"/><Relationship Id="rId11" Type="http://schemas.openxmlformats.org/officeDocument/2006/relationships/image" Target="../media/image7.png"/><Relationship Id="rId10" Type="http://schemas.openxmlformats.org/officeDocument/2006/relationships/tags" Target="../tags/tag190.xml"/><Relationship Id="rId1" Type="http://schemas.openxmlformats.org/officeDocument/2006/relationships/tags" Target="../tags/tag181.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9.png"/><Relationship Id="rId4" Type="http://schemas.openxmlformats.org/officeDocument/2006/relationships/tags" Target="../tags/tag194.xml"/><Relationship Id="rId3" Type="http://schemas.openxmlformats.org/officeDocument/2006/relationships/image" Target="../media/image8.png"/><Relationship Id="rId2" Type="http://schemas.openxmlformats.org/officeDocument/2006/relationships/tags" Target="../tags/tag193.xml"/><Relationship Id="rId1" Type="http://schemas.openxmlformats.org/officeDocument/2006/relationships/tags" Target="../tags/tag192.xml"/></Relationships>
</file>

<file path=ppt/slides/_rels/slide6.xml.rels><?xml version="1.0" encoding="UTF-8" standalone="yes"?>
<Relationships xmlns="http://schemas.openxmlformats.org/package/2006/relationships"><Relationship Id="rId9" Type="http://schemas.openxmlformats.org/officeDocument/2006/relationships/tags" Target="../tags/tag203.xml"/><Relationship Id="rId8" Type="http://schemas.openxmlformats.org/officeDocument/2006/relationships/tags" Target="../tags/tag202.xml"/><Relationship Id="rId7" Type="http://schemas.openxmlformats.org/officeDocument/2006/relationships/tags" Target="../tags/tag201.xml"/><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tags" Target="../tags/tag198.xml"/><Relationship Id="rId3" Type="http://schemas.openxmlformats.org/officeDocument/2006/relationships/tags" Target="../tags/tag197.xml"/><Relationship Id="rId27" Type="http://schemas.openxmlformats.org/officeDocument/2006/relationships/notesSlide" Target="../notesSlides/notesSlide3.xml"/><Relationship Id="rId26" Type="http://schemas.openxmlformats.org/officeDocument/2006/relationships/slideLayout" Target="../slideLayouts/slideLayout1.xml"/><Relationship Id="rId25" Type="http://schemas.openxmlformats.org/officeDocument/2006/relationships/tags" Target="../tags/tag219.xml"/><Relationship Id="rId24" Type="http://schemas.openxmlformats.org/officeDocument/2006/relationships/tags" Target="../tags/tag218.xml"/><Relationship Id="rId23" Type="http://schemas.openxmlformats.org/officeDocument/2006/relationships/tags" Target="../tags/tag217.xml"/><Relationship Id="rId22" Type="http://schemas.openxmlformats.org/officeDocument/2006/relationships/tags" Target="../tags/tag216.xml"/><Relationship Id="rId21" Type="http://schemas.openxmlformats.org/officeDocument/2006/relationships/tags" Target="../tags/tag215.xml"/><Relationship Id="rId20" Type="http://schemas.openxmlformats.org/officeDocument/2006/relationships/tags" Target="../tags/tag214.xml"/><Relationship Id="rId2" Type="http://schemas.openxmlformats.org/officeDocument/2006/relationships/tags" Target="../tags/tag196.xml"/><Relationship Id="rId19" Type="http://schemas.openxmlformats.org/officeDocument/2006/relationships/tags" Target="../tags/tag213.xml"/><Relationship Id="rId18" Type="http://schemas.openxmlformats.org/officeDocument/2006/relationships/tags" Target="../tags/tag212.xml"/><Relationship Id="rId17" Type="http://schemas.openxmlformats.org/officeDocument/2006/relationships/tags" Target="../tags/tag211.xml"/><Relationship Id="rId16" Type="http://schemas.openxmlformats.org/officeDocument/2006/relationships/tags" Target="../tags/tag210.xml"/><Relationship Id="rId15" Type="http://schemas.openxmlformats.org/officeDocument/2006/relationships/tags" Target="../tags/tag209.xml"/><Relationship Id="rId14" Type="http://schemas.openxmlformats.org/officeDocument/2006/relationships/tags" Target="../tags/tag208.xml"/><Relationship Id="rId13" Type="http://schemas.openxmlformats.org/officeDocument/2006/relationships/tags" Target="../tags/tag207.xml"/><Relationship Id="rId12" Type="http://schemas.openxmlformats.org/officeDocument/2006/relationships/tags" Target="../tags/tag206.xml"/><Relationship Id="rId11" Type="http://schemas.openxmlformats.org/officeDocument/2006/relationships/tags" Target="../tags/tag205.xml"/><Relationship Id="rId10" Type="http://schemas.openxmlformats.org/officeDocument/2006/relationships/tags" Target="../tags/tag204.xml"/><Relationship Id="rId1" Type="http://schemas.openxmlformats.org/officeDocument/2006/relationships/tags" Target="../tags/tag195.xml"/></Relationships>
</file>

<file path=ppt/slides/_rels/slide7.xml.rels><?xml version="1.0" encoding="UTF-8" standalone="yes"?>
<Relationships xmlns="http://schemas.openxmlformats.org/package/2006/relationships"><Relationship Id="rId9" Type="http://schemas.openxmlformats.org/officeDocument/2006/relationships/tags" Target="../tags/tag227.xml"/><Relationship Id="rId8" Type="http://schemas.openxmlformats.org/officeDocument/2006/relationships/tags" Target="../tags/tag226.xml"/><Relationship Id="rId7" Type="http://schemas.openxmlformats.org/officeDocument/2006/relationships/tags" Target="../tags/tag225.xml"/><Relationship Id="rId6" Type="http://schemas.openxmlformats.org/officeDocument/2006/relationships/tags" Target="../tags/tag224.xml"/><Relationship Id="rId5" Type="http://schemas.openxmlformats.org/officeDocument/2006/relationships/tags" Target="../tags/tag223.xml"/><Relationship Id="rId4" Type="http://schemas.openxmlformats.org/officeDocument/2006/relationships/tags" Target="../tags/tag222.xml"/><Relationship Id="rId3" Type="http://schemas.openxmlformats.org/officeDocument/2006/relationships/tags" Target="../tags/tag221.xml"/><Relationship Id="rId2" Type="http://schemas.openxmlformats.org/officeDocument/2006/relationships/tags" Target="../tags/tag220.xml"/><Relationship Id="rId12" Type="http://schemas.openxmlformats.org/officeDocument/2006/relationships/slideLayout" Target="../slideLayouts/slideLayout1.xml"/><Relationship Id="rId11" Type="http://schemas.openxmlformats.org/officeDocument/2006/relationships/tags" Target="../tags/tag229.xml"/><Relationship Id="rId10" Type="http://schemas.openxmlformats.org/officeDocument/2006/relationships/tags" Target="../tags/tag228.xml"/><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tags" Target="../tags/tag233.xml"/><Relationship Id="rId4" Type="http://schemas.openxmlformats.org/officeDocument/2006/relationships/image" Target="../media/image10.png"/><Relationship Id="rId3" Type="http://schemas.openxmlformats.org/officeDocument/2006/relationships/tags" Target="../tags/tag232.xml"/><Relationship Id="rId2" Type="http://schemas.openxmlformats.org/officeDocument/2006/relationships/tags" Target="../tags/tag231.xml"/><Relationship Id="rId1" Type="http://schemas.openxmlformats.org/officeDocument/2006/relationships/tags" Target="../tags/tag230.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tags" Target="../tags/tag235.xml"/><Relationship Id="rId2" Type="http://schemas.openxmlformats.org/officeDocument/2006/relationships/image" Target="../media/image12.png"/><Relationship Id="rId1" Type="http://schemas.openxmlformats.org/officeDocument/2006/relationships/tags" Target="../tags/tag23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9" name="Google Shape;56;p15"/>
          <p:cNvGrpSpPr/>
          <p:nvPr/>
        </p:nvGrpSpPr>
        <p:grpSpPr>
          <a:xfrm flipH="1">
            <a:off x="10504805" y="4194810"/>
            <a:ext cx="2939415" cy="4041775"/>
            <a:chOff x="-1006072" y="1271750"/>
            <a:chExt cx="4357952" cy="5991287"/>
          </a:xfrm>
        </p:grpSpPr>
        <p:sp>
          <p:nvSpPr>
            <p:cNvPr id="90" name="Google Shape;57;p15"/>
            <p:cNvSpPr/>
            <p:nvPr/>
          </p:nvSpPr>
          <p:spPr>
            <a:xfrm>
              <a:off x="1068003" y="1271750"/>
              <a:ext cx="486039" cy="429385"/>
            </a:xfrm>
            <a:custGeom>
              <a:avLst/>
              <a:gdLst/>
              <a:ahLst/>
              <a:cxnLst/>
              <a:rect l="l" t="t" r="r" b="b"/>
              <a:pathLst>
                <a:path w="11942" h="10550" extrusionOk="0">
                  <a:moveTo>
                    <a:pt x="7370" y="0"/>
                  </a:moveTo>
                  <a:lnTo>
                    <a:pt x="0" y="10549"/>
                  </a:lnTo>
                  <a:lnTo>
                    <a:pt x="4572" y="10549"/>
                  </a:lnTo>
                  <a:lnTo>
                    <a:pt x="11942"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1" name="Google Shape;58;p15"/>
            <p:cNvSpPr/>
            <p:nvPr/>
          </p:nvSpPr>
          <p:spPr>
            <a:xfrm>
              <a:off x="1368409"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2" name="Google Shape;59;p15"/>
            <p:cNvSpPr/>
            <p:nvPr/>
          </p:nvSpPr>
          <p:spPr>
            <a:xfrm>
              <a:off x="1668856"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3" name="Google Shape;60;p15"/>
            <p:cNvSpPr/>
            <p:nvPr/>
          </p:nvSpPr>
          <p:spPr>
            <a:xfrm>
              <a:off x="1968814" y="1271750"/>
              <a:ext cx="486080" cy="429385"/>
            </a:xfrm>
            <a:custGeom>
              <a:avLst/>
              <a:gdLst/>
              <a:ahLst/>
              <a:cxnLst/>
              <a:rect l="l" t="t" r="r" b="b"/>
              <a:pathLst>
                <a:path w="11943" h="10550" extrusionOk="0">
                  <a:moveTo>
                    <a:pt x="7371" y="0"/>
                  </a:moveTo>
                  <a:lnTo>
                    <a:pt x="1" y="10549"/>
                  </a:lnTo>
                  <a:lnTo>
                    <a:pt x="4573" y="10549"/>
                  </a:lnTo>
                  <a:lnTo>
                    <a:pt x="11943"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4" name="Google Shape;61;p15"/>
            <p:cNvSpPr/>
            <p:nvPr/>
          </p:nvSpPr>
          <p:spPr>
            <a:xfrm>
              <a:off x="2269261" y="1271750"/>
              <a:ext cx="485103" cy="429385"/>
            </a:xfrm>
            <a:custGeom>
              <a:avLst/>
              <a:gdLst/>
              <a:ahLst/>
              <a:cxnLst/>
              <a:rect l="l" t="t" r="r" b="b"/>
              <a:pathLst>
                <a:path w="11919" h="10550" extrusionOk="0">
                  <a:moveTo>
                    <a:pt x="7359" y="0"/>
                  </a:moveTo>
                  <a:lnTo>
                    <a:pt x="1" y="10549"/>
                  </a:lnTo>
                  <a:lnTo>
                    <a:pt x="4573"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5" name="Google Shape;62;p15"/>
            <p:cNvSpPr/>
            <p:nvPr/>
          </p:nvSpPr>
          <p:spPr>
            <a:xfrm>
              <a:off x="2569708" y="1271750"/>
              <a:ext cx="485103" cy="429385"/>
            </a:xfrm>
            <a:custGeom>
              <a:avLst/>
              <a:gdLst/>
              <a:ahLst/>
              <a:cxnLst/>
              <a:rect l="l" t="t" r="r" b="b"/>
              <a:pathLst>
                <a:path w="11919" h="10550" extrusionOk="0">
                  <a:moveTo>
                    <a:pt x="7359" y="0"/>
                  </a:moveTo>
                  <a:lnTo>
                    <a:pt x="1" y="10549"/>
                  </a:lnTo>
                  <a:lnTo>
                    <a:pt x="4561"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6" name="Google Shape;63;p15"/>
            <p:cNvSpPr/>
            <p:nvPr/>
          </p:nvSpPr>
          <p:spPr>
            <a:xfrm>
              <a:off x="2866777" y="1271750"/>
              <a:ext cx="485103" cy="429385"/>
            </a:xfrm>
            <a:custGeom>
              <a:avLst/>
              <a:gdLst/>
              <a:ahLst/>
              <a:cxnLst/>
              <a:rect l="l" t="t" r="r" b="b"/>
              <a:pathLst>
                <a:path w="11919" h="10550" extrusionOk="0">
                  <a:moveTo>
                    <a:pt x="7346" y="0"/>
                  </a:moveTo>
                  <a:lnTo>
                    <a:pt x="0" y="10549"/>
                  </a:lnTo>
                  <a:lnTo>
                    <a:pt x="4560" y="10549"/>
                  </a:lnTo>
                  <a:lnTo>
                    <a:pt x="11918"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7" name="Google Shape;64;p15"/>
            <p:cNvSpPr/>
            <p:nvPr/>
          </p:nvSpPr>
          <p:spPr>
            <a:xfrm>
              <a:off x="1055875" y="4208223"/>
              <a:ext cx="502564" cy="182865"/>
            </a:xfrm>
            <a:custGeom>
              <a:avLst/>
              <a:gdLst/>
              <a:ahLst/>
              <a:cxnLst/>
              <a:rect l="l" t="t" r="r" b="b"/>
              <a:pathLst>
                <a:path w="12348" h="4493" extrusionOk="0">
                  <a:moveTo>
                    <a:pt x="9838" y="0"/>
                  </a:moveTo>
                  <a:cubicBezTo>
                    <a:pt x="9200" y="0"/>
                    <a:pt x="8568" y="272"/>
                    <a:pt x="8132" y="800"/>
                  </a:cubicBezTo>
                  <a:cubicBezTo>
                    <a:pt x="7799" y="1192"/>
                    <a:pt x="7620" y="1669"/>
                    <a:pt x="7608" y="2145"/>
                  </a:cubicBezTo>
                  <a:lnTo>
                    <a:pt x="2941" y="2181"/>
                  </a:lnTo>
                  <a:cubicBezTo>
                    <a:pt x="2906" y="1847"/>
                    <a:pt x="2739" y="1514"/>
                    <a:pt x="2465" y="1264"/>
                  </a:cubicBezTo>
                  <a:cubicBezTo>
                    <a:pt x="2206" y="1047"/>
                    <a:pt x="1887" y="940"/>
                    <a:pt x="1570" y="940"/>
                  </a:cubicBezTo>
                  <a:cubicBezTo>
                    <a:pt x="1173" y="940"/>
                    <a:pt x="778" y="1107"/>
                    <a:pt x="500" y="1431"/>
                  </a:cubicBezTo>
                  <a:cubicBezTo>
                    <a:pt x="0" y="2002"/>
                    <a:pt x="84" y="2883"/>
                    <a:pt x="655" y="3395"/>
                  </a:cubicBezTo>
                  <a:cubicBezTo>
                    <a:pt x="915" y="3612"/>
                    <a:pt x="1233" y="3719"/>
                    <a:pt x="1550" y="3719"/>
                  </a:cubicBezTo>
                  <a:cubicBezTo>
                    <a:pt x="1947" y="3719"/>
                    <a:pt x="2342" y="3552"/>
                    <a:pt x="2620" y="3228"/>
                  </a:cubicBezTo>
                  <a:cubicBezTo>
                    <a:pt x="2822" y="3002"/>
                    <a:pt x="2917" y="2728"/>
                    <a:pt x="2953" y="2443"/>
                  </a:cubicBezTo>
                  <a:lnTo>
                    <a:pt x="7620" y="2395"/>
                  </a:lnTo>
                  <a:cubicBezTo>
                    <a:pt x="7668" y="2978"/>
                    <a:pt x="7918" y="3562"/>
                    <a:pt x="8418" y="3955"/>
                  </a:cubicBezTo>
                  <a:cubicBezTo>
                    <a:pt x="8832" y="4316"/>
                    <a:pt x="9346" y="4492"/>
                    <a:pt x="9859" y="4492"/>
                  </a:cubicBezTo>
                  <a:cubicBezTo>
                    <a:pt x="10496" y="4492"/>
                    <a:pt x="11131" y="4220"/>
                    <a:pt x="11573" y="3693"/>
                  </a:cubicBezTo>
                  <a:cubicBezTo>
                    <a:pt x="12347" y="2752"/>
                    <a:pt x="12228" y="1335"/>
                    <a:pt x="11288" y="538"/>
                  </a:cubicBezTo>
                  <a:cubicBezTo>
                    <a:pt x="10868" y="176"/>
                    <a:pt x="10351" y="0"/>
                    <a:pt x="9838" y="0"/>
                  </a:cubicBez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8" name="Google Shape;65;p15"/>
            <p:cNvSpPr/>
            <p:nvPr/>
          </p:nvSpPr>
          <p:spPr>
            <a:xfrm>
              <a:off x="1063608" y="2410971"/>
              <a:ext cx="94546" cy="94546"/>
            </a:xfrm>
            <a:custGeom>
              <a:avLst/>
              <a:gdLst/>
              <a:ahLst/>
              <a:cxnLst/>
              <a:rect l="l" t="t" r="r" b="b"/>
              <a:pathLst>
                <a:path w="2323" h="2323" extrusionOk="0">
                  <a:moveTo>
                    <a:pt x="1168" y="1"/>
                  </a:moveTo>
                  <a:cubicBezTo>
                    <a:pt x="525" y="1"/>
                    <a:pt x="1" y="525"/>
                    <a:pt x="1" y="1167"/>
                  </a:cubicBezTo>
                  <a:cubicBezTo>
                    <a:pt x="1" y="1799"/>
                    <a:pt x="525" y="2322"/>
                    <a:pt x="1168" y="2322"/>
                  </a:cubicBezTo>
                  <a:cubicBezTo>
                    <a:pt x="1811" y="2322"/>
                    <a:pt x="2323" y="1799"/>
                    <a:pt x="2323" y="1167"/>
                  </a:cubicBezTo>
                  <a:cubicBezTo>
                    <a:pt x="2323" y="525"/>
                    <a:pt x="1811" y="1"/>
                    <a:pt x="1168"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9" name="Google Shape;66;p15"/>
            <p:cNvSpPr/>
            <p:nvPr/>
          </p:nvSpPr>
          <p:spPr>
            <a:xfrm>
              <a:off x="1063608" y="2277721"/>
              <a:ext cx="94546" cy="94546"/>
            </a:xfrm>
            <a:custGeom>
              <a:avLst/>
              <a:gdLst/>
              <a:ahLst/>
              <a:cxnLst/>
              <a:rect l="l" t="t" r="r" b="b"/>
              <a:pathLst>
                <a:path w="2323" h="2323" extrusionOk="0">
                  <a:moveTo>
                    <a:pt x="1168" y="0"/>
                  </a:moveTo>
                  <a:cubicBezTo>
                    <a:pt x="525" y="0"/>
                    <a:pt x="1" y="524"/>
                    <a:pt x="1" y="1167"/>
                  </a:cubicBezTo>
                  <a:cubicBezTo>
                    <a:pt x="1" y="1798"/>
                    <a:pt x="525" y="2322"/>
                    <a:pt x="1168" y="2322"/>
                  </a:cubicBezTo>
                  <a:cubicBezTo>
                    <a:pt x="1811" y="2322"/>
                    <a:pt x="2323" y="1798"/>
                    <a:pt x="2323" y="1167"/>
                  </a:cubicBezTo>
                  <a:cubicBezTo>
                    <a:pt x="2323" y="524"/>
                    <a:pt x="1811" y="0"/>
                    <a:pt x="1168"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0" name="Google Shape;67;p15"/>
            <p:cNvSpPr/>
            <p:nvPr/>
          </p:nvSpPr>
          <p:spPr>
            <a:xfrm>
              <a:off x="1069916" y="1822700"/>
              <a:ext cx="914936" cy="110053"/>
            </a:xfrm>
            <a:custGeom>
              <a:avLst/>
              <a:gdLst/>
              <a:ahLst/>
              <a:cxnLst/>
              <a:rect l="l" t="t" r="r" b="b"/>
              <a:pathLst>
                <a:path w="22480" h="2704" extrusionOk="0">
                  <a:moveTo>
                    <a:pt x="1" y="1"/>
                  </a:moveTo>
                  <a:lnTo>
                    <a:pt x="1" y="2703"/>
                  </a:lnTo>
                  <a:lnTo>
                    <a:pt x="22480" y="2703"/>
                  </a:lnTo>
                  <a:lnTo>
                    <a:pt x="22480"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1" name="Google Shape;68;p15"/>
            <p:cNvSpPr/>
            <p:nvPr/>
          </p:nvSpPr>
          <p:spPr>
            <a:xfrm>
              <a:off x="1069916" y="1981143"/>
              <a:ext cx="745828" cy="54335"/>
            </a:xfrm>
            <a:custGeom>
              <a:avLst/>
              <a:gdLst/>
              <a:ahLst/>
              <a:cxnLst/>
              <a:rect l="l" t="t" r="r" b="b"/>
              <a:pathLst>
                <a:path w="18325" h="1335" extrusionOk="0">
                  <a:moveTo>
                    <a:pt x="1" y="1"/>
                  </a:moveTo>
                  <a:lnTo>
                    <a:pt x="1" y="1334"/>
                  </a:lnTo>
                  <a:lnTo>
                    <a:pt x="18324" y="1334"/>
                  </a:lnTo>
                  <a:lnTo>
                    <a:pt x="18324"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2" name="Google Shape;69;p15"/>
            <p:cNvSpPr/>
            <p:nvPr/>
          </p:nvSpPr>
          <p:spPr>
            <a:xfrm>
              <a:off x="1069916" y="2069828"/>
              <a:ext cx="745828" cy="54823"/>
            </a:xfrm>
            <a:custGeom>
              <a:avLst/>
              <a:gdLst/>
              <a:ahLst/>
              <a:cxnLst/>
              <a:rect l="l" t="t" r="r" b="b"/>
              <a:pathLst>
                <a:path w="18325" h="1347" extrusionOk="0">
                  <a:moveTo>
                    <a:pt x="1" y="1"/>
                  </a:moveTo>
                  <a:lnTo>
                    <a:pt x="1" y="1346"/>
                  </a:lnTo>
                  <a:lnTo>
                    <a:pt x="18324" y="1346"/>
                  </a:lnTo>
                  <a:lnTo>
                    <a:pt x="18324"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3" name="Google Shape;70;p15"/>
            <p:cNvSpPr/>
            <p:nvPr/>
          </p:nvSpPr>
          <p:spPr>
            <a:xfrm>
              <a:off x="1069916" y="2158512"/>
              <a:ext cx="489947" cy="54335"/>
            </a:xfrm>
            <a:custGeom>
              <a:avLst/>
              <a:gdLst/>
              <a:ahLst/>
              <a:cxnLst/>
              <a:rect l="l" t="t" r="r" b="b"/>
              <a:pathLst>
                <a:path w="12038" h="1335" extrusionOk="0">
                  <a:moveTo>
                    <a:pt x="1" y="1"/>
                  </a:moveTo>
                  <a:lnTo>
                    <a:pt x="1" y="1334"/>
                  </a:lnTo>
                  <a:lnTo>
                    <a:pt x="12038" y="1334"/>
                  </a:lnTo>
                  <a:lnTo>
                    <a:pt x="12038"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4" name="Google Shape;71;p15"/>
            <p:cNvSpPr/>
            <p:nvPr/>
          </p:nvSpPr>
          <p:spPr>
            <a:xfrm>
              <a:off x="1130966" y="5001539"/>
              <a:ext cx="220065" cy="194831"/>
            </a:xfrm>
            <a:custGeom>
              <a:avLst/>
              <a:gdLst/>
              <a:ahLst/>
              <a:cxnLst/>
              <a:rect l="l" t="t" r="r" b="b"/>
              <a:pathLst>
                <a:path w="5407" h="4787" extrusionOk="0">
                  <a:moveTo>
                    <a:pt x="3335" y="0"/>
                  </a:moveTo>
                  <a:lnTo>
                    <a:pt x="1" y="4787"/>
                  </a:lnTo>
                  <a:lnTo>
                    <a:pt x="2073"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5" name="Google Shape;72;p15"/>
            <p:cNvSpPr/>
            <p:nvPr/>
          </p:nvSpPr>
          <p:spPr>
            <a:xfrm>
              <a:off x="1267636" y="5001539"/>
              <a:ext cx="219536" cy="194831"/>
            </a:xfrm>
            <a:custGeom>
              <a:avLst/>
              <a:gdLst/>
              <a:ahLst/>
              <a:cxnLst/>
              <a:rect l="l" t="t" r="r" b="b"/>
              <a:pathLst>
                <a:path w="5394" h="4787" extrusionOk="0">
                  <a:moveTo>
                    <a:pt x="3334" y="0"/>
                  </a:moveTo>
                  <a:lnTo>
                    <a:pt x="0" y="4787"/>
                  </a:lnTo>
                  <a:lnTo>
                    <a:pt x="2060" y="4787"/>
                  </a:lnTo>
                  <a:lnTo>
                    <a:pt x="5394"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6" name="Google Shape;73;p15"/>
            <p:cNvSpPr/>
            <p:nvPr/>
          </p:nvSpPr>
          <p:spPr>
            <a:xfrm>
              <a:off x="1403330" y="5001539"/>
              <a:ext cx="220513" cy="194831"/>
            </a:xfrm>
            <a:custGeom>
              <a:avLst/>
              <a:gdLst/>
              <a:ahLst/>
              <a:cxnLst/>
              <a:rect l="l" t="t" r="r" b="b"/>
              <a:pathLst>
                <a:path w="5418" h="4787" extrusionOk="0">
                  <a:moveTo>
                    <a:pt x="3346" y="0"/>
                  </a:moveTo>
                  <a:lnTo>
                    <a:pt x="0" y="4787"/>
                  </a:lnTo>
                  <a:lnTo>
                    <a:pt x="2084" y="4787"/>
                  </a:lnTo>
                  <a:lnTo>
                    <a:pt x="5418"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7" name="Google Shape;74;p15"/>
            <p:cNvSpPr/>
            <p:nvPr/>
          </p:nvSpPr>
          <p:spPr>
            <a:xfrm>
              <a:off x="1539471" y="5001539"/>
              <a:ext cx="220065" cy="194831"/>
            </a:xfrm>
            <a:custGeom>
              <a:avLst/>
              <a:gdLst/>
              <a:ahLst/>
              <a:cxnLst/>
              <a:rect l="l" t="t" r="r" b="b"/>
              <a:pathLst>
                <a:path w="5407" h="4787" extrusionOk="0">
                  <a:moveTo>
                    <a:pt x="3335" y="0"/>
                  </a:moveTo>
                  <a:lnTo>
                    <a:pt x="1" y="4787"/>
                  </a:lnTo>
                  <a:lnTo>
                    <a:pt x="2073"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8" name="Google Shape;75;p15"/>
            <p:cNvSpPr/>
            <p:nvPr/>
          </p:nvSpPr>
          <p:spPr>
            <a:xfrm>
              <a:off x="1675653" y="5001539"/>
              <a:ext cx="220024" cy="194831"/>
            </a:xfrm>
            <a:custGeom>
              <a:avLst/>
              <a:gdLst/>
              <a:ahLst/>
              <a:cxnLst/>
              <a:rect l="l" t="t" r="r" b="b"/>
              <a:pathLst>
                <a:path w="5406" h="4787" extrusionOk="0">
                  <a:moveTo>
                    <a:pt x="3334" y="0"/>
                  </a:moveTo>
                  <a:lnTo>
                    <a:pt x="0" y="4787"/>
                  </a:lnTo>
                  <a:lnTo>
                    <a:pt x="2072"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9" name="Google Shape;76;p15"/>
            <p:cNvSpPr/>
            <p:nvPr/>
          </p:nvSpPr>
          <p:spPr>
            <a:xfrm>
              <a:off x="1811835" y="5001539"/>
              <a:ext cx="220024" cy="194831"/>
            </a:xfrm>
            <a:custGeom>
              <a:avLst/>
              <a:gdLst/>
              <a:ahLst/>
              <a:cxnLst/>
              <a:rect l="l" t="t" r="r" b="b"/>
              <a:pathLst>
                <a:path w="5406" h="4787" extrusionOk="0">
                  <a:moveTo>
                    <a:pt x="3334" y="0"/>
                  </a:moveTo>
                  <a:lnTo>
                    <a:pt x="0" y="4787"/>
                  </a:lnTo>
                  <a:lnTo>
                    <a:pt x="2072"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0" name="Google Shape;77;p15"/>
            <p:cNvSpPr/>
            <p:nvPr/>
          </p:nvSpPr>
          <p:spPr>
            <a:xfrm>
              <a:off x="1598120" y="4774272"/>
              <a:ext cx="1247862" cy="2488764"/>
            </a:xfrm>
            <a:custGeom>
              <a:avLst/>
              <a:gdLst/>
              <a:ahLst/>
              <a:cxnLst/>
              <a:rect l="l" t="t" r="r" b="b"/>
              <a:pathLst>
                <a:path w="30660" h="61149" extrusionOk="0">
                  <a:moveTo>
                    <a:pt x="727" y="0"/>
                  </a:moveTo>
                  <a:cubicBezTo>
                    <a:pt x="0" y="11014"/>
                    <a:pt x="3072" y="44744"/>
                    <a:pt x="4144" y="56293"/>
                  </a:cubicBezTo>
                  <a:cubicBezTo>
                    <a:pt x="4168" y="56603"/>
                    <a:pt x="4453" y="56960"/>
                    <a:pt x="4477" y="57245"/>
                  </a:cubicBezTo>
                  <a:cubicBezTo>
                    <a:pt x="4644" y="59019"/>
                    <a:pt x="4751" y="60091"/>
                    <a:pt x="4751" y="60258"/>
                  </a:cubicBezTo>
                  <a:cubicBezTo>
                    <a:pt x="4779" y="60847"/>
                    <a:pt x="6567" y="61148"/>
                    <a:pt x="8454" y="61148"/>
                  </a:cubicBezTo>
                  <a:cubicBezTo>
                    <a:pt x="10570" y="61148"/>
                    <a:pt x="12810" y="60770"/>
                    <a:pt x="12835" y="59996"/>
                  </a:cubicBezTo>
                  <a:lnTo>
                    <a:pt x="12871" y="57055"/>
                  </a:lnTo>
                  <a:lnTo>
                    <a:pt x="13276" y="56186"/>
                  </a:lnTo>
                  <a:lnTo>
                    <a:pt x="15633" y="14514"/>
                  </a:lnTo>
                  <a:cubicBezTo>
                    <a:pt x="15615" y="14003"/>
                    <a:pt x="15763" y="13674"/>
                    <a:pt x="15908" y="13674"/>
                  </a:cubicBezTo>
                  <a:cubicBezTo>
                    <a:pt x="16040" y="13674"/>
                    <a:pt x="16169" y="13945"/>
                    <a:pt x="16169" y="14597"/>
                  </a:cubicBezTo>
                  <a:cubicBezTo>
                    <a:pt x="16122" y="24872"/>
                    <a:pt x="18622" y="46697"/>
                    <a:pt x="19003" y="55733"/>
                  </a:cubicBezTo>
                  <a:cubicBezTo>
                    <a:pt x="19027" y="55948"/>
                    <a:pt x="19348" y="56162"/>
                    <a:pt x="19348" y="56364"/>
                  </a:cubicBezTo>
                  <a:cubicBezTo>
                    <a:pt x="19455" y="58567"/>
                    <a:pt x="19527" y="59936"/>
                    <a:pt x="19539" y="60079"/>
                  </a:cubicBezTo>
                  <a:cubicBezTo>
                    <a:pt x="19635" y="60525"/>
                    <a:pt x="21296" y="60734"/>
                    <a:pt x="23092" y="60734"/>
                  </a:cubicBezTo>
                  <a:cubicBezTo>
                    <a:pt x="25274" y="60734"/>
                    <a:pt x="27656" y="60426"/>
                    <a:pt x="27683" y="59865"/>
                  </a:cubicBezTo>
                  <a:cubicBezTo>
                    <a:pt x="27683" y="59734"/>
                    <a:pt x="27790" y="58424"/>
                    <a:pt x="27921" y="56257"/>
                  </a:cubicBezTo>
                  <a:cubicBezTo>
                    <a:pt x="27933" y="56007"/>
                    <a:pt x="28171" y="55733"/>
                    <a:pt x="28194" y="55448"/>
                  </a:cubicBezTo>
                  <a:cubicBezTo>
                    <a:pt x="28921" y="44041"/>
                    <a:pt x="30659" y="13573"/>
                    <a:pt x="29385" y="48"/>
                  </a:cubicBezTo>
                  <a:cubicBezTo>
                    <a:pt x="29385" y="48"/>
                    <a:pt x="15360" y="0"/>
                    <a:pt x="727" y="0"/>
                  </a:cubicBezTo>
                  <a:close/>
                </a:path>
              </a:pathLst>
            </a:custGeom>
            <a:solidFill>
              <a:srgbClr val="5757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1" name="Google Shape;78;p15"/>
            <p:cNvSpPr/>
            <p:nvPr/>
          </p:nvSpPr>
          <p:spPr>
            <a:xfrm>
              <a:off x="1615091" y="4944844"/>
              <a:ext cx="1192103" cy="155596"/>
            </a:xfrm>
            <a:custGeom>
              <a:avLst/>
              <a:gdLst/>
              <a:ahLst/>
              <a:cxnLst/>
              <a:rect l="l" t="t" r="r" b="b"/>
              <a:pathLst>
                <a:path w="29290" h="3823" extrusionOk="0">
                  <a:moveTo>
                    <a:pt x="16252" y="0"/>
                  </a:moveTo>
                  <a:lnTo>
                    <a:pt x="0" y="1310"/>
                  </a:lnTo>
                  <a:cubicBezTo>
                    <a:pt x="0" y="1310"/>
                    <a:pt x="5668" y="3822"/>
                    <a:pt x="15443" y="3822"/>
                  </a:cubicBezTo>
                  <a:cubicBezTo>
                    <a:pt x="25230" y="3822"/>
                    <a:pt x="29290" y="1310"/>
                    <a:pt x="29290" y="1310"/>
                  </a:cubicBezTo>
                  <a:lnTo>
                    <a:pt x="16252" y="0"/>
                  </a:ln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2" name="Google Shape;79;p15"/>
            <p:cNvSpPr/>
            <p:nvPr/>
          </p:nvSpPr>
          <p:spPr>
            <a:xfrm>
              <a:off x="1944598" y="1693805"/>
              <a:ext cx="632885" cy="1078224"/>
            </a:xfrm>
            <a:custGeom>
              <a:avLst/>
              <a:gdLst/>
              <a:ahLst/>
              <a:cxnLst/>
              <a:rect l="l" t="t" r="r" b="b"/>
              <a:pathLst>
                <a:path w="15550" h="26492" extrusionOk="0">
                  <a:moveTo>
                    <a:pt x="7870" y="0"/>
                  </a:moveTo>
                  <a:cubicBezTo>
                    <a:pt x="7870" y="0"/>
                    <a:pt x="131" y="3787"/>
                    <a:pt x="131" y="7335"/>
                  </a:cubicBezTo>
                  <a:cubicBezTo>
                    <a:pt x="131" y="10907"/>
                    <a:pt x="0" y="21860"/>
                    <a:pt x="1977" y="26492"/>
                  </a:cubicBezTo>
                  <a:lnTo>
                    <a:pt x="13657" y="26492"/>
                  </a:lnTo>
                  <a:cubicBezTo>
                    <a:pt x="15348" y="23587"/>
                    <a:pt x="15550" y="10918"/>
                    <a:pt x="15550" y="7370"/>
                  </a:cubicBezTo>
                  <a:cubicBezTo>
                    <a:pt x="15550" y="3822"/>
                    <a:pt x="7870" y="0"/>
                    <a:pt x="7870" y="0"/>
                  </a:cubicBezTo>
                  <a:close/>
                </a:path>
              </a:pathLst>
            </a:custGeom>
            <a:solidFill>
              <a:srgbClr val="03172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3" name="Google Shape;80;p15"/>
            <p:cNvSpPr/>
            <p:nvPr/>
          </p:nvSpPr>
          <p:spPr>
            <a:xfrm>
              <a:off x="2657416" y="3209578"/>
              <a:ext cx="399348" cy="940170"/>
            </a:xfrm>
            <a:custGeom>
              <a:avLst/>
              <a:gdLst/>
              <a:ahLst/>
              <a:cxnLst/>
              <a:rect l="l" t="t" r="r" b="b"/>
              <a:pathLst>
                <a:path w="9812" h="23100" extrusionOk="0">
                  <a:moveTo>
                    <a:pt x="7287" y="0"/>
                  </a:moveTo>
                  <a:lnTo>
                    <a:pt x="310" y="5215"/>
                  </a:lnTo>
                  <a:lnTo>
                    <a:pt x="4287" y="15097"/>
                  </a:lnTo>
                  <a:lnTo>
                    <a:pt x="1" y="20014"/>
                  </a:lnTo>
                  <a:cubicBezTo>
                    <a:pt x="1" y="20014"/>
                    <a:pt x="897" y="23099"/>
                    <a:pt x="1032" y="23099"/>
                  </a:cubicBezTo>
                  <a:cubicBezTo>
                    <a:pt x="1034" y="23099"/>
                    <a:pt x="1035" y="23099"/>
                    <a:pt x="1036" y="23098"/>
                  </a:cubicBezTo>
                  <a:cubicBezTo>
                    <a:pt x="1155" y="23039"/>
                    <a:pt x="8978" y="18074"/>
                    <a:pt x="9395" y="16038"/>
                  </a:cubicBezTo>
                  <a:cubicBezTo>
                    <a:pt x="9811" y="14002"/>
                    <a:pt x="7287" y="0"/>
                    <a:pt x="7287" y="0"/>
                  </a:cubicBezTo>
                  <a:close/>
                </a:path>
              </a:pathLst>
            </a:custGeom>
            <a:solidFill>
              <a:srgbClr val="0E263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4" name="Google Shape;81;p15"/>
            <p:cNvSpPr/>
            <p:nvPr/>
          </p:nvSpPr>
          <p:spPr>
            <a:xfrm>
              <a:off x="1425104" y="3226997"/>
              <a:ext cx="400814" cy="942124"/>
            </a:xfrm>
            <a:custGeom>
              <a:avLst/>
              <a:gdLst/>
              <a:ahLst/>
              <a:cxnLst/>
              <a:rect l="l" t="t" r="r" b="b"/>
              <a:pathLst>
                <a:path w="9848" h="23148" extrusionOk="0">
                  <a:moveTo>
                    <a:pt x="2835" y="1"/>
                  </a:moveTo>
                  <a:cubicBezTo>
                    <a:pt x="2835" y="1"/>
                    <a:pt x="1" y="13538"/>
                    <a:pt x="418" y="15562"/>
                  </a:cubicBezTo>
                  <a:cubicBezTo>
                    <a:pt x="834" y="17610"/>
                    <a:pt x="8704" y="23087"/>
                    <a:pt x="8823" y="23146"/>
                  </a:cubicBezTo>
                  <a:cubicBezTo>
                    <a:pt x="8825" y="23147"/>
                    <a:pt x="8826" y="23148"/>
                    <a:pt x="8828" y="23148"/>
                  </a:cubicBezTo>
                  <a:cubicBezTo>
                    <a:pt x="8963" y="23148"/>
                    <a:pt x="9847" y="20063"/>
                    <a:pt x="9847" y="20063"/>
                  </a:cubicBezTo>
                  <a:lnTo>
                    <a:pt x="5561" y="15145"/>
                  </a:lnTo>
                  <a:lnTo>
                    <a:pt x="9538" y="5263"/>
                  </a:lnTo>
                  <a:lnTo>
                    <a:pt x="2835" y="1"/>
                  </a:lnTo>
                  <a:close/>
                </a:path>
              </a:pathLst>
            </a:custGeom>
            <a:solidFill>
              <a:srgbClr val="0E263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5" name="Google Shape;82;p15"/>
            <p:cNvSpPr/>
            <p:nvPr/>
          </p:nvSpPr>
          <p:spPr>
            <a:xfrm>
              <a:off x="1367473" y="2660053"/>
              <a:ext cx="1682009" cy="2371589"/>
            </a:xfrm>
            <a:custGeom>
              <a:avLst/>
              <a:gdLst/>
              <a:ahLst/>
              <a:cxnLst/>
              <a:rect l="l" t="t" r="r" b="b"/>
              <a:pathLst>
                <a:path w="41327" h="58270" extrusionOk="0">
                  <a:moveTo>
                    <a:pt x="17026" y="0"/>
                  </a:moveTo>
                  <a:cubicBezTo>
                    <a:pt x="17026" y="0"/>
                    <a:pt x="9489" y="2917"/>
                    <a:pt x="6930" y="4656"/>
                  </a:cubicBezTo>
                  <a:cubicBezTo>
                    <a:pt x="3524" y="6966"/>
                    <a:pt x="107" y="15717"/>
                    <a:pt x="0" y="18515"/>
                  </a:cubicBezTo>
                  <a:cubicBezTo>
                    <a:pt x="0" y="18515"/>
                    <a:pt x="4929" y="19693"/>
                    <a:pt x="9156" y="20836"/>
                  </a:cubicBezTo>
                  <a:cubicBezTo>
                    <a:pt x="9275" y="22872"/>
                    <a:pt x="9192" y="25194"/>
                    <a:pt x="8799" y="27873"/>
                  </a:cubicBezTo>
                  <a:cubicBezTo>
                    <a:pt x="8585" y="29230"/>
                    <a:pt x="6179" y="44482"/>
                    <a:pt x="5298" y="52090"/>
                  </a:cubicBezTo>
                  <a:cubicBezTo>
                    <a:pt x="5239" y="52566"/>
                    <a:pt x="6358" y="53614"/>
                    <a:pt x="6299" y="54067"/>
                  </a:cubicBezTo>
                  <a:cubicBezTo>
                    <a:pt x="6120" y="55543"/>
                    <a:pt x="5906" y="57150"/>
                    <a:pt x="6096" y="57436"/>
                  </a:cubicBezTo>
                  <a:cubicBezTo>
                    <a:pt x="6346" y="57817"/>
                    <a:pt x="13299" y="58270"/>
                    <a:pt x="21443" y="58270"/>
                  </a:cubicBezTo>
                  <a:cubicBezTo>
                    <a:pt x="28730" y="58270"/>
                    <a:pt x="35147" y="57615"/>
                    <a:pt x="35421" y="57353"/>
                  </a:cubicBezTo>
                  <a:cubicBezTo>
                    <a:pt x="35671" y="57162"/>
                    <a:pt x="35445" y="56210"/>
                    <a:pt x="35338" y="54531"/>
                  </a:cubicBezTo>
                  <a:cubicBezTo>
                    <a:pt x="35326" y="54186"/>
                    <a:pt x="36445" y="53305"/>
                    <a:pt x="36409" y="52924"/>
                  </a:cubicBezTo>
                  <a:cubicBezTo>
                    <a:pt x="36017" y="46613"/>
                    <a:pt x="33873" y="32183"/>
                    <a:pt x="33814" y="31326"/>
                  </a:cubicBezTo>
                  <a:cubicBezTo>
                    <a:pt x="33552" y="27218"/>
                    <a:pt x="33683" y="23813"/>
                    <a:pt x="33992" y="20967"/>
                  </a:cubicBezTo>
                  <a:cubicBezTo>
                    <a:pt x="38576" y="20265"/>
                    <a:pt x="41327" y="15955"/>
                    <a:pt x="41327" y="15955"/>
                  </a:cubicBezTo>
                  <a:cubicBezTo>
                    <a:pt x="41208" y="12633"/>
                    <a:pt x="39803" y="7489"/>
                    <a:pt x="37005" y="5715"/>
                  </a:cubicBezTo>
                  <a:cubicBezTo>
                    <a:pt x="35135" y="4037"/>
                    <a:pt x="28349" y="1263"/>
                    <a:pt x="26480" y="715"/>
                  </a:cubicBezTo>
                  <a:cubicBezTo>
                    <a:pt x="25721" y="492"/>
                    <a:pt x="25006" y="422"/>
                    <a:pt x="24298" y="422"/>
                  </a:cubicBezTo>
                  <a:cubicBezTo>
                    <a:pt x="23141" y="422"/>
                    <a:pt x="22001" y="607"/>
                    <a:pt x="20706" y="607"/>
                  </a:cubicBezTo>
                  <a:cubicBezTo>
                    <a:pt x="19621" y="607"/>
                    <a:pt x="18427" y="477"/>
                    <a:pt x="17026" y="0"/>
                  </a:cubicBezTo>
                  <a:close/>
                </a:path>
              </a:pathLst>
            </a:custGeom>
            <a:solidFill>
              <a:srgbClr val="5757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6" name="Google Shape;83;p15"/>
            <p:cNvSpPr/>
            <p:nvPr/>
          </p:nvSpPr>
          <p:spPr>
            <a:xfrm>
              <a:off x="2053022" y="2400797"/>
              <a:ext cx="384615" cy="318925"/>
            </a:xfrm>
            <a:custGeom>
              <a:avLst/>
              <a:gdLst/>
              <a:ahLst/>
              <a:cxnLst/>
              <a:rect l="l" t="t" r="r" b="b"/>
              <a:pathLst>
                <a:path w="9450" h="7836" extrusionOk="0">
                  <a:moveTo>
                    <a:pt x="587" y="1"/>
                  </a:moveTo>
                  <a:lnTo>
                    <a:pt x="587" y="1"/>
                  </a:lnTo>
                  <a:cubicBezTo>
                    <a:pt x="599" y="1477"/>
                    <a:pt x="492" y="4513"/>
                    <a:pt x="182" y="6370"/>
                  </a:cubicBezTo>
                  <a:cubicBezTo>
                    <a:pt x="0" y="7389"/>
                    <a:pt x="2797" y="7835"/>
                    <a:pt x="5353" y="7835"/>
                  </a:cubicBezTo>
                  <a:cubicBezTo>
                    <a:pt x="7485" y="7835"/>
                    <a:pt x="9449" y="7525"/>
                    <a:pt x="9374" y="6978"/>
                  </a:cubicBezTo>
                  <a:cubicBezTo>
                    <a:pt x="9255" y="6644"/>
                    <a:pt x="8909" y="2549"/>
                    <a:pt x="9016" y="382"/>
                  </a:cubicBezTo>
                  <a:lnTo>
                    <a:pt x="587" y="1"/>
                  </a:ln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7" name="Google Shape;84;p15"/>
            <p:cNvSpPr/>
            <p:nvPr/>
          </p:nvSpPr>
          <p:spPr>
            <a:xfrm>
              <a:off x="2076873" y="2363963"/>
              <a:ext cx="343142" cy="217135"/>
            </a:xfrm>
            <a:custGeom>
              <a:avLst/>
              <a:gdLst/>
              <a:ahLst/>
              <a:cxnLst/>
              <a:rect l="l" t="t" r="r" b="b"/>
              <a:pathLst>
                <a:path w="8431" h="5335" extrusionOk="0">
                  <a:moveTo>
                    <a:pt x="8430" y="1"/>
                  </a:moveTo>
                  <a:lnTo>
                    <a:pt x="1" y="906"/>
                  </a:lnTo>
                  <a:cubicBezTo>
                    <a:pt x="1" y="906"/>
                    <a:pt x="72" y="1441"/>
                    <a:pt x="13" y="2382"/>
                  </a:cubicBezTo>
                  <a:cubicBezTo>
                    <a:pt x="13" y="2382"/>
                    <a:pt x="2525" y="5335"/>
                    <a:pt x="4311" y="5335"/>
                  </a:cubicBezTo>
                  <a:cubicBezTo>
                    <a:pt x="6097" y="5335"/>
                    <a:pt x="8395" y="2596"/>
                    <a:pt x="8395" y="2596"/>
                  </a:cubicBezTo>
                  <a:cubicBezTo>
                    <a:pt x="8395" y="2596"/>
                    <a:pt x="8347" y="775"/>
                    <a:pt x="8430" y="1"/>
                  </a:cubicBez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8" name="Google Shape;85;p15"/>
            <p:cNvSpPr/>
            <p:nvPr/>
          </p:nvSpPr>
          <p:spPr>
            <a:xfrm>
              <a:off x="2493640" y="1956032"/>
              <a:ext cx="179528" cy="223443"/>
            </a:xfrm>
            <a:custGeom>
              <a:avLst/>
              <a:gdLst/>
              <a:ahLst/>
              <a:cxnLst/>
              <a:rect l="l" t="t" r="r" b="b"/>
              <a:pathLst>
                <a:path w="4411" h="5490" extrusionOk="0">
                  <a:moveTo>
                    <a:pt x="2769" y="0"/>
                  </a:moveTo>
                  <a:cubicBezTo>
                    <a:pt x="2657" y="0"/>
                    <a:pt x="2540" y="11"/>
                    <a:pt x="2417" y="34"/>
                  </a:cubicBezTo>
                  <a:cubicBezTo>
                    <a:pt x="1215" y="273"/>
                    <a:pt x="405" y="1035"/>
                    <a:pt x="203" y="2559"/>
                  </a:cubicBezTo>
                  <a:cubicBezTo>
                    <a:pt x="0" y="4094"/>
                    <a:pt x="762" y="4904"/>
                    <a:pt x="1691" y="5380"/>
                  </a:cubicBezTo>
                  <a:cubicBezTo>
                    <a:pt x="1833" y="5455"/>
                    <a:pt x="1976" y="5489"/>
                    <a:pt x="2117" y="5489"/>
                  </a:cubicBezTo>
                  <a:cubicBezTo>
                    <a:pt x="3105" y="5489"/>
                    <a:pt x="4040" y="3818"/>
                    <a:pt x="4227" y="2475"/>
                  </a:cubicBezTo>
                  <a:cubicBezTo>
                    <a:pt x="4411" y="1081"/>
                    <a:pt x="3868" y="0"/>
                    <a:pt x="2769"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9" name="Google Shape;86;p15"/>
            <p:cNvSpPr/>
            <p:nvPr/>
          </p:nvSpPr>
          <p:spPr>
            <a:xfrm>
              <a:off x="2572150" y="1956113"/>
              <a:ext cx="78999" cy="49817"/>
            </a:xfrm>
            <a:custGeom>
              <a:avLst/>
              <a:gdLst/>
              <a:ahLst/>
              <a:cxnLst/>
              <a:rect l="l" t="t" r="r" b="b"/>
              <a:pathLst>
                <a:path w="1941" h="1224" extrusionOk="0">
                  <a:moveTo>
                    <a:pt x="820" y="0"/>
                  </a:moveTo>
                  <a:cubicBezTo>
                    <a:pt x="433" y="0"/>
                    <a:pt x="155" y="140"/>
                    <a:pt x="155" y="140"/>
                  </a:cubicBezTo>
                  <a:lnTo>
                    <a:pt x="0" y="1223"/>
                  </a:lnTo>
                  <a:cubicBezTo>
                    <a:pt x="222" y="536"/>
                    <a:pt x="784" y="318"/>
                    <a:pt x="1254" y="318"/>
                  </a:cubicBezTo>
                  <a:cubicBezTo>
                    <a:pt x="1565" y="318"/>
                    <a:pt x="1836" y="414"/>
                    <a:pt x="1941" y="533"/>
                  </a:cubicBezTo>
                  <a:cubicBezTo>
                    <a:pt x="1941" y="533"/>
                    <a:pt x="1715" y="116"/>
                    <a:pt x="1072" y="21"/>
                  </a:cubicBezTo>
                  <a:cubicBezTo>
                    <a:pt x="984" y="6"/>
                    <a:pt x="900" y="0"/>
                    <a:pt x="820"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0" name="Google Shape;87;p15"/>
            <p:cNvSpPr/>
            <p:nvPr/>
          </p:nvSpPr>
          <p:spPr>
            <a:xfrm>
              <a:off x="1852779" y="1956520"/>
              <a:ext cx="179080" cy="223443"/>
            </a:xfrm>
            <a:custGeom>
              <a:avLst/>
              <a:gdLst/>
              <a:ahLst/>
              <a:cxnLst/>
              <a:rect l="l" t="t" r="r" b="b"/>
              <a:pathLst>
                <a:path w="4400" h="5490" extrusionOk="0">
                  <a:moveTo>
                    <a:pt x="1625" y="0"/>
                  </a:moveTo>
                  <a:cubicBezTo>
                    <a:pt x="544" y="0"/>
                    <a:pt x="1" y="1081"/>
                    <a:pt x="185" y="2475"/>
                  </a:cubicBezTo>
                  <a:cubicBezTo>
                    <a:pt x="372" y="3818"/>
                    <a:pt x="1306" y="5489"/>
                    <a:pt x="2294" y="5489"/>
                  </a:cubicBezTo>
                  <a:cubicBezTo>
                    <a:pt x="2436" y="5489"/>
                    <a:pt x="2579" y="5455"/>
                    <a:pt x="2721" y="5380"/>
                  </a:cubicBezTo>
                  <a:cubicBezTo>
                    <a:pt x="3638" y="4904"/>
                    <a:pt x="4400" y="4094"/>
                    <a:pt x="4209" y="2570"/>
                  </a:cubicBezTo>
                  <a:cubicBezTo>
                    <a:pt x="3995" y="1034"/>
                    <a:pt x="3197" y="284"/>
                    <a:pt x="1971" y="34"/>
                  </a:cubicBezTo>
                  <a:cubicBezTo>
                    <a:pt x="1850" y="11"/>
                    <a:pt x="1735" y="0"/>
                    <a:pt x="1625"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1" name="Google Shape;88;p15"/>
            <p:cNvSpPr/>
            <p:nvPr/>
          </p:nvSpPr>
          <p:spPr>
            <a:xfrm>
              <a:off x="1874798" y="1956764"/>
              <a:ext cx="79039" cy="49613"/>
            </a:xfrm>
            <a:custGeom>
              <a:avLst/>
              <a:gdLst/>
              <a:ahLst/>
              <a:cxnLst/>
              <a:rect l="l" t="t" r="r" b="b"/>
              <a:pathLst>
                <a:path w="1942" h="1219" extrusionOk="0">
                  <a:moveTo>
                    <a:pt x="1099" y="0"/>
                  </a:moveTo>
                  <a:cubicBezTo>
                    <a:pt x="1026" y="0"/>
                    <a:pt x="949" y="5"/>
                    <a:pt x="870" y="16"/>
                  </a:cubicBezTo>
                  <a:cubicBezTo>
                    <a:pt x="227" y="124"/>
                    <a:pt x="1" y="540"/>
                    <a:pt x="1" y="540"/>
                  </a:cubicBezTo>
                  <a:cubicBezTo>
                    <a:pt x="107" y="420"/>
                    <a:pt x="383" y="321"/>
                    <a:pt x="699" y="321"/>
                  </a:cubicBezTo>
                  <a:cubicBezTo>
                    <a:pt x="1167" y="321"/>
                    <a:pt x="1722" y="537"/>
                    <a:pt x="1942" y="1219"/>
                  </a:cubicBezTo>
                  <a:lnTo>
                    <a:pt x="1787" y="136"/>
                  </a:lnTo>
                  <a:cubicBezTo>
                    <a:pt x="1787" y="136"/>
                    <a:pt x="1491" y="0"/>
                    <a:pt x="1099"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2" name="Google Shape;89;p15"/>
            <p:cNvSpPr/>
            <p:nvPr/>
          </p:nvSpPr>
          <p:spPr>
            <a:xfrm>
              <a:off x="1948953" y="1581881"/>
              <a:ext cx="628530" cy="659544"/>
            </a:xfrm>
            <a:custGeom>
              <a:avLst/>
              <a:gdLst/>
              <a:ahLst/>
              <a:cxnLst/>
              <a:rect l="l" t="t" r="r" b="b"/>
              <a:pathLst>
                <a:path w="15443" h="16205" extrusionOk="0">
                  <a:moveTo>
                    <a:pt x="7728" y="0"/>
                  </a:moveTo>
                  <a:cubicBezTo>
                    <a:pt x="3453" y="0"/>
                    <a:pt x="1" y="2750"/>
                    <a:pt x="1" y="8477"/>
                  </a:cubicBezTo>
                  <a:cubicBezTo>
                    <a:pt x="1" y="12752"/>
                    <a:pt x="3453" y="16204"/>
                    <a:pt x="7728" y="16204"/>
                  </a:cubicBezTo>
                  <a:cubicBezTo>
                    <a:pt x="11990" y="16204"/>
                    <a:pt x="15443" y="12752"/>
                    <a:pt x="15443" y="8477"/>
                  </a:cubicBezTo>
                  <a:cubicBezTo>
                    <a:pt x="15443" y="2870"/>
                    <a:pt x="11978" y="0"/>
                    <a:pt x="7728"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3" name="Google Shape;90;p15"/>
            <p:cNvSpPr/>
            <p:nvPr/>
          </p:nvSpPr>
          <p:spPr>
            <a:xfrm>
              <a:off x="1947976" y="1926891"/>
              <a:ext cx="629507" cy="577777"/>
            </a:xfrm>
            <a:custGeom>
              <a:avLst/>
              <a:gdLst/>
              <a:ahLst/>
              <a:cxnLst/>
              <a:rect l="l" t="t" r="r" b="b"/>
              <a:pathLst>
                <a:path w="15467" h="14196" extrusionOk="0">
                  <a:moveTo>
                    <a:pt x="15467" y="0"/>
                  </a:moveTo>
                  <a:lnTo>
                    <a:pt x="1" y="24"/>
                  </a:lnTo>
                  <a:cubicBezTo>
                    <a:pt x="1" y="4156"/>
                    <a:pt x="1" y="7608"/>
                    <a:pt x="1584" y="9859"/>
                  </a:cubicBezTo>
                  <a:cubicBezTo>
                    <a:pt x="2489" y="11156"/>
                    <a:pt x="4775" y="13419"/>
                    <a:pt x="6537" y="14038"/>
                  </a:cubicBezTo>
                  <a:cubicBezTo>
                    <a:pt x="6813" y="14132"/>
                    <a:pt x="7390" y="14196"/>
                    <a:pt x="7901" y="14196"/>
                  </a:cubicBezTo>
                  <a:cubicBezTo>
                    <a:pt x="8228" y="14196"/>
                    <a:pt x="8528" y="14170"/>
                    <a:pt x="8704" y="14109"/>
                  </a:cubicBezTo>
                  <a:cubicBezTo>
                    <a:pt x="10490" y="13514"/>
                    <a:pt x="12943" y="11192"/>
                    <a:pt x="13895" y="9847"/>
                  </a:cubicBezTo>
                  <a:cubicBezTo>
                    <a:pt x="15467" y="7597"/>
                    <a:pt x="15467" y="4144"/>
                    <a:pt x="15467"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4" name="Google Shape;91;p15"/>
            <p:cNvSpPr/>
            <p:nvPr/>
          </p:nvSpPr>
          <p:spPr>
            <a:xfrm>
              <a:off x="2346794" y="2016511"/>
              <a:ext cx="137647" cy="28287"/>
            </a:xfrm>
            <a:custGeom>
              <a:avLst/>
              <a:gdLst/>
              <a:ahLst/>
              <a:cxnLst/>
              <a:rect l="l" t="t" r="r" b="b"/>
              <a:pathLst>
                <a:path w="3382" h="695" extrusionOk="0">
                  <a:moveTo>
                    <a:pt x="2477" y="1"/>
                  </a:moveTo>
                  <a:cubicBezTo>
                    <a:pt x="2191" y="25"/>
                    <a:pt x="1918" y="37"/>
                    <a:pt x="1656" y="84"/>
                  </a:cubicBezTo>
                  <a:cubicBezTo>
                    <a:pt x="1382" y="120"/>
                    <a:pt x="1120" y="168"/>
                    <a:pt x="846" y="239"/>
                  </a:cubicBezTo>
                  <a:cubicBezTo>
                    <a:pt x="584" y="322"/>
                    <a:pt x="334" y="406"/>
                    <a:pt x="72" y="513"/>
                  </a:cubicBezTo>
                  <a:cubicBezTo>
                    <a:pt x="36" y="537"/>
                    <a:pt x="1" y="584"/>
                    <a:pt x="36" y="620"/>
                  </a:cubicBezTo>
                  <a:cubicBezTo>
                    <a:pt x="46" y="670"/>
                    <a:pt x="89" y="695"/>
                    <a:pt x="138" y="695"/>
                  </a:cubicBezTo>
                  <a:cubicBezTo>
                    <a:pt x="147" y="695"/>
                    <a:pt x="157" y="694"/>
                    <a:pt x="167" y="692"/>
                  </a:cubicBezTo>
                  <a:cubicBezTo>
                    <a:pt x="405" y="620"/>
                    <a:pt x="667" y="549"/>
                    <a:pt x="929" y="501"/>
                  </a:cubicBezTo>
                  <a:cubicBezTo>
                    <a:pt x="1179" y="453"/>
                    <a:pt x="1441" y="394"/>
                    <a:pt x="1703" y="358"/>
                  </a:cubicBezTo>
                  <a:cubicBezTo>
                    <a:pt x="1965" y="334"/>
                    <a:pt x="2215" y="299"/>
                    <a:pt x="2489" y="287"/>
                  </a:cubicBezTo>
                  <a:cubicBezTo>
                    <a:pt x="2751" y="263"/>
                    <a:pt x="3013" y="263"/>
                    <a:pt x="3275" y="263"/>
                  </a:cubicBezTo>
                  <a:cubicBezTo>
                    <a:pt x="3334" y="263"/>
                    <a:pt x="3382" y="215"/>
                    <a:pt x="3382" y="168"/>
                  </a:cubicBezTo>
                  <a:cubicBezTo>
                    <a:pt x="3382" y="108"/>
                    <a:pt x="3346" y="61"/>
                    <a:pt x="3287" y="49"/>
                  </a:cubicBezTo>
                  <a:cubicBezTo>
                    <a:pt x="3025" y="25"/>
                    <a:pt x="2739" y="1"/>
                    <a:pt x="247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5" name="Google Shape;92;p15"/>
            <p:cNvSpPr/>
            <p:nvPr/>
          </p:nvSpPr>
          <p:spPr>
            <a:xfrm>
              <a:off x="2023596" y="2020541"/>
              <a:ext cx="137159" cy="19780"/>
            </a:xfrm>
            <a:custGeom>
              <a:avLst/>
              <a:gdLst/>
              <a:ahLst/>
              <a:cxnLst/>
              <a:rect l="l" t="t" r="r" b="b"/>
              <a:pathLst>
                <a:path w="3370" h="486" extrusionOk="0">
                  <a:moveTo>
                    <a:pt x="1280" y="0"/>
                  </a:moveTo>
                  <a:cubicBezTo>
                    <a:pt x="1143" y="0"/>
                    <a:pt x="1006" y="3"/>
                    <a:pt x="869" y="9"/>
                  </a:cubicBezTo>
                  <a:cubicBezTo>
                    <a:pt x="607" y="21"/>
                    <a:pt x="334" y="69"/>
                    <a:pt x="72" y="128"/>
                  </a:cubicBezTo>
                  <a:cubicBezTo>
                    <a:pt x="24" y="128"/>
                    <a:pt x="0" y="188"/>
                    <a:pt x="0" y="235"/>
                  </a:cubicBezTo>
                  <a:cubicBezTo>
                    <a:pt x="0" y="283"/>
                    <a:pt x="36" y="319"/>
                    <a:pt x="95" y="319"/>
                  </a:cubicBezTo>
                  <a:cubicBezTo>
                    <a:pt x="369" y="307"/>
                    <a:pt x="619" y="283"/>
                    <a:pt x="893" y="283"/>
                  </a:cubicBezTo>
                  <a:cubicBezTo>
                    <a:pt x="1155" y="283"/>
                    <a:pt x="1405" y="283"/>
                    <a:pt x="1679" y="295"/>
                  </a:cubicBezTo>
                  <a:cubicBezTo>
                    <a:pt x="1941" y="307"/>
                    <a:pt x="2203" y="343"/>
                    <a:pt x="2465" y="366"/>
                  </a:cubicBezTo>
                  <a:cubicBezTo>
                    <a:pt x="2715" y="402"/>
                    <a:pt x="2989" y="438"/>
                    <a:pt x="3239" y="485"/>
                  </a:cubicBezTo>
                  <a:cubicBezTo>
                    <a:pt x="3298" y="485"/>
                    <a:pt x="3358" y="462"/>
                    <a:pt x="3346" y="426"/>
                  </a:cubicBezTo>
                  <a:cubicBezTo>
                    <a:pt x="3370" y="366"/>
                    <a:pt x="3346" y="307"/>
                    <a:pt x="3286" y="295"/>
                  </a:cubicBezTo>
                  <a:cubicBezTo>
                    <a:pt x="3024" y="200"/>
                    <a:pt x="2762" y="140"/>
                    <a:pt x="2489" y="104"/>
                  </a:cubicBezTo>
                  <a:cubicBezTo>
                    <a:pt x="2227" y="57"/>
                    <a:pt x="1965" y="21"/>
                    <a:pt x="1691" y="9"/>
                  </a:cubicBezTo>
                  <a:cubicBezTo>
                    <a:pt x="1554" y="3"/>
                    <a:pt x="1417" y="0"/>
                    <a:pt x="128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6" name="Google Shape;93;p15"/>
            <p:cNvSpPr/>
            <p:nvPr/>
          </p:nvSpPr>
          <p:spPr>
            <a:xfrm>
              <a:off x="2191728" y="2273977"/>
              <a:ext cx="142979" cy="31909"/>
            </a:xfrm>
            <a:custGeom>
              <a:avLst/>
              <a:gdLst/>
              <a:ahLst/>
              <a:cxnLst/>
              <a:rect l="l" t="t" r="r" b="b"/>
              <a:pathLst>
                <a:path w="3513" h="784" extrusionOk="0">
                  <a:moveTo>
                    <a:pt x="1818" y="0"/>
                  </a:moveTo>
                  <a:cubicBezTo>
                    <a:pt x="1245" y="0"/>
                    <a:pt x="655" y="66"/>
                    <a:pt x="405" y="188"/>
                  </a:cubicBezTo>
                  <a:cubicBezTo>
                    <a:pt x="1" y="402"/>
                    <a:pt x="1298" y="783"/>
                    <a:pt x="1739" y="783"/>
                  </a:cubicBezTo>
                  <a:cubicBezTo>
                    <a:pt x="2203" y="783"/>
                    <a:pt x="3513" y="438"/>
                    <a:pt x="3096" y="188"/>
                  </a:cubicBezTo>
                  <a:cubicBezTo>
                    <a:pt x="2893" y="60"/>
                    <a:pt x="2363" y="0"/>
                    <a:pt x="1818"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7" name="Google Shape;94;p15"/>
            <p:cNvSpPr/>
            <p:nvPr/>
          </p:nvSpPr>
          <p:spPr>
            <a:xfrm>
              <a:off x="2206258" y="2424565"/>
              <a:ext cx="115385" cy="10216"/>
            </a:xfrm>
            <a:custGeom>
              <a:avLst/>
              <a:gdLst/>
              <a:ahLst/>
              <a:cxnLst/>
              <a:rect l="l" t="t" r="r" b="b"/>
              <a:pathLst>
                <a:path w="2835" h="251" extrusionOk="0">
                  <a:moveTo>
                    <a:pt x="1382" y="0"/>
                  </a:moveTo>
                  <a:cubicBezTo>
                    <a:pt x="1013" y="0"/>
                    <a:pt x="1" y="131"/>
                    <a:pt x="346" y="238"/>
                  </a:cubicBezTo>
                  <a:cubicBezTo>
                    <a:pt x="346" y="238"/>
                    <a:pt x="906" y="155"/>
                    <a:pt x="1370" y="155"/>
                  </a:cubicBezTo>
                  <a:cubicBezTo>
                    <a:pt x="1834" y="155"/>
                    <a:pt x="2501" y="250"/>
                    <a:pt x="2501" y="250"/>
                  </a:cubicBezTo>
                  <a:cubicBezTo>
                    <a:pt x="2835" y="155"/>
                    <a:pt x="1775" y="12"/>
                    <a:pt x="1382"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8" name="Google Shape;95;p15"/>
            <p:cNvSpPr/>
            <p:nvPr/>
          </p:nvSpPr>
          <p:spPr>
            <a:xfrm>
              <a:off x="2151028" y="2349067"/>
              <a:ext cx="225844" cy="30077"/>
            </a:xfrm>
            <a:custGeom>
              <a:avLst/>
              <a:gdLst/>
              <a:ahLst/>
              <a:cxnLst/>
              <a:rect l="l" t="t" r="r" b="b"/>
              <a:pathLst>
                <a:path w="5549" h="739" extrusionOk="0">
                  <a:moveTo>
                    <a:pt x="2311" y="1"/>
                  </a:moveTo>
                  <a:cubicBezTo>
                    <a:pt x="1737" y="1"/>
                    <a:pt x="1046" y="324"/>
                    <a:pt x="490" y="324"/>
                  </a:cubicBezTo>
                  <a:cubicBezTo>
                    <a:pt x="310" y="324"/>
                    <a:pt x="144" y="290"/>
                    <a:pt x="1" y="200"/>
                  </a:cubicBezTo>
                  <a:lnTo>
                    <a:pt x="1" y="200"/>
                  </a:lnTo>
                  <a:cubicBezTo>
                    <a:pt x="282" y="526"/>
                    <a:pt x="1696" y="739"/>
                    <a:pt x="3033" y="739"/>
                  </a:cubicBezTo>
                  <a:cubicBezTo>
                    <a:pt x="4187" y="739"/>
                    <a:pt x="5284" y="581"/>
                    <a:pt x="5549" y="200"/>
                  </a:cubicBezTo>
                  <a:lnTo>
                    <a:pt x="5549" y="200"/>
                  </a:lnTo>
                  <a:cubicBezTo>
                    <a:pt x="5406" y="290"/>
                    <a:pt x="5240" y="324"/>
                    <a:pt x="5061" y="324"/>
                  </a:cubicBezTo>
                  <a:cubicBezTo>
                    <a:pt x="4507" y="324"/>
                    <a:pt x="3822" y="1"/>
                    <a:pt x="3249" y="1"/>
                  </a:cubicBezTo>
                  <a:cubicBezTo>
                    <a:pt x="3097" y="1"/>
                    <a:pt x="2954" y="23"/>
                    <a:pt x="2822" y="81"/>
                  </a:cubicBezTo>
                  <a:lnTo>
                    <a:pt x="2739" y="81"/>
                  </a:lnTo>
                  <a:cubicBezTo>
                    <a:pt x="2608" y="23"/>
                    <a:pt x="2463" y="1"/>
                    <a:pt x="2311" y="1"/>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9" name="Google Shape;96;p15"/>
            <p:cNvSpPr/>
            <p:nvPr/>
          </p:nvSpPr>
          <p:spPr>
            <a:xfrm>
              <a:off x="2164093" y="2364940"/>
              <a:ext cx="202116" cy="38258"/>
            </a:xfrm>
            <a:custGeom>
              <a:avLst/>
              <a:gdLst/>
              <a:ahLst/>
              <a:cxnLst/>
              <a:rect l="l" t="t" r="r" b="b"/>
              <a:pathLst>
                <a:path w="4966" h="940" extrusionOk="0">
                  <a:moveTo>
                    <a:pt x="1" y="1"/>
                  </a:moveTo>
                  <a:cubicBezTo>
                    <a:pt x="332" y="259"/>
                    <a:pt x="1409" y="931"/>
                    <a:pt x="2147" y="931"/>
                  </a:cubicBezTo>
                  <a:cubicBezTo>
                    <a:pt x="2258" y="931"/>
                    <a:pt x="2362" y="916"/>
                    <a:pt x="2454" y="882"/>
                  </a:cubicBezTo>
                  <a:cubicBezTo>
                    <a:pt x="2584" y="922"/>
                    <a:pt x="2712" y="939"/>
                    <a:pt x="2838" y="939"/>
                  </a:cubicBezTo>
                  <a:cubicBezTo>
                    <a:pt x="3651" y="939"/>
                    <a:pt x="4389" y="211"/>
                    <a:pt x="4966" y="36"/>
                  </a:cubicBezTo>
                  <a:lnTo>
                    <a:pt x="4966" y="36"/>
                  </a:lnTo>
                  <a:lnTo>
                    <a:pt x="2454" y="298"/>
                  </a:lnTo>
                  <a:lnTo>
                    <a:pt x="1" y="1"/>
                  </a:ln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0" name="Google Shape;97;p15"/>
            <p:cNvSpPr/>
            <p:nvPr/>
          </p:nvSpPr>
          <p:spPr>
            <a:xfrm>
              <a:off x="2202880" y="2371737"/>
              <a:ext cx="114408" cy="12658"/>
            </a:xfrm>
            <a:custGeom>
              <a:avLst/>
              <a:gdLst/>
              <a:ahLst/>
              <a:cxnLst/>
              <a:rect l="l" t="t" r="r" b="b"/>
              <a:pathLst>
                <a:path w="2811" h="311" extrusionOk="0">
                  <a:moveTo>
                    <a:pt x="2810" y="0"/>
                  </a:moveTo>
                  <a:lnTo>
                    <a:pt x="2810" y="0"/>
                  </a:lnTo>
                  <a:cubicBezTo>
                    <a:pt x="2632" y="84"/>
                    <a:pt x="2370" y="131"/>
                    <a:pt x="2096" y="167"/>
                  </a:cubicBezTo>
                  <a:cubicBezTo>
                    <a:pt x="1917" y="179"/>
                    <a:pt x="1715" y="262"/>
                    <a:pt x="1524" y="262"/>
                  </a:cubicBezTo>
                  <a:cubicBezTo>
                    <a:pt x="1322" y="262"/>
                    <a:pt x="1096" y="167"/>
                    <a:pt x="893" y="143"/>
                  </a:cubicBezTo>
                  <a:cubicBezTo>
                    <a:pt x="560" y="119"/>
                    <a:pt x="251" y="72"/>
                    <a:pt x="0" y="12"/>
                  </a:cubicBezTo>
                  <a:lnTo>
                    <a:pt x="0" y="12"/>
                  </a:lnTo>
                  <a:cubicBezTo>
                    <a:pt x="1" y="12"/>
                    <a:pt x="746" y="310"/>
                    <a:pt x="1482" y="310"/>
                  </a:cubicBezTo>
                  <a:cubicBezTo>
                    <a:pt x="1496" y="310"/>
                    <a:pt x="1510" y="310"/>
                    <a:pt x="1524" y="310"/>
                  </a:cubicBezTo>
                  <a:cubicBezTo>
                    <a:pt x="2274" y="310"/>
                    <a:pt x="2810" y="0"/>
                    <a:pt x="2810" y="0"/>
                  </a:cubicBez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1" name="Google Shape;98;p15"/>
            <p:cNvSpPr/>
            <p:nvPr/>
          </p:nvSpPr>
          <p:spPr>
            <a:xfrm>
              <a:off x="2625914" y="3196473"/>
              <a:ext cx="88238" cy="491900"/>
            </a:xfrm>
            <a:custGeom>
              <a:avLst/>
              <a:gdLst/>
              <a:ahLst/>
              <a:cxnLst/>
              <a:rect l="l" t="t" r="r" b="b"/>
              <a:pathLst>
                <a:path w="2168" h="12086" extrusionOk="0">
                  <a:moveTo>
                    <a:pt x="1" y="1"/>
                  </a:moveTo>
                  <a:lnTo>
                    <a:pt x="453" y="7013"/>
                  </a:lnTo>
                  <a:lnTo>
                    <a:pt x="1072" y="7299"/>
                  </a:lnTo>
                  <a:lnTo>
                    <a:pt x="1370" y="12085"/>
                  </a:lnTo>
                  <a:lnTo>
                    <a:pt x="1644" y="6406"/>
                  </a:lnTo>
                  <a:lnTo>
                    <a:pt x="2168" y="6299"/>
                  </a:lnTo>
                  <a:lnTo>
                    <a:pt x="2168" y="6299"/>
                  </a:lnTo>
                  <a:lnTo>
                    <a:pt x="1191" y="6478"/>
                  </a:lnTo>
                  <a:lnTo>
                    <a:pt x="1" y="1"/>
                  </a:ln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2" name="Google Shape;99;p15"/>
            <p:cNvSpPr/>
            <p:nvPr/>
          </p:nvSpPr>
          <p:spPr>
            <a:xfrm>
              <a:off x="1769181" y="3196473"/>
              <a:ext cx="114408" cy="573300"/>
            </a:xfrm>
            <a:custGeom>
              <a:avLst/>
              <a:gdLst/>
              <a:ahLst/>
              <a:cxnLst/>
              <a:rect l="l" t="t" r="r" b="b"/>
              <a:pathLst>
                <a:path w="2811" h="14086" extrusionOk="0">
                  <a:moveTo>
                    <a:pt x="386" y="6230"/>
                  </a:moveTo>
                  <a:cubicBezTo>
                    <a:pt x="376" y="6230"/>
                    <a:pt x="369" y="6240"/>
                    <a:pt x="369" y="6240"/>
                  </a:cubicBezTo>
                  <a:lnTo>
                    <a:pt x="410" y="6247"/>
                  </a:lnTo>
                  <a:lnTo>
                    <a:pt x="410" y="6247"/>
                  </a:lnTo>
                  <a:cubicBezTo>
                    <a:pt x="401" y="6234"/>
                    <a:pt x="393" y="6230"/>
                    <a:pt x="386" y="6230"/>
                  </a:cubicBezTo>
                  <a:close/>
                  <a:moveTo>
                    <a:pt x="2810" y="1"/>
                  </a:moveTo>
                  <a:lnTo>
                    <a:pt x="1620" y="6478"/>
                  </a:lnTo>
                  <a:lnTo>
                    <a:pt x="410" y="6247"/>
                  </a:lnTo>
                  <a:lnTo>
                    <a:pt x="410" y="6247"/>
                  </a:lnTo>
                  <a:cubicBezTo>
                    <a:pt x="447" y="6299"/>
                    <a:pt x="498" y="6496"/>
                    <a:pt x="512" y="7168"/>
                  </a:cubicBezTo>
                  <a:cubicBezTo>
                    <a:pt x="608" y="9847"/>
                    <a:pt x="0" y="14086"/>
                    <a:pt x="0" y="14086"/>
                  </a:cubicBezTo>
                  <a:lnTo>
                    <a:pt x="1131" y="7299"/>
                  </a:lnTo>
                  <a:lnTo>
                    <a:pt x="2155" y="7299"/>
                  </a:lnTo>
                  <a:lnTo>
                    <a:pt x="2810" y="1"/>
                  </a:ln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3" name="Google Shape;100;p15"/>
            <p:cNvSpPr/>
            <p:nvPr/>
          </p:nvSpPr>
          <p:spPr>
            <a:xfrm>
              <a:off x="2563888" y="2040768"/>
              <a:ext cx="37851" cy="96947"/>
            </a:xfrm>
            <a:custGeom>
              <a:avLst/>
              <a:gdLst/>
              <a:ahLst/>
              <a:cxnLst/>
              <a:rect l="l" t="t" r="r" b="b"/>
              <a:pathLst>
                <a:path w="930" h="2382" extrusionOk="0">
                  <a:moveTo>
                    <a:pt x="274" y="0"/>
                  </a:moveTo>
                  <a:lnTo>
                    <a:pt x="1" y="2382"/>
                  </a:lnTo>
                  <a:cubicBezTo>
                    <a:pt x="1" y="2382"/>
                    <a:pt x="870" y="1655"/>
                    <a:pt x="906" y="1286"/>
                  </a:cubicBezTo>
                  <a:cubicBezTo>
                    <a:pt x="929" y="917"/>
                    <a:pt x="274" y="0"/>
                    <a:pt x="274"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4" name="Google Shape;101;p15"/>
            <p:cNvSpPr/>
            <p:nvPr/>
          </p:nvSpPr>
          <p:spPr>
            <a:xfrm>
              <a:off x="1301539" y="4483026"/>
              <a:ext cx="1885590" cy="50427"/>
            </a:xfrm>
            <a:custGeom>
              <a:avLst/>
              <a:gdLst/>
              <a:ahLst/>
              <a:cxnLst/>
              <a:rect l="l" t="t" r="r" b="b"/>
              <a:pathLst>
                <a:path w="46329" h="1239" extrusionOk="0">
                  <a:moveTo>
                    <a:pt x="144" y="1"/>
                  </a:moveTo>
                  <a:cubicBezTo>
                    <a:pt x="72" y="1"/>
                    <a:pt x="1" y="84"/>
                    <a:pt x="1" y="155"/>
                  </a:cubicBezTo>
                  <a:lnTo>
                    <a:pt x="1" y="1096"/>
                  </a:lnTo>
                  <a:cubicBezTo>
                    <a:pt x="1" y="1167"/>
                    <a:pt x="72" y="1239"/>
                    <a:pt x="144" y="1239"/>
                  </a:cubicBezTo>
                  <a:lnTo>
                    <a:pt x="46173" y="1239"/>
                  </a:lnTo>
                  <a:cubicBezTo>
                    <a:pt x="46257" y="1239"/>
                    <a:pt x="46328" y="1167"/>
                    <a:pt x="46328" y="1096"/>
                  </a:cubicBezTo>
                  <a:lnTo>
                    <a:pt x="46328" y="155"/>
                  </a:lnTo>
                  <a:cubicBezTo>
                    <a:pt x="46328" y="84"/>
                    <a:pt x="46257" y="1"/>
                    <a:pt x="4617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5" name="Google Shape;102;p15"/>
            <p:cNvSpPr/>
            <p:nvPr/>
          </p:nvSpPr>
          <p:spPr>
            <a:xfrm>
              <a:off x="2077361" y="2112969"/>
              <a:ext cx="72731" cy="100814"/>
            </a:xfrm>
            <a:custGeom>
              <a:avLst/>
              <a:gdLst/>
              <a:ahLst/>
              <a:cxnLst/>
              <a:rect l="l" t="t" r="r" b="b"/>
              <a:pathLst>
                <a:path w="1787" h="2477" extrusionOk="0">
                  <a:moveTo>
                    <a:pt x="894" y="0"/>
                  </a:moveTo>
                  <a:cubicBezTo>
                    <a:pt x="406" y="0"/>
                    <a:pt x="1" y="548"/>
                    <a:pt x="1" y="1239"/>
                  </a:cubicBezTo>
                  <a:cubicBezTo>
                    <a:pt x="1" y="1917"/>
                    <a:pt x="406" y="2477"/>
                    <a:pt x="894" y="2477"/>
                  </a:cubicBezTo>
                  <a:cubicBezTo>
                    <a:pt x="1382" y="2477"/>
                    <a:pt x="1787" y="1917"/>
                    <a:pt x="1787" y="1239"/>
                  </a:cubicBezTo>
                  <a:cubicBezTo>
                    <a:pt x="1787" y="572"/>
                    <a:pt x="1382" y="12"/>
                    <a:pt x="89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6" name="Google Shape;103;p15"/>
            <p:cNvSpPr/>
            <p:nvPr/>
          </p:nvSpPr>
          <p:spPr>
            <a:xfrm>
              <a:off x="2366168" y="2112969"/>
              <a:ext cx="72731" cy="100814"/>
            </a:xfrm>
            <a:custGeom>
              <a:avLst/>
              <a:gdLst/>
              <a:ahLst/>
              <a:cxnLst/>
              <a:rect l="l" t="t" r="r" b="b"/>
              <a:pathLst>
                <a:path w="1787" h="2477" extrusionOk="0">
                  <a:moveTo>
                    <a:pt x="894" y="0"/>
                  </a:moveTo>
                  <a:cubicBezTo>
                    <a:pt x="406" y="0"/>
                    <a:pt x="1" y="548"/>
                    <a:pt x="1" y="1239"/>
                  </a:cubicBezTo>
                  <a:cubicBezTo>
                    <a:pt x="1" y="1917"/>
                    <a:pt x="406" y="2477"/>
                    <a:pt x="894" y="2477"/>
                  </a:cubicBezTo>
                  <a:cubicBezTo>
                    <a:pt x="1382" y="2477"/>
                    <a:pt x="1787" y="1917"/>
                    <a:pt x="1787" y="1239"/>
                  </a:cubicBezTo>
                  <a:cubicBezTo>
                    <a:pt x="1787" y="572"/>
                    <a:pt x="1382" y="12"/>
                    <a:pt x="89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7" name="Google Shape;104;p15"/>
            <p:cNvSpPr/>
            <p:nvPr/>
          </p:nvSpPr>
          <p:spPr>
            <a:xfrm>
              <a:off x="1929742" y="2140726"/>
              <a:ext cx="654537" cy="389499"/>
            </a:xfrm>
            <a:custGeom>
              <a:avLst/>
              <a:gdLst/>
              <a:ahLst/>
              <a:cxnLst/>
              <a:rect l="l" t="t" r="r" b="b"/>
              <a:pathLst>
                <a:path w="16082" h="9570" extrusionOk="0">
                  <a:moveTo>
                    <a:pt x="65" y="1"/>
                  </a:moveTo>
                  <a:cubicBezTo>
                    <a:pt x="0" y="1"/>
                    <a:pt x="89" y="603"/>
                    <a:pt x="615" y="2759"/>
                  </a:cubicBezTo>
                  <a:cubicBezTo>
                    <a:pt x="1782" y="7605"/>
                    <a:pt x="7259" y="9570"/>
                    <a:pt x="8224" y="9570"/>
                  </a:cubicBezTo>
                  <a:cubicBezTo>
                    <a:pt x="9188" y="9570"/>
                    <a:pt x="10462" y="8724"/>
                    <a:pt x="13141" y="6557"/>
                  </a:cubicBezTo>
                  <a:cubicBezTo>
                    <a:pt x="15820" y="4379"/>
                    <a:pt x="16082" y="735"/>
                    <a:pt x="16082" y="735"/>
                  </a:cubicBezTo>
                  <a:lnTo>
                    <a:pt x="16082" y="735"/>
                  </a:lnTo>
                  <a:cubicBezTo>
                    <a:pt x="15394" y="1695"/>
                    <a:pt x="13549" y="3294"/>
                    <a:pt x="11894" y="3294"/>
                  </a:cubicBezTo>
                  <a:cubicBezTo>
                    <a:pt x="11372" y="3294"/>
                    <a:pt x="10869" y="3135"/>
                    <a:pt x="10426" y="2747"/>
                  </a:cubicBezTo>
                  <a:cubicBezTo>
                    <a:pt x="9496" y="1926"/>
                    <a:pt x="9035" y="1527"/>
                    <a:pt x="8522" y="1527"/>
                  </a:cubicBezTo>
                  <a:cubicBezTo>
                    <a:pt x="8016" y="1527"/>
                    <a:pt x="7459" y="1914"/>
                    <a:pt x="6354" y="2664"/>
                  </a:cubicBezTo>
                  <a:cubicBezTo>
                    <a:pt x="5759" y="3071"/>
                    <a:pt x="5130" y="3239"/>
                    <a:pt x="4511" y="3239"/>
                  </a:cubicBezTo>
                  <a:cubicBezTo>
                    <a:pt x="2812" y="3239"/>
                    <a:pt x="1179" y="1982"/>
                    <a:pt x="473" y="961"/>
                  </a:cubicBezTo>
                  <a:cubicBezTo>
                    <a:pt x="473" y="961"/>
                    <a:pt x="146" y="1"/>
                    <a:pt x="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8" name="Google Shape;105;p15"/>
            <p:cNvSpPr/>
            <p:nvPr/>
          </p:nvSpPr>
          <p:spPr>
            <a:xfrm>
              <a:off x="2004183" y="2745807"/>
              <a:ext cx="51404" cy="251567"/>
            </a:xfrm>
            <a:custGeom>
              <a:avLst/>
              <a:gdLst/>
              <a:ahLst/>
              <a:cxnLst/>
              <a:rect l="l" t="t" r="r" b="b"/>
              <a:pathLst>
                <a:path w="1263" h="6181" fill="none" extrusionOk="0">
                  <a:moveTo>
                    <a:pt x="1" y="1"/>
                  </a:moveTo>
                  <a:cubicBezTo>
                    <a:pt x="25" y="2025"/>
                    <a:pt x="775" y="4097"/>
                    <a:pt x="1263" y="6180"/>
                  </a:cubicBezTo>
                </a:path>
              </a:pathLst>
            </a:custGeom>
            <a:noFill/>
            <a:ln w="387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9" name="Google Shape;106;p15"/>
            <p:cNvSpPr/>
            <p:nvPr/>
          </p:nvSpPr>
          <p:spPr>
            <a:xfrm>
              <a:off x="2428683" y="2748249"/>
              <a:ext cx="83394" cy="379446"/>
            </a:xfrm>
            <a:custGeom>
              <a:avLst/>
              <a:gdLst/>
              <a:ahLst/>
              <a:cxnLst/>
              <a:rect l="l" t="t" r="r" b="b"/>
              <a:pathLst>
                <a:path w="2049" h="9323" fill="none" extrusionOk="0">
                  <a:moveTo>
                    <a:pt x="2049" y="0"/>
                  </a:moveTo>
                  <a:cubicBezTo>
                    <a:pt x="1799" y="1489"/>
                    <a:pt x="775" y="2727"/>
                    <a:pt x="418" y="4251"/>
                  </a:cubicBezTo>
                  <a:cubicBezTo>
                    <a:pt x="1" y="6037"/>
                    <a:pt x="287" y="7561"/>
                    <a:pt x="656" y="9323"/>
                  </a:cubicBezTo>
                </a:path>
              </a:pathLst>
            </a:custGeom>
            <a:noFill/>
            <a:ln w="387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0" name="Google Shape;107;p15"/>
            <p:cNvSpPr/>
            <p:nvPr/>
          </p:nvSpPr>
          <p:spPr>
            <a:xfrm>
              <a:off x="2445166" y="3074374"/>
              <a:ext cx="10704" cy="53317"/>
            </a:xfrm>
            <a:custGeom>
              <a:avLst/>
              <a:gdLst/>
              <a:ahLst/>
              <a:cxnLst/>
              <a:rect l="l" t="t" r="r" b="b"/>
              <a:pathLst>
                <a:path w="263" h="1310" fill="none" extrusionOk="0">
                  <a:moveTo>
                    <a:pt x="1" y="0"/>
                  </a:moveTo>
                  <a:lnTo>
                    <a:pt x="263" y="1310"/>
                  </a:lnTo>
                </a:path>
              </a:pathLst>
            </a:custGeom>
            <a:noFill/>
            <a:ln w="7450"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1" name="Google Shape;108;p15"/>
            <p:cNvSpPr/>
            <p:nvPr/>
          </p:nvSpPr>
          <p:spPr>
            <a:xfrm>
              <a:off x="1893723" y="1701334"/>
              <a:ext cx="707040" cy="741188"/>
            </a:xfrm>
            <a:custGeom>
              <a:avLst/>
              <a:gdLst/>
              <a:ahLst/>
              <a:cxnLst/>
              <a:rect l="l" t="t" r="r" b="b"/>
              <a:pathLst>
                <a:path w="17372" h="18211" extrusionOk="0">
                  <a:moveTo>
                    <a:pt x="9314" y="1"/>
                  </a:moveTo>
                  <a:cubicBezTo>
                    <a:pt x="8798" y="1"/>
                    <a:pt x="524" y="4459"/>
                    <a:pt x="524" y="4459"/>
                  </a:cubicBezTo>
                  <a:cubicBezTo>
                    <a:pt x="524" y="4459"/>
                    <a:pt x="0" y="11793"/>
                    <a:pt x="96" y="12662"/>
                  </a:cubicBezTo>
                  <a:cubicBezTo>
                    <a:pt x="179" y="13520"/>
                    <a:pt x="941" y="15936"/>
                    <a:pt x="941" y="15936"/>
                  </a:cubicBezTo>
                  <a:lnTo>
                    <a:pt x="4287" y="17949"/>
                  </a:lnTo>
                  <a:cubicBezTo>
                    <a:pt x="3441" y="15603"/>
                    <a:pt x="2441" y="7376"/>
                    <a:pt x="6144" y="6102"/>
                  </a:cubicBezTo>
                  <a:cubicBezTo>
                    <a:pt x="7364" y="5677"/>
                    <a:pt x="8416" y="5507"/>
                    <a:pt x="9321" y="5507"/>
                  </a:cubicBezTo>
                  <a:cubicBezTo>
                    <a:pt x="11179" y="5507"/>
                    <a:pt x="12415" y="6223"/>
                    <a:pt x="13216" y="6912"/>
                  </a:cubicBezTo>
                  <a:cubicBezTo>
                    <a:pt x="14395" y="7924"/>
                    <a:pt x="13883" y="15817"/>
                    <a:pt x="12919" y="18211"/>
                  </a:cubicBezTo>
                  <a:lnTo>
                    <a:pt x="16955" y="15044"/>
                  </a:lnTo>
                  <a:lnTo>
                    <a:pt x="17372" y="3887"/>
                  </a:lnTo>
                  <a:cubicBezTo>
                    <a:pt x="17372" y="3887"/>
                    <a:pt x="9537" y="185"/>
                    <a:pt x="9335" y="6"/>
                  </a:cubicBezTo>
                  <a:cubicBezTo>
                    <a:pt x="9331" y="3"/>
                    <a:pt x="9324" y="1"/>
                    <a:pt x="9314" y="1"/>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2" name="Google Shape;109;p15"/>
            <p:cNvSpPr/>
            <p:nvPr/>
          </p:nvSpPr>
          <p:spPr>
            <a:xfrm>
              <a:off x="1790996" y="1390959"/>
              <a:ext cx="944973" cy="1381073"/>
            </a:xfrm>
            <a:custGeom>
              <a:avLst/>
              <a:gdLst/>
              <a:ahLst/>
              <a:cxnLst/>
              <a:rect l="l" t="t" r="r" b="b"/>
              <a:pathLst>
                <a:path w="23218" h="33933" extrusionOk="0">
                  <a:moveTo>
                    <a:pt x="11514" y="0"/>
                  </a:moveTo>
                  <a:cubicBezTo>
                    <a:pt x="10180" y="0"/>
                    <a:pt x="1608" y="5453"/>
                    <a:pt x="786" y="12252"/>
                  </a:cubicBezTo>
                  <a:cubicBezTo>
                    <a:pt x="0" y="19050"/>
                    <a:pt x="1786" y="27492"/>
                    <a:pt x="4763" y="33933"/>
                  </a:cubicBezTo>
                  <a:lnTo>
                    <a:pt x="5775" y="33933"/>
                  </a:lnTo>
                  <a:cubicBezTo>
                    <a:pt x="5775" y="33933"/>
                    <a:pt x="4024" y="21324"/>
                    <a:pt x="4477" y="16240"/>
                  </a:cubicBezTo>
                  <a:cubicBezTo>
                    <a:pt x="4882" y="11525"/>
                    <a:pt x="9085" y="10704"/>
                    <a:pt x="11871" y="10704"/>
                  </a:cubicBezTo>
                  <a:cubicBezTo>
                    <a:pt x="14657" y="10704"/>
                    <a:pt x="17764" y="11525"/>
                    <a:pt x="18312" y="15538"/>
                  </a:cubicBezTo>
                  <a:cubicBezTo>
                    <a:pt x="18883" y="19741"/>
                    <a:pt x="16943" y="33576"/>
                    <a:pt x="16943" y="33576"/>
                  </a:cubicBezTo>
                  <a:lnTo>
                    <a:pt x="18967" y="33933"/>
                  </a:lnTo>
                  <a:cubicBezTo>
                    <a:pt x="21277" y="27396"/>
                    <a:pt x="23217" y="17752"/>
                    <a:pt x="22205" y="12156"/>
                  </a:cubicBezTo>
                  <a:cubicBezTo>
                    <a:pt x="21134" y="6263"/>
                    <a:pt x="12859" y="0"/>
                    <a:pt x="11514" y="0"/>
                  </a:cubicBezTo>
                  <a:close/>
                </a:path>
              </a:pathLst>
            </a:custGeom>
            <a:solidFill>
              <a:srgbClr val="5757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3" name="Google Shape;110;p15"/>
            <p:cNvSpPr/>
            <p:nvPr/>
          </p:nvSpPr>
          <p:spPr>
            <a:xfrm>
              <a:off x="1301539" y="3226997"/>
              <a:ext cx="1885590" cy="1256083"/>
            </a:xfrm>
            <a:custGeom>
              <a:avLst/>
              <a:gdLst/>
              <a:ahLst/>
              <a:cxnLst/>
              <a:rect l="l" t="t" r="r" b="b"/>
              <a:pathLst>
                <a:path w="46329" h="30862" extrusionOk="0">
                  <a:moveTo>
                    <a:pt x="441" y="1"/>
                  </a:moveTo>
                  <a:cubicBezTo>
                    <a:pt x="203" y="1"/>
                    <a:pt x="1" y="191"/>
                    <a:pt x="1" y="441"/>
                  </a:cubicBezTo>
                  <a:lnTo>
                    <a:pt x="1" y="30421"/>
                  </a:lnTo>
                  <a:cubicBezTo>
                    <a:pt x="1" y="30671"/>
                    <a:pt x="203" y="30862"/>
                    <a:pt x="441" y="30862"/>
                  </a:cubicBezTo>
                  <a:lnTo>
                    <a:pt x="45876" y="30862"/>
                  </a:lnTo>
                  <a:cubicBezTo>
                    <a:pt x="46138" y="30862"/>
                    <a:pt x="46328" y="30671"/>
                    <a:pt x="46328" y="30421"/>
                  </a:cubicBezTo>
                  <a:lnTo>
                    <a:pt x="46328" y="441"/>
                  </a:lnTo>
                  <a:cubicBezTo>
                    <a:pt x="46328" y="191"/>
                    <a:pt x="46138" y="1"/>
                    <a:pt x="45876" y="1"/>
                  </a:cubicBezTo>
                  <a:close/>
                </a:path>
              </a:pathLst>
            </a:custGeom>
            <a:solidFill>
              <a:srgbClr val="D1202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4" name="Google Shape;111;p15"/>
            <p:cNvSpPr/>
            <p:nvPr/>
          </p:nvSpPr>
          <p:spPr>
            <a:xfrm>
              <a:off x="1092220" y="3508638"/>
              <a:ext cx="330525" cy="521367"/>
            </a:xfrm>
            <a:custGeom>
              <a:avLst/>
              <a:gdLst/>
              <a:ahLst/>
              <a:cxnLst/>
              <a:rect l="l" t="t" r="r" b="b"/>
              <a:pathLst>
                <a:path w="8121" h="12810" extrusionOk="0">
                  <a:moveTo>
                    <a:pt x="3652" y="0"/>
                  </a:moveTo>
                  <a:cubicBezTo>
                    <a:pt x="2300" y="0"/>
                    <a:pt x="1546" y="755"/>
                    <a:pt x="2001" y="2010"/>
                  </a:cubicBezTo>
                  <a:cubicBezTo>
                    <a:pt x="1882" y="2427"/>
                    <a:pt x="286" y="3380"/>
                    <a:pt x="1310" y="4404"/>
                  </a:cubicBezTo>
                  <a:cubicBezTo>
                    <a:pt x="1191" y="4701"/>
                    <a:pt x="0" y="5225"/>
                    <a:pt x="893" y="7035"/>
                  </a:cubicBezTo>
                  <a:cubicBezTo>
                    <a:pt x="393" y="8095"/>
                    <a:pt x="691" y="8976"/>
                    <a:pt x="1691" y="9749"/>
                  </a:cubicBezTo>
                  <a:cubicBezTo>
                    <a:pt x="2120" y="10071"/>
                    <a:pt x="2501" y="10952"/>
                    <a:pt x="3679" y="11952"/>
                  </a:cubicBezTo>
                  <a:cubicBezTo>
                    <a:pt x="4287" y="12476"/>
                    <a:pt x="5144" y="12809"/>
                    <a:pt x="5144" y="12809"/>
                  </a:cubicBezTo>
                  <a:lnTo>
                    <a:pt x="5120" y="8785"/>
                  </a:lnTo>
                  <a:cubicBezTo>
                    <a:pt x="6489" y="8726"/>
                    <a:pt x="7299" y="8404"/>
                    <a:pt x="7501" y="7630"/>
                  </a:cubicBezTo>
                  <a:cubicBezTo>
                    <a:pt x="7501" y="6928"/>
                    <a:pt x="5703" y="6975"/>
                    <a:pt x="5739" y="6904"/>
                  </a:cubicBezTo>
                  <a:cubicBezTo>
                    <a:pt x="6192" y="6785"/>
                    <a:pt x="7561" y="6975"/>
                    <a:pt x="7906" y="5785"/>
                  </a:cubicBezTo>
                  <a:cubicBezTo>
                    <a:pt x="8120" y="4916"/>
                    <a:pt x="6037" y="4749"/>
                    <a:pt x="5263" y="4701"/>
                  </a:cubicBezTo>
                  <a:cubicBezTo>
                    <a:pt x="5261" y="4696"/>
                    <a:pt x="5270" y="4694"/>
                    <a:pt x="5290" y="4694"/>
                  </a:cubicBezTo>
                  <a:cubicBezTo>
                    <a:pt x="5391" y="4694"/>
                    <a:pt x="5768" y="4752"/>
                    <a:pt x="6197" y="4752"/>
                  </a:cubicBezTo>
                  <a:cubicBezTo>
                    <a:pt x="6667" y="4752"/>
                    <a:pt x="7199" y="4683"/>
                    <a:pt x="7501" y="4392"/>
                  </a:cubicBezTo>
                  <a:cubicBezTo>
                    <a:pt x="7918" y="3999"/>
                    <a:pt x="7906" y="3451"/>
                    <a:pt x="7608" y="3106"/>
                  </a:cubicBezTo>
                  <a:cubicBezTo>
                    <a:pt x="7311" y="2772"/>
                    <a:pt x="5322" y="2332"/>
                    <a:pt x="5287" y="2272"/>
                  </a:cubicBezTo>
                  <a:cubicBezTo>
                    <a:pt x="5600" y="2272"/>
                    <a:pt x="5914" y="2323"/>
                    <a:pt x="6163" y="2323"/>
                  </a:cubicBezTo>
                  <a:cubicBezTo>
                    <a:pt x="6367" y="2323"/>
                    <a:pt x="6528" y="2289"/>
                    <a:pt x="6608" y="2165"/>
                  </a:cubicBezTo>
                  <a:cubicBezTo>
                    <a:pt x="7251" y="1237"/>
                    <a:pt x="6037" y="498"/>
                    <a:pt x="5061" y="224"/>
                  </a:cubicBezTo>
                  <a:cubicBezTo>
                    <a:pt x="4546" y="73"/>
                    <a:pt x="4071" y="0"/>
                    <a:pt x="3652"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5" name="Google Shape;112;p15"/>
            <p:cNvSpPr/>
            <p:nvPr/>
          </p:nvSpPr>
          <p:spPr>
            <a:xfrm>
              <a:off x="1215296" y="3585520"/>
              <a:ext cx="92104" cy="15629"/>
            </a:xfrm>
            <a:custGeom>
              <a:avLst/>
              <a:gdLst/>
              <a:ahLst/>
              <a:cxnLst/>
              <a:rect l="l" t="t" r="r" b="b"/>
              <a:pathLst>
                <a:path w="2263" h="384" extrusionOk="0">
                  <a:moveTo>
                    <a:pt x="146" y="1"/>
                  </a:moveTo>
                  <a:cubicBezTo>
                    <a:pt x="54" y="1"/>
                    <a:pt x="1" y="2"/>
                    <a:pt x="1" y="2"/>
                  </a:cubicBezTo>
                  <a:lnTo>
                    <a:pt x="2263" y="383"/>
                  </a:lnTo>
                  <a:cubicBezTo>
                    <a:pt x="1737" y="33"/>
                    <a:pt x="557" y="1"/>
                    <a:pt x="146"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6" name="Google Shape;113;p15"/>
            <p:cNvSpPr/>
            <p:nvPr/>
          </p:nvSpPr>
          <p:spPr>
            <a:xfrm>
              <a:off x="1192993" y="3686821"/>
              <a:ext cx="138665" cy="15100"/>
            </a:xfrm>
            <a:custGeom>
              <a:avLst/>
              <a:gdLst/>
              <a:ahLst/>
              <a:cxnLst/>
              <a:rect l="l" t="t" r="r" b="b"/>
              <a:pathLst>
                <a:path w="3407" h="371" extrusionOk="0">
                  <a:moveTo>
                    <a:pt x="225" y="0"/>
                  </a:moveTo>
                  <a:cubicBezTo>
                    <a:pt x="84" y="0"/>
                    <a:pt x="1" y="2"/>
                    <a:pt x="1" y="2"/>
                  </a:cubicBezTo>
                  <a:lnTo>
                    <a:pt x="3406" y="371"/>
                  </a:lnTo>
                  <a:cubicBezTo>
                    <a:pt x="2582" y="32"/>
                    <a:pt x="844" y="0"/>
                    <a:pt x="225"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7" name="Google Shape;114;p15"/>
            <p:cNvSpPr/>
            <p:nvPr/>
          </p:nvSpPr>
          <p:spPr>
            <a:xfrm>
              <a:off x="1178951" y="3781610"/>
              <a:ext cx="146886" cy="8018"/>
            </a:xfrm>
            <a:custGeom>
              <a:avLst/>
              <a:gdLst/>
              <a:ahLst/>
              <a:cxnLst/>
              <a:rect l="l" t="t" r="r" b="b"/>
              <a:pathLst>
                <a:path w="3609" h="197" extrusionOk="0">
                  <a:moveTo>
                    <a:pt x="1526" y="0"/>
                  </a:moveTo>
                  <a:cubicBezTo>
                    <a:pt x="994" y="0"/>
                    <a:pt x="447" y="47"/>
                    <a:pt x="1" y="185"/>
                  </a:cubicBezTo>
                  <a:lnTo>
                    <a:pt x="3608" y="197"/>
                  </a:lnTo>
                  <a:cubicBezTo>
                    <a:pt x="3608" y="189"/>
                    <a:pt x="2598" y="0"/>
                    <a:pt x="1526"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8" name="Google Shape;115;p15"/>
            <p:cNvSpPr/>
            <p:nvPr/>
          </p:nvSpPr>
          <p:spPr>
            <a:xfrm>
              <a:off x="1164910" y="3863742"/>
              <a:ext cx="135734" cy="15873"/>
            </a:xfrm>
            <a:custGeom>
              <a:avLst/>
              <a:gdLst/>
              <a:ahLst/>
              <a:cxnLst/>
              <a:rect l="l" t="t" r="r" b="b"/>
              <a:pathLst>
                <a:path w="3335" h="390" extrusionOk="0">
                  <a:moveTo>
                    <a:pt x="0" y="1"/>
                  </a:moveTo>
                  <a:cubicBezTo>
                    <a:pt x="0" y="1"/>
                    <a:pt x="1606" y="389"/>
                    <a:pt x="3007" y="389"/>
                  </a:cubicBezTo>
                  <a:cubicBezTo>
                    <a:pt x="3118" y="389"/>
                    <a:pt x="3227" y="387"/>
                    <a:pt x="3334" y="382"/>
                  </a:cubicBezTo>
                  <a:lnTo>
                    <a:pt x="3334" y="60"/>
                  </a:lnTo>
                  <a:lnTo>
                    <a:pt x="0"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9" name="Google Shape;116;p15"/>
            <p:cNvSpPr/>
            <p:nvPr/>
          </p:nvSpPr>
          <p:spPr>
            <a:xfrm>
              <a:off x="2600721" y="4533413"/>
              <a:ext cx="364428" cy="137485"/>
            </a:xfrm>
            <a:custGeom>
              <a:avLst/>
              <a:gdLst/>
              <a:ahLst/>
              <a:cxnLst/>
              <a:rect l="l" t="t" r="r" b="b"/>
              <a:pathLst>
                <a:path w="8954" h="3378" extrusionOk="0">
                  <a:moveTo>
                    <a:pt x="1" y="1"/>
                  </a:moveTo>
                  <a:cubicBezTo>
                    <a:pt x="485" y="1874"/>
                    <a:pt x="2565" y="3377"/>
                    <a:pt x="4873" y="3377"/>
                  </a:cubicBezTo>
                  <a:cubicBezTo>
                    <a:pt x="6249" y="3377"/>
                    <a:pt x="7705" y="2844"/>
                    <a:pt x="8954" y="1537"/>
                  </a:cubicBezTo>
                  <a:lnTo>
                    <a:pt x="7644" y="1"/>
                  </a:ln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0" name="Google Shape;117;p15"/>
            <p:cNvSpPr/>
            <p:nvPr/>
          </p:nvSpPr>
          <p:spPr>
            <a:xfrm>
              <a:off x="2649683" y="4533413"/>
              <a:ext cx="474928" cy="92877"/>
            </a:xfrm>
            <a:custGeom>
              <a:avLst/>
              <a:gdLst/>
              <a:ahLst/>
              <a:cxnLst/>
              <a:rect l="l" t="t" r="r" b="b"/>
              <a:pathLst>
                <a:path w="11669" h="2282" extrusionOk="0">
                  <a:moveTo>
                    <a:pt x="0" y="1"/>
                  </a:moveTo>
                  <a:cubicBezTo>
                    <a:pt x="0" y="1"/>
                    <a:pt x="429" y="1084"/>
                    <a:pt x="1834" y="1287"/>
                  </a:cubicBezTo>
                  <a:cubicBezTo>
                    <a:pt x="1834" y="1287"/>
                    <a:pt x="2152" y="2282"/>
                    <a:pt x="5073" y="2282"/>
                  </a:cubicBezTo>
                  <a:cubicBezTo>
                    <a:pt x="5299" y="2282"/>
                    <a:pt x="5540" y="2276"/>
                    <a:pt x="5798" y="2263"/>
                  </a:cubicBezTo>
                  <a:cubicBezTo>
                    <a:pt x="7549" y="2180"/>
                    <a:pt x="7977" y="2096"/>
                    <a:pt x="9180" y="1442"/>
                  </a:cubicBezTo>
                  <a:cubicBezTo>
                    <a:pt x="11668" y="1132"/>
                    <a:pt x="11001" y="1"/>
                    <a:pt x="11001" y="1"/>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1" name="Google Shape;118;p15"/>
            <p:cNvSpPr/>
            <p:nvPr/>
          </p:nvSpPr>
          <p:spPr>
            <a:xfrm>
              <a:off x="2043946" y="2952235"/>
              <a:ext cx="11640" cy="45625"/>
            </a:xfrm>
            <a:custGeom>
              <a:avLst/>
              <a:gdLst/>
              <a:ahLst/>
              <a:cxnLst/>
              <a:rect l="l" t="t" r="r" b="b"/>
              <a:pathLst>
                <a:path w="286" h="1121" fill="none" extrusionOk="0">
                  <a:moveTo>
                    <a:pt x="286" y="1120"/>
                  </a:moveTo>
                  <a:lnTo>
                    <a:pt x="0" y="1"/>
                  </a:lnTo>
                </a:path>
              </a:pathLst>
            </a:custGeom>
            <a:noFill/>
            <a:ln w="7450"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2" name="Google Shape;119;p15"/>
            <p:cNvSpPr/>
            <p:nvPr/>
          </p:nvSpPr>
          <p:spPr>
            <a:xfrm>
              <a:off x="1964459" y="3547873"/>
              <a:ext cx="589784" cy="661416"/>
            </a:xfrm>
            <a:custGeom>
              <a:avLst/>
              <a:gdLst/>
              <a:ahLst/>
              <a:cxnLst/>
              <a:rect l="l" t="t" r="r" b="b"/>
              <a:pathLst>
                <a:path w="14491" h="16251" extrusionOk="0">
                  <a:moveTo>
                    <a:pt x="7267" y="0"/>
                  </a:moveTo>
                  <a:cubicBezTo>
                    <a:pt x="7222" y="0"/>
                    <a:pt x="7177" y="12"/>
                    <a:pt x="7132" y="34"/>
                  </a:cubicBezTo>
                  <a:cubicBezTo>
                    <a:pt x="4947" y="1375"/>
                    <a:pt x="2774" y="1583"/>
                    <a:pt x="1592" y="1583"/>
                  </a:cubicBezTo>
                  <a:cubicBezTo>
                    <a:pt x="1557" y="1583"/>
                    <a:pt x="1522" y="1583"/>
                    <a:pt x="1489" y="1582"/>
                  </a:cubicBezTo>
                  <a:cubicBezTo>
                    <a:pt x="894" y="1558"/>
                    <a:pt x="524" y="1499"/>
                    <a:pt x="524" y="1499"/>
                  </a:cubicBezTo>
                  <a:cubicBezTo>
                    <a:pt x="508" y="1496"/>
                    <a:pt x="491" y="1495"/>
                    <a:pt x="474" y="1495"/>
                  </a:cubicBezTo>
                  <a:cubicBezTo>
                    <a:pt x="420" y="1495"/>
                    <a:pt x="368" y="1510"/>
                    <a:pt x="322" y="1546"/>
                  </a:cubicBezTo>
                  <a:cubicBezTo>
                    <a:pt x="263" y="1594"/>
                    <a:pt x="227" y="1666"/>
                    <a:pt x="227" y="1725"/>
                  </a:cubicBezTo>
                  <a:cubicBezTo>
                    <a:pt x="227" y="1773"/>
                    <a:pt x="1" y="6535"/>
                    <a:pt x="2680" y="11417"/>
                  </a:cubicBezTo>
                  <a:cubicBezTo>
                    <a:pt x="3513" y="12953"/>
                    <a:pt x="4846" y="14429"/>
                    <a:pt x="6942" y="16191"/>
                  </a:cubicBezTo>
                  <a:cubicBezTo>
                    <a:pt x="6990" y="16239"/>
                    <a:pt x="7049" y="16251"/>
                    <a:pt x="7109" y="16251"/>
                  </a:cubicBezTo>
                  <a:cubicBezTo>
                    <a:pt x="7168" y="16251"/>
                    <a:pt x="7204" y="16239"/>
                    <a:pt x="7263" y="16191"/>
                  </a:cubicBezTo>
                  <a:cubicBezTo>
                    <a:pt x="9276" y="14679"/>
                    <a:pt x="10692" y="13203"/>
                    <a:pt x="11585" y="11702"/>
                  </a:cubicBezTo>
                  <a:cubicBezTo>
                    <a:pt x="14431" y="6940"/>
                    <a:pt x="14491" y="2058"/>
                    <a:pt x="14491" y="1999"/>
                  </a:cubicBezTo>
                  <a:cubicBezTo>
                    <a:pt x="14491" y="1927"/>
                    <a:pt x="14455" y="1844"/>
                    <a:pt x="14395" y="1808"/>
                  </a:cubicBezTo>
                  <a:cubicBezTo>
                    <a:pt x="14349" y="1771"/>
                    <a:pt x="14302" y="1741"/>
                    <a:pt x="14250" y="1741"/>
                  </a:cubicBezTo>
                  <a:cubicBezTo>
                    <a:pt x="14236" y="1741"/>
                    <a:pt x="14220" y="1744"/>
                    <a:pt x="14205" y="1749"/>
                  </a:cubicBezTo>
                  <a:cubicBezTo>
                    <a:pt x="14205" y="1749"/>
                    <a:pt x="13776" y="1785"/>
                    <a:pt x="13121" y="1785"/>
                  </a:cubicBezTo>
                  <a:cubicBezTo>
                    <a:pt x="11871" y="1773"/>
                    <a:pt x="9454" y="1511"/>
                    <a:pt x="7418" y="46"/>
                  </a:cubicBezTo>
                  <a:cubicBezTo>
                    <a:pt x="7368" y="15"/>
                    <a:pt x="7318" y="0"/>
                    <a:pt x="726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3" name="Google Shape;120;p15"/>
            <p:cNvSpPr/>
            <p:nvPr/>
          </p:nvSpPr>
          <p:spPr>
            <a:xfrm>
              <a:off x="2223718" y="3729027"/>
              <a:ext cx="79528" cy="306797"/>
            </a:xfrm>
            <a:custGeom>
              <a:avLst/>
              <a:gdLst/>
              <a:ahLst/>
              <a:cxnLst/>
              <a:rect l="l" t="t" r="r" b="b"/>
              <a:pathLst>
                <a:path w="1954" h="7538" extrusionOk="0">
                  <a:moveTo>
                    <a:pt x="120" y="1"/>
                  </a:moveTo>
                  <a:lnTo>
                    <a:pt x="477" y="4799"/>
                  </a:lnTo>
                  <a:lnTo>
                    <a:pt x="1548" y="4799"/>
                  </a:lnTo>
                  <a:lnTo>
                    <a:pt x="1905" y="1"/>
                  </a:lnTo>
                  <a:close/>
                  <a:moveTo>
                    <a:pt x="1001" y="5585"/>
                  </a:moveTo>
                  <a:cubicBezTo>
                    <a:pt x="453" y="5585"/>
                    <a:pt x="0" y="6025"/>
                    <a:pt x="0" y="6537"/>
                  </a:cubicBezTo>
                  <a:cubicBezTo>
                    <a:pt x="0" y="7078"/>
                    <a:pt x="430" y="7537"/>
                    <a:pt x="980" y="7537"/>
                  </a:cubicBezTo>
                  <a:cubicBezTo>
                    <a:pt x="987" y="7537"/>
                    <a:pt x="994" y="7537"/>
                    <a:pt x="1001" y="7537"/>
                  </a:cubicBezTo>
                  <a:cubicBezTo>
                    <a:pt x="1524" y="7537"/>
                    <a:pt x="1953" y="7085"/>
                    <a:pt x="1953" y="6537"/>
                  </a:cubicBezTo>
                  <a:cubicBezTo>
                    <a:pt x="1953" y="6025"/>
                    <a:pt x="1524" y="5585"/>
                    <a:pt x="1001" y="5585"/>
                  </a:cubicBezTo>
                  <a:close/>
                </a:path>
              </a:pathLst>
            </a:custGeom>
            <a:solidFill>
              <a:srgbClr val="D1202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4" name="Google Shape;121;p15"/>
            <p:cNvSpPr/>
            <p:nvPr/>
          </p:nvSpPr>
          <p:spPr>
            <a:xfrm>
              <a:off x="2632711" y="2657611"/>
              <a:ext cx="401750" cy="366422"/>
            </a:xfrm>
            <a:custGeom>
              <a:avLst/>
              <a:gdLst/>
              <a:ahLst/>
              <a:cxnLst/>
              <a:rect l="l" t="t" r="r" b="b"/>
              <a:pathLst>
                <a:path w="9871" h="9003" extrusionOk="0">
                  <a:moveTo>
                    <a:pt x="7620" y="1"/>
                  </a:moveTo>
                  <a:cubicBezTo>
                    <a:pt x="6382" y="1"/>
                    <a:pt x="5394" y="1001"/>
                    <a:pt x="5394" y="2227"/>
                  </a:cubicBezTo>
                  <a:cubicBezTo>
                    <a:pt x="5394" y="2739"/>
                    <a:pt x="5572" y="3216"/>
                    <a:pt x="5846" y="3585"/>
                  </a:cubicBezTo>
                  <a:lnTo>
                    <a:pt x="2334" y="6621"/>
                  </a:lnTo>
                  <a:cubicBezTo>
                    <a:pt x="2084" y="6383"/>
                    <a:pt x="1762" y="6228"/>
                    <a:pt x="1381" y="6228"/>
                  </a:cubicBezTo>
                  <a:cubicBezTo>
                    <a:pt x="631" y="6228"/>
                    <a:pt x="0" y="6859"/>
                    <a:pt x="0" y="7621"/>
                  </a:cubicBezTo>
                  <a:cubicBezTo>
                    <a:pt x="0" y="8371"/>
                    <a:pt x="631" y="9002"/>
                    <a:pt x="1381" y="9002"/>
                  </a:cubicBezTo>
                  <a:cubicBezTo>
                    <a:pt x="2143" y="9002"/>
                    <a:pt x="2774" y="8371"/>
                    <a:pt x="2774" y="7621"/>
                  </a:cubicBezTo>
                  <a:cubicBezTo>
                    <a:pt x="2774" y="7323"/>
                    <a:pt x="2667" y="7038"/>
                    <a:pt x="2513" y="6811"/>
                  </a:cubicBezTo>
                  <a:lnTo>
                    <a:pt x="6025" y="3775"/>
                  </a:lnTo>
                  <a:cubicBezTo>
                    <a:pt x="6430" y="4192"/>
                    <a:pt x="7001" y="4466"/>
                    <a:pt x="7632" y="4466"/>
                  </a:cubicBezTo>
                  <a:cubicBezTo>
                    <a:pt x="8870" y="4466"/>
                    <a:pt x="9871" y="3466"/>
                    <a:pt x="9871" y="2227"/>
                  </a:cubicBezTo>
                  <a:cubicBezTo>
                    <a:pt x="9835" y="1001"/>
                    <a:pt x="8847" y="1"/>
                    <a:pt x="7620"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5" name="Google Shape;122;p15"/>
            <p:cNvSpPr/>
            <p:nvPr/>
          </p:nvSpPr>
          <p:spPr>
            <a:xfrm>
              <a:off x="2264418" y="4879399"/>
              <a:ext cx="914936" cy="109564"/>
            </a:xfrm>
            <a:custGeom>
              <a:avLst/>
              <a:gdLst/>
              <a:ahLst/>
              <a:cxnLst/>
              <a:rect l="l" t="t" r="r" b="b"/>
              <a:pathLst>
                <a:path w="22480" h="2692" extrusionOk="0">
                  <a:moveTo>
                    <a:pt x="1" y="1"/>
                  </a:moveTo>
                  <a:lnTo>
                    <a:pt x="1" y="2692"/>
                  </a:lnTo>
                  <a:lnTo>
                    <a:pt x="22480" y="2692"/>
                  </a:lnTo>
                  <a:lnTo>
                    <a:pt x="22480" y="1"/>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6" name="Google Shape;123;p15"/>
            <p:cNvSpPr/>
            <p:nvPr/>
          </p:nvSpPr>
          <p:spPr>
            <a:xfrm>
              <a:off x="2434014" y="5036907"/>
              <a:ext cx="745828" cy="54294"/>
            </a:xfrm>
            <a:custGeom>
              <a:avLst/>
              <a:gdLst/>
              <a:ahLst/>
              <a:cxnLst/>
              <a:rect l="l" t="t" r="r" b="b"/>
              <a:pathLst>
                <a:path w="18325" h="1334" extrusionOk="0">
                  <a:moveTo>
                    <a:pt x="1" y="1"/>
                  </a:moveTo>
                  <a:lnTo>
                    <a:pt x="1" y="1334"/>
                  </a:lnTo>
                  <a:lnTo>
                    <a:pt x="18324" y="1334"/>
                  </a:lnTo>
                  <a:lnTo>
                    <a:pt x="18324" y="1"/>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7" name="Google Shape;124;p15"/>
            <p:cNvSpPr/>
            <p:nvPr/>
          </p:nvSpPr>
          <p:spPr>
            <a:xfrm>
              <a:off x="2434014" y="5126079"/>
              <a:ext cx="745828" cy="54294"/>
            </a:xfrm>
            <a:custGeom>
              <a:avLst/>
              <a:gdLst/>
              <a:ahLst/>
              <a:cxnLst/>
              <a:rect l="l" t="t" r="r" b="b"/>
              <a:pathLst>
                <a:path w="18325" h="1334" extrusionOk="0">
                  <a:moveTo>
                    <a:pt x="1" y="0"/>
                  </a:moveTo>
                  <a:lnTo>
                    <a:pt x="1" y="1334"/>
                  </a:lnTo>
                  <a:lnTo>
                    <a:pt x="18324" y="1334"/>
                  </a:lnTo>
                  <a:lnTo>
                    <a:pt x="18324"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8" name="Google Shape;125;p15"/>
            <p:cNvSpPr/>
            <p:nvPr/>
          </p:nvSpPr>
          <p:spPr>
            <a:xfrm>
              <a:off x="2689895" y="5214764"/>
              <a:ext cx="489947" cy="54782"/>
            </a:xfrm>
            <a:custGeom>
              <a:avLst/>
              <a:gdLst/>
              <a:ahLst/>
              <a:cxnLst/>
              <a:rect l="l" t="t" r="r" b="b"/>
              <a:pathLst>
                <a:path w="12038" h="1346" extrusionOk="0">
                  <a:moveTo>
                    <a:pt x="0" y="0"/>
                  </a:moveTo>
                  <a:lnTo>
                    <a:pt x="0" y="1345"/>
                  </a:lnTo>
                  <a:lnTo>
                    <a:pt x="12037" y="1345"/>
                  </a:lnTo>
                  <a:lnTo>
                    <a:pt x="12037"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9" name="Google Shape;126;p15"/>
            <p:cNvSpPr/>
            <p:nvPr/>
          </p:nvSpPr>
          <p:spPr>
            <a:xfrm>
              <a:off x="2894859" y="2508365"/>
              <a:ext cx="94546" cy="94546"/>
            </a:xfrm>
            <a:custGeom>
              <a:avLst/>
              <a:gdLst/>
              <a:ahLst/>
              <a:cxnLst/>
              <a:rect l="l" t="t" r="r" b="b"/>
              <a:pathLst>
                <a:path w="2323" h="2323" extrusionOk="0">
                  <a:moveTo>
                    <a:pt x="1167" y="1"/>
                  </a:moveTo>
                  <a:cubicBezTo>
                    <a:pt x="524" y="1"/>
                    <a:pt x="1" y="525"/>
                    <a:pt x="1" y="1168"/>
                  </a:cubicBezTo>
                  <a:cubicBezTo>
                    <a:pt x="1" y="1811"/>
                    <a:pt x="524" y="2323"/>
                    <a:pt x="1167" y="2323"/>
                  </a:cubicBezTo>
                  <a:cubicBezTo>
                    <a:pt x="1810" y="2323"/>
                    <a:pt x="2322" y="1811"/>
                    <a:pt x="2322" y="1168"/>
                  </a:cubicBezTo>
                  <a:cubicBezTo>
                    <a:pt x="2322" y="525"/>
                    <a:pt x="1810" y="1"/>
                    <a:pt x="1167"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0" name="Google Shape;127;p15"/>
            <p:cNvSpPr/>
            <p:nvPr/>
          </p:nvSpPr>
          <p:spPr>
            <a:xfrm>
              <a:off x="-1006072" y="1271750"/>
              <a:ext cx="486039" cy="429385"/>
            </a:xfrm>
            <a:custGeom>
              <a:avLst/>
              <a:gdLst/>
              <a:ahLst/>
              <a:cxnLst/>
              <a:rect l="l" t="t" r="r" b="b"/>
              <a:pathLst>
                <a:path w="11942" h="10550" extrusionOk="0">
                  <a:moveTo>
                    <a:pt x="7370" y="0"/>
                  </a:moveTo>
                  <a:lnTo>
                    <a:pt x="0" y="10549"/>
                  </a:lnTo>
                  <a:lnTo>
                    <a:pt x="4572" y="10549"/>
                  </a:lnTo>
                  <a:lnTo>
                    <a:pt x="11942"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1" name="Google Shape;128;p15"/>
            <p:cNvSpPr/>
            <p:nvPr/>
          </p:nvSpPr>
          <p:spPr>
            <a:xfrm>
              <a:off x="-705666"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2" name="Google Shape;129;p15"/>
            <p:cNvSpPr/>
            <p:nvPr/>
          </p:nvSpPr>
          <p:spPr>
            <a:xfrm>
              <a:off x="-405219"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3" name="Google Shape;130;p15"/>
            <p:cNvSpPr/>
            <p:nvPr/>
          </p:nvSpPr>
          <p:spPr>
            <a:xfrm>
              <a:off x="-105261" y="1271750"/>
              <a:ext cx="486080" cy="429385"/>
            </a:xfrm>
            <a:custGeom>
              <a:avLst/>
              <a:gdLst/>
              <a:ahLst/>
              <a:cxnLst/>
              <a:rect l="l" t="t" r="r" b="b"/>
              <a:pathLst>
                <a:path w="11943" h="10550" extrusionOk="0">
                  <a:moveTo>
                    <a:pt x="7371" y="0"/>
                  </a:moveTo>
                  <a:lnTo>
                    <a:pt x="1" y="10549"/>
                  </a:lnTo>
                  <a:lnTo>
                    <a:pt x="4573" y="10549"/>
                  </a:lnTo>
                  <a:lnTo>
                    <a:pt x="11943"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4" name="Google Shape;131;p15"/>
            <p:cNvSpPr/>
            <p:nvPr/>
          </p:nvSpPr>
          <p:spPr>
            <a:xfrm>
              <a:off x="195186" y="1271750"/>
              <a:ext cx="485103" cy="429385"/>
            </a:xfrm>
            <a:custGeom>
              <a:avLst/>
              <a:gdLst/>
              <a:ahLst/>
              <a:cxnLst/>
              <a:rect l="l" t="t" r="r" b="b"/>
              <a:pathLst>
                <a:path w="11919" h="10550" extrusionOk="0">
                  <a:moveTo>
                    <a:pt x="7359" y="0"/>
                  </a:moveTo>
                  <a:lnTo>
                    <a:pt x="1" y="10549"/>
                  </a:lnTo>
                  <a:lnTo>
                    <a:pt x="4573"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5" name="Google Shape;132;p15"/>
            <p:cNvSpPr/>
            <p:nvPr/>
          </p:nvSpPr>
          <p:spPr>
            <a:xfrm>
              <a:off x="495633" y="1271750"/>
              <a:ext cx="485103" cy="429385"/>
            </a:xfrm>
            <a:custGeom>
              <a:avLst/>
              <a:gdLst/>
              <a:ahLst/>
              <a:cxnLst/>
              <a:rect l="l" t="t" r="r" b="b"/>
              <a:pathLst>
                <a:path w="11919" h="10550" extrusionOk="0">
                  <a:moveTo>
                    <a:pt x="7359" y="0"/>
                  </a:moveTo>
                  <a:lnTo>
                    <a:pt x="1" y="10549"/>
                  </a:lnTo>
                  <a:lnTo>
                    <a:pt x="4561"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6" name="Google Shape;133;p15"/>
            <p:cNvSpPr/>
            <p:nvPr/>
          </p:nvSpPr>
          <p:spPr>
            <a:xfrm>
              <a:off x="792702" y="1271750"/>
              <a:ext cx="485103" cy="429385"/>
            </a:xfrm>
            <a:custGeom>
              <a:avLst/>
              <a:gdLst/>
              <a:ahLst/>
              <a:cxnLst/>
              <a:rect l="l" t="t" r="r" b="b"/>
              <a:pathLst>
                <a:path w="11919" h="10550" extrusionOk="0">
                  <a:moveTo>
                    <a:pt x="7346" y="0"/>
                  </a:moveTo>
                  <a:lnTo>
                    <a:pt x="0" y="10549"/>
                  </a:lnTo>
                  <a:lnTo>
                    <a:pt x="4560" y="10549"/>
                  </a:lnTo>
                  <a:lnTo>
                    <a:pt x="11918"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grpSp>
      <p:sp>
        <p:nvSpPr>
          <p:cNvPr id="173" name="矩形 172"/>
          <p:cNvSpPr/>
          <p:nvPr>
            <p:custDataLst>
              <p:tags r:id="rId1"/>
            </p:custDataLst>
          </p:nvPr>
        </p:nvSpPr>
        <p:spPr>
          <a:xfrm>
            <a:off x="9970770" y="109855"/>
            <a:ext cx="1960245" cy="55308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Arial" panose="020B0604020202020204" pitchFamily="34" charset="0"/>
                <a:ea typeface="华文楷体" panose="02010600040101010101" pitchFamily="2" charset="-122"/>
                <a:cs typeface="Arial" panose="020B0604020202020204" pitchFamily="34" charset="0"/>
              </a:rPr>
              <a:t>2023.09.19</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pic>
        <p:nvPicPr>
          <p:cNvPr id="3" name="图片 2"/>
          <p:cNvPicPr>
            <a:picLocks noChangeAspect="1"/>
          </p:cNvPicPr>
          <p:nvPr/>
        </p:nvPicPr>
        <p:blipFill>
          <a:blip r:embed="rId2"/>
          <a:stretch>
            <a:fillRect/>
          </a:stretch>
        </p:blipFill>
        <p:spPr>
          <a:xfrm>
            <a:off x="11677571" y="6016506"/>
            <a:ext cx="247650" cy="390525"/>
          </a:xfrm>
          <a:prstGeom prst="rect">
            <a:avLst/>
          </a:prstGeom>
        </p:spPr>
      </p:pic>
      <p:sp>
        <p:nvSpPr>
          <p:cNvPr id="2" name="Google Shape;54;p15"/>
          <p:cNvSpPr txBox="1"/>
          <p:nvPr>
            <p:custDataLst>
              <p:tags r:id="rId3"/>
            </p:custDataLst>
          </p:nvPr>
        </p:nvSpPr>
        <p:spPr>
          <a:xfrm>
            <a:off x="2731135" y="1773555"/>
            <a:ext cx="6729730" cy="209804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panose="020B0604020202020204"/>
              <a:buNone/>
              <a:defRPr/>
            </a:pPr>
            <a:r>
              <a:rPr kumimoji="0" sz="6000" b="0" i="0" u="none" strike="noStrike" kern="0" cap="none" spc="0" normalizeH="0" baseline="0" noProof="0">
                <a:ln>
                  <a:noFill/>
                </a:ln>
                <a:solidFill>
                  <a:srgbClr val="000000"/>
                </a:solidFill>
                <a:effectLst/>
                <a:uLnTx/>
                <a:uFillTx/>
                <a:latin typeface="Arial Black" panose="020B0A04020102020204" charset="0"/>
                <a:cs typeface="Arial Black" panose="020B0A04020102020204" charset="0"/>
                <a:sym typeface="Arial" panose="020B0604020202020204"/>
              </a:rPr>
              <a:t>Malicious Code Analysis</a:t>
            </a:r>
            <a:endParaRPr kumimoji="0" sz="6000" b="0" i="0" u="none" strike="noStrike" kern="0" cap="none" spc="0" normalizeH="0" baseline="0" noProof="0">
              <a:ln>
                <a:noFill/>
              </a:ln>
              <a:solidFill>
                <a:srgbClr val="000000"/>
              </a:solidFill>
              <a:effectLst/>
              <a:uLnTx/>
              <a:uFillTx/>
              <a:latin typeface="Arial Black" panose="020B0A04020102020204" charset="0"/>
              <a:cs typeface="Arial Black" panose="020B0A04020102020204" charset="0"/>
              <a:sym typeface="Arial" panose="020B0604020202020204"/>
            </a:endParaRPr>
          </a:p>
        </p:txBody>
      </p:sp>
      <p:pic>
        <p:nvPicPr>
          <p:cNvPr id="4" name="图片 3"/>
          <p:cNvPicPr>
            <a:picLocks noChangeAspect="1"/>
          </p:cNvPicPr>
          <p:nvPr>
            <p:custDataLst>
              <p:tags r:id="rId4"/>
            </p:custDataLst>
          </p:nvPr>
        </p:nvPicPr>
        <p:blipFill>
          <a:blip r:embed="rId5"/>
          <a:stretch>
            <a:fillRect/>
          </a:stretch>
        </p:blipFill>
        <p:spPr>
          <a:xfrm>
            <a:off x="299085" y="109855"/>
            <a:ext cx="1848142" cy="1296000"/>
          </a:xfrm>
          <a:prstGeom prst="rect">
            <a:avLst/>
          </a:prstGeom>
          <a:noFill/>
          <a:ln w="9525">
            <a:noFill/>
          </a:ln>
        </p:spPr>
      </p:pic>
      <p:sp>
        <p:nvSpPr>
          <p:cNvPr id="5" name="Google Shape;55;p15"/>
          <p:cNvSpPr txBox="1"/>
          <p:nvPr>
            <p:custDataLst>
              <p:tags r:id="rId6"/>
            </p:custDataLst>
          </p:nvPr>
        </p:nvSpPr>
        <p:spPr>
          <a:xfrm>
            <a:off x="4536123" y="4035425"/>
            <a:ext cx="3119755" cy="7499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Pts val="2200"/>
              <a:buFont typeface="Arial" panose="020B0604020202020204"/>
              <a:buNone/>
              <a:defRPr/>
            </a:pPr>
            <a:r>
              <a:rPr kumimoji="0" lang="en-US" altLang="en-GB" sz="2500" b="0" i="0" u="none" strike="noStrike" kern="0" cap="none" spc="0" normalizeH="0" baseline="0" noProof="0">
                <a:ln>
                  <a:noFill/>
                </a:ln>
                <a:solidFill>
                  <a:srgbClr val="000000"/>
                </a:solidFill>
                <a:effectLst/>
                <a:uLnTx/>
                <a:uFillTx/>
                <a:latin typeface="Palatino Linotype" panose="02040502050505030304" charset="0"/>
                <a:cs typeface="Palatino Linotype" panose="02040502050505030304" charset="0"/>
                <a:sym typeface="Arial" panose="020B0604020202020204"/>
              </a:rPr>
              <a:t>Fangtian Zhong</a:t>
            </a:r>
            <a:endParaRPr kumimoji="0" lang="en-US" altLang="en-GB" sz="2500" b="0" i="0" u="none" strike="noStrike" kern="0" cap="none" spc="0" normalizeH="0" baseline="0" noProof="0">
              <a:ln>
                <a:noFill/>
              </a:ln>
              <a:solidFill>
                <a:srgbClr val="000000"/>
              </a:solidFill>
              <a:effectLst/>
              <a:uLnTx/>
              <a:uFillTx/>
              <a:latin typeface="Palatino Linotype" panose="02040502050505030304" charset="0"/>
              <a:cs typeface="Palatino Linotype" panose="02040502050505030304"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Pts val="2200"/>
              <a:buFont typeface="Arial" panose="020B0604020202020204"/>
              <a:buNone/>
              <a:defRPr/>
            </a:pPr>
            <a:r>
              <a:rPr kumimoji="0" lang="en-US" altLang="en-GB" sz="2500" b="0" i="0" u="none" strike="noStrike" kern="0" cap="none" spc="0" normalizeH="0" baseline="0" noProof="0">
                <a:ln>
                  <a:noFill/>
                </a:ln>
                <a:solidFill>
                  <a:srgbClr val="000000"/>
                </a:solidFill>
                <a:effectLst/>
                <a:uLnTx/>
                <a:uFillTx/>
                <a:latin typeface="Palatino Linotype" panose="02040502050505030304" charset="0"/>
                <a:cs typeface="Palatino Linotype" panose="02040502050505030304" charset="0"/>
                <a:sym typeface="Arial" panose="020B0604020202020204"/>
              </a:rPr>
              <a:t>CSCI 591</a:t>
            </a:r>
            <a:endParaRPr kumimoji="0" lang="en-US" altLang="en-GB" sz="2500" b="0" i="0" u="none" strike="noStrike" kern="0" cap="none" spc="0" normalizeH="0" baseline="0" noProof="0">
              <a:ln>
                <a:noFill/>
              </a:ln>
              <a:solidFill>
                <a:srgbClr val="000000"/>
              </a:solidFill>
              <a:effectLst/>
              <a:uLnTx/>
              <a:uFillTx/>
              <a:latin typeface="Palatino Linotype" panose="02040502050505030304" charset="0"/>
              <a:cs typeface="Palatino Linotype" panose="02040502050505030304" charset="0"/>
              <a:sym typeface="Arial" panose="020B0604020202020204"/>
            </a:endParaRPr>
          </a:p>
        </p:txBody>
      </p:sp>
      <p:sp>
        <p:nvSpPr>
          <p:cNvPr id="6" name="矩形 5"/>
          <p:cNvSpPr/>
          <p:nvPr>
            <p:custDataLst>
              <p:tags r:id="rId7"/>
            </p:custDataLst>
          </p:nvPr>
        </p:nvSpPr>
        <p:spPr>
          <a:xfrm>
            <a:off x="2886710" y="5492115"/>
            <a:ext cx="6418580" cy="1139825"/>
          </a:xfrm>
          <a:prstGeom prst="rect">
            <a:avLst/>
          </a:prstGeom>
        </p:spPr>
        <p:txBody>
          <a:bodyPr wrap="square">
            <a:noAutofit/>
          </a:bodyPr>
          <a:lstStyle/>
          <a:p>
            <a:pPr marL="0" marR="0" lvl="0" indent="0" algn="ctr" defTabSz="914400" rtl="0" eaLnBrk="1" fontAlgn="auto" latinLnBrk="0" hangingPunct="1">
              <a:lnSpc>
                <a:spcPts val="2800"/>
              </a:lnSpc>
              <a:spcBef>
                <a:spcPts val="150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Gianforte School of Computing </a:t>
            </a:r>
            <a:endPar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en-GB" sz="2000" b="0" i="0" u="none" strike="noStrike" kern="1200" cap="none" spc="0" normalizeH="0" baseline="0" noProof="0" dirty="0">
                <a:ln>
                  <a:noFill/>
                </a:ln>
                <a:solidFill>
                  <a:srgbClr val="000000"/>
                </a:solidFill>
                <a:effectLst/>
                <a:uLnTx/>
                <a:uFillTx/>
                <a:latin typeface="Palatino Linotype" panose="02040502050505030304" charset="0"/>
                <a:ea typeface="+mn-ea"/>
                <a:cs typeface="Palatino Linotype" panose="02040502050505030304" charset="0"/>
                <a:sym typeface="+mn-ea"/>
              </a:rPr>
              <a:t>Norm Asbjornson College of Engineering</a:t>
            </a:r>
            <a:endParaRPr kumimoji="0" lang="en-US" altLang="en-GB" sz="2000" b="0" i="0" u="none" strike="noStrike" kern="1200" cap="none" spc="0" normalizeH="0" baseline="0" noProof="0" dirty="0">
              <a:ln>
                <a:noFill/>
              </a:ln>
              <a:solidFill>
                <a:srgbClr val="000000"/>
              </a:solidFill>
              <a:effectLst/>
              <a:uLnTx/>
              <a:uFillTx/>
              <a:latin typeface="Palatino Linotype" panose="02040502050505030304" charset="0"/>
              <a:ea typeface="+mn-ea"/>
              <a:cs typeface="Palatino Linotype" panose="02040502050505030304" charset="0"/>
              <a:sym typeface="+mn-ea"/>
            </a:endParaRPr>
          </a:p>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E-mail: fangtian.zhong@montana.edu</a:t>
            </a:r>
            <a:endPar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a:p>
            <a:pPr marL="0" marR="0" lvl="0" indent="0" algn="ctr" defTabSz="914400" rtl="0" eaLnBrk="1" fontAlgn="auto" latinLnBrk="0" hangingPunct="1">
              <a:lnSpc>
                <a:spcPts val="2800"/>
              </a:lnSpc>
              <a:spcBef>
                <a:spcPts val="0"/>
              </a:spcBef>
              <a:spcAft>
                <a:spcPts val="0"/>
              </a:spcAft>
              <a:buClrTx/>
              <a:buSzTx/>
              <a:buFontTx/>
              <a:buNone/>
              <a:defRPr/>
            </a:pPr>
            <a:endPar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Critical System APIs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3" name="Text Placeholder 63490" descr="7b0a202020202262756c6c6574223a20227b5c2263617465676f727949645c223a31303030362c5c2274656d706c61746549645c223a32303233313234377d220a7d0a"/>
          <p:cNvSpPr>
            <a:spLocks noGrp="1"/>
          </p:cNvSpPr>
          <p:nvPr>
            <p:custDataLst>
              <p:tags r:id="rId1"/>
            </p:custDataLst>
          </p:nvPr>
        </p:nvSpPr>
        <p:spPr>
          <a:xfrm>
            <a:off x="-1905" y="1146175"/>
            <a:ext cx="11871325" cy="632460"/>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marR="0" lvl="0" indent="-539750" algn="l" defTabSz="914400" rtl="0" eaLnBrk="1" fontAlgn="auto" latinLnBrk="0" hangingPunct="1">
              <a:lnSpc>
                <a:spcPct val="100000"/>
              </a:lnSpc>
              <a:spcBef>
                <a:spcPts val="0"/>
              </a:spcBef>
              <a:spcAft>
                <a:spcPts val="1500"/>
              </a:spcAft>
              <a:buClrTx/>
              <a:buSzPct val="200000"/>
              <a:buFont typeface="Arial" panose="020B0604020202020204" pitchFamily="34" charset="0"/>
              <a:buBlip>
                <a:blip r:embed="rId2"/>
              </a:buBlip>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Malware </a:t>
            </a:r>
            <a:r>
              <a:rPr kumimoji="0"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commonly use to achieve their goals:</a:t>
            </a:r>
            <a:endParaRPr kumimoji="0"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 Box 8" descr="7b0a202020202262756c6c6574223a20227b5c2263617465676f727949645c223a31303030362c5c2274656d706c61746549645c223a32303233313234337d220a7d0a"/>
          <p:cNvSpPr txBox="1">
            <a:spLocks noChangeArrowheads="1"/>
          </p:cNvSpPr>
          <p:nvPr>
            <p:custDataLst>
              <p:tags r:id="rId3"/>
            </p:custDataLst>
          </p:nvPr>
        </p:nvSpPr>
        <p:spPr bwMode="auto">
          <a:xfrm>
            <a:off x="634365" y="1812925"/>
            <a:ext cx="10922635" cy="4502785"/>
          </a:xfrm>
          <a:prstGeom prst="rect">
            <a:avLst/>
          </a:prstGeom>
          <a:solidFill>
            <a:sysClr val="window" lastClr="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76250">
              <a:lnSpc>
                <a:spcPts val="2700"/>
              </a:lnSpc>
              <a:spcBef>
                <a:spcPts val="500"/>
              </a:spcBef>
              <a:buClr>
                <a:srgbClr val="FF0000"/>
              </a:buClr>
              <a:buSzPct val="100000"/>
              <a:buFont typeface="Wingdings" panose="05000000000000000000" charset="0"/>
              <a:buChar char="q"/>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dirty="0">
                <a:solidFill>
                  <a:srgbClr val="FF0000"/>
                </a:solidFill>
                <a:latin typeface="Times New Roman" panose="02020603050405020304" charset="0"/>
                <a:cs typeface="Times New Roman" panose="02020603050405020304" charset="0"/>
                <a:sym typeface="微软雅黑 Light" panose="020B0502040204020203" charset="-122"/>
              </a:rPr>
              <a:t>File System Functions: </a:t>
            </a:r>
            <a:endParaRPr lang="en-US" altLang="zh-CN" sz="2500" b="0" dirty="0">
              <a:solidFill>
                <a:srgbClr val="FF0000"/>
              </a:solidFill>
              <a:latin typeface="Times New Roman" panose="02020603050405020304" charset="0"/>
              <a:cs typeface="Times New Roman" panose="02020603050405020304" charset="0"/>
              <a:sym typeface="微软雅黑 Light" panose="020B0502040204020203" charset="-122"/>
            </a:endParaRPr>
          </a:p>
          <a:p>
            <a:pPr marL="914400" indent="-342900">
              <a:lnSpc>
                <a:spcPts val="2500"/>
              </a:lnSpc>
              <a:spcBef>
                <a:spcPts val="500"/>
              </a:spcBef>
              <a:buClr>
                <a:srgbClr val="000000"/>
              </a:buClr>
              <a:buSzPct val="100000"/>
              <a:buFont typeface="Arial" panose="020B0604020202020204" pitchFamily="34" charset="0"/>
              <a:buChar char="•"/>
            </a:pPr>
            <a:r>
              <a:rPr lang="en-US" altLang="zh-CN" sz="2300" dirty="0">
                <a:solidFill>
                  <a:schemeClr val="tx1"/>
                </a:solidFill>
                <a:latin typeface="Times New Roman" panose="02020603050405020304" charset="0"/>
                <a:cs typeface="Times New Roman" panose="02020603050405020304" charset="0"/>
                <a:sym typeface="微软雅黑 Light" panose="020B0502040204020203" charset="-122"/>
              </a:rPr>
              <a:t>CreateFile:</a:t>
            </a:r>
            <a:r>
              <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rPr>
              <a:t> Used to create or open files on the file system</a:t>
            </a:r>
            <a:endPar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914400" indent="-342900">
              <a:lnSpc>
                <a:spcPts val="2500"/>
              </a:lnSpc>
              <a:spcBef>
                <a:spcPts val="500"/>
              </a:spcBef>
              <a:buClr>
                <a:srgbClr val="000000"/>
              </a:buClr>
              <a:buSzPct val="100000"/>
              <a:buFont typeface="Arial" panose="020B0604020202020204" pitchFamily="34" charset="0"/>
              <a:buChar char="•"/>
            </a:pPr>
            <a:r>
              <a:rPr lang="en-US" altLang="zh-CN" sz="2300" dirty="0">
                <a:solidFill>
                  <a:schemeClr val="tx1"/>
                </a:solidFill>
                <a:latin typeface="Times New Roman" panose="02020603050405020304" charset="0"/>
                <a:cs typeface="Times New Roman" panose="02020603050405020304" charset="0"/>
                <a:sym typeface="微软雅黑 Light" panose="020B0502040204020203" charset="-122"/>
              </a:rPr>
              <a:t>ReadFile and WriteFile:</a:t>
            </a:r>
            <a:r>
              <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rPr>
              <a:t> Used for reading from and writing to files</a:t>
            </a:r>
            <a:endPar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914400" indent="-342900">
              <a:lnSpc>
                <a:spcPts val="2500"/>
              </a:lnSpc>
              <a:spcBef>
                <a:spcPts val="500"/>
              </a:spcBef>
              <a:buClr>
                <a:srgbClr val="000000"/>
              </a:buClr>
              <a:buSzPct val="100000"/>
              <a:buFont typeface="Arial" panose="020B0604020202020204" pitchFamily="34" charset="0"/>
              <a:buChar char="•"/>
            </a:pPr>
            <a:r>
              <a:rPr lang="en-US" altLang="zh-CN" sz="2300" dirty="0">
                <a:solidFill>
                  <a:schemeClr val="tx1"/>
                </a:solidFill>
                <a:latin typeface="Times New Roman" panose="02020603050405020304" charset="0"/>
                <a:cs typeface="Times New Roman" panose="02020603050405020304" charset="0"/>
                <a:sym typeface="微软雅黑 Light" panose="020B0502040204020203" charset="-122"/>
              </a:rPr>
              <a:t>DeleteFile:</a:t>
            </a:r>
            <a:r>
              <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rPr>
              <a:t> Used to delete files from the file system</a:t>
            </a:r>
            <a:endPar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914400" indent="-342900">
              <a:lnSpc>
                <a:spcPts val="2500"/>
              </a:lnSpc>
              <a:spcBef>
                <a:spcPts val="500"/>
              </a:spcBef>
              <a:buClr>
                <a:srgbClr val="000000"/>
              </a:buClr>
              <a:buSzPct val="100000"/>
              <a:buFont typeface="Arial" panose="020B0604020202020204" pitchFamily="34" charset="0"/>
              <a:buChar char="•"/>
            </a:pPr>
            <a:r>
              <a:rPr lang="en-US" altLang="zh-CN" sz="2300" dirty="0">
                <a:solidFill>
                  <a:schemeClr val="tx1"/>
                </a:solidFill>
                <a:latin typeface="Times New Roman" panose="02020603050405020304" charset="0"/>
                <a:cs typeface="Times New Roman" panose="02020603050405020304" charset="0"/>
                <a:sym typeface="微软雅黑 Light" panose="020B0502040204020203" charset="-122"/>
              </a:rPr>
              <a:t>FindFirstFile and FindNextFile:</a:t>
            </a:r>
            <a:r>
              <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rPr>
              <a:t> Used for searching files and directories</a:t>
            </a:r>
            <a:endParaRPr lang="en-US" altLang="zh-CN" sz="2300" b="0" dirty="0">
              <a:solidFill>
                <a:srgbClr val="FF0000"/>
              </a:solidFill>
              <a:latin typeface="Times New Roman" panose="02020603050405020304" charset="0"/>
              <a:cs typeface="Times New Roman" panose="02020603050405020304" charset="0"/>
              <a:sym typeface="微软雅黑 Light" panose="020B0502040204020203" charset="-122"/>
            </a:endParaRPr>
          </a:p>
          <a:p>
            <a:pPr marL="571500" indent="-438150">
              <a:lnSpc>
                <a:spcPts val="2700"/>
              </a:lnSpc>
              <a:spcBef>
                <a:spcPts val="2000"/>
              </a:spcBef>
              <a:buClr>
                <a:srgbClr val="FF0000"/>
              </a:buClr>
              <a:buSzPct val="100000"/>
              <a:buFont typeface="Wingdings" panose="05000000000000000000" charset="0"/>
              <a:buChar char="q"/>
              <a:extLst>
                <a:ext uri="{35155182-B16C-46BC-9424-99874614C6A1}">
                  <wpsdc:indentchars xmlns:wpsdc="http://www.wps.cn/officeDocument/2017/drawingmlCustomData" val="-150" checksum="4045237861"/>
                  <wpsdc:marlchars xmlns:wpsdc="http://www.wps.cn/officeDocument/2017/drawingmlCustomData" val="250" checksum="1039213347"/>
                </a:ext>
              </a:extLst>
            </a:pPr>
            <a:r>
              <a:rPr lang="en-US" altLang="zh-CN" sz="2300" b="0" dirty="0">
                <a:solidFill>
                  <a:srgbClr val="FF0000"/>
                </a:solidFill>
                <a:latin typeface="Times New Roman" panose="02020603050405020304" charset="0"/>
                <a:cs typeface="Times New Roman" panose="02020603050405020304" charset="0"/>
                <a:sym typeface="微软雅黑 Light" panose="020B0502040204020203" charset="-122"/>
              </a:rPr>
              <a:t> </a:t>
            </a:r>
            <a:r>
              <a:rPr lang="en-US" altLang="zh-CN" sz="2500" dirty="0">
                <a:solidFill>
                  <a:srgbClr val="FF0000"/>
                </a:solidFill>
                <a:latin typeface="Times New Roman" panose="02020603050405020304" charset="0"/>
                <a:cs typeface="Times New Roman" panose="02020603050405020304" charset="0"/>
                <a:sym typeface="微软雅黑 Light" panose="020B0502040204020203" charset="-122"/>
              </a:rPr>
              <a:t>Registry Functions:</a:t>
            </a:r>
            <a:endParaRPr lang="en-US" altLang="zh-CN" sz="2500" b="0" dirty="0">
              <a:solidFill>
                <a:srgbClr val="FF0000"/>
              </a:solidFill>
              <a:latin typeface="Times New Roman" panose="02020603050405020304" charset="0"/>
              <a:cs typeface="Times New Roman" panose="02020603050405020304" charset="0"/>
              <a:sym typeface="微软雅黑 Light" panose="020B0502040204020203" charset="-122"/>
            </a:endParaRPr>
          </a:p>
          <a:p>
            <a:pPr marL="914400" indent="-342900">
              <a:lnSpc>
                <a:spcPts val="2500"/>
              </a:lnSpc>
              <a:spcBef>
                <a:spcPts val="500"/>
              </a:spcBef>
              <a:buClr>
                <a:srgbClr val="000000"/>
              </a:buClr>
              <a:buSzPct val="100000"/>
              <a:buFont typeface="Arial" panose="020B0604020202020204" pitchFamily="34" charset="0"/>
              <a:buChar char="•"/>
            </a:pPr>
            <a:r>
              <a:rPr lang="en-US" altLang="zh-CN" sz="2300" dirty="0">
                <a:solidFill>
                  <a:schemeClr val="tx1"/>
                </a:solidFill>
                <a:latin typeface="Times New Roman" panose="02020603050405020304" charset="0"/>
                <a:cs typeface="Times New Roman" panose="02020603050405020304" charset="0"/>
                <a:sym typeface="微软雅黑 Light" panose="020B0502040204020203" charset="-122"/>
              </a:rPr>
              <a:t>RegOpenKeyEx, RegCreateKeyEx:</a:t>
            </a:r>
            <a:r>
              <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rPr>
              <a:t> Used to open or create registry keys</a:t>
            </a:r>
            <a:endPar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914400" indent="-342900">
              <a:lnSpc>
                <a:spcPts val="2500"/>
              </a:lnSpc>
              <a:spcBef>
                <a:spcPts val="500"/>
              </a:spcBef>
              <a:buClr>
                <a:srgbClr val="000000"/>
              </a:buClr>
              <a:buSzPct val="100000"/>
              <a:buFont typeface="Arial" panose="020B0604020202020204" pitchFamily="34" charset="0"/>
              <a:buChar char="•"/>
            </a:pPr>
            <a:r>
              <a:rPr lang="en-US" altLang="zh-CN" sz="2300" dirty="0">
                <a:solidFill>
                  <a:schemeClr val="tx1"/>
                </a:solidFill>
                <a:latin typeface="Times New Roman" panose="02020603050405020304" charset="0"/>
                <a:cs typeface="Times New Roman" panose="02020603050405020304" charset="0"/>
                <a:sym typeface="微软雅黑 Light" panose="020B0502040204020203" charset="-122"/>
              </a:rPr>
              <a:t>RegSetValueEx:</a:t>
            </a:r>
            <a:r>
              <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rPr>
              <a:t> Used to write data to registry keys</a:t>
            </a:r>
            <a:endPar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914400" indent="-342900">
              <a:lnSpc>
                <a:spcPts val="2500"/>
              </a:lnSpc>
              <a:spcBef>
                <a:spcPts val="500"/>
              </a:spcBef>
              <a:buClr>
                <a:srgbClr val="000000"/>
              </a:buClr>
              <a:buSzPct val="100000"/>
              <a:buFont typeface="Arial" panose="020B0604020202020204" pitchFamily="34" charset="0"/>
              <a:buChar char="•"/>
            </a:pPr>
            <a:r>
              <a:rPr lang="en-US" altLang="zh-CN" sz="2300" dirty="0">
                <a:solidFill>
                  <a:schemeClr val="tx1"/>
                </a:solidFill>
                <a:latin typeface="Times New Roman" panose="02020603050405020304" charset="0"/>
                <a:cs typeface="Times New Roman" panose="02020603050405020304" charset="0"/>
                <a:sym typeface="微软雅黑 Light" panose="020B0502040204020203" charset="-122"/>
              </a:rPr>
              <a:t>RegQueryValueEx:</a:t>
            </a:r>
            <a:r>
              <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rPr>
              <a:t> Used to read data from registry keys</a:t>
            </a:r>
            <a:endPar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914400" indent="-342900">
              <a:lnSpc>
                <a:spcPts val="2500"/>
              </a:lnSpc>
              <a:spcBef>
                <a:spcPts val="500"/>
              </a:spcBef>
              <a:buClr>
                <a:srgbClr val="000000"/>
              </a:buClr>
              <a:buSzPct val="100000"/>
              <a:buFont typeface="Arial" panose="020B0604020202020204" pitchFamily="34" charset="0"/>
              <a:buChar char="•"/>
            </a:pPr>
            <a:r>
              <a:rPr lang="en-US" altLang="zh-CN" sz="2300" dirty="0">
                <a:solidFill>
                  <a:schemeClr val="tx1"/>
                </a:solidFill>
                <a:latin typeface="Times New Roman" panose="02020603050405020304" charset="0"/>
                <a:cs typeface="Times New Roman" panose="02020603050405020304" charset="0"/>
                <a:sym typeface="微软雅黑 Light" panose="020B0502040204020203" charset="-122"/>
              </a:rPr>
              <a:t>RegDeleteKey:</a:t>
            </a:r>
            <a:r>
              <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rPr>
              <a:t> Used to delete registry keys</a:t>
            </a:r>
            <a:endPar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571500" indent="-438150">
              <a:lnSpc>
                <a:spcPts val="2500"/>
              </a:lnSpc>
              <a:spcBef>
                <a:spcPts val="500"/>
              </a:spcBef>
              <a:buClr>
                <a:srgbClr val="A728BE"/>
              </a:buClr>
              <a:buSzPct val="100000"/>
              <a:buFont typeface="Wingdings" panose="05000000000000000000" charset="0"/>
              <a:buChar char="q"/>
              <a:extLst>
                <a:ext uri="{35155182-B16C-46BC-9424-99874614C6A1}">
                  <wpsdc:indentchars xmlns:wpsdc="http://www.wps.cn/officeDocument/2017/drawingmlCustomData" val="-150" checksum="4045237861"/>
                  <wpsdc:marlchars xmlns:wpsdc="http://www.wps.cn/officeDocument/2017/drawingmlCustomData" val="250" checksum="1039213347"/>
                </a:ext>
              </a:extLst>
            </a:pPr>
            <a:endPar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Critical System APIs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3" name="Text Placeholder 63490" descr="7b0a202020202262756c6c6574223a20227b5c2263617465676f727949645c223a31303030362c5c2274656d706c61746549645c223a32303233313234377d220a7d0a"/>
          <p:cNvSpPr>
            <a:spLocks noGrp="1"/>
          </p:cNvSpPr>
          <p:nvPr>
            <p:custDataLst>
              <p:tags r:id="rId1"/>
            </p:custDataLst>
          </p:nvPr>
        </p:nvSpPr>
        <p:spPr>
          <a:xfrm>
            <a:off x="-1905" y="1146175"/>
            <a:ext cx="11871325" cy="632460"/>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marR="0" lvl="0" indent="-539750" algn="l" defTabSz="914400" rtl="0" eaLnBrk="1" fontAlgn="auto" latinLnBrk="0" hangingPunct="1">
              <a:lnSpc>
                <a:spcPct val="100000"/>
              </a:lnSpc>
              <a:spcBef>
                <a:spcPts val="0"/>
              </a:spcBef>
              <a:spcAft>
                <a:spcPts val="1500"/>
              </a:spcAft>
              <a:buClrTx/>
              <a:buSzPct val="200000"/>
              <a:buFont typeface="Arial" panose="020B0604020202020204" pitchFamily="34" charset="0"/>
              <a:buBlip>
                <a:blip r:embed="rId2"/>
              </a:buBlip>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Malware </a:t>
            </a:r>
            <a:r>
              <a:rPr kumimoji="0"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commonly use to achieve their goals:</a:t>
            </a:r>
            <a:endParaRPr kumimoji="0"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 Box 8" descr="7b0a202020202262756c6c6574223a20227b5c2263617465676f727949645c223a31303030362c5c2274656d706c61746549645c223a32303233313234337d220a7d0a"/>
          <p:cNvSpPr txBox="1">
            <a:spLocks noChangeArrowheads="1"/>
          </p:cNvSpPr>
          <p:nvPr>
            <p:custDataLst>
              <p:tags r:id="rId3"/>
            </p:custDataLst>
          </p:nvPr>
        </p:nvSpPr>
        <p:spPr bwMode="auto">
          <a:xfrm>
            <a:off x="634365" y="1812925"/>
            <a:ext cx="11384915" cy="4528820"/>
          </a:xfrm>
          <a:prstGeom prst="rect">
            <a:avLst/>
          </a:prstGeom>
          <a:solidFill>
            <a:sysClr val="window" lastClr="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76250">
              <a:lnSpc>
                <a:spcPts val="2700"/>
              </a:lnSpc>
              <a:spcBef>
                <a:spcPts val="500"/>
              </a:spcBef>
              <a:buClr>
                <a:srgbClr val="FF0000"/>
              </a:buClr>
              <a:buSzPct val="100000"/>
              <a:buFont typeface="Wingdings" panose="05000000000000000000" charset="0"/>
              <a:buChar char="q"/>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dirty="0">
                <a:solidFill>
                  <a:srgbClr val="FF0000"/>
                </a:solidFill>
                <a:latin typeface="Times New Roman" panose="02020603050405020304" charset="0"/>
                <a:cs typeface="Times New Roman" panose="02020603050405020304" charset="0"/>
                <a:sym typeface="微软雅黑 Light" panose="020B0502040204020203" charset="-122"/>
              </a:rPr>
              <a:t>Process and Thread Functions: </a:t>
            </a:r>
            <a:endParaRPr lang="en-US" altLang="zh-CN" sz="2500" b="0" dirty="0">
              <a:solidFill>
                <a:srgbClr val="FF0000"/>
              </a:solidFill>
              <a:latin typeface="Times New Roman" panose="02020603050405020304" charset="0"/>
              <a:cs typeface="Times New Roman" panose="02020603050405020304" charset="0"/>
              <a:sym typeface="微软雅黑 Light" panose="020B0502040204020203" charset="-122"/>
            </a:endParaRPr>
          </a:p>
          <a:p>
            <a:pPr marL="914400" indent="-342900">
              <a:lnSpc>
                <a:spcPts val="2500"/>
              </a:lnSpc>
              <a:spcBef>
                <a:spcPts val="500"/>
              </a:spcBef>
              <a:buClr>
                <a:srgbClr val="000000"/>
              </a:buClr>
              <a:buSzPct val="100000"/>
              <a:buFont typeface="Arial" panose="020B0604020202020204" pitchFamily="34" charset="0"/>
              <a:buChar char="•"/>
            </a:pPr>
            <a:r>
              <a:rPr lang="en-US" altLang="zh-CN" sz="2200" dirty="0">
                <a:solidFill>
                  <a:schemeClr val="tx1"/>
                </a:solidFill>
                <a:latin typeface="Times New Roman" panose="02020603050405020304" charset="0"/>
                <a:cs typeface="Times New Roman" panose="02020603050405020304" charset="0"/>
                <a:sym typeface="微软雅黑 Light" panose="020B0502040204020203" charset="-122"/>
              </a:rPr>
              <a:t>CreateProcess:</a:t>
            </a:r>
            <a:r>
              <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rPr>
              <a:t> Used to create new processes, often for launching additional malware or payloads</a:t>
            </a:r>
            <a:endPar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914400" indent="-342900">
              <a:lnSpc>
                <a:spcPts val="2500"/>
              </a:lnSpc>
              <a:spcBef>
                <a:spcPts val="500"/>
              </a:spcBef>
              <a:buClr>
                <a:srgbClr val="000000"/>
              </a:buClr>
              <a:buSzPct val="100000"/>
              <a:buFont typeface="Arial" panose="020B0604020202020204" pitchFamily="34" charset="0"/>
              <a:buChar char="•"/>
            </a:pPr>
            <a:r>
              <a:rPr lang="en-US" altLang="zh-CN" sz="2200" dirty="0">
                <a:solidFill>
                  <a:schemeClr val="tx1"/>
                </a:solidFill>
                <a:latin typeface="Times New Roman" panose="02020603050405020304" charset="0"/>
                <a:cs typeface="Times New Roman" panose="02020603050405020304" charset="0"/>
                <a:sym typeface="微软雅黑 Light" panose="020B0502040204020203" charset="-122"/>
              </a:rPr>
              <a:t>OpenProcess:</a:t>
            </a:r>
            <a:r>
              <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rPr>
              <a:t> Used to obtain a handle to an existing process</a:t>
            </a:r>
            <a:endPar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914400" indent="-342900">
              <a:lnSpc>
                <a:spcPts val="2500"/>
              </a:lnSpc>
              <a:spcBef>
                <a:spcPts val="500"/>
              </a:spcBef>
              <a:buClr>
                <a:srgbClr val="000000"/>
              </a:buClr>
              <a:buSzPct val="100000"/>
              <a:buFont typeface="Arial" panose="020B0604020202020204" pitchFamily="34" charset="0"/>
              <a:buChar char="•"/>
            </a:pPr>
            <a:r>
              <a:rPr lang="en-US" altLang="zh-CN" sz="2200" dirty="0">
                <a:solidFill>
                  <a:schemeClr val="tx1"/>
                </a:solidFill>
                <a:latin typeface="Times New Roman" panose="02020603050405020304" charset="0"/>
                <a:cs typeface="Times New Roman" panose="02020603050405020304" charset="0"/>
                <a:sym typeface="微软雅黑 Light" panose="020B0502040204020203" charset="-122"/>
              </a:rPr>
              <a:t>CreateThread:</a:t>
            </a:r>
            <a:r>
              <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rPr>
              <a:t> Used to create threads within a process, which can be used for injecting code or executing malicious functions</a:t>
            </a:r>
            <a:endPar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571500" indent="-438150">
              <a:lnSpc>
                <a:spcPts val="2700"/>
              </a:lnSpc>
              <a:spcBef>
                <a:spcPts val="1500"/>
              </a:spcBef>
              <a:buClr>
                <a:srgbClr val="FF0000"/>
              </a:buClr>
              <a:buSzPct val="100000"/>
              <a:buFont typeface="Wingdings" panose="05000000000000000000" charset="0"/>
              <a:buChar char="q"/>
              <a:extLst>
                <a:ext uri="{35155182-B16C-46BC-9424-99874614C6A1}">
                  <wpsdc:indentchars xmlns:wpsdc="http://www.wps.cn/officeDocument/2017/drawingmlCustomData" val="-150" checksum="4045237861"/>
                  <wpsdc:marlchars xmlns:wpsdc="http://www.wps.cn/officeDocument/2017/drawingmlCustomData" val="250" checksum="1039213347"/>
                </a:ext>
              </a:extLst>
            </a:pPr>
            <a:r>
              <a:rPr lang="en-US" altLang="zh-CN" sz="2300" b="0" dirty="0">
                <a:solidFill>
                  <a:srgbClr val="FF0000"/>
                </a:solidFill>
                <a:latin typeface="Times New Roman" panose="02020603050405020304" charset="0"/>
                <a:cs typeface="Times New Roman" panose="02020603050405020304" charset="0"/>
                <a:sym typeface="微软雅黑 Light" panose="020B0502040204020203" charset="-122"/>
              </a:rPr>
              <a:t> </a:t>
            </a:r>
            <a:r>
              <a:rPr lang="en-US" altLang="zh-CN" sz="2500" dirty="0">
                <a:solidFill>
                  <a:srgbClr val="FF0000"/>
                </a:solidFill>
                <a:latin typeface="Times New Roman" panose="02020603050405020304" charset="0"/>
                <a:cs typeface="Times New Roman" panose="02020603050405020304" charset="0"/>
                <a:sym typeface="微软雅黑 Light" panose="020B0502040204020203" charset="-122"/>
              </a:rPr>
              <a:t>Network Functions:</a:t>
            </a:r>
            <a:endParaRPr lang="en-US" altLang="zh-CN" sz="2500" dirty="0">
              <a:solidFill>
                <a:srgbClr val="FF0000"/>
              </a:solidFill>
              <a:latin typeface="Times New Roman" panose="02020603050405020304" charset="0"/>
              <a:cs typeface="Times New Roman" panose="02020603050405020304" charset="0"/>
              <a:sym typeface="微软雅黑 Light" panose="020B0502040204020203" charset="-122"/>
            </a:endParaRPr>
          </a:p>
          <a:p>
            <a:pPr marL="914400" indent="-342900">
              <a:lnSpc>
                <a:spcPts val="2500"/>
              </a:lnSpc>
              <a:spcBef>
                <a:spcPts val="500"/>
              </a:spcBef>
              <a:buClr>
                <a:srgbClr val="000000"/>
              </a:buClr>
              <a:buSzPct val="100000"/>
              <a:buFont typeface="Arial" panose="020B0604020202020204" pitchFamily="34" charset="0"/>
              <a:buChar char="•"/>
            </a:pPr>
            <a:r>
              <a:rPr lang="en-US" altLang="zh-CN" sz="2200" dirty="0">
                <a:solidFill>
                  <a:schemeClr val="tx1"/>
                </a:solidFill>
                <a:latin typeface="Times New Roman" panose="02020603050405020304" charset="0"/>
                <a:cs typeface="Times New Roman" panose="02020603050405020304" charset="0"/>
                <a:sym typeface="微软雅黑 Light" panose="020B0502040204020203" charset="-122"/>
              </a:rPr>
              <a:t>Socket:</a:t>
            </a:r>
            <a:r>
              <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rPr>
              <a:t> Used to create network sockets for communication with remote servers or peers</a:t>
            </a:r>
            <a:endPar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914400" indent="-342900">
              <a:lnSpc>
                <a:spcPts val="2500"/>
              </a:lnSpc>
              <a:spcBef>
                <a:spcPts val="500"/>
              </a:spcBef>
              <a:buClr>
                <a:srgbClr val="000000"/>
              </a:buClr>
              <a:buSzPct val="100000"/>
              <a:buFont typeface="Arial" panose="020B0604020202020204" pitchFamily="34" charset="0"/>
              <a:buChar char="•"/>
            </a:pPr>
            <a:r>
              <a:rPr lang="en-US" altLang="zh-CN" sz="2200" dirty="0">
                <a:solidFill>
                  <a:schemeClr val="tx1"/>
                </a:solidFill>
                <a:latin typeface="Times New Roman" panose="02020603050405020304" charset="0"/>
                <a:cs typeface="Times New Roman" panose="02020603050405020304" charset="0"/>
                <a:sym typeface="微软雅黑 Light" panose="020B0502040204020203" charset="-122"/>
              </a:rPr>
              <a:t>Connect, Bind, Listen, Accept:</a:t>
            </a:r>
            <a:r>
              <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rPr>
              <a:t> Functions related to network communication</a:t>
            </a:r>
            <a:endPar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914400" indent="-342900">
              <a:lnSpc>
                <a:spcPts val="2500"/>
              </a:lnSpc>
              <a:spcBef>
                <a:spcPts val="500"/>
              </a:spcBef>
              <a:buClr>
                <a:srgbClr val="000000"/>
              </a:buClr>
              <a:buSzPct val="100000"/>
              <a:buFont typeface="Arial" panose="020B0604020202020204" pitchFamily="34" charset="0"/>
              <a:buChar char="•"/>
            </a:pPr>
            <a:r>
              <a:rPr lang="en-US" altLang="zh-CN" sz="2200" dirty="0">
                <a:solidFill>
                  <a:schemeClr val="tx1"/>
                </a:solidFill>
                <a:latin typeface="Times New Roman" panose="02020603050405020304" charset="0"/>
                <a:cs typeface="Times New Roman" panose="02020603050405020304" charset="0"/>
                <a:sym typeface="微软雅黑 Light" panose="020B0502040204020203" charset="-122"/>
              </a:rPr>
              <a:t>HttpOpenRequest, HttpSendRequest:</a:t>
            </a:r>
            <a:r>
              <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rPr>
              <a:t> Used for making HTTP requests</a:t>
            </a:r>
            <a:endPar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914400" indent="-342900">
              <a:lnSpc>
                <a:spcPts val="2500"/>
              </a:lnSpc>
              <a:spcBef>
                <a:spcPts val="500"/>
              </a:spcBef>
              <a:buClr>
                <a:srgbClr val="000000"/>
              </a:buClr>
              <a:buSzPct val="100000"/>
              <a:buFont typeface="Arial" panose="020B0604020202020204" pitchFamily="34" charset="0"/>
              <a:buChar char="•"/>
            </a:pPr>
            <a:r>
              <a:rPr lang="en-US" altLang="zh-CN" sz="2200" dirty="0">
                <a:solidFill>
                  <a:schemeClr val="tx1"/>
                </a:solidFill>
                <a:latin typeface="Times New Roman" panose="02020603050405020304" charset="0"/>
                <a:cs typeface="Times New Roman" panose="02020603050405020304" charset="0"/>
                <a:sym typeface="微软雅黑 Light" panose="020B0502040204020203" charset="-122"/>
              </a:rPr>
              <a:t>DNS functions:</a:t>
            </a:r>
            <a:r>
              <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rPr>
              <a:t> Used for domain resolution and communication with specific IP address</a:t>
            </a:r>
            <a:endPar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571500" indent="-419100">
              <a:lnSpc>
                <a:spcPts val="2500"/>
              </a:lnSpc>
              <a:spcBef>
                <a:spcPts val="500"/>
              </a:spcBef>
              <a:buClr>
                <a:srgbClr val="A728BE"/>
              </a:buClr>
              <a:buSzPct val="100000"/>
              <a:buFont typeface="Wingdings" panose="05000000000000000000" charset="0"/>
              <a:buChar char="q"/>
              <a:extLst>
                <a:ext uri="{35155182-B16C-46BC-9424-99874614C6A1}">
                  <wpsdc:indentchars xmlns:wpsdc="http://www.wps.cn/officeDocument/2017/drawingmlCustomData" val="-150" checksum="2680044976"/>
                  <wpsdc:marlchars xmlns:wpsdc="http://www.wps.cn/officeDocument/2017/drawingmlCustomData" val="250" checksum="1039213347"/>
                </a:ext>
              </a:extLst>
            </a:pPr>
            <a:endPar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Critical System APIs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4" name="Text Placeholder 63490" descr="7b0a202020202262756c6c6574223a20227b5c2263617465676f727949645c223a31303030362c5c2274656d706c61746549645c223a32303233313234377d220a7d0a"/>
          <p:cNvSpPr>
            <a:spLocks noGrp="1"/>
          </p:cNvSpPr>
          <p:nvPr>
            <p:custDataLst>
              <p:tags r:id="rId1"/>
            </p:custDataLst>
          </p:nvPr>
        </p:nvSpPr>
        <p:spPr>
          <a:xfrm>
            <a:off x="-1905" y="1146175"/>
            <a:ext cx="11871325" cy="632460"/>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marR="0" lvl="0" indent="-539750" algn="l" defTabSz="914400" rtl="0" eaLnBrk="1" fontAlgn="auto" latinLnBrk="0" hangingPunct="1">
              <a:lnSpc>
                <a:spcPct val="100000"/>
              </a:lnSpc>
              <a:spcBef>
                <a:spcPts val="0"/>
              </a:spcBef>
              <a:spcAft>
                <a:spcPts val="1500"/>
              </a:spcAft>
              <a:buClrTx/>
              <a:buSzPct val="200000"/>
              <a:buFont typeface="Arial" panose="020B0604020202020204" pitchFamily="34" charset="0"/>
              <a:buBlip>
                <a:blip r:embed="rId2"/>
              </a:buBlip>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Malware </a:t>
            </a:r>
            <a:r>
              <a:rPr kumimoji="0"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commonly use to achieve their goals:</a:t>
            </a:r>
            <a:endParaRPr kumimoji="0"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 Box 8" descr="7b0a202020202262756c6c6574223a20227b5c2263617465676f727949645c223a31303030362c5c2274656d706c61746549645c223a32303233313234337d220a7d0a"/>
          <p:cNvSpPr txBox="1">
            <a:spLocks noChangeArrowheads="1"/>
          </p:cNvSpPr>
          <p:nvPr>
            <p:custDataLst>
              <p:tags r:id="rId3"/>
            </p:custDataLst>
          </p:nvPr>
        </p:nvSpPr>
        <p:spPr bwMode="auto">
          <a:xfrm>
            <a:off x="634365" y="1812925"/>
            <a:ext cx="11384915" cy="4262755"/>
          </a:xfrm>
          <a:prstGeom prst="rect">
            <a:avLst/>
          </a:prstGeom>
          <a:solidFill>
            <a:sysClr val="window" lastClr="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76250">
              <a:lnSpc>
                <a:spcPts val="2700"/>
              </a:lnSpc>
              <a:spcBef>
                <a:spcPts val="500"/>
              </a:spcBef>
              <a:buClr>
                <a:srgbClr val="FF0000"/>
              </a:buClr>
              <a:buSzPct val="100000"/>
              <a:buFont typeface="Wingdings" panose="05000000000000000000" charset="0"/>
              <a:buChar char="q"/>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dirty="0">
                <a:solidFill>
                  <a:srgbClr val="FF0000"/>
                </a:solidFill>
                <a:latin typeface="Times New Roman" panose="02020603050405020304" charset="0"/>
                <a:cs typeface="Times New Roman" panose="02020603050405020304" charset="0"/>
                <a:sym typeface="微软雅黑 Light" panose="020B0502040204020203" charset="-122"/>
              </a:rPr>
              <a:t>API Hooking Functions: </a:t>
            </a:r>
            <a:endParaRPr lang="en-US" altLang="zh-CN" sz="2500" b="0" dirty="0">
              <a:solidFill>
                <a:srgbClr val="FF0000"/>
              </a:solidFill>
              <a:latin typeface="Times New Roman" panose="02020603050405020304" charset="0"/>
              <a:cs typeface="Times New Roman" panose="02020603050405020304" charset="0"/>
              <a:sym typeface="微软雅黑 Light" panose="020B0502040204020203" charset="-122"/>
            </a:endParaRPr>
          </a:p>
          <a:p>
            <a:pPr marL="914400" indent="-342900">
              <a:lnSpc>
                <a:spcPts val="2500"/>
              </a:lnSpc>
              <a:spcBef>
                <a:spcPts val="500"/>
              </a:spcBef>
              <a:buClr>
                <a:srgbClr val="000000"/>
              </a:buClr>
              <a:buSzPct val="100000"/>
              <a:buFont typeface="Arial" panose="020B0604020202020204" pitchFamily="34" charset="0"/>
              <a:buChar char="•"/>
            </a:pPr>
            <a:r>
              <a:rPr lang="en-US" altLang="zh-CN" sz="2200" dirty="0">
                <a:solidFill>
                  <a:schemeClr val="tx1"/>
                </a:solidFill>
                <a:latin typeface="Times New Roman" panose="02020603050405020304" charset="0"/>
                <a:cs typeface="Times New Roman" panose="02020603050405020304" charset="0"/>
                <a:sym typeface="微软雅黑 Light" panose="020B0502040204020203" charset="-122"/>
              </a:rPr>
              <a:t>GetProcAddress, LoadLibrary:</a:t>
            </a:r>
            <a:r>
              <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rPr>
              <a:t> Used to dynamically load DLLs and hook API functions, allowing the </a:t>
            </a:r>
            <a:r>
              <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rPr>
              <a:t>malware to intercept and manipulate system calls</a:t>
            </a:r>
            <a:endPar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571500" indent="-438150">
              <a:lnSpc>
                <a:spcPts val="2700"/>
              </a:lnSpc>
              <a:spcBef>
                <a:spcPts val="1500"/>
              </a:spcBef>
              <a:buClr>
                <a:srgbClr val="FF0000"/>
              </a:buClr>
              <a:buSzPct val="100000"/>
              <a:buFont typeface="Wingdings" panose="05000000000000000000" charset="0"/>
              <a:buChar char="q"/>
              <a:extLst>
                <a:ext uri="{35155182-B16C-46BC-9424-99874614C6A1}">
                  <wpsdc:indentchars xmlns:wpsdc="http://www.wps.cn/officeDocument/2017/drawingmlCustomData" val="-150" checksum="4045237861"/>
                  <wpsdc:marlchars xmlns:wpsdc="http://www.wps.cn/officeDocument/2017/drawingmlCustomData" val="250" checksum="1039213347"/>
                </a:ext>
              </a:extLst>
            </a:pPr>
            <a:r>
              <a:rPr lang="en-US" altLang="zh-CN" sz="2300" b="0" dirty="0">
                <a:solidFill>
                  <a:srgbClr val="FF0000"/>
                </a:solidFill>
                <a:latin typeface="Times New Roman" panose="02020603050405020304" charset="0"/>
                <a:cs typeface="Times New Roman" panose="02020603050405020304" charset="0"/>
                <a:sym typeface="微软雅黑 Light" panose="020B0502040204020203" charset="-122"/>
              </a:rPr>
              <a:t> </a:t>
            </a:r>
            <a:r>
              <a:rPr lang="en-US" altLang="zh-CN" sz="2500" dirty="0">
                <a:solidFill>
                  <a:srgbClr val="FF0000"/>
                </a:solidFill>
                <a:latin typeface="Times New Roman" panose="02020603050405020304" charset="0"/>
                <a:cs typeface="Times New Roman" panose="02020603050405020304" charset="0"/>
                <a:sym typeface="微软雅黑 Light" panose="020B0502040204020203" charset="-122"/>
              </a:rPr>
              <a:t>Encryption and Decryption Functions:</a:t>
            </a:r>
            <a:endParaRPr lang="en-US" altLang="zh-CN" sz="2500" dirty="0">
              <a:solidFill>
                <a:srgbClr val="FF0000"/>
              </a:solidFill>
              <a:latin typeface="Times New Roman" panose="02020603050405020304" charset="0"/>
              <a:cs typeface="Times New Roman" panose="02020603050405020304" charset="0"/>
              <a:sym typeface="微软雅黑 Light" panose="020B0502040204020203" charset="-122"/>
            </a:endParaRPr>
          </a:p>
          <a:p>
            <a:pPr marL="914400" indent="-342900">
              <a:lnSpc>
                <a:spcPts val="2500"/>
              </a:lnSpc>
              <a:spcBef>
                <a:spcPts val="500"/>
              </a:spcBef>
              <a:buClr>
                <a:srgbClr val="000000"/>
              </a:buClr>
              <a:buSzPct val="100000"/>
              <a:buFont typeface="Arial" panose="020B0604020202020204" pitchFamily="34" charset="0"/>
              <a:buChar char="•"/>
            </a:pPr>
            <a:r>
              <a:rPr lang="en-US" altLang="zh-CN" sz="2200" dirty="0">
                <a:solidFill>
                  <a:schemeClr val="tx1"/>
                </a:solidFill>
                <a:latin typeface="Times New Roman" panose="02020603050405020304" charset="0"/>
                <a:cs typeface="Times New Roman" panose="02020603050405020304" charset="0"/>
                <a:sym typeface="微软雅黑 Light" panose="020B0502040204020203" charset="-122"/>
              </a:rPr>
              <a:t>CryptEncrypt, CryptDecrypt:</a:t>
            </a:r>
            <a:r>
              <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rPr>
              <a:t> Used for encrypting and decrypting data, often to protect communication or hide malicious payloads</a:t>
            </a:r>
            <a:endPar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571500" indent="-419100">
              <a:lnSpc>
                <a:spcPts val="2700"/>
              </a:lnSpc>
              <a:spcBef>
                <a:spcPts val="1500"/>
              </a:spcBef>
              <a:buClr>
                <a:srgbClr val="FF0000"/>
              </a:buClr>
              <a:buSzPct val="100000"/>
              <a:buFont typeface="Wingdings" panose="05000000000000000000" charset="0"/>
              <a:buChar char="q"/>
              <a:extLst>
                <a:ext uri="{35155182-B16C-46BC-9424-99874614C6A1}">
                  <wpsdc:indentchars xmlns:wpsdc="http://www.wps.cn/officeDocument/2017/drawingmlCustomData" val="-150" checksum="2680044976"/>
                  <wpsdc:marlchars xmlns:wpsdc="http://www.wps.cn/officeDocument/2017/drawingmlCustomData" val="250" checksum="1039213347"/>
                </a:ext>
              </a:extLst>
            </a:pPr>
            <a:r>
              <a:rPr lang="en-US" altLang="zh-CN" sz="2200" b="0" dirty="0">
                <a:solidFill>
                  <a:srgbClr val="FF0000"/>
                </a:solidFill>
                <a:latin typeface="Times New Roman" panose="02020603050405020304" charset="0"/>
                <a:cs typeface="Times New Roman" panose="02020603050405020304" charset="0"/>
                <a:sym typeface="微软雅黑 Light" panose="020B0502040204020203" charset="-122"/>
              </a:rPr>
              <a:t> </a:t>
            </a:r>
            <a:r>
              <a:rPr lang="en-US" altLang="zh-CN" sz="2500" dirty="0">
                <a:solidFill>
                  <a:srgbClr val="FF0000"/>
                </a:solidFill>
                <a:latin typeface="Times New Roman" panose="02020603050405020304" charset="0"/>
                <a:cs typeface="Times New Roman" panose="02020603050405020304" charset="0"/>
                <a:sym typeface="微软雅黑 Light" panose="020B0502040204020203" charset="-122"/>
              </a:rPr>
              <a:t>System Service Functions:</a:t>
            </a:r>
            <a:endParaRPr lang="en-US" altLang="zh-CN" sz="2500" dirty="0">
              <a:solidFill>
                <a:srgbClr val="FF0000"/>
              </a:solidFill>
              <a:latin typeface="Times New Roman" panose="02020603050405020304" charset="0"/>
              <a:cs typeface="Times New Roman" panose="02020603050405020304" charset="0"/>
              <a:sym typeface="微软雅黑 Light" panose="020B0502040204020203" charset="-122"/>
            </a:endParaRPr>
          </a:p>
          <a:p>
            <a:pPr marL="914400" indent="-342900">
              <a:lnSpc>
                <a:spcPts val="2500"/>
              </a:lnSpc>
              <a:spcBef>
                <a:spcPts val="500"/>
              </a:spcBef>
              <a:buClr>
                <a:srgbClr val="000000"/>
              </a:buClr>
              <a:buSzPct val="100000"/>
              <a:buFont typeface="Arial" panose="020B0604020202020204" pitchFamily="34" charset="0"/>
              <a:buChar char="•"/>
            </a:pPr>
            <a:r>
              <a:rPr lang="en-US" altLang="zh-CN" sz="2200" dirty="0">
                <a:solidFill>
                  <a:schemeClr val="tx1"/>
                </a:solidFill>
                <a:latin typeface="Times New Roman" panose="02020603050405020304" charset="0"/>
                <a:cs typeface="Times New Roman" panose="02020603050405020304" charset="0"/>
                <a:sym typeface="微软雅黑 Light" panose="020B0502040204020203" charset="-122"/>
              </a:rPr>
              <a:t>Service Control Manager Functions:</a:t>
            </a:r>
            <a:r>
              <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rPr>
              <a:t> Used to interact with Windows services, which may be targeted for disruption or manipulation</a:t>
            </a:r>
            <a:endPar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914400" indent="-342900">
              <a:lnSpc>
                <a:spcPts val="2500"/>
              </a:lnSpc>
              <a:spcBef>
                <a:spcPts val="500"/>
              </a:spcBef>
              <a:buClr>
                <a:srgbClr val="000000"/>
              </a:buClr>
              <a:buSzPct val="100000"/>
              <a:buFont typeface="Arial" panose="020B0604020202020204" pitchFamily="34" charset="0"/>
              <a:buChar char="•"/>
            </a:pPr>
            <a:r>
              <a:rPr lang="en-US" altLang="zh-CN" sz="2200" dirty="0">
                <a:solidFill>
                  <a:schemeClr val="tx1"/>
                </a:solidFill>
                <a:latin typeface="Times New Roman" panose="02020603050405020304" charset="0"/>
                <a:cs typeface="Times New Roman" panose="02020603050405020304" charset="0"/>
                <a:sym typeface="微软雅黑 Light" panose="020B0502040204020203" charset="-122"/>
              </a:rPr>
              <a:t>ControlService:</a:t>
            </a:r>
            <a:r>
              <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rPr>
              <a:t> Used to send control commands to services </a:t>
            </a:r>
            <a:endPar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914400" indent="-342900">
              <a:lnSpc>
                <a:spcPts val="2500"/>
              </a:lnSpc>
              <a:spcBef>
                <a:spcPts val="500"/>
              </a:spcBef>
              <a:buClr>
                <a:srgbClr val="000000"/>
              </a:buClr>
              <a:buSzPct val="100000"/>
              <a:buFont typeface="Arial" panose="020B0604020202020204" pitchFamily="34" charset="0"/>
              <a:buChar char="•"/>
            </a:pPr>
            <a:endPar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571500" indent="-419100">
              <a:lnSpc>
                <a:spcPts val="2500"/>
              </a:lnSpc>
              <a:spcBef>
                <a:spcPts val="500"/>
              </a:spcBef>
              <a:buClr>
                <a:srgbClr val="A728BE"/>
              </a:buClr>
              <a:buSzPct val="100000"/>
              <a:buFont typeface="Wingdings" panose="05000000000000000000" charset="0"/>
              <a:buChar char="q"/>
              <a:extLst>
                <a:ext uri="{35155182-B16C-46BC-9424-99874614C6A1}">
                  <wpsdc:indentchars xmlns:wpsdc="http://www.wps.cn/officeDocument/2017/drawingmlCustomData" val="-150" checksum="2680044976"/>
                  <wpsdc:marlchars xmlns:wpsdc="http://www.wps.cn/officeDocument/2017/drawingmlCustomData" val="250" checksum="1039213347"/>
                </a:ext>
              </a:extLst>
            </a:pPr>
            <a:endPar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Critical System APIs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4" name="Text Placeholder 63490" descr="7b0a202020202262756c6c6574223a20227b5c2263617465676f727949645c223a31303030362c5c2274656d706c61746549645c223a32303233313234377d220a7d0a"/>
          <p:cNvSpPr>
            <a:spLocks noGrp="1"/>
          </p:cNvSpPr>
          <p:nvPr>
            <p:custDataLst>
              <p:tags r:id="rId1"/>
            </p:custDataLst>
          </p:nvPr>
        </p:nvSpPr>
        <p:spPr>
          <a:xfrm>
            <a:off x="-1905" y="1146175"/>
            <a:ext cx="11871325" cy="632460"/>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marR="0" lvl="0" indent="-539750" algn="l" defTabSz="914400" rtl="0" eaLnBrk="1" fontAlgn="auto" latinLnBrk="0" hangingPunct="1">
              <a:lnSpc>
                <a:spcPct val="100000"/>
              </a:lnSpc>
              <a:spcBef>
                <a:spcPts val="0"/>
              </a:spcBef>
              <a:spcAft>
                <a:spcPts val="1500"/>
              </a:spcAft>
              <a:buClrTx/>
              <a:buSzPct val="200000"/>
              <a:buFont typeface="Arial" panose="020B0604020202020204" pitchFamily="34" charset="0"/>
              <a:buBlip>
                <a:blip r:embed="rId2"/>
              </a:buBlip>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Malware </a:t>
            </a:r>
            <a:r>
              <a:rPr kumimoji="0"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commonly use to achieve their goals:</a:t>
            </a:r>
            <a:endParaRPr kumimoji="0"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 Box 8" descr="7b0a202020202262756c6c6574223a20227b5c2263617465676f727949645c223a31303030362c5c2274656d706c61746549645c223a32303233313234337d220a7d0a"/>
          <p:cNvSpPr txBox="1">
            <a:spLocks noChangeArrowheads="1"/>
          </p:cNvSpPr>
          <p:nvPr>
            <p:custDataLst>
              <p:tags r:id="rId3"/>
            </p:custDataLst>
          </p:nvPr>
        </p:nvSpPr>
        <p:spPr bwMode="auto">
          <a:xfrm>
            <a:off x="368300" y="1812925"/>
            <a:ext cx="11423015" cy="4490720"/>
          </a:xfrm>
          <a:prstGeom prst="rect">
            <a:avLst/>
          </a:prstGeom>
          <a:solidFill>
            <a:sysClr val="window" lastClr="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76250">
              <a:lnSpc>
                <a:spcPts val="2700"/>
              </a:lnSpc>
              <a:spcBef>
                <a:spcPts val="500"/>
              </a:spcBef>
              <a:buClr>
                <a:srgbClr val="FF0000"/>
              </a:buClr>
              <a:buSzPct val="100000"/>
              <a:buFont typeface="Wingdings" panose="05000000000000000000" charset="0"/>
              <a:buChar char="q"/>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dirty="0">
                <a:solidFill>
                  <a:srgbClr val="FF0000"/>
                </a:solidFill>
                <a:latin typeface="Times New Roman" panose="02020603050405020304" charset="0"/>
                <a:cs typeface="Times New Roman" panose="02020603050405020304" charset="0"/>
                <a:sym typeface="微软雅黑 Light" panose="020B0502040204020203" charset="-122"/>
              </a:rPr>
              <a:t>Memory Manipulation Functions: </a:t>
            </a:r>
            <a:endParaRPr lang="en-US" altLang="zh-CN" sz="2500" b="0" dirty="0">
              <a:solidFill>
                <a:srgbClr val="FF0000"/>
              </a:solidFill>
              <a:latin typeface="Times New Roman" panose="02020603050405020304" charset="0"/>
              <a:cs typeface="Times New Roman" panose="02020603050405020304" charset="0"/>
              <a:sym typeface="微软雅黑 Light" panose="020B0502040204020203" charset="-122"/>
            </a:endParaRPr>
          </a:p>
          <a:p>
            <a:pPr marL="914400" indent="-342900">
              <a:lnSpc>
                <a:spcPts val="2500"/>
              </a:lnSpc>
              <a:spcBef>
                <a:spcPts val="500"/>
              </a:spcBef>
              <a:buClr>
                <a:srgbClr val="000000"/>
              </a:buClr>
              <a:buSzPct val="100000"/>
              <a:buFont typeface="Arial" panose="020B0604020202020204" pitchFamily="34" charset="0"/>
              <a:buChar char="•"/>
            </a:pPr>
            <a:r>
              <a:rPr lang="en-US" altLang="zh-CN" sz="2200" dirty="0">
                <a:solidFill>
                  <a:schemeClr val="tx1"/>
                </a:solidFill>
                <a:latin typeface="Times New Roman" panose="02020603050405020304" charset="0"/>
                <a:cs typeface="Times New Roman" panose="02020603050405020304" charset="0"/>
                <a:sym typeface="微软雅黑 Light" panose="020B0502040204020203" charset="-122"/>
              </a:rPr>
              <a:t>VirtualAlloc:</a:t>
            </a:r>
            <a:r>
              <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rPr>
              <a:t> Used to allocate memory within a process</a:t>
            </a:r>
            <a:endPar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914400" indent="-342900">
              <a:lnSpc>
                <a:spcPts val="2500"/>
              </a:lnSpc>
              <a:spcBef>
                <a:spcPts val="500"/>
              </a:spcBef>
              <a:buClr>
                <a:srgbClr val="000000"/>
              </a:buClr>
              <a:buSzPct val="100000"/>
              <a:buFont typeface="Arial" panose="020B0604020202020204" pitchFamily="34" charset="0"/>
              <a:buChar char="•"/>
            </a:pPr>
            <a:r>
              <a:rPr lang="en-US" altLang="zh-CN" sz="2200" dirty="0">
                <a:solidFill>
                  <a:schemeClr val="tx1"/>
                </a:solidFill>
                <a:latin typeface="Times New Roman" panose="02020603050405020304" charset="0"/>
                <a:cs typeface="Times New Roman" panose="02020603050405020304" charset="0"/>
                <a:sym typeface="微软雅黑 Light" panose="020B0502040204020203" charset="-122"/>
              </a:rPr>
              <a:t>WriteProcessMemory, ReadProcessMemory:</a:t>
            </a:r>
            <a:r>
              <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rPr>
              <a:t> Used to read and write data within the memory space of another process</a:t>
            </a:r>
            <a:endPar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571500" indent="-438150">
              <a:lnSpc>
                <a:spcPts val="2700"/>
              </a:lnSpc>
              <a:spcBef>
                <a:spcPts val="1000"/>
              </a:spcBef>
              <a:buClr>
                <a:srgbClr val="FF0000"/>
              </a:buClr>
              <a:buSzPct val="100000"/>
              <a:buFont typeface="Wingdings" panose="05000000000000000000" charset="0"/>
              <a:buChar char="q"/>
              <a:extLst>
                <a:ext uri="{35155182-B16C-46BC-9424-99874614C6A1}">
                  <wpsdc:indentchars xmlns:wpsdc="http://www.wps.cn/officeDocument/2017/drawingmlCustomData" val="-150" checksum="4045237861"/>
                  <wpsdc:marlchars xmlns:wpsdc="http://www.wps.cn/officeDocument/2017/drawingmlCustomData" val="250" checksum="1039213347"/>
                </a:ext>
              </a:extLst>
            </a:pPr>
            <a:r>
              <a:rPr lang="en-US" altLang="zh-CN" sz="2300" b="0" dirty="0">
                <a:solidFill>
                  <a:srgbClr val="FF0000"/>
                </a:solidFill>
                <a:latin typeface="Times New Roman" panose="02020603050405020304" charset="0"/>
                <a:cs typeface="Times New Roman" panose="02020603050405020304" charset="0"/>
                <a:sym typeface="微软雅黑 Light" panose="020B0502040204020203" charset="-122"/>
              </a:rPr>
              <a:t> </a:t>
            </a:r>
            <a:r>
              <a:rPr lang="en-US" altLang="zh-CN" sz="2500" dirty="0">
                <a:solidFill>
                  <a:srgbClr val="FF0000"/>
                </a:solidFill>
                <a:latin typeface="Times New Roman" panose="02020603050405020304" charset="0"/>
                <a:cs typeface="Times New Roman" panose="02020603050405020304" charset="0"/>
                <a:sym typeface="微软雅黑 Light" panose="020B0502040204020203" charset="-122"/>
              </a:rPr>
              <a:t>System Information Functions:</a:t>
            </a:r>
            <a:endParaRPr lang="en-US" altLang="zh-CN" sz="2500" dirty="0">
              <a:solidFill>
                <a:srgbClr val="FF0000"/>
              </a:solidFill>
              <a:latin typeface="Times New Roman" panose="02020603050405020304" charset="0"/>
              <a:cs typeface="Times New Roman" panose="02020603050405020304" charset="0"/>
              <a:sym typeface="微软雅黑 Light" panose="020B0502040204020203" charset="-122"/>
            </a:endParaRPr>
          </a:p>
          <a:p>
            <a:pPr marL="914400" indent="-342900">
              <a:lnSpc>
                <a:spcPts val="2500"/>
              </a:lnSpc>
              <a:spcBef>
                <a:spcPts val="500"/>
              </a:spcBef>
              <a:buClr>
                <a:srgbClr val="000000"/>
              </a:buClr>
              <a:buSzPct val="100000"/>
              <a:buFont typeface="Arial" panose="020B0604020202020204" pitchFamily="34" charset="0"/>
              <a:buChar char="•"/>
            </a:pPr>
            <a:r>
              <a:rPr lang="en-US" altLang="zh-CN" sz="2200" dirty="0">
                <a:solidFill>
                  <a:schemeClr val="tx1"/>
                </a:solidFill>
                <a:latin typeface="Times New Roman" panose="02020603050405020304" charset="0"/>
                <a:cs typeface="Times New Roman" panose="02020603050405020304" charset="0"/>
                <a:sym typeface="微软雅黑 Light" panose="020B0502040204020203" charset="-122"/>
              </a:rPr>
              <a:t>GetSystemInfo, GetNativeSystemInfo:</a:t>
            </a:r>
            <a:r>
              <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rPr>
              <a:t> Used to obtain information about the system, such as processor architecture and memory layout</a:t>
            </a:r>
            <a:endPar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914400" indent="-342900">
              <a:lnSpc>
                <a:spcPts val="2500"/>
              </a:lnSpc>
              <a:spcBef>
                <a:spcPts val="500"/>
              </a:spcBef>
              <a:buClr>
                <a:srgbClr val="000000"/>
              </a:buClr>
              <a:buSzPct val="100000"/>
              <a:buFont typeface="Arial" panose="020B0604020202020204" pitchFamily="34" charset="0"/>
              <a:buChar char="•"/>
            </a:pPr>
            <a:r>
              <a:rPr lang="en-US" altLang="zh-CN" sz="2200" dirty="0">
                <a:solidFill>
                  <a:schemeClr val="tx1"/>
                </a:solidFill>
                <a:latin typeface="Times New Roman" panose="02020603050405020304" charset="0"/>
                <a:cs typeface="Times New Roman" panose="02020603050405020304" charset="0"/>
                <a:sym typeface="微软雅黑 Light" panose="020B0502040204020203" charset="-122"/>
              </a:rPr>
              <a:t>GetComputerName:</a:t>
            </a:r>
            <a:r>
              <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rPr>
              <a:t> Used to display messages to the user, often as part of social engineering tactics</a:t>
            </a:r>
            <a:endPar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571500" indent="-419100">
              <a:lnSpc>
                <a:spcPts val="2700"/>
              </a:lnSpc>
              <a:spcBef>
                <a:spcPts val="1000"/>
              </a:spcBef>
              <a:buClr>
                <a:srgbClr val="FF0000"/>
              </a:buClr>
              <a:buSzPct val="100000"/>
              <a:buFont typeface="Wingdings" panose="05000000000000000000" charset="0"/>
              <a:buChar char="q"/>
              <a:extLst>
                <a:ext uri="{35155182-B16C-46BC-9424-99874614C6A1}">
                  <wpsdc:indentchars xmlns:wpsdc="http://www.wps.cn/officeDocument/2017/drawingmlCustomData" val="-150" checksum="2680044976"/>
                  <wpsdc:marlchars xmlns:wpsdc="http://www.wps.cn/officeDocument/2017/drawingmlCustomData" val="250" checksum="1039213347"/>
                </a:ext>
              </a:extLst>
            </a:pPr>
            <a:r>
              <a:rPr lang="en-US" altLang="zh-CN" sz="2200" b="0" dirty="0">
                <a:solidFill>
                  <a:srgbClr val="FF0000"/>
                </a:solidFill>
                <a:latin typeface="Times New Roman" panose="02020603050405020304" charset="0"/>
                <a:cs typeface="Times New Roman" panose="02020603050405020304" charset="0"/>
                <a:sym typeface="微软雅黑 Light" panose="020B0502040204020203" charset="-122"/>
              </a:rPr>
              <a:t> </a:t>
            </a:r>
            <a:r>
              <a:rPr lang="en-US" altLang="zh-CN" sz="2500" dirty="0">
                <a:solidFill>
                  <a:srgbClr val="FF0000"/>
                </a:solidFill>
                <a:latin typeface="Times New Roman" panose="02020603050405020304" charset="0"/>
                <a:cs typeface="Times New Roman" panose="02020603050405020304" charset="0"/>
                <a:sym typeface="微软雅黑 Light" panose="020B0502040204020203" charset="-122"/>
              </a:rPr>
              <a:t>User Interaction Functions:</a:t>
            </a:r>
            <a:endParaRPr lang="en-US" altLang="zh-CN" sz="2500" dirty="0">
              <a:solidFill>
                <a:srgbClr val="FF0000"/>
              </a:solidFill>
              <a:latin typeface="Times New Roman" panose="02020603050405020304" charset="0"/>
              <a:cs typeface="Times New Roman" panose="02020603050405020304" charset="0"/>
              <a:sym typeface="微软雅黑 Light" panose="020B0502040204020203" charset="-122"/>
            </a:endParaRPr>
          </a:p>
          <a:p>
            <a:pPr marL="914400" indent="-342900">
              <a:lnSpc>
                <a:spcPts val="2500"/>
              </a:lnSpc>
              <a:spcBef>
                <a:spcPts val="500"/>
              </a:spcBef>
              <a:buClr>
                <a:srgbClr val="000000"/>
              </a:buClr>
              <a:buSzPct val="100000"/>
              <a:buFont typeface="Arial" panose="020B0604020202020204" pitchFamily="34" charset="0"/>
              <a:buChar char="•"/>
            </a:pPr>
            <a:r>
              <a:rPr lang="en-US" altLang="zh-CN" sz="2200" dirty="0">
                <a:solidFill>
                  <a:schemeClr val="tx1"/>
                </a:solidFill>
                <a:latin typeface="Times New Roman" panose="02020603050405020304" charset="0"/>
                <a:cs typeface="Times New Roman" panose="02020603050405020304" charset="0"/>
                <a:sym typeface="微软雅黑 Light" panose="020B0502040204020203" charset="-122"/>
              </a:rPr>
              <a:t>MessageBox:</a:t>
            </a:r>
            <a:r>
              <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rPr>
              <a:t> Used to display messages to the user, often as part of social engineering tactics</a:t>
            </a:r>
            <a:endPar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914400" indent="-342900">
              <a:lnSpc>
                <a:spcPts val="2500"/>
              </a:lnSpc>
              <a:spcBef>
                <a:spcPts val="500"/>
              </a:spcBef>
              <a:buClr>
                <a:srgbClr val="000000"/>
              </a:buClr>
              <a:buSzPct val="100000"/>
              <a:buFont typeface="Arial" panose="020B0604020202020204" pitchFamily="34" charset="0"/>
              <a:buChar char="•"/>
            </a:pPr>
            <a:endPar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571500" indent="-419100">
              <a:lnSpc>
                <a:spcPts val="2500"/>
              </a:lnSpc>
              <a:spcBef>
                <a:spcPts val="500"/>
              </a:spcBef>
              <a:buClr>
                <a:srgbClr val="A728BE"/>
              </a:buClr>
              <a:buSzPct val="100000"/>
              <a:buFont typeface="Wingdings" panose="05000000000000000000" charset="0"/>
              <a:buChar char="q"/>
              <a:extLst>
                <a:ext uri="{35155182-B16C-46BC-9424-99874614C6A1}">
                  <wpsdc:indentchars xmlns:wpsdc="http://www.wps.cn/officeDocument/2017/drawingmlCustomData" val="-150" checksum="2680044976"/>
                  <wpsdc:marlchars xmlns:wpsdc="http://www.wps.cn/officeDocument/2017/drawingmlCustomData" val="250" checksum="1039213347"/>
                </a:ext>
              </a:extLst>
            </a:pPr>
            <a:endParaRPr lang="en-US" altLang="zh-CN" sz="2200" b="0" dirty="0">
              <a:solidFill>
                <a:schemeClr val="tx1"/>
              </a:solidFill>
              <a:latin typeface="Times New Roman" panose="02020603050405020304" charset="0"/>
              <a:cs typeface="Times New Roman" panose="02020603050405020304" charset="0"/>
              <a:sym typeface="微软雅黑 Light" panose="020B0502040204020203"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图片 116"/>
          <p:cNvPicPr/>
          <p:nvPr userDrawn="1">
            <p:custDataLst>
              <p:tags r:id="rId1"/>
            </p:custDataLst>
          </p:nvPr>
        </p:nvPicPr>
        <p:blipFill>
          <a:blip r:embed="rId2"/>
          <a:stretch>
            <a:fillRect/>
          </a:stretch>
        </p:blipFill>
        <p:spPr>
          <a:xfrm>
            <a:off x="0" y="0"/>
            <a:ext cx="12192635" cy="6858000"/>
          </a:xfrm>
          <a:prstGeom prst="rect">
            <a:avLst/>
          </a:prstGeom>
          <a:noFill/>
          <a:ln w="9525">
            <a:noFill/>
          </a:ln>
        </p:spPr>
      </p:pic>
      <p:sp>
        <p:nvSpPr>
          <p:cNvPr id="7" name="矩形 6"/>
          <p:cNvSpPr/>
          <p:nvPr userDrawn="1">
            <p:custDataLst>
              <p:tags r:id="rId3"/>
            </p:custDataLst>
          </p:nvPr>
        </p:nvSpPr>
        <p:spPr>
          <a:xfrm>
            <a:off x="0" y="-2"/>
            <a:ext cx="12191998" cy="6858002"/>
          </a:xfrm>
          <a:prstGeom prst="rect">
            <a:avLst/>
          </a:prstGeom>
          <a:solidFill>
            <a:schemeClr val="bg1">
              <a:alpha val="91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文本框 3"/>
          <p:cNvSpPr txBox="1"/>
          <p:nvPr>
            <p:custDataLst>
              <p:tags r:id="rId4"/>
            </p:custDataLst>
          </p:nvPr>
        </p:nvSpPr>
        <p:spPr>
          <a:xfrm>
            <a:off x="4610735" y="2492058"/>
            <a:ext cx="6845300" cy="1873885"/>
          </a:xfrm>
          <a:prstGeom prst="rect">
            <a:avLst/>
          </a:prstGeom>
          <a:noFill/>
        </p:spPr>
        <p:txBody>
          <a:bodyPr wrap="square" rtlCol="0" anchor="ctr" anchorCtr="0">
            <a:noAutofit/>
          </a:bodyPr>
          <a:lstStyle/>
          <a:p>
            <a:pPr marL="0" marR="0" lvl="0" indent="0" algn="ctr" defTabSz="914400" rtl="0" eaLnBrk="1" fontAlgn="auto" latinLnBrk="0" hangingPunct="1">
              <a:lnSpc>
                <a:spcPts val="7000"/>
              </a:lnSpc>
              <a:spcBef>
                <a:spcPts val="600"/>
              </a:spcBef>
              <a:spcAft>
                <a:spcPts val="0"/>
              </a:spcAft>
              <a:buClrTx/>
              <a:buSzTx/>
              <a:buFontTx/>
              <a:buNone/>
              <a:defRPr/>
            </a:pPr>
            <a:r>
              <a:rPr kumimoji="0" sz="5500" b="0" i="0" u="none" strike="noStrike" kern="1200" cap="none" spc="0" normalizeH="0" baseline="0" noProof="0" dirty="0">
                <a:ln>
                  <a:noFill/>
                </a:ln>
                <a:solidFill>
                  <a:srgbClr val="88219F"/>
                </a:solidFill>
                <a:effectLst/>
                <a:uLnTx/>
                <a:uFillTx/>
                <a:latin typeface="Arial Black" panose="020B0A04020102020204" charset="0"/>
                <a:ea typeface="+mn-ea"/>
                <a:cs typeface="Arial Black" panose="020B0A04020102020204" charset="0"/>
                <a:sym typeface="+mn-lt"/>
              </a:rPr>
              <a:t>Virus</a:t>
            </a:r>
            <a:endParaRPr kumimoji="0" sz="5500" b="0" i="0" u="none" strike="noStrike" kern="1200" cap="none" spc="0" normalizeH="0" baseline="0" noProof="0" dirty="0">
              <a:ln>
                <a:noFill/>
              </a:ln>
              <a:solidFill>
                <a:srgbClr val="88219F"/>
              </a:solidFill>
              <a:effectLst/>
              <a:uLnTx/>
              <a:uFillTx/>
              <a:latin typeface="Arial Black" panose="020B0A04020102020204" charset="0"/>
              <a:ea typeface="+mn-ea"/>
              <a:cs typeface="Arial Black" panose="020B0A04020102020204" charset="0"/>
              <a:sym typeface="+mn-lt"/>
            </a:endParaRPr>
          </a:p>
        </p:txBody>
      </p:sp>
      <p:sp>
        <p:nvSpPr>
          <p:cNvPr id="5" name="矩形 4"/>
          <p:cNvSpPr/>
          <p:nvPr userDrawn="1">
            <p:custDataLst>
              <p:tags r:id="rId5"/>
            </p:custDataLst>
          </p:nvPr>
        </p:nvSpPr>
        <p:spPr>
          <a:xfrm>
            <a:off x="707653" y="-2"/>
            <a:ext cx="3391877" cy="6858002"/>
          </a:xfrm>
          <a:prstGeom prst="rect">
            <a:avLst/>
          </a:prstGeom>
          <a:solidFill>
            <a:srgbClr val="A728B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0" name="文本占位符 31"/>
          <p:cNvSpPr>
            <a:spLocks noGrp="1"/>
          </p:cNvSpPr>
          <p:nvPr>
            <p:custDataLst>
              <p:tags r:id="rId6"/>
            </p:custDataLst>
          </p:nvPr>
        </p:nvSpPr>
        <p:spPr>
          <a:xfrm>
            <a:off x="1289843" y="3127425"/>
            <a:ext cx="2157413" cy="1695450"/>
          </a:xfrm>
        </p:spPr>
        <p:txBody>
          <a:bodyPr anchor="ctr">
            <a:normAutofit/>
          </a:bodyPr>
          <a:lstStyle>
            <a:lvl1pPr marL="0" indent="0" algn="ctr">
              <a:buNone/>
              <a:defRPr sz="96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6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03</a:t>
            </a:r>
            <a:endParaRPr kumimoji="0" lang="zh-CN" altLang="en-US" sz="96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11" name="文本占位符 31"/>
          <p:cNvSpPr>
            <a:spLocks noGrp="1"/>
          </p:cNvSpPr>
          <p:nvPr>
            <p:custDataLst>
              <p:tags r:id="rId7"/>
            </p:custDataLst>
          </p:nvPr>
        </p:nvSpPr>
        <p:spPr>
          <a:xfrm>
            <a:off x="1289843" y="2729084"/>
            <a:ext cx="2157413" cy="523631"/>
          </a:xfrm>
        </p:spPr>
        <p:txBody>
          <a:bodyPr anchor="ctr">
            <a:noAutofit/>
          </a:bodyPr>
          <a:lstStyle>
            <a:lvl1pPr marL="0" indent="0" algn="ctr">
              <a:buNone/>
              <a:defRPr sz="2400" b="1" i="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Part Three</a:t>
            </a:r>
            <a:endParaRPr kumimoji="0" lang="en-US" altLang="zh-CN" sz="2400" b="1" i="1"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nvGrpSpPr>
          <p:cNvPr id="703" name="组合 702"/>
          <p:cNvGrpSpPr/>
          <p:nvPr userDrawn="1"/>
        </p:nvGrpSpPr>
        <p:grpSpPr>
          <a:xfrm>
            <a:off x="1952199" y="2121506"/>
            <a:ext cx="658709" cy="199812"/>
            <a:chOff x="4510429" y="6007426"/>
            <a:chExt cx="658709" cy="199812"/>
          </a:xfrm>
        </p:grpSpPr>
        <p:sp>
          <p:nvSpPr>
            <p:cNvPr id="696" name="L 形 695"/>
            <p:cNvSpPr/>
            <p:nvPr userDrawn="1">
              <p:custDataLst>
                <p:tags r:id="rId8"/>
              </p:custDataLst>
            </p:nvPr>
          </p:nvSpPr>
          <p:spPr>
            <a:xfrm rot="13500000">
              <a:off x="4663956" y="6008863"/>
              <a:ext cx="196938" cy="196940"/>
            </a:xfrm>
            <a:prstGeom prst="corner">
              <a:avLst>
                <a:gd name="adj1" fmla="val 19000"/>
                <a:gd name="adj2" fmla="val 19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698" name="L 形 697"/>
            <p:cNvSpPr/>
            <p:nvPr userDrawn="1">
              <p:custDataLst>
                <p:tags r:id="rId9"/>
              </p:custDataLst>
            </p:nvPr>
          </p:nvSpPr>
          <p:spPr>
            <a:xfrm rot="13500000">
              <a:off x="4818077" y="6008863"/>
              <a:ext cx="196938" cy="196940"/>
            </a:xfrm>
            <a:prstGeom prst="corner">
              <a:avLst>
                <a:gd name="adj1" fmla="val 19000"/>
                <a:gd name="adj2" fmla="val 19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00" name="L 形 699"/>
            <p:cNvSpPr/>
            <p:nvPr userDrawn="1">
              <p:custDataLst>
                <p:tags r:id="rId10"/>
              </p:custDataLst>
            </p:nvPr>
          </p:nvSpPr>
          <p:spPr>
            <a:xfrm rot="13500000">
              <a:off x="4972199" y="6008864"/>
              <a:ext cx="196938" cy="196940"/>
            </a:xfrm>
            <a:prstGeom prst="corner">
              <a:avLst>
                <a:gd name="adj1" fmla="val 19000"/>
                <a:gd name="adj2" fmla="val 19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02" name="直角三角形 701"/>
            <p:cNvSpPr/>
            <p:nvPr userDrawn="1">
              <p:custDataLst>
                <p:tags r:id="rId11"/>
              </p:custDataLst>
            </p:nvPr>
          </p:nvSpPr>
          <p:spPr>
            <a:xfrm rot="13500000">
              <a:off x="4510429" y="6007426"/>
              <a:ext cx="199812" cy="199812"/>
            </a:xfrm>
            <a:prstGeom prst="rtTriangle">
              <a:avLst/>
            </a:prstGeom>
            <a:solidFill>
              <a:srgbClr val="862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704" name="矩形 703"/>
          <p:cNvSpPr/>
          <p:nvPr userDrawn="1">
            <p:custDataLst>
              <p:tags r:id="rId12"/>
            </p:custDataLst>
          </p:nvPr>
        </p:nvSpPr>
        <p:spPr>
          <a:xfrm>
            <a:off x="545426" y="-2"/>
            <a:ext cx="101886" cy="6858002"/>
          </a:xfrm>
          <a:prstGeom prst="rect">
            <a:avLst/>
          </a:prstGeom>
          <a:gradFill>
            <a:gsLst>
              <a:gs pos="80000">
                <a:srgbClr val="A728BE"/>
              </a:gs>
              <a:gs pos="0">
                <a:srgbClr val="A728BE">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05" name="矩形 704"/>
          <p:cNvSpPr/>
          <p:nvPr userDrawn="1">
            <p:custDataLst>
              <p:tags r:id="rId13"/>
            </p:custDataLst>
          </p:nvPr>
        </p:nvSpPr>
        <p:spPr>
          <a:xfrm flipV="1">
            <a:off x="4158103" y="-2"/>
            <a:ext cx="101886" cy="6858002"/>
          </a:xfrm>
          <a:prstGeom prst="rect">
            <a:avLst/>
          </a:prstGeom>
          <a:gradFill>
            <a:gsLst>
              <a:gs pos="80000">
                <a:srgbClr val="A728BE"/>
              </a:gs>
              <a:gs pos="0">
                <a:srgbClr val="A728BE">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rPr>
              <a:t>Definition </a:t>
            </a:r>
            <a:r>
              <a:rPr kumimoji="0" lang="en-US" altLang="zh-CN" sz="3600" b="1" i="1" u="none" strike="noStrike" kern="1200" cap="none" spc="0" normalizeH="0" baseline="0" noProof="0" dirty="0">
                <a:ln>
                  <a:noFill/>
                </a:ln>
                <a:solidFill>
                  <a:srgbClr val="FF0000"/>
                </a:solidFill>
                <a:effectLst/>
                <a:uLnTx/>
                <a:uFillTx/>
                <a:latin typeface="Arial" panose="020B0604020202020204" pitchFamily="34" charset="0"/>
                <a:ea typeface="Microsoft YaHei" panose="020B0503020204020204" pitchFamily="34" charset="-122"/>
              </a:rPr>
              <a:t>I</a:t>
            </a:r>
            <a:r>
              <a:rPr kumimoji="0" lang="en-US" altLang="zh-CN" sz="3600" b="1" i="1" u="none" strike="noStrike" kern="1200" cap="none" spc="0" normalizeH="0" baseline="-25000" noProof="0" dirty="0">
                <a:ln>
                  <a:noFill/>
                </a:ln>
                <a:solidFill>
                  <a:srgbClr val="FF0000"/>
                </a:solidFill>
                <a:effectLst/>
                <a:uLnTx/>
                <a:uFillTx/>
                <a:latin typeface="Arial" panose="020B0604020202020204" pitchFamily="34" charset="0"/>
                <a:ea typeface="Microsoft YaHei" panose="020B0503020204020204" pitchFamily="34" charset="-122"/>
              </a:rPr>
              <a:t>v</a:t>
            </a:r>
            <a:r>
              <a:rPr kumimoji="0" lang="en-US" altLang="zh-CN" sz="3600" b="1" i="1" u="none" strike="noStrike" kern="1200" cap="none" spc="0" normalizeH="0" baseline="30000" noProof="0" dirty="0">
                <a:ln>
                  <a:noFill/>
                </a:ln>
                <a:solidFill>
                  <a:srgbClr val="FF0000"/>
                </a:solidFill>
                <a:effectLst/>
                <a:uLnTx/>
                <a:uFillTx/>
                <a:latin typeface="Arial" panose="020B0604020202020204" pitchFamily="34" charset="0"/>
                <a:ea typeface="Microsoft YaHei" panose="020B0503020204020204" pitchFamily="34" charset="-122"/>
              </a:rPr>
              <a:t>0</a:t>
            </a:r>
            <a:endParaRPr kumimoji="0" lang="en-US" altLang="zh-CN" sz="3600" b="1" i="1" u="none" strike="noStrike" kern="1200" cap="none" spc="0" normalizeH="0" baseline="30000" noProof="0" dirty="0">
              <a:ln>
                <a:noFill/>
              </a:ln>
              <a:solidFill>
                <a:srgbClr val="FF0000"/>
              </a:solidFill>
              <a:effectLst/>
              <a:uLnTx/>
              <a:uFillTx/>
              <a:latin typeface="Arial" panose="020B0604020202020204" pitchFamily="34" charset="0"/>
              <a:ea typeface="Microsoft YaHei" panose="020B0503020204020204" pitchFamily="34" charset="-122"/>
            </a:endParaRPr>
          </a:p>
        </p:txBody>
      </p:sp>
      <p:sp>
        <p:nvSpPr>
          <p:cNvPr id="2" name="Text Box 8" descr="7b0a202020202262756c6c6574223a20227b5c2263617465676f727949645c223a31303030362c5c2274656d706c61746549645c223a32303233313234377d220a7d0a"/>
          <p:cNvSpPr txBox="1">
            <a:spLocks noChangeArrowheads="1"/>
          </p:cNvSpPr>
          <p:nvPr>
            <p:custDataLst>
              <p:tags r:id="rId2"/>
            </p:custDataLst>
          </p:nvPr>
        </p:nvSpPr>
        <p:spPr bwMode="auto">
          <a:xfrm>
            <a:off x="264795" y="1276350"/>
            <a:ext cx="11311255" cy="93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marR="0" lvl="0" indent="-571500" algn="l" defTabSz="914400" rtl="0" eaLnBrk="0" fontAlgn="base" latinLnBrk="0" hangingPunct="0">
              <a:lnSpc>
                <a:spcPts val="3300"/>
              </a:lnSpc>
              <a:spcBef>
                <a:spcPts val="0"/>
              </a:spcBef>
              <a:spcAft>
                <a:spcPts val="1000"/>
              </a:spcAft>
              <a:buClrTx/>
              <a:buSzPct val="200000"/>
              <a:buFontTx/>
              <a:buBlip>
                <a:blip r:embed="rId3"/>
              </a:buBlip>
              <a:defRPr/>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The infectious index Iv0 for a virus v is a measure of the a priori risk. It is defined by</a:t>
            </a:r>
            <a:endPar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p:txBody>
      </p:sp>
      <p:grpSp>
        <p:nvGrpSpPr>
          <p:cNvPr id="4" name="组合 3"/>
          <p:cNvGrpSpPr/>
          <p:nvPr/>
        </p:nvGrpSpPr>
        <p:grpSpPr>
          <a:xfrm>
            <a:off x="970915" y="2720975"/>
            <a:ext cx="10250170" cy="1645920"/>
            <a:chOff x="1700" y="4205"/>
            <a:chExt cx="16142" cy="2592"/>
          </a:xfrm>
        </p:grpSpPr>
        <p:sp>
          <p:nvSpPr>
            <p:cNvPr id="5" name="圆角矩形 4"/>
            <p:cNvSpPr/>
            <p:nvPr>
              <p:custDataLst>
                <p:tags r:id="rId4"/>
              </p:custDataLst>
            </p:nvPr>
          </p:nvSpPr>
          <p:spPr>
            <a:xfrm>
              <a:off x="1700" y="4205"/>
              <a:ext cx="16142" cy="2593"/>
            </a:xfrm>
            <a:prstGeom prst="roundRect">
              <a:avLst/>
            </a:prstGeom>
            <a:solidFill>
              <a:sysClr val="window" lastClr="FFFFFF">
                <a:lumMod val="95000"/>
              </a:sysClr>
            </a:solidFill>
            <a:ln w="12700" cap="flat" cmpd="sng" algn="ctr">
              <a:solidFill>
                <a:sysClr val="window" lastClr="FFFFFF">
                  <a:lumMod val="85000"/>
                </a:sysClr>
              </a:solidFill>
              <a:prstDash val="solid"/>
              <a:miter lim="800000"/>
            </a:ln>
            <a:effectLst>
              <a:outerShdw blurRad="50800" dist="38100" dir="2700000" algn="tl" rotWithShape="0">
                <a:prstClr val="black">
                  <a:alpha val="40000"/>
                </a:prstClr>
              </a:outerShdw>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pic>
          <p:nvPicPr>
            <p:cNvPr id="6" name="Picture 2"/>
            <p:cNvPicPr>
              <a:picLocks noChangeAspect="1"/>
            </p:cNvPicPr>
            <p:nvPr>
              <p:custDataLst>
                <p:tags r:id="rId5"/>
              </p:custDataLst>
            </p:nvPr>
          </p:nvPicPr>
          <p:blipFill>
            <a:blip r:embed="rId6">
              <a:clrChange>
                <a:clrFrom>
                  <a:srgbClr val="FFFFFF">
                    <a:alpha val="100000"/>
                  </a:srgbClr>
                </a:clrFrom>
                <a:clrTo>
                  <a:srgbClr val="FFFFFF">
                    <a:alpha val="100000"/>
                    <a:alpha val="0"/>
                  </a:srgbClr>
                </a:clrTo>
              </a:clrChange>
            </a:blip>
            <a:srcRect l="1267" t="11942" r="3128" b="14008"/>
            <a:stretch>
              <a:fillRect/>
            </a:stretch>
          </p:blipFill>
          <p:spPr>
            <a:xfrm>
              <a:off x="2023" y="4665"/>
              <a:ext cx="15496" cy="1673"/>
            </a:xfrm>
            <a:prstGeom prst="rect">
              <a:avLst/>
            </a:prstGeom>
          </p:spPr>
        </p:pic>
      </p:grpSp>
      <p:pic>
        <p:nvPicPr>
          <p:cNvPr id="7" name="图片 6" descr="2355 [转换]"/>
          <p:cNvPicPr>
            <a:picLocks noChangeAspect="1"/>
          </p:cNvPicPr>
          <p:nvPr>
            <p:custDataLst>
              <p:tags r:id="rId7"/>
            </p:custDataLst>
          </p:nvPr>
        </p:nvPicPr>
        <p:blipFill>
          <a:blip r:embed="rId8"/>
          <a:srcRect r="83433"/>
          <a:stretch>
            <a:fillRect/>
          </a:stretch>
        </p:blipFill>
        <p:spPr>
          <a:xfrm>
            <a:off x="453073" y="5169285"/>
            <a:ext cx="972821" cy="1440000"/>
          </a:xfrm>
          <a:custGeom>
            <a:avLst/>
            <a:gdLst/>
            <a:ahLst/>
            <a:cxnLst>
              <a:cxn ang="3">
                <a:pos x="hc" y="t"/>
              </a:cxn>
              <a:cxn ang="cd2">
                <a:pos x="l" y="vc"/>
              </a:cxn>
              <a:cxn ang="cd4">
                <a:pos x="hc" y="b"/>
              </a:cxn>
              <a:cxn ang="0">
                <a:pos x="r" y="vc"/>
              </a:cxn>
            </a:cxnLst>
            <a:rect l="l" t="t" r="r" b="b"/>
            <a:pathLst>
              <a:path w="2043" h="3022">
                <a:moveTo>
                  <a:pt x="0" y="0"/>
                </a:moveTo>
                <a:lnTo>
                  <a:pt x="2043" y="0"/>
                </a:lnTo>
                <a:lnTo>
                  <a:pt x="2043" y="3004"/>
                </a:lnTo>
                <a:cubicBezTo>
                  <a:pt x="2012" y="2919"/>
                  <a:pt x="1705" y="2827"/>
                  <a:pt x="1517" y="2801"/>
                </a:cubicBezTo>
                <a:lnTo>
                  <a:pt x="1446" y="2640"/>
                </a:lnTo>
                <a:lnTo>
                  <a:pt x="1312" y="2757"/>
                </a:lnTo>
                <a:lnTo>
                  <a:pt x="1234" y="2767"/>
                </a:lnTo>
                <a:lnTo>
                  <a:pt x="1171" y="2729"/>
                </a:lnTo>
                <a:lnTo>
                  <a:pt x="931" y="2716"/>
                </a:lnTo>
                <a:lnTo>
                  <a:pt x="828" y="2723"/>
                </a:lnTo>
                <a:lnTo>
                  <a:pt x="718" y="2736"/>
                </a:lnTo>
                <a:lnTo>
                  <a:pt x="615" y="2757"/>
                </a:lnTo>
                <a:lnTo>
                  <a:pt x="512" y="2805"/>
                </a:lnTo>
                <a:lnTo>
                  <a:pt x="580" y="2750"/>
                </a:lnTo>
                <a:lnTo>
                  <a:pt x="473" y="2828"/>
                </a:lnTo>
                <a:cubicBezTo>
                  <a:pt x="278" y="2866"/>
                  <a:pt x="84" y="2970"/>
                  <a:pt x="76" y="3022"/>
                </a:cubicBezTo>
                <a:lnTo>
                  <a:pt x="0" y="3022"/>
                </a:lnTo>
                <a:lnTo>
                  <a:pt x="0" y="0"/>
                </a:lnTo>
                <a:close/>
              </a:path>
            </a:pathLst>
          </a:cu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noProof="0" dirty="0">
                <a:ln>
                  <a:noFill/>
                </a:ln>
                <a:effectLst/>
                <a:uLnTx/>
                <a:uFillTx/>
                <a:sym typeface="+mn-ea"/>
              </a:rPr>
              <a:t>Definition </a:t>
            </a:r>
            <a:r>
              <a:rPr lang="en-US" altLang="zh-CN" i="1" noProof="0" dirty="0">
                <a:ln>
                  <a:noFill/>
                </a:ln>
                <a:solidFill>
                  <a:srgbClr val="FF0000"/>
                </a:solidFill>
                <a:effectLst/>
                <a:uLnTx/>
                <a:uFillTx/>
                <a:sym typeface="+mn-ea"/>
              </a:rPr>
              <a:t>I</a:t>
            </a:r>
            <a:r>
              <a:rPr lang="en-US" altLang="zh-CN" i="1" baseline="-25000" noProof="0" dirty="0">
                <a:ln>
                  <a:noFill/>
                </a:ln>
                <a:solidFill>
                  <a:srgbClr val="FF0000"/>
                </a:solidFill>
                <a:effectLst/>
                <a:uLnTx/>
                <a:uFillTx/>
                <a:sym typeface="+mn-ea"/>
              </a:rPr>
              <a:t>v</a:t>
            </a:r>
            <a:r>
              <a:rPr lang="en-US" altLang="zh-CN" i="1" baseline="30000" noProof="0" dirty="0">
                <a:ln>
                  <a:noFill/>
                </a:ln>
                <a:solidFill>
                  <a:srgbClr val="FF0000"/>
                </a:solidFill>
                <a:effectLst/>
                <a:uLnTx/>
                <a:uFillTx/>
                <a:sym typeface="+mn-ea"/>
              </a:rPr>
              <a:t>1</a:t>
            </a:r>
            <a:endParaRPr kumimoji="0" lang="en-US" altLang="zh-CN" sz="3600" b="1" i="1" u="none" strike="noStrike" kern="1200" cap="none" spc="0" normalizeH="0" baseline="30000" noProof="0" dirty="0">
              <a:ln>
                <a:noFill/>
              </a:ln>
              <a:solidFill>
                <a:srgbClr val="FF0000"/>
              </a:solidFill>
              <a:effectLst/>
              <a:uLnTx/>
              <a:uFillTx/>
              <a:latin typeface="Arial" panose="020B0604020202020204" pitchFamily="34" charset="0"/>
              <a:ea typeface="Microsoft YaHei" panose="020B0503020204020204" pitchFamily="34" charset="-122"/>
              <a:sym typeface="+mn-ea"/>
            </a:endParaRPr>
          </a:p>
        </p:txBody>
      </p:sp>
      <p:sp>
        <p:nvSpPr>
          <p:cNvPr id="4" name="Text Box 8" descr="7b0a202020202262756c6c6574223a20227b5c2263617465676f727949645c223a31303030352c5c2274656d706c61746549645c223a32303233313537347d222c0a20202020227461726765744964223a202270726f636573734f6e6c696e6542756c6c6574220a7d0a"/>
          <p:cNvSpPr txBox="1">
            <a:spLocks noChangeArrowheads="1"/>
          </p:cNvSpPr>
          <p:nvPr>
            <p:custDataLst>
              <p:tags r:id="rId2"/>
            </p:custDataLst>
          </p:nvPr>
        </p:nvSpPr>
        <p:spPr bwMode="auto">
          <a:xfrm>
            <a:off x="161290" y="1120140"/>
            <a:ext cx="11133455" cy="110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marR="0" lvl="0" indent="-571500" algn="l" defTabSz="914400" rtl="0" eaLnBrk="0" fontAlgn="base" latinLnBrk="0" hangingPunct="0">
              <a:lnSpc>
                <a:spcPct val="110000"/>
              </a:lnSpc>
              <a:spcBef>
                <a:spcPts val="0"/>
              </a:spcBef>
              <a:spcAft>
                <a:spcPts val="0"/>
              </a:spcAft>
              <a:buClrTx/>
              <a:buSzPct val="150000"/>
              <a:buFontTx/>
              <a:buBlip>
                <a:blip r:embed="rId3"/>
              </a:buBlip>
              <a:defRPr/>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The infection index Iv1 for a virus v is a measure of the a posteriori risk. It is defined by</a:t>
            </a:r>
            <a:endPar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p:txBody>
      </p:sp>
      <p:grpSp>
        <p:nvGrpSpPr>
          <p:cNvPr id="5" name="组合 4"/>
          <p:cNvGrpSpPr/>
          <p:nvPr/>
        </p:nvGrpSpPr>
        <p:grpSpPr>
          <a:xfrm>
            <a:off x="970915" y="2812415"/>
            <a:ext cx="10250170" cy="1645920"/>
            <a:chOff x="1529" y="4829"/>
            <a:chExt cx="16142" cy="2592"/>
          </a:xfrm>
        </p:grpSpPr>
        <p:sp>
          <p:nvSpPr>
            <p:cNvPr id="6" name="圆角矩形 4"/>
            <p:cNvSpPr/>
            <p:nvPr>
              <p:custDataLst>
                <p:tags r:id="rId4"/>
              </p:custDataLst>
            </p:nvPr>
          </p:nvSpPr>
          <p:spPr>
            <a:xfrm>
              <a:off x="1529" y="4829"/>
              <a:ext cx="16142" cy="2593"/>
            </a:xfrm>
            <a:prstGeom prst="roundRect">
              <a:avLst/>
            </a:prstGeom>
            <a:solidFill>
              <a:sysClr val="window" lastClr="FFFFFF">
                <a:lumMod val="95000"/>
              </a:sysClr>
            </a:solidFill>
            <a:ln w="12700" cap="flat" cmpd="sng" algn="ctr">
              <a:solidFill>
                <a:sysClr val="window" lastClr="FFFFFF">
                  <a:lumMod val="85000"/>
                </a:sysClr>
              </a:solidFill>
              <a:prstDash val="solid"/>
              <a:miter lim="800000"/>
            </a:ln>
            <a:effectLst>
              <a:outerShdw blurRad="50800" dist="38100" dir="2700000" algn="tl" rotWithShape="0">
                <a:prstClr val="black">
                  <a:alpha val="40000"/>
                </a:prstClr>
              </a:outerShdw>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pic>
          <p:nvPicPr>
            <p:cNvPr id="7" name="Picture 2"/>
            <p:cNvPicPr>
              <a:picLocks noChangeAspect="1"/>
            </p:cNvPicPr>
            <p:nvPr>
              <p:custDataLst>
                <p:tags r:id="rId5"/>
              </p:custDataLst>
            </p:nvPr>
          </p:nvPicPr>
          <p:blipFill>
            <a:blip r:embed="rId6">
              <a:clrChange>
                <a:clrFrom>
                  <a:srgbClr val="FFFFFF">
                    <a:alpha val="100000"/>
                  </a:srgbClr>
                </a:clrFrom>
                <a:clrTo>
                  <a:srgbClr val="FFFFFF">
                    <a:alpha val="100000"/>
                    <a:alpha val="0"/>
                  </a:srgbClr>
                </a:clrTo>
              </a:clrChange>
            </a:blip>
            <a:srcRect l="2326" t="15694" r="3394" b="13333"/>
            <a:stretch>
              <a:fillRect/>
            </a:stretch>
          </p:blipFill>
          <p:spPr>
            <a:xfrm>
              <a:off x="1670" y="5389"/>
              <a:ext cx="15861" cy="1473"/>
            </a:xfrm>
            <a:prstGeom prst="rect">
              <a:avLst/>
            </a:prstGeom>
          </p:spPr>
        </p:pic>
      </p:grpSp>
      <p:pic>
        <p:nvPicPr>
          <p:cNvPr id="2" name="图片 1" descr="/Users/weiqingqing/Desktop/23.png23"/>
          <p:cNvPicPr>
            <a:picLocks noChangeAspect="1"/>
          </p:cNvPicPr>
          <p:nvPr>
            <p:custDataLst>
              <p:tags r:id="rId7"/>
            </p:custDataLst>
          </p:nvPr>
        </p:nvPicPr>
        <p:blipFill>
          <a:blip r:embed="rId8"/>
          <a:srcRect/>
          <a:stretch>
            <a:fillRect/>
          </a:stretch>
        </p:blipFill>
        <p:spPr>
          <a:xfrm>
            <a:off x="442453" y="5167400"/>
            <a:ext cx="1114940" cy="1440000"/>
          </a:xfrm>
          <a:custGeom>
            <a:avLst/>
            <a:gdLst/>
            <a:ahLst/>
            <a:cxnLst>
              <a:cxn ang="3">
                <a:pos x="hc" y="t"/>
              </a:cxn>
              <a:cxn ang="cd2">
                <a:pos x="l" y="vc"/>
              </a:cxn>
              <a:cxn ang="cd4">
                <a:pos x="hc" y="b"/>
              </a:cxn>
              <a:cxn ang="0">
                <a:pos x="r" y="vc"/>
              </a:cxn>
            </a:cxnLst>
            <a:rect l="l" t="t" r="r" b="b"/>
            <a:pathLst>
              <a:path w="4213" h="5443">
                <a:moveTo>
                  <a:pt x="0" y="0"/>
                </a:moveTo>
                <a:lnTo>
                  <a:pt x="4213" y="0"/>
                </a:lnTo>
                <a:lnTo>
                  <a:pt x="4213" y="5443"/>
                </a:lnTo>
                <a:lnTo>
                  <a:pt x="3327" y="5443"/>
                </a:lnTo>
                <a:lnTo>
                  <a:pt x="3360" y="5075"/>
                </a:lnTo>
                <a:lnTo>
                  <a:pt x="2320" y="4931"/>
                </a:lnTo>
                <a:lnTo>
                  <a:pt x="2125" y="5007"/>
                </a:lnTo>
                <a:lnTo>
                  <a:pt x="2100" y="4988"/>
                </a:lnTo>
                <a:lnTo>
                  <a:pt x="1868" y="4906"/>
                </a:lnTo>
                <a:lnTo>
                  <a:pt x="1756" y="4906"/>
                </a:lnTo>
                <a:lnTo>
                  <a:pt x="1655" y="4919"/>
                </a:lnTo>
                <a:lnTo>
                  <a:pt x="1536" y="4919"/>
                </a:lnTo>
                <a:lnTo>
                  <a:pt x="1405" y="4938"/>
                </a:lnTo>
                <a:lnTo>
                  <a:pt x="1304" y="4938"/>
                </a:lnTo>
                <a:lnTo>
                  <a:pt x="1192" y="4919"/>
                </a:lnTo>
                <a:lnTo>
                  <a:pt x="1122" y="4878"/>
                </a:lnTo>
                <a:lnTo>
                  <a:pt x="1175" y="4875"/>
                </a:lnTo>
                <a:lnTo>
                  <a:pt x="1085" y="4856"/>
                </a:lnTo>
                <a:lnTo>
                  <a:pt x="1122" y="4878"/>
                </a:lnTo>
                <a:lnTo>
                  <a:pt x="887" y="4891"/>
                </a:lnTo>
                <a:lnTo>
                  <a:pt x="655" y="5188"/>
                </a:lnTo>
                <a:lnTo>
                  <a:pt x="791" y="5443"/>
                </a:lnTo>
                <a:lnTo>
                  <a:pt x="0" y="5443"/>
                </a:lnTo>
                <a:lnTo>
                  <a:pt x="0" y="0"/>
                </a:lnTo>
                <a:close/>
              </a:path>
            </a:pathLst>
          </a:cu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rPr>
              <a:t>Definition 37 (Virulence)</a:t>
            </a:r>
            <a:endParaRPr kumimoji="0" lang="en-US" altLang="zh-CN" sz="3600" b="1" i="0"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endParaRPr>
          </a:p>
        </p:txBody>
      </p:sp>
      <p:sp>
        <p:nvSpPr>
          <p:cNvPr id="4" name="Text Box 8" descr="7b0a202020202262756c6c6574223a20227b5c2263617465676f727949645c223a31303030352c5c2274656d706c61746549645c223a32303233313537347d222c0a20202020227461726765744964223a202270726f636573734f6e6c696e6542756c6c6574220a7d0a"/>
          <p:cNvSpPr txBox="1">
            <a:spLocks noChangeArrowheads="1"/>
          </p:cNvSpPr>
          <p:nvPr>
            <p:custDataLst>
              <p:tags r:id="rId2"/>
            </p:custDataLst>
          </p:nvPr>
        </p:nvSpPr>
        <p:spPr bwMode="auto">
          <a:xfrm>
            <a:off x="161290" y="1120140"/>
            <a:ext cx="11133455" cy="59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marR="0" lvl="0" indent="-571500" algn="l" defTabSz="914400" rtl="0" eaLnBrk="0" fontAlgn="base" latinLnBrk="0" hangingPunct="0">
              <a:lnSpc>
                <a:spcPct val="110000"/>
              </a:lnSpc>
              <a:spcBef>
                <a:spcPts val="0"/>
              </a:spcBef>
              <a:spcAft>
                <a:spcPts val="0"/>
              </a:spcAft>
              <a:buClrTx/>
              <a:buSzPct val="150000"/>
              <a:buFontTx/>
              <a:buBlip>
                <a:blip r:embed="rId3"/>
              </a:buBlip>
              <a:defRPr/>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The virulence </a:t>
            </a:r>
            <a:r>
              <a:rPr lang="en-US" altLang="zh-CN" sz="3000" b="0" i="1"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V</a:t>
            </a:r>
            <a:r>
              <a:rPr lang="en-US" altLang="zh-CN" sz="3000" b="0" i="1" baseline="-2500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v</a:t>
            </a:r>
            <a:r>
              <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 of a virus </a:t>
            </a:r>
            <a:r>
              <a:rPr lang="en-US" altLang="zh-CN" sz="3000" b="0" i="1"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v</a:t>
            </a:r>
            <a:r>
              <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 is then given by</a:t>
            </a:r>
            <a:endPar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p:txBody>
      </p:sp>
      <p:pic>
        <p:nvPicPr>
          <p:cNvPr id="3" name="图片 2" descr="2355 [转换]"/>
          <p:cNvPicPr>
            <a:picLocks noChangeAspect="1"/>
          </p:cNvPicPr>
          <p:nvPr>
            <p:custDataLst>
              <p:tags r:id="rId4"/>
            </p:custDataLst>
          </p:nvPr>
        </p:nvPicPr>
        <p:blipFill>
          <a:blip r:embed="rId5"/>
          <a:srcRect l="86129" r="-376"/>
          <a:stretch>
            <a:fillRect/>
          </a:stretch>
        </p:blipFill>
        <p:spPr>
          <a:xfrm>
            <a:off x="351155" y="4919230"/>
            <a:ext cx="911451" cy="1620000"/>
          </a:xfrm>
          <a:custGeom>
            <a:avLst/>
            <a:gdLst/>
            <a:ahLst/>
            <a:cxnLst>
              <a:cxn ang="3">
                <a:pos x="hc" y="t"/>
              </a:cxn>
              <a:cxn ang="cd2">
                <a:pos x="l" y="vc"/>
              </a:cxn>
              <a:cxn ang="cd4">
                <a:pos x="hc" y="b"/>
              </a:cxn>
              <a:cxn ang="0">
                <a:pos x="r" y="vc"/>
              </a:cxn>
            </a:cxnLst>
            <a:rect l="l" t="t" r="r" b="b"/>
            <a:pathLst>
              <a:path w="2839" h="5046">
                <a:moveTo>
                  <a:pt x="0" y="0"/>
                </a:moveTo>
                <a:lnTo>
                  <a:pt x="2839" y="0"/>
                </a:lnTo>
                <a:lnTo>
                  <a:pt x="2839" y="5046"/>
                </a:lnTo>
                <a:lnTo>
                  <a:pt x="2525" y="5046"/>
                </a:lnTo>
                <a:cubicBezTo>
                  <a:pt x="2567" y="5017"/>
                  <a:pt x="2591" y="4963"/>
                  <a:pt x="2587" y="4943"/>
                </a:cubicBezTo>
                <a:cubicBezTo>
                  <a:pt x="2610" y="4750"/>
                  <a:pt x="1913" y="4594"/>
                  <a:pt x="1231" y="4599"/>
                </a:cubicBezTo>
                <a:cubicBezTo>
                  <a:pt x="682" y="4593"/>
                  <a:pt x="171" y="4697"/>
                  <a:pt x="0" y="4798"/>
                </a:cubicBezTo>
                <a:lnTo>
                  <a:pt x="0" y="0"/>
                </a:lnTo>
                <a:close/>
              </a:path>
            </a:pathLst>
          </a:custGeom>
        </p:spPr>
      </p:pic>
      <p:grpSp>
        <p:nvGrpSpPr>
          <p:cNvPr id="8" name="组合 7"/>
          <p:cNvGrpSpPr/>
          <p:nvPr/>
        </p:nvGrpSpPr>
        <p:grpSpPr>
          <a:xfrm>
            <a:off x="1111885" y="2812415"/>
            <a:ext cx="9968230" cy="1645920"/>
            <a:chOff x="1529" y="4429"/>
            <a:chExt cx="15698" cy="2592"/>
          </a:xfrm>
        </p:grpSpPr>
        <p:sp>
          <p:nvSpPr>
            <p:cNvPr id="9" name="圆角矩形 6"/>
            <p:cNvSpPr/>
            <p:nvPr>
              <p:custDataLst>
                <p:tags r:id="rId6"/>
              </p:custDataLst>
            </p:nvPr>
          </p:nvSpPr>
          <p:spPr>
            <a:xfrm>
              <a:off x="1529" y="4429"/>
              <a:ext cx="15698" cy="2593"/>
            </a:xfrm>
            <a:prstGeom prst="roundRect">
              <a:avLst/>
            </a:prstGeom>
            <a:solidFill>
              <a:sysClr val="window" lastClr="FFFFFF">
                <a:lumMod val="95000"/>
              </a:sysClr>
            </a:solidFill>
            <a:ln w="12700" cap="flat" cmpd="sng" algn="ctr">
              <a:solidFill>
                <a:sysClr val="window" lastClr="FFFFFF">
                  <a:lumMod val="85000"/>
                </a:sysClr>
              </a:solidFill>
              <a:prstDash val="solid"/>
              <a:miter lim="800000"/>
            </a:ln>
            <a:effectLst>
              <a:outerShdw blurRad="50800" dist="38100" dir="2700000" algn="tl" rotWithShape="0">
                <a:prstClr val="black">
                  <a:alpha val="40000"/>
                </a:prstClr>
              </a:outerShdw>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pic>
          <p:nvPicPr>
            <p:cNvPr id="11" name="Picture 3"/>
            <p:cNvPicPr>
              <a:picLocks noChangeAspect="1"/>
            </p:cNvPicPr>
            <p:nvPr>
              <p:custDataLst>
                <p:tags r:id="rId7"/>
              </p:custDataLst>
            </p:nvPr>
          </p:nvPicPr>
          <p:blipFill>
            <a:blip r:embed="rId8">
              <a:clrChange>
                <a:clrFrom>
                  <a:srgbClr val="FFFFFF">
                    <a:alpha val="100000"/>
                  </a:srgbClr>
                </a:clrFrom>
                <a:clrTo>
                  <a:srgbClr val="FFFFFF">
                    <a:alpha val="100000"/>
                    <a:alpha val="0"/>
                  </a:srgbClr>
                </a:clrTo>
              </a:clrChange>
            </a:blip>
            <a:srcRect l="4980" r="5774"/>
            <a:stretch>
              <a:fillRect/>
            </a:stretch>
          </p:blipFill>
          <p:spPr>
            <a:xfrm>
              <a:off x="2175" y="4788"/>
              <a:ext cx="14406" cy="1875"/>
            </a:xfrm>
            <a:prstGeom prst="rect">
              <a:avLst/>
            </a:prstGeom>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rPr>
              <a:t>Proposition 14</a:t>
            </a:r>
            <a:endParaRPr kumimoji="0" lang="en-US" altLang="zh-CN" sz="3600" b="1" i="0"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endParaRPr>
          </a:p>
        </p:txBody>
      </p:sp>
      <p:sp>
        <p:nvSpPr>
          <p:cNvPr id="4" name="Text Box 8" descr="7b0a202020202262756c6c6574223a20227b5c2263617465676f727949645c223a31303030352c5c2274656d706c61746549645c223a32303233313537347d222c0a20202020227461726765744964223a202270726f636573734f6e6c696e6542756c6c6574220a7d0a"/>
          <p:cNvSpPr txBox="1">
            <a:spLocks noChangeArrowheads="1"/>
          </p:cNvSpPr>
          <p:nvPr>
            <p:custDataLst>
              <p:tags r:id="rId2"/>
            </p:custDataLst>
          </p:nvPr>
        </p:nvSpPr>
        <p:spPr bwMode="auto">
          <a:xfrm>
            <a:off x="161290" y="1120140"/>
            <a:ext cx="11133455" cy="212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marR="0" lvl="0" indent="-571500" algn="l" defTabSz="914400" rtl="0" eaLnBrk="0" fontAlgn="base" latinLnBrk="0" hangingPunct="0">
              <a:lnSpc>
                <a:spcPct val="110000"/>
              </a:lnSpc>
              <a:spcBef>
                <a:spcPts val="0"/>
              </a:spcBef>
              <a:spcAft>
                <a:spcPts val="0"/>
              </a:spcAft>
              <a:buClrTx/>
              <a:buSzPct val="150000"/>
              <a:buFontTx/>
              <a:buBlip>
                <a:blip r:embed="rId3"/>
              </a:buBlip>
              <a:defRPr/>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Proposition 14 The level of detectability of a computer infection program is inversely proportional to the length of the incubation period and proportional to the number of infections which occur in a system.</a:t>
            </a:r>
            <a:endPar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p:txBody>
      </p:sp>
      <p:sp>
        <p:nvSpPr>
          <p:cNvPr id="3" name="文本框 2"/>
          <p:cNvSpPr txBox="1"/>
          <p:nvPr>
            <p:custDataLst>
              <p:tags r:id="rId4"/>
            </p:custDataLst>
          </p:nvPr>
        </p:nvSpPr>
        <p:spPr>
          <a:xfrm>
            <a:off x="793750" y="1158875"/>
            <a:ext cx="2466975" cy="493395"/>
          </a:xfrm>
          <a:prstGeom prst="roundRect">
            <a:avLst/>
          </a:prstGeom>
          <a:solidFill>
            <a:srgbClr val="FFFF00"/>
          </a:solidFill>
        </p:spPr>
        <p:txBody>
          <a:bodyPr wrap="square" rtlCol="0" anchor="ctr" anchorCtr="0">
            <a:noAutofit/>
          </a:bodyPr>
          <a:p>
            <a:pPr algn="ctr"/>
            <a:r>
              <a:rPr lang="en-US" altLang="zh-CN" sz="2800" b="1">
                <a:solidFill>
                  <a:srgbClr val="FF0000"/>
                </a:solidFill>
                <a:latin typeface="Times New Roman" panose="02020603050405020304" charset="0"/>
                <a:ea typeface="微软雅黑 Light" panose="020B0502040204020203" charset="-122"/>
                <a:cs typeface="Times New Roman" panose="02020603050405020304" charset="0"/>
              </a:rPr>
              <a:t>Proposition 14</a:t>
            </a:r>
            <a:endParaRPr lang="en-US" altLang="zh-CN" sz="2800" b="1">
              <a:solidFill>
                <a:srgbClr val="FF0000"/>
              </a:solidFill>
              <a:latin typeface="Times New Roman" panose="02020603050405020304" charset="0"/>
              <a:ea typeface="微软雅黑 Light" panose="020B0502040204020203" charset="-122"/>
              <a:cs typeface="Times New Roman" panose="02020603050405020304" charset="0"/>
            </a:endParaRPr>
          </a:p>
        </p:txBody>
      </p:sp>
      <p:grpSp>
        <p:nvGrpSpPr>
          <p:cNvPr id="5" name="组合 4"/>
          <p:cNvGrpSpPr/>
          <p:nvPr/>
        </p:nvGrpSpPr>
        <p:grpSpPr>
          <a:xfrm>
            <a:off x="1202690" y="3581400"/>
            <a:ext cx="9786620" cy="2021840"/>
            <a:chOff x="1536" y="5080"/>
            <a:chExt cx="15412" cy="3184"/>
          </a:xfrm>
        </p:grpSpPr>
        <p:sp>
          <p:nvSpPr>
            <p:cNvPr id="6" name="圆角矩形 6"/>
            <p:cNvSpPr/>
            <p:nvPr>
              <p:custDataLst>
                <p:tags r:id="rId5"/>
              </p:custDataLst>
            </p:nvPr>
          </p:nvSpPr>
          <p:spPr>
            <a:xfrm>
              <a:off x="1536" y="5080"/>
              <a:ext cx="15412" cy="3184"/>
            </a:xfrm>
            <a:prstGeom prst="roundRect">
              <a:avLst/>
            </a:prstGeom>
            <a:solidFill>
              <a:sysClr val="window" lastClr="FFFFFF">
                <a:lumMod val="95000"/>
              </a:sysClr>
            </a:solidFill>
            <a:ln w="12700" cap="flat" cmpd="sng" algn="ctr">
              <a:solidFill>
                <a:sysClr val="window" lastClr="FFFFFF">
                  <a:lumMod val="85000"/>
                </a:sysClr>
              </a:solidFill>
              <a:prstDash val="solid"/>
              <a:miter lim="800000"/>
            </a:ln>
            <a:effectLst>
              <a:outerShdw blurRad="50800" dist="38100" dir="2700000" algn="tl" rotWithShape="0">
                <a:prstClr val="black">
                  <a:alpha val="40000"/>
                </a:prstClr>
              </a:outerShdw>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pic>
          <p:nvPicPr>
            <p:cNvPr id="7" name="Picture 8"/>
            <p:cNvPicPr>
              <a:picLocks noChangeAspect="1"/>
            </p:cNvPicPr>
            <p:nvPr>
              <p:custDataLst>
                <p:tags r:id="rId6"/>
              </p:custDataLst>
            </p:nvPr>
          </p:nvPicPr>
          <p:blipFill>
            <a:blip r:embed="rId7">
              <a:clrChange>
                <a:clrFrom>
                  <a:srgbClr val="FFFFFF">
                    <a:alpha val="100000"/>
                  </a:srgbClr>
                </a:clrFrom>
                <a:clrTo>
                  <a:srgbClr val="FFFFFF">
                    <a:alpha val="100000"/>
                    <a:alpha val="0"/>
                  </a:srgbClr>
                </a:clrTo>
              </a:clrChange>
            </a:blip>
            <a:srcRect r="12752"/>
            <a:stretch>
              <a:fillRect/>
            </a:stretch>
          </p:blipFill>
          <p:spPr>
            <a:xfrm>
              <a:off x="2087" y="5340"/>
              <a:ext cx="14310" cy="266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rPr>
              <a:t>Biological Viruses </a:t>
            </a:r>
            <a:r>
              <a:rPr kumimoji="0" lang="en-US" altLang="zh-CN" sz="3600" b="1" i="1"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rPr>
              <a:t>VS</a:t>
            </a:r>
            <a:r>
              <a:rPr kumimoji="0" lang="en-US" altLang="zh-CN" sz="3600" b="1" i="0"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rPr>
              <a:t> Computer Viruses </a:t>
            </a:r>
            <a:endParaRPr kumimoji="0" lang="en-US" altLang="zh-CN" sz="3600" b="1" i="0"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1112520" y="2593340"/>
            <a:ext cx="4319905" cy="2430780"/>
          </a:xfrm>
          <a:prstGeom prst="roundRect">
            <a:avLst/>
          </a:prstGeom>
          <a:noFill/>
          <a:ln w="9525">
            <a:noFill/>
          </a:ln>
        </p:spPr>
      </p:pic>
      <p:pic>
        <p:nvPicPr>
          <p:cNvPr id="9" name="图片 8"/>
          <p:cNvPicPr>
            <a:picLocks noChangeAspect="1"/>
          </p:cNvPicPr>
          <p:nvPr>
            <p:custDataLst>
              <p:tags r:id="rId4"/>
            </p:custDataLst>
          </p:nvPr>
        </p:nvPicPr>
        <p:blipFill>
          <a:blip r:embed="rId5"/>
          <a:stretch>
            <a:fillRect/>
          </a:stretch>
        </p:blipFill>
        <p:spPr>
          <a:xfrm>
            <a:off x="6438265" y="2593340"/>
            <a:ext cx="4642485" cy="2430145"/>
          </a:xfrm>
          <a:prstGeom prst="roundRect">
            <a:avLst/>
          </a:prstGeom>
          <a:noFill/>
          <a:ln w="9525">
            <a:noFill/>
          </a:ln>
        </p:spPr>
      </p:pic>
      <p:sp>
        <p:nvSpPr>
          <p:cNvPr id="2" name="Text Box 1"/>
          <p:cNvSpPr txBox="1"/>
          <p:nvPr>
            <p:custDataLst>
              <p:tags r:id="rId6"/>
            </p:custDataLst>
          </p:nvPr>
        </p:nvSpPr>
        <p:spPr>
          <a:xfrm>
            <a:off x="2877820" y="1875155"/>
            <a:ext cx="788670" cy="42989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b="1">
                <a:solidFill>
                  <a:prstClr val="black"/>
                </a:solidFill>
                <a:latin typeface="Arial" panose="020B0604020202020204" pitchFamily="34" charset="0"/>
                <a:ea typeface="微软雅黑 Light" panose="020B0502040204020203" charset="-122"/>
                <a:cs typeface="Arial" panose="020B0604020202020204" pitchFamily="34" charset="0"/>
              </a:rPr>
              <a:t>DNA</a:t>
            </a:r>
            <a:endParaRPr lang="en-US" sz="2200" b="1">
              <a:solidFill>
                <a:prstClr val="black"/>
              </a:solidFill>
              <a:latin typeface="Arial" panose="020B0604020202020204" pitchFamily="34" charset="0"/>
              <a:ea typeface="微软雅黑 Light" panose="020B0502040204020203" charset="-122"/>
              <a:cs typeface="Arial" panose="020B0604020202020204" pitchFamily="34" charset="0"/>
            </a:endParaRPr>
          </a:p>
        </p:txBody>
      </p:sp>
      <p:sp>
        <p:nvSpPr>
          <p:cNvPr id="11" name="Text Box 1"/>
          <p:cNvSpPr txBox="1"/>
          <p:nvPr>
            <p:custDataLst>
              <p:tags r:id="rId7"/>
            </p:custDataLst>
          </p:nvPr>
        </p:nvSpPr>
        <p:spPr>
          <a:xfrm>
            <a:off x="7828915" y="1875155"/>
            <a:ext cx="1860550" cy="42989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b="1">
                <a:solidFill>
                  <a:prstClr val="black"/>
                </a:solidFill>
                <a:latin typeface="Arial" panose="020B0604020202020204" pitchFamily="34" charset="0"/>
                <a:ea typeface="微软雅黑 Light" panose="020B0502040204020203" charset="-122"/>
                <a:cs typeface="Arial" panose="020B0604020202020204" pitchFamily="34" charset="0"/>
              </a:rPr>
              <a:t>Source code</a:t>
            </a:r>
            <a:endParaRPr lang="en-US" sz="2200" b="1">
              <a:solidFill>
                <a:prstClr val="black"/>
              </a:solidFill>
              <a:latin typeface="Arial" panose="020B0604020202020204" pitchFamily="34" charset="0"/>
              <a:ea typeface="微软雅黑 Light" panose="020B0502040204020203" charset="-122"/>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5685155"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pitchFamily="34" charset="-122"/>
                <a:cs typeface="+mn-cs"/>
              </a:rPr>
              <a:t>Overview</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cs typeface="+mn-cs"/>
            </a:endParaRPr>
          </a:p>
        </p:txBody>
      </p:sp>
      <p:grpSp>
        <p:nvGrpSpPr>
          <p:cNvPr id="3" name="组合 2"/>
          <p:cNvGrpSpPr/>
          <p:nvPr/>
        </p:nvGrpSpPr>
        <p:grpSpPr>
          <a:xfrm rot="0">
            <a:off x="3240405" y="3036570"/>
            <a:ext cx="5711825" cy="1278890"/>
            <a:chOff x="1726" y="2132"/>
            <a:chExt cx="8995" cy="2014"/>
          </a:xfrm>
        </p:grpSpPr>
        <p:sp>
          <p:nvSpPr>
            <p:cNvPr id="9" name="圆角矩形 6"/>
            <p:cNvSpPr/>
            <p:nvPr>
              <p:custDataLst>
                <p:tags r:id="rId1"/>
              </p:custDataLst>
            </p:nvPr>
          </p:nvSpPr>
          <p:spPr>
            <a:xfrm>
              <a:off x="2238" y="2251"/>
              <a:ext cx="8483" cy="1776"/>
            </a:xfrm>
            <a:prstGeom prst="roundRect">
              <a:avLst>
                <a:gd name="adj" fmla="val 50000"/>
              </a:avLst>
            </a:prstGeom>
            <a:solidFill>
              <a:srgbClr val="20E4F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15" name="椭圆 14"/>
            <p:cNvSpPr/>
            <p:nvPr>
              <p:custDataLst>
                <p:tags r:id="rId2"/>
              </p:custDataLst>
            </p:nvPr>
          </p:nvSpPr>
          <p:spPr>
            <a:xfrm>
              <a:off x="1726" y="2132"/>
              <a:ext cx="2014" cy="2014"/>
            </a:xfrm>
            <a:prstGeom prst="ellipse">
              <a:avLst/>
            </a:prstGeom>
            <a:solidFill>
              <a:srgbClr val="08BDC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21" name="椭圆 20"/>
            <p:cNvSpPr/>
            <p:nvPr>
              <p:custDataLst>
                <p:tags r:id="rId3"/>
              </p:custDataLst>
            </p:nvPr>
          </p:nvSpPr>
          <p:spPr>
            <a:xfrm>
              <a:off x="1865" y="2271"/>
              <a:ext cx="1736" cy="1736"/>
            </a:xfrm>
            <a:prstGeom prst="ellipse">
              <a:avLst/>
            </a:prstGeom>
            <a:solidFill>
              <a:srgbClr val="FFFFFF"/>
            </a:solidFill>
            <a:ln w="12700" cap="flat" cmpd="sng" algn="ctr">
              <a:noFill/>
              <a:prstDash val="solid"/>
              <a:miter lim="800000"/>
            </a:ln>
            <a:effectLst>
              <a:outerShdw blurRad="63500" sx="102000" sy="102000" algn="ctr" rotWithShape="0">
                <a:srgbClr val="FFFFFF">
                  <a:lumMod val="65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27" name="文本框 26"/>
            <p:cNvSpPr txBox="1"/>
            <p:nvPr>
              <p:custDataLst>
                <p:tags r:id="rId4"/>
              </p:custDataLst>
            </p:nvPr>
          </p:nvSpPr>
          <p:spPr>
            <a:xfrm>
              <a:off x="1864" y="2665"/>
              <a:ext cx="1736" cy="949"/>
            </a:xfrm>
            <a:prstGeom prst="rect">
              <a:avLst/>
            </a:prstGeom>
            <a:noFill/>
          </p:spPr>
          <p:txBody>
            <a:bodyPr wrap="square" bIns="0" rtlCol="0" anchor="ctr" anchorCtr="0">
              <a:normAutofit fontScale="875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0" cap="none" spc="300" normalizeH="0" baseline="0" noProof="0">
                  <a:ln>
                    <a:noFill/>
                  </a:ln>
                  <a:solidFill>
                    <a:srgbClr val="10BDCC"/>
                  </a:solidFill>
                  <a:effectLst/>
                  <a:uLnTx/>
                  <a:uFillTx/>
                  <a:latin typeface="Arial Black" panose="020B0A04020102020204" charset="0"/>
                  <a:ea typeface="思源黑体 CN Bold" panose="020B0800000000000000" charset="-122"/>
                  <a:cs typeface="Arial Black" panose="020B0A04020102020204" charset="0"/>
                </a:rPr>
                <a:t>02</a:t>
              </a:r>
              <a:endParaRPr kumimoji="0" lang="en-US" altLang="zh-CN" sz="3600" b="0" i="0" u="none" strike="noStrike" kern="0" cap="none" spc="300" normalizeH="0" baseline="0" noProof="0">
                <a:ln>
                  <a:noFill/>
                </a:ln>
                <a:solidFill>
                  <a:srgbClr val="10BDCC"/>
                </a:solidFill>
                <a:effectLst/>
                <a:uLnTx/>
                <a:uFillTx/>
                <a:latin typeface="Arial Black" panose="020B0A04020102020204" charset="0"/>
                <a:ea typeface="思源黑体 CN Bold" panose="020B0800000000000000" charset="-122"/>
                <a:cs typeface="Arial Black" panose="020B0A04020102020204" charset="0"/>
              </a:endParaRPr>
            </a:p>
          </p:txBody>
        </p:sp>
        <p:sp>
          <p:nvSpPr>
            <p:cNvPr id="28" name="文本框 27"/>
            <p:cNvSpPr txBox="1"/>
            <p:nvPr>
              <p:custDataLst>
                <p:tags r:id="rId5"/>
              </p:custDataLst>
            </p:nvPr>
          </p:nvSpPr>
          <p:spPr>
            <a:xfrm>
              <a:off x="3741" y="2281"/>
              <a:ext cx="6979" cy="1716"/>
            </a:xfrm>
            <a:prstGeom prst="rect">
              <a:avLst/>
            </a:prstGeom>
            <a:noFill/>
          </p:spPr>
          <p:txBody>
            <a:bodyPr wrap="square" rtlCol="0" anchor="ctr" anchorCtr="0">
              <a:noAutofit/>
            </a:bodyPr>
            <a:lstStyle>
              <a:defPPr>
                <a:defRPr lang="en-US"/>
              </a:defPPr>
              <a:lvl1pPr marL="0" algn="l" defTabSz="914400" rtl="0" eaLnBrk="1" latinLnBrk="0" hangingPunct="1">
                <a:defRPr sz="1800" kern="1200">
                  <a:solidFill>
                    <a:sysClr val="windowText" lastClr="000000"/>
                  </a:solidFill>
                  <a:latin typeface="Calibri" panose="020F0502020204030204" charset="0"/>
                  <a:ea typeface="+mn-ea"/>
                  <a:cs typeface="+mn-ea"/>
                </a:defRPr>
              </a:lvl1pPr>
              <a:lvl2pPr marL="457200" algn="l" defTabSz="914400" rtl="0" eaLnBrk="1" latinLnBrk="0" hangingPunct="1">
                <a:defRPr sz="1800" kern="1200">
                  <a:solidFill>
                    <a:sysClr val="windowText" lastClr="000000"/>
                  </a:solidFill>
                  <a:latin typeface="Calibri" panose="020F0502020204030204" charset="0"/>
                  <a:ea typeface="+mn-ea"/>
                  <a:cs typeface="+mn-ea"/>
                </a:defRPr>
              </a:lvl2pPr>
              <a:lvl3pPr marL="914400" algn="l" defTabSz="914400" rtl="0" eaLnBrk="1" latinLnBrk="0" hangingPunct="1">
                <a:defRPr sz="1800" kern="1200">
                  <a:solidFill>
                    <a:sysClr val="windowText" lastClr="000000"/>
                  </a:solidFill>
                  <a:latin typeface="Calibri" panose="020F0502020204030204" charset="0"/>
                  <a:ea typeface="+mn-ea"/>
                  <a:cs typeface="+mn-ea"/>
                </a:defRPr>
              </a:lvl3pPr>
              <a:lvl4pPr marL="1371600" algn="l" defTabSz="914400" rtl="0" eaLnBrk="1" latinLnBrk="0" hangingPunct="1">
                <a:defRPr sz="1800" kern="1200">
                  <a:solidFill>
                    <a:sysClr val="windowText" lastClr="000000"/>
                  </a:solidFill>
                  <a:latin typeface="Calibri" panose="020F0502020204030204" charset="0"/>
                  <a:ea typeface="+mn-ea"/>
                  <a:cs typeface="+mn-ea"/>
                </a:defRPr>
              </a:lvl4pPr>
              <a:lvl5pPr marL="1828800" algn="l" defTabSz="914400" rtl="0" eaLnBrk="1" latinLnBrk="0" hangingPunct="1">
                <a:defRPr sz="1800" kern="1200">
                  <a:solidFill>
                    <a:sysClr val="windowText" lastClr="000000"/>
                  </a:solidFill>
                  <a:latin typeface="Calibri" panose="020F0502020204030204" charset="0"/>
                  <a:ea typeface="+mn-ea"/>
                  <a:cs typeface="+mn-ea"/>
                </a:defRPr>
              </a:lvl5pPr>
              <a:lvl6pPr marL="2286000" algn="l" defTabSz="914400" rtl="0" eaLnBrk="1" latinLnBrk="0" hangingPunct="1">
                <a:defRPr sz="1800" kern="1200">
                  <a:solidFill>
                    <a:sysClr val="windowText" lastClr="000000"/>
                  </a:solidFill>
                  <a:latin typeface="Calibri" panose="020F0502020204030204" charset="0"/>
                  <a:ea typeface="+mn-ea"/>
                  <a:cs typeface="+mn-ea"/>
                </a:defRPr>
              </a:lvl6pPr>
              <a:lvl7pPr marL="2743200" algn="l" defTabSz="914400" rtl="0" eaLnBrk="1" latinLnBrk="0" hangingPunct="1">
                <a:defRPr sz="1800" kern="1200">
                  <a:solidFill>
                    <a:sysClr val="windowText" lastClr="000000"/>
                  </a:solidFill>
                  <a:latin typeface="Calibri" panose="020F0502020204030204" charset="0"/>
                  <a:ea typeface="+mn-ea"/>
                  <a:cs typeface="+mn-ea"/>
                </a:defRPr>
              </a:lvl7pPr>
              <a:lvl8pPr marL="3200400" algn="l" defTabSz="914400" rtl="0" eaLnBrk="1" latinLnBrk="0" hangingPunct="1">
                <a:defRPr sz="1800" kern="1200">
                  <a:solidFill>
                    <a:sysClr val="windowText" lastClr="000000"/>
                  </a:solidFill>
                  <a:latin typeface="Calibri" panose="020F0502020204030204" charset="0"/>
                  <a:ea typeface="+mn-ea"/>
                  <a:cs typeface="+mn-ea"/>
                </a:defRPr>
              </a:lvl8pPr>
              <a:lvl9pPr marL="3657600" algn="l" defTabSz="914400" rtl="0" eaLnBrk="1" latinLnBrk="0" hangingPunct="1">
                <a:defRPr sz="1800" kern="1200">
                  <a:solidFill>
                    <a:sysClr val="windowText" lastClr="000000"/>
                  </a:solidFill>
                  <a:latin typeface="Calibri" panose="020F0502020204030204" charset="0"/>
                  <a:ea typeface="+mn-ea"/>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000" b="0" i="0" u="none" strike="noStrike" kern="1200"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rPr>
                <a:t>Analyze</a:t>
              </a:r>
              <a:endParaRPr kumimoji="0" lang="en-US" altLang="zh-CN" sz="3000" b="0" i="0" u="none" strike="noStrike" kern="1200"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endParaRPr>
            </a:p>
          </p:txBody>
        </p:sp>
      </p:grpSp>
      <p:grpSp>
        <p:nvGrpSpPr>
          <p:cNvPr id="29" name="组合 28"/>
          <p:cNvGrpSpPr/>
          <p:nvPr/>
        </p:nvGrpSpPr>
        <p:grpSpPr>
          <a:xfrm rot="0">
            <a:off x="3240405" y="4697095"/>
            <a:ext cx="5711825" cy="1278890"/>
            <a:chOff x="1725" y="4834"/>
            <a:chExt cx="8995" cy="2014"/>
          </a:xfrm>
        </p:grpSpPr>
        <p:sp>
          <p:nvSpPr>
            <p:cNvPr id="30" name="圆角矩形 11"/>
            <p:cNvSpPr/>
            <p:nvPr>
              <p:custDataLst>
                <p:tags r:id="rId6"/>
              </p:custDataLst>
            </p:nvPr>
          </p:nvSpPr>
          <p:spPr>
            <a:xfrm>
              <a:off x="2237" y="4953"/>
              <a:ext cx="8483" cy="1776"/>
            </a:xfrm>
            <a:prstGeom prst="roundRect">
              <a:avLst>
                <a:gd name="adj" fmla="val 50000"/>
              </a:avLst>
            </a:prstGeom>
            <a:solidFill>
              <a:srgbClr val="A728B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31" name="椭圆 30"/>
            <p:cNvSpPr/>
            <p:nvPr>
              <p:custDataLst>
                <p:tags r:id="rId7"/>
              </p:custDataLst>
            </p:nvPr>
          </p:nvSpPr>
          <p:spPr>
            <a:xfrm>
              <a:off x="1725" y="4834"/>
              <a:ext cx="2014" cy="2014"/>
            </a:xfrm>
            <a:prstGeom prst="ellipse">
              <a:avLst/>
            </a:prstGeom>
            <a:solidFill>
              <a:srgbClr val="80219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32" name="椭圆 31"/>
            <p:cNvSpPr/>
            <p:nvPr>
              <p:custDataLst>
                <p:tags r:id="rId8"/>
              </p:custDataLst>
            </p:nvPr>
          </p:nvSpPr>
          <p:spPr>
            <a:xfrm>
              <a:off x="1864" y="4973"/>
              <a:ext cx="1736" cy="1736"/>
            </a:xfrm>
            <a:prstGeom prst="ellipse">
              <a:avLst/>
            </a:prstGeom>
            <a:solidFill>
              <a:srgbClr val="FFFFFF"/>
            </a:solidFill>
            <a:ln w="12700" cap="flat" cmpd="sng" algn="ctr">
              <a:noFill/>
              <a:prstDash val="solid"/>
              <a:miter lim="800000"/>
            </a:ln>
            <a:effectLst>
              <a:outerShdw blurRad="63500" sx="102000" sy="102000" algn="ctr" rotWithShape="0">
                <a:srgbClr val="FFFFFF">
                  <a:lumMod val="65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33" name="文本框 32"/>
            <p:cNvSpPr txBox="1"/>
            <p:nvPr>
              <p:custDataLst>
                <p:tags r:id="rId9"/>
              </p:custDataLst>
            </p:nvPr>
          </p:nvSpPr>
          <p:spPr>
            <a:xfrm>
              <a:off x="2072" y="5367"/>
              <a:ext cx="1320" cy="949"/>
            </a:xfrm>
            <a:prstGeom prst="rect">
              <a:avLst/>
            </a:prstGeom>
            <a:noFill/>
          </p:spPr>
          <p:txBody>
            <a:bodyPr wrap="square" bIns="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0" cap="none" spc="300" normalizeH="0" baseline="0" noProof="0">
                  <a:ln>
                    <a:noFill/>
                  </a:ln>
                  <a:solidFill>
                    <a:srgbClr val="802196"/>
                  </a:solidFill>
                  <a:effectLst/>
                  <a:uLnTx/>
                  <a:uFillTx/>
                  <a:latin typeface="Arial Black" panose="020B0A04020102020204" charset="0"/>
                  <a:ea typeface="思源黑体 CN Bold" panose="020B0800000000000000" charset="-122"/>
                  <a:cs typeface="Arial Black" panose="020B0A04020102020204" charset="0"/>
                </a:rPr>
                <a:t>03</a:t>
              </a:r>
              <a:endParaRPr kumimoji="0" lang="en-US" altLang="zh-CN" sz="3200" b="0" i="0" u="none" strike="noStrike" kern="0" cap="none" spc="300" normalizeH="0" baseline="0" noProof="0">
                <a:ln>
                  <a:noFill/>
                </a:ln>
                <a:solidFill>
                  <a:srgbClr val="802196"/>
                </a:solidFill>
                <a:effectLst/>
                <a:uLnTx/>
                <a:uFillTx/>
                <a:latin typeface="Arial Black" panose="020B0A04020102020204" charset="0"/>
                <a:ea typeface="思源黑体 CN Bold" panose="020B0800000000000000" charset="-122"/>
                <a:cs typeface="Arial Black" panose="020B0A04020102020204" charset="0"/>
              </a:endParaRPr>
            </a:p>
          </p:txBody>
        </p:sp>
        <p:sp>
          <p:nvSpPr>
            <p:cNvPr id="39" name="文本框 38"/>
            <p:cNvSpPr txBox="1"/>
            <p:nvPr>
              <p:custDataLst>
                <p:tags r:id="rId10"/>
              </p:custDataLst>
            </p:nvPr>
          </p:nvSpPr>
          <p:spPr>
            <a:xfrm>
              <a:off x="3740" y="5003"/>
              <a:ext cx="6980" cy="1741"/>
            </a:xfrm>
            <a:prstGeom prst="rect">
              <a:avLst/>
            </a:prstGeom>
            <a:noFill/>
          </p:spPr>
          <p:txBody>
            <a:bodyPr wrap="square" rtlCol="0" anchor="ctr" anchorCtr="0">
              <a:noAutofit/>
            </a:bodyPr>
            <a:lstStyle>
              <a:defPPr>
                <a:defRPr lang="en-US"/>
              </a:defPPr>
              <a:lvl1pPr marL="0" algn="l" defTabSz="914400" rtl="0" eaLnBrk="1" latinLnBrk="0" hangingPunct="1">
                <a:defRPr sz="1800" kern="1200">
                  <a:solidFill>
                    <a:sysClr val="windowText" lastClr="000000"/>
                  </a:solidFill>
                  <a:latin typeface="Calibri" panose="020F0502020204030204" charset="0"/>
                  <a:ea typeface="+mn-ea"/>
                  <a:cs typeface="+mn-ea"/>
                </a:defRPr>
              </a:lvl1pPr>
              <a:lvl2pPr marL="457200" algn="l" defTabSz="914400" rtl="0" eaLnBrk="1" latinLnBrk="0" hangingPunct="1">
                <a:defRPr sz="1800" kern="1200">
                  <a:solidFill>
                    <a:sysClr val="windowText" lastClr="000000"/>
                  </a:solidFill>
                  <a:latin typeface="Calibri" panose="020F0502020204030204" charset="0"/>
                  <a:ea typeface="+mn-ea"/>
                  <a:cs typeface="+mn-ea"/>
                </a:defRPr>
              </a:lvl2pPr>
              <a:lvl3pPr marL="914400" algn="l" defTabSz="914400" rtl="0" eaLnBrk="1" latinLnBrk="0" hangingPunct="1">
                <a:defRPr sz="1800" kern="1200">
                  <a:solidFill>
                    <a:sysClr val="windowText" lastClr="000000"/>
                  </a:solidFill>
                  <a:latin typeface="Calibri" panose="020F0502020204030204" charset="0"/>
                  <a:ea typeface="+mn-ea"/>
                  <a:cs typeface="+mn-ea"/>
                </a:defRPr>
              </a:lvl3pPr>
              <a:lvl4pPr marL="1371600" algn="l" defTabSz="914400" rtl="0" eaLnBrk="1" latinLnBrk="0" hangingPunct="1">
                <a:defRPr sz="1800" kern="1200">
                  <a:solidFill>
                    <a:sysClr val="windowText" lastClr="000000"/>
                  </a:solidFill>
                  <a:latin typeface="Calibri" panose="020F0502020204030204" charset="0"/>
                  <a:ea typeface="+mn-ea"/>
                  <a:cs typeface="+mn-ea"/>
                </a:defRPr>
              </a:lvl4pPr>
              <a:lvl5pPr marL="1828800" algn="l" defTabSz="914400" rtl="0" eaLnBrk="1" latinLnBrk="0" hangingPunct="1">
                <a:defRPr sz="1800" kern="1200">
                  <a:solidFill>
                    <a:sysClr val="windowText" lastClr="000000"/>
                  </a:solidFill>
                  <a:latin typeface="Calibri" panose="020F0502020204030204" charset="0"/>
                  <a:ea typeface="+mn-ea"/>
                  <a:cs typeface="+mn-ea"/>
                </a:defRPr>
              </a:lvl5pPr>
              <a:lvl6pPr marL="2286000" algn="l" defTabSz="914400" rtl="0" eaLnBrk="1" latinLnBrk="0" hangingPunct="1">
                <a:defRPr sz="1800" kern="1200">
                  <a:solidFill>
                    <a:sysClr val="windowText" lastClr="000000"/>
                  </a:solidFill>
                  <a:latin typeface="Calibri" panose="020F0502020204030204" charset="0"/>
                  <a:ea typeface="+mn-ea"/>
                  <a:cs typeface="+mn-ea"/>
                </a:defRPr>
              </a:lvl6pPr>
              <a:lvl7pPr marL="2743200" algn="l" defTabSz="914400" rtl="0" eaLnBrk="1" latinLnBrk="0" hangingPunct="1">
                <a:defRPr sz="1800" kern="1200">
                  <a:solidFill>
                    <a:sysClr val="windowText" lastClr="000000"/>
                  </a:solidFill>
                  <a:latin typeface="Calibri" panose="020F0502020204030204" charset="0"/>
                  <a:ea typeface="+mn-ea"/>
                  <a:cs typeface="+mn-ea"/>
                </a:defRPr>
              </a:lvl7pPr>
              <a:lvl8pPr marL="3200400" algn="l" defTabSz="914400" rtl="0" eaLnBrk="1" latinLnBrk="0" hangingPunct="1">
                <a:defRPr sz="1800" kern="1200">
                  <a:solidFill>
                    <a:sysClr val="windowText" lastClr="000000"/>
                  </a:solidFill>
                  <a:latin typeface="Calibri" panose="020F0502020204030204" charset="0"/>
                  <a:ea typeface="+mn-ea"/>
                  <a:cs typeface="+mn-ea"/>
                </a:defRPr>
              </a:lvl8pPr>
              <a:lvl9pPr marL="3657600" algn="l" defTabSz="914400" rtl="0" eaLnBrk="1" latinLnBrk="0" hangingPunct="1">
                <a:defRPr sz="1800" kern="1200">
                  <a:solidFill>
                    <a:sysClr val="windowText" lastClr="000000"/>
                  </a:solidFill>
                  <a:latin typeface="Calibri" panose="020F0502020204030204" charset="0"/>
                  <a:ea typeface="+mn-ea"/>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000" b="0" i="0" u="none" strike="noStrike" kern="1200"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rPr>
                <a:t>Virus</a:t>
              </a:r>
              <a:endParaRPr kumimoji="0" lang="en-US" altLang="zh-CN" sz="3000" b="0" i="0" u="none" strike="noStrike" kern="1200"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endParaRPr>
            </a:p>
          </p:txBody>
        </p:sp>
      </p:grpSp>
      <p:grpSp>
        <p:nvGrpSpPr>
          <p:cNvPr id="6" name="组合 2"/>
          <p:cNvGrpSpPr/>
          <p:nvPr/>
        </p:nvGrpSpPr>
        <p:grpSpPr>
          <a:xfrm rot="0">
            <a:off x="3240405" y="1376045"/>
            <a:ext cx="5711825" cy="1278890"/>
            <a:chOff x="1726" y="2132"/>
            <a:chExt cx="8995" cy="2014"/>
          </a:xfrm>
        </p:grpSpPr>
        <p:sp>
          <p:nvSpPr>
            <p:cNvPr id="7" name="圆角矩形 6"/>
            <p:cNvSpPr/>
            <p:nvPr>
              <p:custDataLst>
                <p:tags r:id="rId11"/>
              </p:custDataLst>
            </p:nvPr>
          </p:nvSpPr>
          <p:spPr>
            <a:xfrm>
              <a:off x="2238" y="2251"/>
              <a:ext cx="8483" cy="1776"/>
            </a:xfrm>
            <a:prstGeom prst="roundRect">
              <a:avLst>
                <a:gd name="adj" fmla="val 50000"/>
              </a:avLst>
            </a:prstGeom>
            <a:solidFill>
              <a:srgbClr val="FF433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8" name="椭圆 14"/>
            <p:cNvSpPr/>
            <p:nvPr>
              <p:custDataLst>
                <p:tags r:id="rId12"/>
              </p:custDataLst>
            </p:nvPr>
          </p:nvSpPr>
          <p:spPr>
            <a:xfrm>
              <a:off x="1726" y="2132"/>
              <a:ext cx="2014" cy="2014"/>
            </a:xfrm>
            <a:prstGeom prst="ellipse">
              <a:avLst/>
            </a:prstGeom>
            <a:solidFill>
              <a:srgbClr val="E80A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10" name="椭圆 20"/>
            <p:cNvSpPr/>
            <p:nvPr>
              <p:custDataLst>
                <p:tags r:id="rId13"/>
              </p:custDataLst>
            </p:nvPr>
          </p:nvSpPr>
          <p:spPr>
            <a:xfrm>
              <a:off x="1865" y="2271"/>
              <a:ext cx="1736" cy="1736"/>
            </a:xfrm>
            <a:prstGeom prst="ellipse">
              <a:avLst/>
            </a:prstGeom>
            <a:solidFill>
              <a:srgbClr val="FFFFFF"/>
            </a:solidFill>
            <a:ln w="12700" cap="flat" cmpd="sng" algn="ctr">
              <a:noFill/>
              <a:prstDash val="solid"/>
              <a:miter lim="800000"/>
            </a:ln>
            <a:effectLst>
              <a:outerShdw blurRad="63500" sx="102000" sy="102000" algn="ctr" rotWithShape="0">
                <a:srgbClr val="FFFFFF">
                  <a:lumMod val="65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11" name="文本框 26"/>
            <p:cNvSpPr txBox="1"/>
            <p:nvPr>
              <p:custDataLst>
                <p:tags r:id="rId14"/>
              </p:custDataLst>
            </p:nvPr>
          </p:nvSpPr>
          <p:spPr>
            <a:xfrm>
              <a:off x="1864" y="2665"/>
              <a:ext cx="1736" cy="949"/>
            </a:xfrm>
            <a:prstGeom prst="rect">
              <a:avLst/>
            </a:prstGeom>
            <a:noFill/>
          </p:spPr>
          <p:txBody>
            <a:bodyPr wrap="square" bIns="0" rtlCol="0" anchor="ctr" anchorCtr="0">
              <a:normAutofit fontScale="875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0" cap="none" spc="300" normalizeH="0" baseline="0" noProof="0">
                  <a:ln>
                    <a:noFill/>
                  </a:ln>
                  <a:solidFill>
                    <a:srgbClr val="E60D03"/>
                  </a:solidFill>
                  <a:effectLst/>
                  <a:uLnTx/>
                  <a:uFillTx/>
                  <a:latin typeface="Arial Black" panose="020B0A04020102020204" charset="0"/>
                  <a:ea typeface="思源黑体 CN Bold" panose="020B0800000000000000" charset="-122"/>
                  <a:cs typeface="Arial Black" panose="020B0A04020102020204" charset="0"/>
                </a:rPr>
                <a:t>01</a:t>
              </a:r>
              <a:endParaRPr kumimoji="0" lang="en-US" altLang="zh-CN" sz="3600" b="0" i="0" u="none" strike="noStrike" kern="0" cap="none" spc="300" normalizeH="0" baseline="0" noProof="0">
                <a:ln>
                  <a:noFill/>
                </a:ln>
                <a:solidFill>
                  <a:srgbClr val="E60D03"/>
                </a:solidFill>
                <a:effectLst/>
                <a:uLnTx/>
                <a:uFillTx/>
                <a:latin typeface="Arial Black" panose="020B0A04020102020204" charset="0"/>
                <a:ea typeface="思源黑体 CN Bold" panose="020B0800000000000000" charset="-122"/>
                <a:cs typeface="Arial Black" panose="020B0A04020102020204" charset="0"/>
              </a:endParaRPr>
            </a:p>
          </p:txBody>
        </p:sp>
        <p:sp>
          <p:nvSpPr>
            <p:cNvPr id="12" name="文本框 27"/>
            <p:cNvSpPr txBox="1"/>
            <p:nvPr>
              <p:custDataLst>
                <p:tags r:id="rId15"/>
              </p:custDataLst>
            </p:nvPr>
          </p:nvSpPr>
          <p:spPr>
            <a:xfrm>
              <a:off x="3741" y="2281"/>
              <a:ext cx="6980" cy="1716"/>
            </a:xfrm>
            <a:prstGeom prst="rect">
              <a:avLst/>
            </a:prstGeom>
            <a:noFill/>
          </p:spPr>
          <p:txBody>
            <a:bodyPr wrap="square" rtlCol="0" anchor="ctr" anchorCtr="0">
              <a:noAutofit/>
            </a:bodyPr>
            <a:lstStyle>
              <a:defPPr>
                <a:defRPr lang="en-US"/>
              </a:defPPr>
              <a:lvl1pPr marL="0" algn="l" defTabSz="914400" rtl="0" eaLnBrk="1" latinLnBrk="0" hangingPunct="1">
                <a:defRPr sz="1800" kern="1200">
                  <a:solidFill>
                    <a:sysClr val="windowText" lastClr="000000"/>
                  </a:solidFill>
                  <a:latin typeface="Calibri" panose="020F0502020204030204" charset="0"/>
                  <a:ea typeface="+mn-ea"/>
                  <a:cs typeface="+mn-ea"/>
                </a:defRPr>
              </a:lvl1pPr>
              <a:lvl2pPr marL="457200" algn="l" defTabSz="914400" rtl="0" eaLnBrk="1" latinLnBrk="0" hangingPunct="1">
                <a:defRPr sz="1800" kern="1200">
                  <a:solidFill>
                    <a:sysClr val="windowText" lastClr="000000"/>
                  </a:solidFill>
                  <a:latin typeface="Calibri" panose="020F0502020204030204" charset="0"/>
                  <a:ea typeface="+mn-ea"/>
                  <a:cs typeface="+mn-ea"/>
                </a:defRPr>
              </a:lvl2pPr>
              <a:lvl3pPr marL="914400" algn="l" defTabSz="914400" rtl="0" eaLnBrk="1" latinLnBrk="0" hangingPunct="1">
                <a:defRPr sz="1800" kern="1200">
                  <a:solidFill>
                    <a:sysClr val="windowText" lastClr="000000"/>
                  </a:solidFill>
                  <a:latin typeface="Calibri" panose="020F0502020204030204" charset="0"/>
                  <a:ea typeface="+mn-ea"/>
                  <a:cs typeface="+mn-ea"/>
                </a:defRPr>
              </a:lvl3pPr>
              <a:lvl4pPr marL="1371600" algn="l" defTabSz="914400" rtl="0" eaLnBrk="1" latinLnBrk="0" hangingPunct="1">
                <a:defRPr sz="1800" kern="1200">
                  <a:solidFill>
                    <a:sysClr val="windowText" lastClr="000000"/>
                  </a:solidFill>
                  <a:latin typeface="Calibri" panose="020F0502020204030204" charset="0"/>
                  <a:ea typeface="+mn-ea"/>
                  <a:cs typeface="+mn-ea"/>
                </a:defRPr>
              </a:lvl4pPr>
              <a:lvl5pPr marL="1828800" algn="l" defTabSz="914400" rtl="0" eaLnBrk="1" latinLnBrk="0" hangingPunct="1">
                <a:defRPr sz="1800" kern="1200">
                  <a:solidFill>
                    <a:sysClr val="windowText" lastClr="000000"/>
                  </a:solidFill>
                  <a:latin typeface="Calibri" panose="020F0502020204030204" charset="0"/>
                  <a:ea typeface="+mn-ea"/>
                  <a:cs typeface="+mn-ea"/>
                </a:defRPr>
              </a:lvl5pPr>
              <a:lvl6pPr marL="2286000" algn="l" defTabSz="914400" rtl="0" eaLnBrk="1" latinLnBrk="0" hangingPunct="1">
                <a:defRPr sz="1800" kern="1200">
                  <a:solidFill>
                    <a:sysClr val="windowText" lastClr="000000"/>
                  </a:solidFill>
                  <a:latin typeface="Calibri" panose="020F0502020204030204" charset="0"/>
                  <a:ea typeface="+mn-ea"/>
                  <a:cs typeface="+mn-ea"/>
                </a:defRPr>
              </a:lvl6pPr>
              <a:lvl7pPr marL="2743200" algn="l" defTabSz="914400" rtl="0" eaLnBrk="1" latinLnBrk="0" hangingPunct="1">
                <a:defRPr sz="1800" kern="1200">
                  <a:solidFill>
                    <a:sysClr val="windowText" lastClr="000000"/>
                  </a:solidFill>
                  <a:latin typeface="Calibri" panose="020F0502020204030204" charset="0"/>
                  <a:ea typeface="+mn-ea"/>
                  <a:cs typeface="+mn-ea"/>
                </a:defRPr>
              </a:lvl7pPr>
              <a:lvl8pPr marL="3200400" algn="l" defTabSz="914400" rtl="0" eaLnBrk="1" latinLnBrk="0" hangingPunct="1">
                <a:defRPr sz="1800" kern="1200">
                  <a:solidFill>
                    <a:sysClr val="windowText" lastClr="000000"/>
                  </a:solidFill>
                  <a:latin typeface="Calibri" panose="020F0502020204030204" charset="0"/>
                  <a:ea typeface="+mn-ea"/>
                  <a:cs typeface="+mn-ea"/>
                </a:defRPr>
              </a:lvl8pPr>
              <a:lvl9pPr marL="3657600" algn="l" defTabSz="914400" rtl="0" eaLnBrk="1" latinLnBrk="0" hangingPunct="1">
                <a:defRPr sz="1800" kern="1200">
                  <a:solidFill>
                    <a:sysClr val="windowText" lastClr="000000"/>
                  </a:solidFill>
                  <a:latin typeface="Calibri" panose="020F0502020204030204" charset="0"/>
                  <a:ea typeface="+mn-ea"/>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sz="3000" b="0" i="0" u="none" strike="noStrike" kern="1200" cap="none" spc="0" normalizeH="0" baseline="0" noProof="0" dirty="0">
                  <a:ln>
                    <a:noFill/>
                  </a:ln>
                  <a:solidFill>
                    <a:prstClr val="white"/>
                  </a:solidFill>
                  <a:effectLst/>
                  <a:uLnTx/>
                  <a:uFillTx/>
                  <a:latin typeface="Arial Black" panose="020B0A04020102020204" charset="0"/>
                  <a:ea typeface="+mn-ea"/>
                  <a:cs typeface="Arial Black" panose="020B0A04020102020204" charset="0"/>
                  <a:sym typeface="+mn-lt"/>
                </a:rPr>
                <a:t>Taxonomy</a:t>
              </a:r>
              <a:endParaRPr kumimoji="0" sz="3000" b="0" i="0" u="none" strike="noStrike" kern="1200" cap="none" spc="0" normalizeH="0" baseline="0" noProof="0" dirty="0">
                <a:ln>
                  <a:noFill/>
                </a:ln>
                <a:solidFill>
                  <a:prstClr val="white"/>
                </a:solidFill>
                <a:effectLst/>
                <a:uLnTx/>
                <a:uFillTx/>
                <a:latin typeface="Arial Black" panose="020B0A04020102020204" charset="0"/>
                <a:ea typeface="+mn-ea"/>
                <a:cs typeface="Arial Black" panose="020B0A04020102020204" charset="0"/>
                <a:sym typeface="+mn-lt"/>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rPr>
              <a:t>Biological Viruses </a:t>
            </a:r>
            <a:r>
              <a:rPr kumimoji="0" lang="en-US" altLang="zh-CN" sz="3600" b="1" i="1"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rPr>
              <a:t>VS</a:t>
            </a:r>
            <a:r>
              <a:rPr kumimoji="0" lang="en-US" altLang="zh-CN" sz="3600" b="1" i="0"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rPr>
              <a:t> Computer Viruses </a:t>
            </a:r>
            <a:endParaRPr kumimoji="0" lang="en-US" altLang="zh-CN" sz="3600" b="1" i="0"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endParaRPr>
          </a:p>
        </p:txBody>
      </p:sp>
      <p:pic>
        <p:nvPicPr>
          <p:cNvPr id="7" name="图片 6"/>
          <p:cNvPicPr>
            <a:picLocks noChangeAspect="1"/>
          </p:cNvPicPr>
          <p:nvPr>
            <p:custDataLst>
              <p:tags r:id="rId2"/>
            </p:custDataLst>
          </p:nvPr>
        </p:nvPicPr>
        <p:blipFill>
          <a:blip r:embed="rId3"/>
          <a:stretch>
            <a:fillRect/>
          </a:stretch>
        </p:blipFill>
        <p:spPr>
          <a:xfrm>
            <a:off x="1279525" y="2480310"/>
            <a:ext cx="3239770" cy="3239770"/>
          </a:xfrm>
          <a:prstGeom prst="roundRect">
            <a:avLst/>
          </a:prstGeom>
          <a:noFill/>
          <a:ln w="9525">
            <a:noFill/>
          </a:ln>
        </p:spPr>
      </p:pic>
      <p:sp>
        <p:nvSpPr>
          <p:cNvPr id="12" name="Text Box 1"/>
          <p:cNvSpPr txBox="1"/>
          <p:nvPr>
            <p:custDataLst>
              <p:tags r:id="rId4"/>
            </p:custDataLst>
          </p:nvPr>
        </p:nvSpPr>
        <p:spPr>
          <a:xfrm>
            <a:off x="2505075" y="1824355"/>
            <a:ext cx="788670" cy="42989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b="1">
                <a:solidFill>
                  <a:prstClr val="black"/>
                </a:solidFill>
                <a:latin typeface="Arial" panose="020B0604020202020204" pitchFamily="34" charset="0"/>
                <a:ea typeface="微软雅黑 Light" panose="020B0502040204020203" charset="-122"/>
                <a:cs typeface="Arial" panose="020B0604020202020204" pitchFamily="34" charset="0"/>
              </a:rPr>
              <a:t>RNA</a:t>
            </a:r>
            <a:endParaRPr lang="en-US" sz="2200" b="1">
              <a:solidFill>
                <a:prstClr val="black"/>
              </a:solidFill>
              <a:latin typeface="Arial" panose="020B0604020202020204" pitchFamily="34" charset="0"/>
              <a:ea typeface="微软雅黑 Light" panose="020B0502040204020203" charset="-122"/>
              <a:cs typeface="Arial" panose="020B0604020202020204" pitchFamily="34" charset="0"/>
            </a:endParaRPr>
          </a:p>
        </p:txBody>
      </p:sp>
      <p:sp>
        <p:nvSpPr>
          <p:cNvPr id="13" name="Text Box 1"/>
          <p:cNvSpPr txBox="1"/>
          <p:nvPr>
            <p:custDataLst>
              <p:tags r:id="rId5"/>
            </p:custDataLst>
          </p:nvPr>
        </p:nvSpPr>
        <p:spPr>
          <a:xfrm>
            <a:off x="7428230" y="1824355"/>
            <a:ext cx="1783080" cy="42989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b="1">
                <a:solidFill>
                  <a:prstClr val="black"/>
                </a:solidFill>
                <a:latin typeface="Arial" panose="020B0604020202020204" pitchFamily="34" charset="0"/>
                <a:ea typeface="微软雅黑 Light" panose="020B0502040204020203" charset="-122"/>
                <a:cs typeface="Arial" panose="020B0604020202020204" pitchFamily="34" charset="0"/>
              </a:rPr>
              <a:t>Binary code</a:t>
            </a:r>
            <a:endParaRPr lang="en-US" sz="2200" b="1">
              <a:solidFill>
                <a:prstClr val="black"/>
              </a:solidFill>
              <a:latin typeface="Arial" panose="020B0604020202020204" pitchFamily="34" charset="0"/>
              <a:ea typeface="微软雅黑 Light" panose="020B0502040204020203" charset="-122"/>
              <a:cs typeface="Arial" panose="020B0604020202020204" pitchFamily="34" charset="0"/>
            </a:endParaRPr>
          </a:p>
        </p:txBody>
      </p:sp>
      <p:pic>
        <p:nvPicPr>
          <p:cNvPr id="14" name="图片 13"/>
          <p:cNvPicPr>
            <a:picLocks noChangeAspect="1"/>
          </p:cNvPicPr>
          <p:nvPr>
            <p:custDataLst>
              <p:tags r:id="rId6"/>
            </p:custDataLst>
          </p:nvPr>
        </p:nvPicPr>
        <p:blipFill>
          <a:blip r:embed="rId7"/>
          <a:stretch>
            <a:fillRect/>
          </a:stretch>
        </p:blipFill>
        <p:spPr>
          <a:xfrm>
            <a:off x="5726430" y="2480310"/>
            <a:ext cx="5187315" cy="3239770"/>
          </a:xfrm>
          <a:prstGeom prst="roundRect">
            <a:avLst/>
          </a:prstGeom>
          <a:noFill/>
          <a:ln w="9525">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noProof="0">
                <a:ln>
                  <a:noFill/>
                </a:ln>
                <a:solidFill>
                  <a:srgbClr val="2FACB7"/>
                </a:solidFill>
                <a:effectLst/>
                <a:uLnTx/>
                <a:uFillTx/>
                <a:cs typeface="+mn-cs"/>
                <a:sym typeface="+mn-ea"/>
              </a:rPr>
              <a:t>Biological Viruses </a:t>
            </a:r>
            <a:r>
              <a:rPr lang="en-US" altLang="zh-CN" i="1" noProof="0">
                <a:ln>
                  <a:noFill/>
                </a:ln>
                <a:solidFill>
                  <a:sysClr val="windowText" lastClr="000000"/>
                </a:solidFill>
                <a:effectLst/>
                <a:uLnTx/>
                <a:uFillTx/>
                <a:cs typeface="+mn-cs"/>
                <a:sym typeface="+mn-ea"/>
              </a:rPr>
              <a:t>VS</a:t>
            </a:r>
            <a:r>
              <a:rPr lang="en-US" altLang="zh-CN" noProof="0">
                <a:ln>
                  <a:noFill/>
                </a:ln>
                <a:solidFill>
                  <a:srgbClr val="D1202F"/>
                </a:solidFill>
                <a:effectLst/>
                <a:uLnTx/>
                <a:uFillTx/>
                <a:cs typeface="+mn-cs"/>
                <a:sym typeface="+mn-ea"/>
              </a:rPr>
              <a:t> Computer Viruses </a:t>
            </a:r>
            <a:endParaRPr kumimoji="0" lang="en-US" altLang="zh-CN" sz="3600" b="1" i="0"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endParaRPr>
          </a:p>
        </p:txBody>
      </p:sp>
      <p:graphicFrame>
        <p:nvGraphicFramePr>
          <p:cNvPr id="8" name="表格 7"/>
          <p:cNvGraphicFramePr/>
          <p:nvPr>
            <p:custDataLst>
              <p:tags r:id="rId2"/>
            </p:custDataLst>
          </p:nvPr>
        </p:nvGraphicFramePr>
        <p:xfrm>
          <a:off x="805815" y="1659890"/>
          <a:ext cx="10762615" cy="4156085"/>
        </p:xfrm>
        <a:graphic>
          <a:graphicData uri="http://schemas.openxmlformats.org/drawingml/2006/table">
            <a:tbl>
              <a:tblPr firstRow="1" bandRow="1">
                <a:effectLst/>
                <a:tableStyleId>{5940675A-B579-460E-94D1-54222C63F5DA}</a:tableStyleId>
              </a:tblPr>
              <a:tblGrid>
                <a:gridCol w="6104255"/>
                <a:gridCol w="4658360"/>
              </a:tblGrid>
              <a:tr h="936000">
                <a:tc>
                  <a:txBody>
                    <a:bodyPr/>
                    <a:p>
                      <a:pPr algn="ctr">
                        <a:buNone/>
                      </a:pPr>
                      <a:r>
                        <a:rPr lang="zh-CN" altLang="en-US" sz="2500" b="1">
                          <a:solidFill>
                            <a:schemeClr val="bg1"/>
                          </a:solidFill>
                          <a:latin typeface="Times New Roman" panose="02020603050405020304" charset="0"/>
                          <a:ea typeface="SimSun" pitchFamily="2" charset="-122"/>
                          <a:cs typeface="Times New Roman" panose="02020603050405020304" charset="0"/>
                        </a:rPr>
                        <a:t>Attack on specific cells</a:t>
                      </a:r>
                      <a:endParaRPr lang="zh-CN" altLang="en-US" sz="2500" b="1">
                        <a:solidFill>
                          <a:schemeClr val="bg1"/>
                        </a:solidFill>
                        <a:latin typeface="Times New Roman" panose="02020603050405020304" charset="0"/>
                        <a:ea typeface="SimSun" pitchFamily="2" charset="-122"/>
                        <a:cs typeface="Times New Roman" panose="0202060305040502030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7BECC"/>
                    </a:solidFill>
                  </a:tcPr>
                </a:tc>
                <a:tc>
                  <a:txBody>
                    <a:bodyPr/>
                    <a:p>
                      <a:pPr algn="ctr">
                        <a:buNone/>
                      </a:pPr>
                      <a:r>
                        <a:rPr lang="zh-CN" altLang="en-US" sz="2500" b="1">
                          <a:solidFill>
                            <a:schemeClr val="bg1"/>
                          </a:solidFill>
                          <a:latin typeface="Times New Roman" panose="02020603050405020304" charset="0"/>
                          <a:ea typeface="SimSun" pitchFamily="2" charset="-122"/>
                          <a:cs typeface="Times New Roman" panose="02020603050405020304" charset="0"/>
                        </a:rPr>
                        <a:t>Attack on specific</a:t>
                      </a:r>
                      <a:r>
                        <a:rPr lang="en-US" altLang="zh-CN" sz="2500" b="1">
                          <a:solidFill>
                            <a:schemeClr val="bg1"/>
                          </a:solidFill>
                          <a:latin typeface="Times New Roman" panose="02020603050405020304" charset="0"/>
                          <a:ea typeface="SimSun" pitchFamily="2" charset="-122"/>
                          <a:cs typeface="Times New Roman" panose="02020603050405020304" charset="0"/>
                        </a:rPr>
                        <a:t> </a:t>
                      </a:r>
                      <a:r>
                        <a:rPr lang="zh-CN" altLang="en-US" sz="2500" b="1">
                          <a:solidFill>
                            <a:schemeClr val="bg1"/>
                          </a:solidFill>
                          <a:latin typeface="Times New Roman" panose="02020603050405020304" charset="0"/>
                          <a:ea typeface="SimSun" pitchFamily="2" charset="-122"/>
                          <a:cs typeface="Times New Roman" panose="02020603050405020304" charset="0"/>
                        </a:rPr>
                        <a:t>file formats</a:t>
                      </a:r>
                      <a:endParaRPr lang="zh-CN" altLang="en-US" sz="2500" b="1">
                        <a:solidFill>
                          <a:schemeClr val="bg1"/>
                        </a:solidFill>
                        <a:latin typeface="Times New Roman" panose="02020603050405020304" charset="0"/>
                        <a:ea typeface="SimSun" pitchFamily="2" charset="-122"/>
                        <a:cs typeface="Times New Roman" panose="0202060305040502030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74C3C"/>
                    </a:solidFill>
                  </a:tcPr>
                </a:tc>
              </a:tr>
              <a:tr h="1152525">
                <a:tc>
                  <a:txBody>
                    <a:bodyPr/>
                    <a:p>
                      <a:pPr algn="l">
                        <a:buNone/>
                      </a:pPr>
                      <a:r>
                        <a:rPr lang="en-US" altLang="zh-CN" sz="2000">
                          <a:solidFill>
                            <a:sysClr val="windowText" lastClr="000000"/>
                          </a:solidFill>
                          <a:latin typeface="Times New Roman" panose="02020603050405020304" charset="0"/>
                          <a:ea typeface="SimSun" pitchFamily="2" charset="-122"/>
                          <a:cs typeface="Times New Roman" panose="02020603050405020304" charset="0"/>
                        </a:rPr>
                        <a:t>I</a:t>
                      </a:r>
                      <a:r>
                        <a:rPr lang="zh-CN" altLang="en-US" sz="2000">
                          <a:solidFill>
                            <a:sysClr val="windowText" lastClr="000000"/>
                          </a:solidFill>
                          <a:latin typeface="Times New Roman" panose="02020603050405020304" charset="0"/>
                          <a:ea typeface="SimSun" pitchFamily="2" charset="-122"/>
                          <a:cs typeface="Times New Roman" panose="02020603050405020304" charset="0"/>
                        </a:rPr>
                        <a:t>ncluding liver cells, cells in the immune system, and endothelial cells, which lie the inside of blood vessels</a:t>
                      </a:r>
                      <a:endParaRPr lang="zh-CN" altLang="en-US" sz="2000">
                        <a:solidFill>
                          <a:sysClr val="windowText" lastClr="000000"/>
                        </a:solidFill>
                        <a:latin typeface="Times New Roman" panose="02020603050405020304" charset="0"/>
                        <a:ea typeface="SimSun" pitchFamily="2" charset="-122"/>
                        <a:cs typeface="Times New Roman" panose="0202060305040502030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7F2F5"/>
                    </a:solidFill>
                  </a:tcPr>
                </a:tc>
                <a:tc>
                  <a:txBody>
                    <a:bodyPr/>
                    <a:p>
                      <a:pPr algn="l">
                        <a:buNone/>
                      </a:pPr>
                      <a:r>
                        <a:rPr lang="zh-CN" altLang="en-US" sz="2000">
                          <a:solidFill>
                            <a:sysClr val="windowText" lastClr="000000"/>
                          </a:solidFill>
                          <a:latin typeface="Times New Roman" panose="02020603050405020304" charset="0"/>
                          <a:ea typeface="SimSun" pitchFamily="2" charset="-122"/>
                          <a:cs typeface="Times New Roman" panose="02020603050405020304" charset="0"/>
                        </a:rPr>
                        <a:t>PE, ELF, DEX, Mach-O</a:t>
                      </a:r>
                      <a:endParaRPr lang="zh-CN" altLang="en-US" sz="2000">
                        <a:solidFill>
                          <a:sysClr val="windowText" lastClr="000000"/>
                        </a:solidFill>
                        <a:latin typeface="Times New Roman" panose="02020603050405020304" charset="0"/>
                        <a:ea typeface="SimSun" pitchFamily="2" charset="-122"/>
                        <a:cs typeface="Times New Roman" panose="0202060305040502030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ADBD8"/>
                    </a:solidFill>
                  </a:tcPr>
                </a:tc>
              </a:tr>
              <a:tr h="2067560">
                <a:tc>
                  <a:txBody>
                    <a:bodyPr/>
                    <a:p>
                      <a:pPr algn="l">
                        <a:buNone/>
                      </a:pPr>
                      <a:r>
                        <a:rPr lang="zh-CN" altLang="en-US" sz="2000">
                          <a:solidFill>
                            <a:sysClr val="windowText" lastClr="000000"/>
                          </a:solidFill>
                          <a:latin typeface="Times New Roman" panose="02020603050405020304" charset="0"/>
                          <a:ea typeface="SimSun" pitchFamily="2" charset="-122"/>
                          <a:cs typeface="Times New Roman" panose="02020603050405020304" charset="0"/>
                        </a:rPr>
                        <a:t>travel through the cell membrane. </a:t>
                      </a:r>
                      <a:r>
                        <a:rPr lang="en-US" altLang="zh-CN" sz="2000">
                          <a:solidFill>
                            <a:sysClr val="windowText" lastClr="000000"/>
                          </a:solidFill>
                          <a:latin typeface="Times New Roman" panose="02020603050405020304" charset="0"/>
                          <a:ea typeface="SimSun" pitchFamily="2" charset="-122"/>
                          <a:cs typeface="Times New Roman" panose="02020603050405020304" charset="0"/>
                        </a:rPr>
                        <a:t>t</a:t>
                      </a:r>
                      <a:r>
                        <a:rPr lang="zh-CN" altLang="en-US" sz="2000">
                          <a:solidFill>
                            <a:sysClr val="windowText" lastClr="000000"/>
                          </a:solidFill>
                          <a:latin typeface="Times New Roman" panose="02020603050405020304" charset="0"/>
                          <a:ea typeface="SimSun" pitchFamily="2" charset="-122"/>
                          <a:cs typeface="Times New Roman" panose="02020603050405020304" charset="0"/>
                        </a:rPr>
                        <a:t>akes advantage of a non-specific engulfing process called </a:t>
                      </a:r>
                      <a:r>
                        <a:rPr lang="en-US" altLang="zh-CN" sz="2000">
                          <a:solidFill>
                            <a:sysClr val="windowText" lastClr="000000"/>
                          </a:solidFill>
                          <a:latin typeface="Times New Roman" panose="02020603050405020304" charset="0"/>
                          <a:ea typeface="SimSun" pitchFamily="2" charset="-122"/>
                          <a:cs typeface="Times New Roman" panose="02020603050405020304" charset="0"/>
                        </a:rPr>
                        <a:t> </a:t>
                      </a:r>
                      <a:r>
                        <a:rPr lang="zh-CN" altLang="en-US" sz="2000">
                          <a:solidFill>
                            <a:sysClr val="windowText" lastClr="000000"/>
                          </a:solidFill>
                          <a:latin typeface="Times New Roman" panose="02020603050405020304" charset="0"/>
                          <a:ea typeface="SimSun" pitchFamily="2" charset="-122"/>
                          <a:cs typeface="Times New Roman" panose="02020603050405020304" charset="0"/>
                        </a:rPr>
                        <a:t>macropinocytosis, which allows the virus to be“eaten” by a wave-like motion of the cell membrane</a:t>
                      </a:r>
                      <a:r>
                        <a:rPr lang="en-US" altLang="zh-CN" sz="2000">
                          <a:solidFill>
                            <a:sysClr val="windowText" lastClr="000000"/>
                          </a:solidFill>
                          <a:latin typeface="Times New Roman" panose="02020603050405020304" charset="0"/>
                          <a:ea typeface="SimSun" pitchFamily="2" charset="-122"/>
                          <a:cs typeface="Times New Roman" panose="02020603050405020304" charset="0"/>
                        </a:rPr>
                        <a:t>.</a:t>
                      </a:r>
                      <a:endParaRPr lang="en-US" altLang="zh-CN" sz="2000">
                        <a:solidFill>
                          <a:sysClr val="windowText" lastClr="000000"/>
                        </a:solidFill>
                        <a:latin typeface="Times New Roman" panose="02020603050405020304" charset="0"/>
                        <a:ea typeface="SimSun" pitchFamily="2" charset="-122"/>
                        <a:cs typeface="Times New Roman" panose="0202060305040502030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5FCFC">
                        <a:alpha val="70000"/>
                      </a:srgbClr>
                    </a:solidFill>
                  </a:tcPr>
                </a:tc>
                <a:tc>
                  <a:txBody>
                    <a:bodyPr/>
                    <a:p>
                      <a:pPr algn="l">
                        <a:buNone/>
                      </a:pPr>
                      <a:r>
                        <a:rPr lang="zh-CN" altLang="en-US" sz="2000">
                          <a:solidFill>
                            <a:sysClr val="windowText" lastClr="000000"/>
                          </a:solidFill>
                          <a:latin typeface="Times New Roman" panose="02020603050405020304" charset="0"/>
                          <a:ea typeface="SimSun" pitchFamily="2" charset="-122"/>
                          <a:cs typeface="Times New Roman" panose="02020603050405020304" charset="0"/>
                        </a:rPr>
                        <a:t>typically spreads through phishing emails, infected software downloads.</a:t>
                      </a:r>
                      <a:endParaRPr lang="zh-CN" altLang="en-US" sz="2000">
                        <a:solidFill>
                          <a:sysClr val="windowText" lastClr="000000"/>
                        </a:solidFill>
                        <a:latin typeface="Times New Roman" panose="02020603050405020304" charset="0"/>
                        <a:ea typeface="SimSun" pitchFamily="2" charset="-122"/>
                        <a:cs typeface="Times New Roman" panose="0202060305040502030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F6F5">
                        <a:alpha val="70000"/>
                      </a:srgbClr>
                    </a:solidFill>
                  </a:tcPr>
                </a:tc>
              </a:tr>
            </a:tbl>
          </a:graphicData>
        </a:graphic>
      </p:graphicFrame>
      <p:pic>
        <p:nvPicPr>
          <p:cNvPr id="9" name="图片 8" descr="冠状病毒"/>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364490" y="1129665"/>
            <a:ext cx="914400" cy="9144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noProof="0">
                <a:ln>
                  <a:noFill/>
                </a:ln>
                <a:solidFill>
                  <a:srgbClr val="2FACB7"/>
                </a:solidFill>
                <a:effectLst/>
                <a:uLnTx/>
                <a:uFillTx/>
                <a:cs typeface="+mn-cs"/>
                <a:sym typeface="+mn-ea"/>
              </a:rPr>
              <a:t>Biological Viruses </a:t>
            </a:r>
            <a:r>
              <a:rPr lang="en-US" altLang="zh-CN" i="1" noProof="0">
                <a:ln>
                  <a:noFill/>
                </a:ln>
                <a:solidFill>
                  <a:sysClr val="windowText" lastClr="000000"/>
                </a:solidFill>
                <a:effectLst/>
                <a:uLnTx/>
                <a:uFillTx/>
                <a:cs typeface="+mn-cs"/>
                <a:sym typeface="+mn-ea"/>
              </a:rPr>
              <a:t>VS</a:t>
            </a:r>
            <a:r>
              <a:rPr lang="en-US" altLang="zh-CN" noProof="0">
                <a:ln>
                  <a:noFill/>
                </a:ln>
                <a:solidFill>
                  <a:srgbClr val="D1202F"/>
                </a:solidFill>
                <a:effectLst/>
                <a:uLnTx/>
                <a:uFillTx/>
                <a:cs typeface="+mn-cs"/>
                <a:sym typeface="+mn-ea"/>
              </a:rPr>
              <a:t> Computer Viruses </a:t>
            </a:r>
            <a:endParaRPr kumimoji="0" lang="en-US" altLang="zh-CN" sz="3600" b="1" i="0"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endParaRPr>
          </a:p>
        </p:txBody>
      </p:sp>
      <p:graphicFrame>
        <p:nvGraphicFramePr>
          <p:cNvPr id="4" name="表格 3"/>
          <p:cNvGraphicFramePr/>
          <p:nvPr>
            <p:custDataLst>
              <p:tags r:id="rId2"/>
            </p:custDataLst>
          </p:nvPr>
        </p:nvGraphicFramePr>
        <p:xfrm>
          <a:off x="715010" y="2146300"/>
          <a:ext cx="10762615" cy="3003560"/>
        </p:xfrm>
        <a:graphic>
          <a:graphicData uri="http://schemas.openxmlformats.org/drawingml/2006/table">
            <a:tbl>
              <a:tblPr firstRow="1" bandRow="1"/>
              <a:tblGrid>
                <a:gridCol w="6104255"/>
                <a:gridCol w="4658360"/>
              </a:tblGrid>
              <a:tr h="936000">
                <a:tc>
                  <a:txBody>
                    <a:bodyPr/>
                    <a:p>
                      <a:pPr algn="ctr">
                        <a:buNone/>
                      </a:pPr>
                      <a:r>
                        <a:rPr lang="zh-CN" altLang="en-US" sz="2500" b="1">
                          <a:solidFill>
                            <a:schemeClr val="bg1"/>
                          </a:solidFill>
                          <a:latin typeface="Times New Roman" panose="02020603050405020304" charset="0"/>
                          <a:cs typeface="Times New Roman" panose="02020603050405020304" charset="0"/>
                        </a:rPr>
                        <a:t>Infected cells produce</a:t>
                      </a:r>
                      <a:r>
                        <a:rPr lang="en-US" altLang="zh-CN" sz="2500" b="1">
                          <a:solidFill>
                            <a:schemeClr val="bg1"/>
                          </a:solidFill>
                          <a:latin typeface="Times New Roman" panose="02020603050405020304" charset="0"/>
                          <a:cs typeface="Times New Roman" panose="02020603050405020304" charset="0"/>
                        </a:rPr>
                        <a:t> </a:t>
                      </a:r>
                      <a:r>
                        <a:rPr lang="zh-CN" altLang="en-US" sz="2500" b="1">
                          <a:solidFill>
                            <a:schemeClr val="bg1"/>
                          </a:solidFill>
                          <a:latin typeface="Times New Roman" panose="02020603050405020304" charset="0"/>
                          <a:cs typeface="Times New Roman" panose="02020603050405020304" charset="0"/>
                        </a:rPr>
                        <a:t>new viral offsprings </a:t>
                      </a:r>
                      <a:endParaRPr lang="zh-CN" altLang="en-US" sz="2500" b="1">
                        <a:solidFill>
                          <a:schemeClr val="bg1"/>
                        </a:solidFill>
                        <a:latin typeface="Times New Roman" panose="02020603050405020304" charset="0"/>
                        <a:cs typeface="Times New Roman" panose="0202060305040502030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7BECC"/>
                    </a:solidFill>
                  </a:tcPr>
                </a:tc>
                <a:tc>
                  <a:txBody>
                    <a:bodyPr/>
                    <a:p>
                      <a:pPr algn="ctr">
                        <a:buNone/>
                      </a:pPr>
                      <a:r>
                        <a:rPr sz="2500" b="1">
                          <a:solidFill>
                            <a:schemeClr val="bg1"/>
                          </a:solidFill>
                          <a:latin typeface="Times New Roman" panose="02020603050405020304" charset="0"/>
                          <a:cs typeface="Times New Roman" panose="02020603050405020304" charset="0"/>
                        </a:rPr>
                        <a:t>Infected programs produce new viral codes</a:t>
                      </a:r>
                      <a:endParaRPr sz="2500" b="1">
                        <a:solidFill>
                          <a:schemeClr val="bg1"/>
                        </a:solidFill>
                        <a:latin typeface="Times New Roman" panose="02020603050405020304" charset="0"/>
                        <a:cs typeface="Times New Roman" panose="0202060305040502030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74C3C"/>
                    </a:solidFill>
                  </a:tcPr>
                </a:tc>
              </a:tr>
              <a:tr h="2067560">
                <a:tc>
                  <a:txBody>
                    <a:bodyPr/>
                    <a:p>
                      <a:pPr algn="l">
                        <a:buNone/>
                      </a:pPr>
                      <a:r>
                        <a:rPr lang="en-US" altLang="zh-CN" sz="2000">
                          <a:latin typeface="Times New Roman" panose="02020603050405020304" charset="0"/>
                          <a:cs typeface="Times New Roman" panose="02020603050405020304" charset="0"/>
                        </a:rPr>
                        <a:t>After all of the pieces for a new virus have been  assembled, the viral pieces “bud”, us</a:t>
                      </a:r>
                      <a:r>
                        <a:rPr lang="en-US" altLang="zh-CN" sz="2000">
                          <a:latin typeface="Times New Roman" panose="02020603050405020304" charset="0"/>
                          <a:cs typeface="Times New Roman" panose="02020603050405020304" charset="0"/>
                        </a:rPr>
                        <a:t>e the cell’s own membrane to make a capsule for its safe travel to new cells nearby.</a:t>
                      </a:r>
                      <a:endParaRPr lang="en-US" altLang="zh-CN" sz="2000">
                        <a:latin typeface="Times New Roman" panose="02020603050405020304" charset="0"/>
                        <a:cs typeface="Times New Roman" panose="0202060305040502030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8FDFD">
                        <a:alpha val="70000"/>
                      </a:srgbClr>
                    </a:solidFill>
                  </a:tcPr>
                </a:tc>
                <a:tc>
                  <a:txBody>
                    <a:bodyPr/>
                    <a:p>
                      <a:pPr algn="l">
                        <a:buNone/>
                      </a:pPr>
                      <a:r>
                        <a:rPr lang="zh-CN" altLang="en-US" sz="2000">
                          <a:latin typeface="Times New Roman" panose="02020603050405020304" charset="0"/>
                          <a:cs typeface="Times New Roman" panose="02020603050405020304" charset="0"/>
                        </a:rPr>
                        <a:t>Once the infected application is executed, the virus</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will replicate itself and spread to other uninfected</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applications.</a:t>
                      </a:r>
                      <a:endParaRPr lang="zh-CN" altLang="en-US" sz="2000">
                        <a:latin typeface="Times New Roman" panose="02020603050405020304" charset="0"/>
                        <a:cs typeface="Times New Roman" panose="0202060305040502030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F6F5">
                        <a:alpha val="70000"/>
                      </a:srgbClr>
                    </a:solidFill>
                  </a:tcPr>
                </a:tc>
              </a:tr>
            </a:tbl>
          </a:graphicData>
        </a:graphic>
      </p:graphicFrame>
      <p:pic>
        <p:nvPicPr>
          <p:cNvPr id="6" name="图片 3" descr="冠状病毒"/>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278765" y="1432560"/>
            <a:ext cx="914400" cy="9144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noProof="0">
                <a:ln>
                  <a:noFill/>
                </a:ln>
                <a:solidFill>
                  <a:srgbClr val="2FACB7"/>
                </a:solidFill>
                <a:effectLst/>
                <a:uLnTx/>
                <a:uFillTx/>
                <a:cs typeface="+mn-cs"/>
                <a:sym typeface="+mn-ea"/>
              </a:rPr>
              <a:t>Biological Viruses </a:t>
            </a:r>
            <a:r>
              <a:rPr lang="en-US" altLang="zh-CN" i="1" noProof="0">
                <a:ln>
                  <a:noFill/>
                </a:ln>
                <a:solidFill>
                  <a:sysClr val="windowText" lastClr="000000"/>
                </a:solidFill>
                <a:effectLst/>
                <a:uLnTx/>
                <a:uFillTx/>
                <a:cs typeface="+mn-cs"/>
                <a:sym typeface="+mn-ea"/>
              </a:rPr>
              <a:t>VS</a:t>
            </a:r>
            <a:r>
              <a:rPr lang="en-US" altLang="zh-CN" noProof="0">
                <a:ln>
                  <a:noFill/>
                </a:ln>
                <a:solidFill>
                  <a:srgbClr val="D1202F"/>
                </a:solidFill>
                <a:effectLst/>
                <a:uLnTx/>
                <a:uFillTx/>
                <a:cs typeface="+mn-cs"/>
                <a:sym typeface="+mn-ea"/>
              </a:rPr>
              <a:t> Computer Viruses </a:t>
            </a:r>
            <a:endParaRPr kumimoji="0" lang="en-US" altLang="zh-CN" sz="3600" b="1" i="0"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endParaRPr>
          </a:p>
        </p:txBody>
      </p:sp>
      <p:graphicFrame>
        <p:nvGraphicFramePr>
          <p:cNvPr id="4" name="表格 3"/>
          <p:cNvGraphicFramePr/>
          <p:nvPr>
            <p:custDataLst>
              <p:tags r:id="rId2"/>
            </p:custDataLst>
          </p:nvPr>
        </p:nvGraphicFramePr>
        <p:xfrm>
          <a:off x="1126490" y="2339340"/>
          <a:ext cx="10156825" cy="2628000"/>
        </p:xfrm>
        <a:graphic>
          <a:graphicData uri="http://schemas.openxmlformats.org/drawingml/2006/table">
            <a:tbl>
              <a:tblPr firstRow="1" bandRow="1"/>
              <a:tblGrid>
                <a:gridCol w="4408170"/>
                <a:gridCol w="5748655"/>
              </a:tblGrid>
              <a:tr h="936000">
                <a:tc>
                  <a:txBody>
                    <a:bodyPr/>
                    <a:p>
                      <a:pPr algn="ctr">
                        <a:buNone/>
                      </a:pPr>
                      <a:r>
                        <a:rPr sz="2500" b="1">
                          <a:solidFill>
                            <a:schemeClr val="bg1"/>
                          </a:solidFill>
                          <a:latin typeface="Times New Roman" panose="02020603050405020304" charset="0"/>
                          <a:cs typeface="Times New Roman" panose="02020603050405020304" charset="0"/>
                        </a:rPr>
                        <a:t>Modification of cell’s genome</a:t>
                      </a:r>
                      <a:r>
                        <a:rPr lang="zh-CN" altLang="en-US" sz="2500" b="1">
                          <a:solidFill>
                            <a:schemeClr val="bg1"/>
                          </a:solidFill>
                          <a:latin typeface="Times New Roman" panose="02020603050405020304" charset="0"/>
                          <a:cs typeface="Times New Roman" panose="02020603050405020304" charset="0"/>
                        </a:rPr>
                        <a:t> </a:t>
                      </a:r>
                      <a:endParaRPr lang="zh-CN" altLang="en-US" sz="2500" b="1">
                        <a:solidFill>
                          <a:schemeClr val="bg1"/>
                        </a:solidFill>
                        <a:latin typeface="Times New Roman" panose="02020603050405020304" charset="0"/>
                        <a:cs typeface="Times New Roman" panose="0202060305040502030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7BECC"/>
                    </a:solidFill>
                  </a:tcPr>
                </a:tc>
                <a:tc>
                  <a:txBody>
                    <a:bodyPr/>
                    <a:p>
                      <a:pPr algn="ctr">
                        <a:buNone/>
                      </a:pPr>
                      <a:r>
                        <a:rPr sz="2500" b="1">
                          <a:solidFill>
                            <a:schemeClr val="bg1"/>
                          </a:solidFill>
                          <a:latin typeface="Times New Roman" panose="02020603050405020304" charset="0"/>
                          <a:cs typeface="Times New Roman" panose="02020603050405020304" charset="0"/>
                        </a:rPr>
                        <a:t>Modification of program’s functions</a:t>
                      </a:r>
                      <a:endParaRPr sz="2500" b="1">
                        <a:solidFill>
                          <a:schemeClr val="bg1"/>
                        </a:solidFill>
                        <a:latin typeface="Times New Roman" panose="02020603050405020304" charset="0"/>
                        <a:cs typeface="Times New Roman" panose="0202060305040502030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74C3C"/>
                    </a:solidFill>
                  </a:tcPr>
                </a:tc>
              </a:tr>
              <a:tr h="1692000">
                <a:tc>
                  <a:txBody>
                    <a:bodyPr/>
                    <a:p>
                      <a:pPr algn="l">
                        <a:buNone/>
                      </a:pPr>
                      <a:r>
                        <a:rPr lang="en-US" altLang="zh-CN" sz="2000">
                          <a:latin typeface="Times New Roman" panose="02020603050405020304" charset="0"/>
                          <a:cs typeface="Times New Roman" panose="02020603050405020304" charset="0"/>
                        </a:rPr>
                        <a:t>hijacks the cell’s own machinery to create more copies of itself.</a:t>
                      </a:r>
                      <a:endParaRPr lang="en-US" altLang="zh-CN" sz="2000">
                        <a:latin typeface="Times New Roman" panose="02020603050405020304" charset="0"/>
                        <a:cs typeface="Times New Roman" panose="0202060305040502030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8FDFD">
                        <a:alpha val="70000"/>
                      </a:srgbClr>
                    </a:solidFill>
                  </a:tcPr>
                </a:tc>
                <a:tc>
                  <a:txBody>
                    <a:bodyPr/>
                    <a:p>
                      <a:pPr algn="l">
                        <a:buNone/>
                      </a:pPr>
                      <a:r>
                        <a:rPr sz="2000">
                          <a:latin typeface="Times New Roman" panose="02020603050405020304" charset="0"/>
                          <a:cs typeface="Times New Roman" panose="02020603050405020304" charset="0"/>
                        </a:rPr>
                        <a:t>modifies the application and add one more section in the application to attach it. </a:t>
                      </a:r>
                      <a:endParaRPr sz="2000">
                        <a:latin typeface="Times New Roman" panose="02020603050405020304" charset="0"/>
                        <a:cs typeface="Times New Roman" panose="0202060305040502030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F6F5">
                        <a:alpha val="70000"/>
                      </a:srgbClr>
                    </a:solidFill>
                  </a:tcPr>
                </a:tc>
              </a:tr>
            </a:tbl>
          </a:graphicData>
        </a:graphic>
      </p:graphicFrame>
      <p:pic>
        <p:nvPicPr>
          <p:cNvPr id="5" name="图片 3" descr="冠状病毒"/>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610235" y="1609090"/>
            <a:ext cx="914400" cy="9144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noProof="0">
                <a:ln>
                  <a:noFill/>
                </a:ln>
                <a:solidFill>
                  <a:srgbClr val="2FACB7"/>
                </a:solidFill>
                <a:effectLst/>
                <a:uLnTx/>
                <a:uFillTx/>
                <a:cs typeface="+mn-cs"/>
                <a:sym typeface="+mn-ea"/>
              </a:rPr>
              <a:t>Biological Viruses </a:t>
            </a:r>
            <a:r>
              <a:rPr lang="en-US" altLang="zh-CN" i="1" noProof="0">
                <a:ln>
                  <a:noFill/>
                </a:ln>
                <a:solidFill>
                  <a:sysClr val="windowText" lastClr="000000"/>
                </a:solidFill>
                <a:effectLst/>
                <a:uLnTx/>
                <a:uFillTx/>
                <a:cs typeface="+mn-cs"/>
                <a:sym typeface="+mn-ea"/>
              </a:rPr>
              <a:t>VS</a:t>
            </a:r>
            <a:r>
              <a:rPr lang="en-US" altLang="zh-CN" noProof="0">
                <a:ln>
                  <a:noFill/>
                </a:ln>
                <a:solidFill>
                  <a:srgbClr val="D1202F"/>
                </a:solidFill>
                <a:effectLst/>
                <a:uLnTx/>
                <a:uFillTx/>
                <a:cs typeface="+mn-cs"/>
                <a:sym typeface="+mn-ea"/>
              </a:rPr>
              <a:t> Computer Viruses </a:t>
            </a:r>
            <a:endParaRPr kumimoji="0" lang="en-US" altLang="zh-CN" sz="3600" b="1" i="0"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endParaRPr>
          </a:p>
        </p:txBody>
      </p:sp>
      <p:graphicFrame>
        <p:nvGraphicFramePr>
          <p:cNvPr id="4" name="表格 3"/>
          <p:cNvGraphicFramePr/>
          <p:nvPr>
            <p:custDataLst>
              <p:tags r:id="rId2"/>
            </p:custDataLst>
          </p:nvPr>
        </p:nvGraphicFramePr>
        <p:xfrm>
          <a:off x="638810" y="2063750"/>
          <a:ext cx="10854055" cy="3415665"/>
        </p:xfrm>
        <a:graphic>
          <a:graphicData uri="http://schemas.openxmlformats.org/drawingml/2006/table">
            <a:tbl>
              <a:tblPr firstRow="1" bandRow="1">
                <a:effectLst/>
                <a:tableStyleId>{5940675A-B579-460E-94D1-54222C63F5DA}</a:tableStyleId>
              </a:tblPr>
              <a:tblGrid>
                <a:gridCol w="5151120"/>
                <a:gridCol w="5702935"/>
              </a:tblGrid>
              <a:tr h="944880">
                <a:tc>
                  <a:txBody>
                    <a:bodyPr/>
                    <a:p>
                      <a:pPr algn="ctr">
                        <a:buNone/>
                      </a:pPr>
                      <a:r>
                        <a:rPr sz="2500" b="1">
                          <a:solidFill>
                            <a:schemeClr val="bg1"/>
                          </a:solidFill>
                          <a:latin typeface="Times New Roman" panose="02020603050405020304" charset="0"/>
                          <a:cs typeface="Times New Roman" panose="02020603050405020304" charset="0"/>
                        </a:rPr>
                        <a:t>Viruses use cell’s structures to replicate</a:t>
                      </a:r>
                      <a:endParaRPr lang="zh-CN" altLang="en-US" sz="2500" b="1">
                        <a:solidFill>
                          <a:schemeClr val="bg1"/>
                        </a:solidFill>
                        <a:latin typeface="Times New Roman" panose="02020603050405020304" charset="0"/>
                        <a:ea typeface="SimSun" pitchFamily="2" charset="-122"/>
                        <a:cs typeface="Times New Roman" panose="0202060305040502030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7BECC"/>
                    </a:solidFill>
                  </a:tcPr>
                </a:tc>
                <a:tc>
                  <a:txBody>
                    <a:bodyPr/>
                    <a:p>
                      <a:pPr algn="ctr">
                        <a:buNone/>
                      </a:pPr>
                      <a:r>
                        <a:rPr sz="2500" b="1">
                          <a:solidFill>
                            <a:schemeClr val="bg1"/>
                          </a:solidFill>
                          <a:latin typeface="Times New Roman" panose="02020603050405020304" charset="0"/>
                          <a:cs typeface="Times New Roman" panose="02020603050405020304" charset="0"/>
                        </a:rPr>
                        <a:t>Viruses use format structures for copy mechanisms</a:t>
                      </a:r>
                      <a:endParaRPr sz="2500" b="1">
                        <a:solidFill>
                          <a:schemeClr val="bg1"/>
                        </a:solidFill>
                        <a:latin typeface="Times New Roman" panose="02020603050405020304" charset="0"/>
                        <a:cs typeface="Times New Roman" panose="0202060305040502030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74C3C"/>
                    </a:solidFill>
                  </a:tcPr>
                </a:tc>
              </a:tr>
              <a:tr h="2470785">
                <a:tc>
                  <a:txBody>
                    <a:bodyPr/>
                    <a:p>
                      <a:pPr algn="l">
                        <a:buNone/>
                      </a:pPr>
                      <a:r>
                        <a:rPr lang="en-US" altLang="zh-CN" sz="2000">
                          <a:solidFill>
                            <a:sysClr val="windowText" lastClr="000000"/>
                          </a:solidFill>
                          <a:latin typeface="Times New Roman" panose="02020603050405020304" charset="0"/>
                          <a:ea typeface="SimSun" pitchFamily="2" charset="-122"/>
                          <a:cs typeface="Times New Roman" panose="02020603050405020304" charset="0"/>
                        </a:rPr>
                        <a:t>The cell’s replication machinery comes at the expense of the cell being able to make all of its own needed machinery.</a:t>
                      </a:r>
                      <a:endParaRPr lang="en-US" altLang="zh-CN" sz="2000">
                        <a:solidFill>
                          <a:sysClr val="windowText" lastClr="000000"/>
                        </a:solidFill>
                        <a:latin typeface="Times New Roman" panose="02020603050405020304" charset="0"/>
                        <a:ea typeface="SimSun" pitchFamily="2" charset="-122"/>
                        <a:cs typeface="Times New Roman" panose="0202060305040502030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8FDFD">
                        <a:alpha val="70000"/>
                      </a:srgbClr>
                    </a:solidFill>
                  </a:tcPr>
                </a:tc>
                <a:tc>
                  <a:txBody>
                    <a:bodyPr/>
                    <a:p>
                      <a:pPr algn="l">
                        <a:buNone/>
                      </a:pPr>
                      <a:r>
                        <a:rPr lang="en-US" sz="2000">
                          <a:solidFill>
                            <a:sysClr val="windowText" lastClr="000000"/>
                          </a:solidFill>
                          <a:latin typeface="Times New Roman" panose="02020603050405020304" charset="0"/>
                          <a:cs typeface="Times New Roman" panose="02020603050405020304" charset="0"/>
                        </a:rPr>
                        <a:t>A</a:t>
                      </a:r>
                      <a:r>
                        <a:rPr sz="2000">
                          <a:solidFill>
                            <a:sysClr val="windowText" lastClr="000000"/>
                          </a:solidFill>
                          <a:latin typeface="Times New Roman" panose="02020603050405020304" charset="0"/>
                          <a:cs typeface="Times New Roman" panose="02020603050405020304" charset="0"/>
                        </a:rPr>
                        <a:t> virus might infect an executable file, allowing it to spread when the infected file is opened on another system. The virus can then use the file format structure to replicate itself and infect other files on the same system.</a:t>
                      </a:r>
                      <a:endParaRPr sz="2000">
                        <a:solidFill>
                          <a:sysClr val="windowText" lastClr="000000"/>
                        </a:solidFill>
                        <a:latin typeface="Times New Roman" panose="02020603050405020304" charset="0"/>
                        <a:cs typeface="Times New Roman" panose="0202060305040502030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F6F5">
                        <a:alpha val="70000"/>
                      </a:srgbClr>
                    </a:solidFill>
                  </a:tcPr>
                </a:tc>
              </a:tr>
            </a:tbl>
          </a:graphicData>
        </a:graphic>
      </p:graphicFrame>
      <p:pic>
        <p:nvPicPr>
          <p:cNvPr id="5" name="图片 3" descr="冠状病毒"/>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202565" y="1381760"/>
            <a:ext cx="914400" cy="9144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noProof="0">
                <a:ln>
                  <a:noFill/>
                </a:ln>
                <a:solidFill>
                  <a:srgbClr val="2FACB7"/>
                </a:solidFill>
                <a:effectLst/>
                <a:uLnTx/>
                <a:uFillTx/>
                <a:cs typeface="+mn-cs"/>
                <a:sym typeface="+mn-ea"/>
              </a:rPr>
              <a:t>Biological Viruses </a:t>
            </a:r>
            <a:r>
              <a:rPr lang="en-US" altLang="zh-CN" i="1" noProof="0">
                <a:ln>
                  <a:noFill/>
                </a:ln>
                <a:solidFill>
                  <a:sysClr val="windowText" lastClr="000000"/>
                </a:solidFill>
                <a:effectLst/>
                <a:uLnTx/>
                <a:uFillTx/>
                <a:cs typeface="+mn-cs"/>
                <a:sym typeface="+mn-ea"/>
              </a:rPr>
              <a:t>VS</a:t>
            </a:r>
            <a:r>
              <a:rPr lang="en-US" altLang="zh-CN" noProof="0">
                <a:ln>
                  <a:noFill/>
                </a:ln>
                <a:solidFill>
                  <a:srgbClr val="D1202F"/>
                </a:solidFill>
                <a:effectLst/>
                <a:uLnTx/>
                <a:uFillTx/>
                <a:cs typeface="+mn-cs"/>
                <a:sym typeface="+mn-ea"/>
              </a:rPr>
              <a:t> Computer Viruses </a:t>
            </a:r>
            <a:endParaRPr kumimoji="0" lang="en-US" altLang="zh-CN" sz="3600" b="1" i="0"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endParaRPr>
          </a:p>
        </p:txBody>
      </p:sp>
      <p:graphicFrame>
        <p:nvGraphicFramePr>
          <p:cNvPr id="2" name="表格 1"/>
          <p:cNvGraphicFramePr/>
          <p:nvPr>
            <p:custDataLst>
              <p:tags r:id="rId2"/>
            </p:custDataLst>
          </p:nvPr>
        </p:nvGraphicFramePr>
        <p:xfrm>
          <a:off x="715010" y="1355725"/>
          <a:ext cx="10800000" cy="684000"/>
        </p:xfrm>
        <a:graphic>
          <a:graphicData uri="http://schemas.openxmlformats.org/drawingml/2006/table">
            <a:tbl>
              <a:tblPr firstRow="1" bandRow="1">
                <a:effectLst/>
                <a:tableStyleId>{5940675A-B579-460E-94D1-54222C63F5DA}</a:tableStyleId>
              </a:tblPr>
              <a:tblGrid>
                <a:gridCol w="5400000"/>
                <a:gridCol w="5400000"/>
              </a:tblGrid>
              <a:tr h="684000">
                <a:tc>
                  <a:txBody>
                    <a:bodyPr/>
                    <a:p>
                      <a:pPr algn="ctr">
                        <a:buNone/>
                      </a:pPr>
                      <a:r>
                        <a:rPr sz="2500" b="1">
                          <a:solidFill>
                            <a:schemeClr val="bg1"/>
                          </a:solidFill>
                          <a:latin typeface="Times New Roman" panose="02020603050405020304" charset="0"/>
                          <a:cs typeface="Times New Roman" panose="02020603050405020304" charset="0"/>
                        </a:rPr>
                        <a:t>Viruses replicates only in living cells</a:t>
                      </a:r>
                      <a:endParaRPr sz="2500" b="1">
                        <a:solidFill>
                          <a:schemeClr val="bg1"/>
                        </a:solidFill>
                        <a:latin typeface="Times New Roman" panose="02020603050405020304" charset="0"/>
                        <a:cs typeface="Times New Roman" panose="0202060305040502030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7BECC"/>
                    </a:solidFill>
                  </a:tcPr>
                </a:tc>
                <a:tc>
                  <a:txBody>
                    <a:bodyPr/>
                    <a:p>
                      <a:pPr algn="ctr">
                        <a:buNone/>
                      </a:pPr>
                      <a:r>
                        <a:rPr sz="2500" b="1">
                          <a:solidFill>
                            <a:schemeClr val="bg1"/>
                          </a:solidFill>
                          <a:latin typeface="Times New Roman" panose="02020603050405020304" charset="0"/>
                          <a:cs typeface="Times New Roman" panose="02020603050405020304" charset="0"/>
                        </a:rPr>
                        <a:t>Execution is required to spread</a:t>
                      </a:r>
                      <a:endParaRPr sz="2500" b="1">
                        <a:solidFill>
                          <a:schemeClr val="bg1"/>
                        </a:solidFill>
                        <a:latin typeface="Times New Roman" panose="02020603050405020304" charset="0"/>
                        <a:cs typeface="Times New Roman" panose="0202060305040502030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74C3C"/>
                    </a:solidFill>
                  </a:tcPr>
                </a:tc>
              </a:tr>
            </a:tbl>
          </a:graphicData>
        </a:graphic>
      </p:graphicFrame>
      <p:grpSp>
        <p:nvGrpSpPr>
          <p:cNvPr id="4" name="组合 3"/>
          <p:cNvGrpSpPr/>
          <p:nvPr/>
        </p:nvGrpSpPr>
        <p:grpSpPr>
          <a:xfrm>
            <a:off x="78740" y="2316480"/>
            <a:ext cx="5866130" cy="3674745"/>
            <a:chOff x="123" y="3912"/>
            <a:chExt cx="9238" cy="5787"/>
          </a:xfrm>
        </p:grpSpPr>
        <p:pic>
          <p:nvPicPr>
            <p:cNvPr id="5" name="图片 4"/>
            <p:cNvPicPr/>
            <p:nvPr>
              <p:custDataLst>
                <p:tags r:id="rId3"/>
              </p:custDataLst>
            </p:nvPr>
          </p:nvPicPr>
          <p:blipFill>
            <a:blip r:embed="rId4"/>
            <a:srcRect l="10295" t="4729" r="987" b="5677"/>
            <a:stretch>
              <a:fillRect/>
            </a:stretch>
          </p:blipFill>
          <p:spPr>
            <a:xfrm>
              <a:off x="1722" y="3912"/>
              <a:ext cx="7639" cy="5787"/>
            </a:xfrm>
            <a:prstGeom prst="rect">
              <a:avLst/>
            </a:prstGeom>
            <a:noFill/>
            <a:ln w="9525">
              <a:noFill/>
            </a:ln>
          </p:spPr>
        </p:pic>
        <p:cxnSp>
          <p:nvCxnSpPr>
            <p:cNvPr id="6" name="直接箭头连接符 5"/>
            <p:cNvCxnSpPr/>
            <p:nvPr>
              <p:custDataLst>
                <p:tags r:id="rId5"/>
              </p:custDataLst>
            </p:nvPr>
          </p:nvCxnSpPr>
          <p:spPr>
            <a:xfrm flipH="1">
              <a:off x="1231" y="7879"/>
              <a:ext cx="999" cy="629"/>
            </a:xfrm>
            <a:prstGeom prst="straightConnector1">
              <a:avLst/>
            </a:prstGeom>
            <a:noFill/>
            <a:ln w="12700" cap="flat" cmpd="sng" algn="ctr">
              <a:solidFill>
                <a:sysClr val="windowText" lastClr="000000"/>
              </a:solidFill>
              <a:prstDash val="solid"/>
              <a:miter lim="800000"/>
              <a:tailEnd type="triangle" w="med" len="lg"/>
            </a:ln>
            <a:effectLst/>
          </p:spPr>
        </p:cxnSp>
        <p:sp>
          <p:nvSpPr>
            <p:cNvPr id="7" name="文本框 6"/>
            <p:cNvSpPr txBox="1"/>
            <p:nvPr>
              <p:custDataLst>
                <p:tags r:id="rId6"/>
              </p:custDataLst>
            </p:nvPr>
          </p:nvSpPr>
          <p:spPr>
            <a:xfrm>
              <a:off x="123" y="8545"/>
              <a:ext cx="2280" cy="580"/>
            </a:xfrm>
            <a:prstGeom prst="rect">
              <a:avLst/>
            </a:prstGeom>
            <a:noFill/>
          </p:spPr>
          <p:txBody>
            <a:bodyPr wrap="square" rtlCol="0">
              <a:spAutoFit/>
            </a:bodyPr>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1" i="0" u="none" strike="noStrike" kern="0" cap="none" spc="0" normalizeH="0" baseline="0" noProof="0">
                  <a:ln>
                    <a:noFill/>
                  </a:ln>
                  <a:solidFill>
                    <a:srgbClr val="FF0000"/>
                  </a:solidFill>
                  <a:effectLst/>
                  <a:highlight>
                    <a:srgbClr val="FFFF00"/>
                  </a:highlight>
                  <a:uLnTx/>
                  <a:uFillTx/>
                  <a:latin typeface="Arial" panose="020B0604020202020204" pitchFamily="34" charset="0"/>
                  <a:ea typeface="微软雅黑 Light" panose="020B0502040204020203" charset="-122"/>
                  <a:cs typeface="Arial" panose="020B0604020202020204" pitchFamily="34" charset="0"/>
                </a:rPr>
                <a:t>Living cell</a:t>
              </a:r>
              <a:endParaRPr kumimoji="0" lang="en-US" altLang="zh-CN" sz="1800" b="1" i="0" u="none" strike="noStrike" kern="0" cap="none" spc="0" normalizeH="0" baseline="0" noProof="0">
                <a:ln>
                  <a:noFill/>
                </a:ln>
                <a:solidFill>
                  <a:srgbClr val="FF0000"/>
                </a:solidFill>
                <a:effectLst/>
                <a:highlight>
                  <a:srgbClr val="FFFF00"/>
                </a:highlight>
                <a:uLnTx/>
                <a:uFillTx/>
                <a:latin typeface="Arial" panose="020B0604020202020204" pitchFamily="34" charset="0"/>
                <a:ea typeface="微软雅黑 Light" panose="020B0502040204020203" charset="-122"/>
                <a:cs typeface="Arial" panose="020B0604020202020204" pitchFamily="34" charset="0"/>
              </a:endParaRPr>
            </a:p>
          </p:txBody>
        </p:sp>
      </p:grpSp>
      <p:cxnSp>
        <p:nvCxnSpPr>
          <p:cNvPr id="8" name="直接连接符 7"/>
          <p:cNvCxnSpPr/>
          <p:nvPr>
            <p:custDataLst>
              <p:tags r:id="rId7"/>
            </p:custDataLst>
          </p:nvPr>
        </p:nvCxnSpPr>
        <p:spPr>
          <a:xfrm flipH="1">
            <a:off x="6115050" y="1998980"/>
            <a:ext cx="0" cy="4464000"/>
          </a:xfrm>
          <a:prstGeom prst="line">
            <a:avLst/>
          </a:prstGeom>
          <a:noFill/>
          <a:ln w="12700" cap="flat" cmpd="sng" algn="ctr">
            <a:solidFill>
              <a:sysClr val="window" lastClr="FFFFFF">
                <a:lumMod val="65000"/>
              </a:sysClr>
            </a:solidFill>
            <a:prstDash val="solid"/>
            <a:miter lim="800000"/>
          </a:ln>
          <a:effectLst/>
        </p:spPr>
      </p:cxnSp>
      <p:pic>
        <p:nvPicPr>
          <p:cNvPr id="9" name="图片 8"/>
          <p:cNvPicPr/>
          <p:nvPr>
            <p:custDataLst>
              <p:tags r:id="rId8"/>
            </p:custDataLst>
          </p:nvPr>
        </p:nvPicPr>
        <p:blipFill>
          <a:blip r:embed="rId9"/>
          <a:srcRect l="5645" t="7842" r="5727" b="12791"/>
          <a:stretch>
            <a:fillRect/>
          </a:stretch>
        </p:blipFill>
        <p:spPr>
          <a:xfrm>
            <a:off x="6305550" y="3027045"/>
            <a:ext cx="5478780" cy="2233930"/>
          </a:xfrm>
          <a:prstGeom prst="rect">
            <a:avLst/>
          </a:prstGeom>
          <a:noFill/>
          <a:ln w="9525">
            <a:noFill/>
          </a:ln>
        </p:spPr>
      </p:pic>
      <p:cxnSp>
        <p:nvCxnSpPr>
          <p:cNvPr id="11" name="直接箭头连接符 10"/>
          <p:cNvCxnSpPr/>
          <p:nvPr>
            <p:custDataLst>
              <p:tags r:id="rId10"/>
            </p:custDataLst>
          </p:nvPr>
        </p:nvCxnSpPr>
        <p:spPr>
          <a:xfrm flipH="1">
            <a:off x="8350250" y="4189730"/>
            <a:ext cx="1298575" cy="0"/>
          </a:xfrm>
          <a:prstGeom prst="straightConnector1">
            <a:avLst/>
          </a:prstGeom>
          <a:noFill/>
          <a:ln w="12700" cap="flat" cmpd="sng" algn="ctr">
            <a:solidFill>
              <a:sysClr val="windowText" lastClr="000000"/>
            </a:solidFill>
            <a:prstDash val="solid"/>
            <a:miter lim="800000"/>
            <a:tailEnd type="triangle" w="med" len="lg"/>
          </a:ln>
          <a:effectLst/>
        </p:spPr>
      </p:cxnSp>
      <p:sp>
        <p:nvSpPr>
          <p:cNvPr id="12" name="文本框 11"/>
          <p:cNvSpPr txBox="1"/>
          <p:nvPr>
            <p:custDataLst>
              <p:tags r:id="rId11"/>
            </p:custDataLst>
          </p:nvPr>
        </p:nvSpPr>
        <p:spPr>
          <a:xfrm flipH="1">
            <a:off x="8300085" y="3777615"/>
            <a:ext cx="1447800" cy="368300"/>
          </a:xfrm>
          <a:prstGeom prst="rect">
            <a:avLst/>
          </a:prstGeom>
          <a:noFill/>
        </p:spPr>
        <p:txBody>
          <a:bodyPr wrap="square" rtlCol="0">
            <a:spAutoFit/>
          </a:bodyPr>
          <a:p>
            <a:pPr algn="ctr"/>
            <a:r>
              <a:rPr lang="en-US" altLang="zh-CN" b="1">
                <a:solidFill>
                  <a:srgbClr val="FF0000"/>
                </a:solidFill>
                <a:highlight>
                  <a:srgbClr val="FFFF00"/>
                </a:highlight>
                <a:latin typeface="Arial" panose="020B0604020202020204" pitchFamily="34" charset="0"/>
                <a:ea typeface="微软雅黑 Light" panose="020B0502040204020203" charset="-122"/>
                <a:cs typeface="Arial" panose="020B0604020202020204" pitchFamily="34" charset="0"/>
              </a:rPr>
              <a:t>Execution</a:t>
            </a:r>
            <a:endParaRPr lang="en-US" altLang="zh-CN" b="1">
              <a:solidFill>
                <a:srgbClr val="FF0000"/>
              </a:solidFill>
              <a:highlight>
                <a:srgbClr val="FFFF00"/>
              </a:highlight>
              <a:latin typeface="Arial" panose="020B0604020202020204" pitchFamily="34" charset="0"/>
              <a:ea typeface="微软雅黑 Light" panose="020B0502040204020203" charset="-122"/>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noProof="0">
                <a:ln>
                  <a:noFill/>
                </a:ln>
                <a:solidFill>
                  <a:srgbClr val="2FACB7"/>
                </a:solidFill>
                <a:effectLst/>
                <a:uLnTx/>
                <a:uFillTx/>
                <a:cs typeface="+mn-cs"/>
                <a:sym typeface="+mn-ea"/>
              </a:rPr>
              <a:t>Biological Viruses </a:t>
            </a:r>
            <a:r>
              <a:rPr lang="en-US" altLang="zh-CN" i="1" noProof="0">
                <a:ln>
                  <a:noFill/>
                </a:ln>
                <a:solidFill>
                  <a:sysClr val="windowText" lastClr="000000"/>
                </a:solidFill>
                <a:effectLst/>
                <a:uLnTx/>
                <a:uFillTx/>
                <a:cs typeface="+mn-cs"/>
                <a:sym typeface="+mn-ea"/>
              </a:rPr>
              <a:t>VS</a:t>
            </a:r>
            <a:r>
              <a:rPr lang="en-US" altLang="zh-CN" noProof="0">
                <a:ln>
                  <a:noFill/>
                </a:ln>
                <a:solidFill>
                  <a:srgbClr val="D1202F"/>
                </a:solidFill>
                <a:effectLst/>
                <a:uLnTx/>
                <a:uFillTx/>
                <a:cs typeface="+mn-cs"/>
                <a:sym typeface="+mn-ea"/>
              </a:rPr>
              <a:t> Computer Viruses </a:t>
            </a:r>
            <a:endParaRPr kumimoji="0" lang="en-US" altLang="zh-CN" sz="3600" b="1" i="0"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endParaRPr>
          </a:p>
        </p:txBody>
      </p:sp>
      <p:graphicFrame>
        <p:nvGraphicFramePr>
          <p:cNvPr id="3" name="表格 2"/>
          <p:cNvGraphicFramePr/>
          <p:nvPr>
            <p:custDataLst>
              <p:tags r:id="rId2"/>
            </p:custDataLst>
          </p:nvPr>
        </p:nvGraphicFramePr>
        <p:xfrm>
          <a:off x="715010" y="1355725"/>
          <a:ext cx="10800000" cy="853440"/>
        </p:xfrm>
        <a:graphic>
          <a:graphicData uri="http://schemas.openxmlformats.org/drawingml/2006/table">
            <a:tbl>
              <a:tblPr firstRow="1" bandRow="1">
                <a:effectLst/>
                <a:tableStyleId>{5940675A-B579-460E-94D1-54222C63F5DA}</a:tableStyleId>
              </a:tblPr>
              <a:tblGrid>
                <a:gridCol w="5400000"/>
                <a:gridCol w="5400000"/>
              </a:tblGrid>
              <a:tr h="684000">
                <a:tc>
                  <a:txBody>
                    <a:bodyPr/>
                    <a:p>
                      <a:pPr algn="ctr">
                        <a:buNone/>
                      </a:pPr>
                      <a:r>
                        <a:rPr sz="2500" b="1">
                          <a:solidFill>
                            <a:schemeClr val="bg1"/>
                          </a:solidFill>
                          <a:latin typeface="Times New Roman" panose="02020603050405020304" charset="0"/>
                          <a:cs typeface="Times New Roman" panose="02020603050405020304" charset="0"/>
                        </a:rPr>
                        <a:t>Already infected cells are not reinfected</a:t>
                      </a:r>
                      <a:endParaRPr sz="2500" b="1">
                        <a:solidFill>
                          <a:schemeClr val="bg1"/>
                        </a:solidFill>
                        <a:latin typeface="Times New Roman" panose="02020603050405020304" charset="0"/>
                        <a:cs typeface="Times New Roman" panose="0202060305040502030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7BECC"/>
                    </a:solidFill>
                  </a:tcPr>
                </a:tc>
                <a:tc>
                  <a:txBody>
                    <a:bodyPr/>
                    <a:p>
                      <a:pPr algn="ctr">
                        <a:buNone/>
                      </a:pPr>
                      <a:r>
                        <a:rPr sz="2500" b="1">
                          <a:solidFill>
                            <a:schemeClr val="bg1"/>
                          </a:solidFill>
                          <a:latin typeface="Times New Roman" panose="02020603050405020304" charset="0"/>
                          <a:cs typeface="Times New Roman" panose="02020603050405020304" charset="0"/>
                        </a:rPr>
                        <a:t>Virus use infection marker to prevent overinfection</a:t>
                      </a:r>
                      <a:endParaRPr sz="2500" b="1">
                        <a:solidFill>
                          <a:schemeClr val="bg1"/>
                        </a:solidFill>
                        <a:latin typeface="Times New Roman" panose="02020603050405020304" charset="0"/>
                        <a:cs typeface="Times New Roman" panose="0202060305040502030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74C3C"/>
                    </a:solidFill>
                  </a:tcPr>
                </a:tc>
              </a:tr>
            </a:tbl>
          </a:graphicData>
        </a:graphic>
      </p:graphicFrame>
      <p:cxnSp>
        <p:nvCxnSpPr>
          <p:cNvPr id="13" name="直接连接符 12"/>
          <p:cNvCxnSpPr/>
          <p:nvPr>
            <p:custDataLst>
              <p:tags r:id="rId3"/>
            </p:custDataLst>
          </p:nvPr>
        </p:nvCxnSpPr>
        <p:spPr>
          <a:xfrm flipH="1">
            <a:off x="6115050" y="1998980"/>
            <a:ext cx="0" cy="4464000"/>
          </a:xfrm>
          <a:prstGeom prst="line">
            <a:avLst/>
          </a:prstGeom>
          <a:noFill/>
          <a:ln w="12700" cap="flat" cmpd="sng" algn="ctr">
            <a:solidFill>
              <a:sysClr val="window" lastClr="FFFFFF">
                <a:lumMod val="65000"/>
              </a:sysClr>
            </a:solidFill>
            <a:prstDash val="solid"/>
            <a:miter lim="800000"/>
          </a:ln>
          <a:effectLst/>
        </p:spPr>
      </p:cxnSp>
      <p:pic>
        <p:nvPicPr>
          <p:cNvPr id="14" name="图片 13"/>
          <p:cNvPicPr/>
          <p:nvPr>
            <p:custDataLst>
              <p:tags r:id="rId4"/>
            </p:custDataLst>
          </p:nvPr>
        </p:nvPicPr>
        <p:blipFill>
          <a:blip r:embed="rId5"/>
          <a:stretch>
            <a:fillRect/>
          </a:stretch>
        </p:blipFill>
        <p:spPr>
          <a:xfrm>
            <a:off x="824865" y="2874645"/>
            <a:ext cx="5080000" cy="2863850"/>
          </a:xfrm>
          <a:prstGeom prst="roundRect">
            <a:avLst/>
          </a:prstGeom>
          <a:noFill/>
          <a:ln w="9525">
            <a:noFill/>
          </a:ln>
        </p:spPr>
      </p:pic>
      <p:grpSp>
        <p:nvGrpSpPr>
          <p:cNvPr id="15" name="组合 14"/>
          <p:cNvGrpSpPr/>
          <p:nvPr/>
        </p:nvGrpSpPr>
        <p:grpSpPr>
          <a:xfrm>
            <a:off x="6914515" y="2402205"/>
            <a:ext cx="3914775" cy="3808730"/>
            <a:chOff x="10889" y="3783"/>
            <a:chExt cx="6165" cy="5998"/>
          </a:xfrm>
        </p:grpSpPr>
        <p:pic>
          <p:nvPicPr>
            <p:cNvPr id="16" name="图片 15"/>
            <p:cNvPicPr/>
            <p:nvPr>
              <p:custDataLst>
                <p:tags r:id="rId6"/>
              </p:custDataLst>
            </p:nvPr>
          </p:nvPicPr>
          <p:blipFill>
            <a:blip r:embed="rId7"/>
            <a:srcRect l="5078" t="3775" r="7537" b="13972"/>
            <a:stretch>
              <a:fillRect/>
            </a:stretch>
          </p:blipFill>
          <p:spPr>
            <a:xfrm>
              <a:off x="10889" y="3783"/>
              <a:ext cx="6161" cy="5998"/>
            </a:xfrm>
            <a:prstGeom prst="roundRect">
              <a:avLst/>
            </a:prstGeom>
            <a:noFill/>
            <a:ln w="9525">
              <a:noFill/>
            </a:ln>
          </p:spPr>
        </p:pic>
        <p:sp>
          <p:nvSpPr>
            <p:cNvPr id="17" name="文本框 16"/>
            <p:cNvSpPr txBox="1"/>
            <p:nvPr>
              <p:custDataLst>
                <p:tags r:id="rId8"/>
              </p:custDataLst>
            </p:nvPr>
          </p:nvSpPr>
          <p:spPr>
            <a:xfrm>
              <a:off x="13644" y="6973"/>
              <a:ext cx="3411" cy="580"/>
            </a:xfrm>
            <a:prstGeom prst="rect">
              <a:avLst/>
            </a:prstGeom>
            <a:noFill/>
          </p:spPr>
          <p:txBody>
            <a:bodyPr wrap="square" rtlCol="0">
              <a:spAutoFit/>
            </a:bodyPr>
            <a:p>
              <a:pPr algn="ctr"/>
              <a:r>
                <a:rPr lang="en-US" altLang="zh-CN" b="1">
                  <a:solidFill>
                    <a:prstClr val="white"/>
                  </a:solidFill>
                  <a:latin typeface="Arial" panose="020B0604020202020204" pitchFamily="34" charset="0"/>
                  <a:ea typeface="微软雅黑 Light" panose="020B0502040204020203" charset="-122"/>
                  <a:cs typeface="Arial" panose="020B0604020202020204" pitchFamily="34" charset="0"/>
                </a:rPr>
                <a:t>Infection marker</a:t>
              </a:r>
              <a:endParaRPr lang="en-US" altLang="zh-CN" b="1">
                <a:solidFill>
                  <a:prstClr val="white"/>
                </a:solidFill>
                <a:latin typeface="Arial" panose="020B0604020202020204" pitchFamily="34" charset="0"/>
                <a:ea typeface="微软雅黑 Light" panose="020B0502040204020203" charset="-122"/>
                <a:cs typeface="Arial" panose="020B0604020202020204" pitchFamily="34" charset="0"/>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noProof="0">
                <a:ln>
                  <a:noFill/>
                </a:ln>
                <a:solidFill>
                  <a:srgbClr val="2FACB7"/>
                </a:solidFill>
                <a:effectLst/>
                <a:uLnTx/>
                <a:uFillTx/>
                <a:cs typeface="+mn-cs"/>
                <a:sym typeface="+mn-ea"/>
              </a:rPr>
              <a:t>Biological Viruses </a:t>
            </a:r>
            <a:r>
              <a:rPr lang="en-US" altLang="zh-CN" i="1" noProof="0">
                <a:ln>
                  <a:noFill/>
                </a:ln>
                <a:solidFill>
                  <a:sysClr val="windowText" lastClr="000000"/>
                </a:solidFill>
                <a:effectLst/>
                <a:uLnTx/>
                <a:uFillTx/>
                <a:cs typeface="+mn-cs"/>
                <a:sym typeface="+mn-ea"/>
              </a:rPr>
              <a:t>VS</a:t>
            </a:r>
            <a:r>
              <a:rPr lang="en-US" altLang="zh-CN" noProof="0">
                <a:ln>
                  <a:noFill/>
                </a:ln>
                <a:solidFill>
                  <a:srgbClr val="D1202F"/>
                </a:solidFill>
                <a:effectLst/>
                <a:uLnTx/>
                <a:uFillTx/>
                <a:cs typeface="+mn-cs"/>
                <a:sym typeface="+mn-ea"/>
              </a:rPr>
              <a:t> Computer Viruses </a:t>
            </a:r>
            <a:endParaRPr kumimoji="0" lang="en-US" altLang="zh-CN" sz="3600" b="1" i="0"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endParaRPr>
          </a:p>
        </p:txBody>
      </p:sp>
      <p:graphicFrame>
        <p:nvGraphicFramePr>
          <p:cNvPr id="4" name="表格 3"/>
          <p:cNvGraphicFramePr/>
          <p:nvPr>
            <p:custDataLst>
              <p:tags r:id="rId2"/>
            </p:custDataLst>
          </p:nvPr>
        </p:nvGraphicFramePr>
        <p:xfrm>
          <a:off x="715010" y="1355725"/>
          <a:ext cx="10872000" cy="853440"/>
        </p:xfrm>
        <a:graphic>
          <a:graphicData uri="http://schemas.openxmlformats.org/drawingml/2006/table">
            <a:tbl>
              <a:tblPr firstRow="1" bandRow="1"/>
              <a:tblGrid>
                <a:gridCol w="5436000"/>
                <a:gridCol w="5436000"/>
              </a:tblGrid>
              <a:tr h="853440">
                <a:tc>
                  <a:txBody>
                    <a:bodyPr/>
                    <a:p>
                      <a:pPr algn="ctr">
                        <a:buNone/>
                      </a:pPr>
                      <a:r>
                        <a:rPr sz="2500" b="1">
                          <a:solidFill>
                            <a:schemeClr val="bg1"/>
                          </a:solidFill>
                          <a:latin typeface="Times New Roman" panose="02020603050405020304" charset="0"/>
                          <a:cs typeface="Times New Roman" panose="02020603050405020304" charset="0"/>
                        </a:rPr>
                        <a:t>Retrovirus</a:t>
                      </a:r>
                      <a:endParaRPr sz="2500" b="1">
                        <a:solidFill>
                          <a:schemeClr val="bg1"/>
                        </a:solidFill>
                        <a:latin typeface="Times New Roman" panose="02020603050405020304" charset="0"/>
                        <a:cs typeface="Times New Roman" panose="0202060305040502030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7BECC"/>
                    </a:solidFill>
                  </a:tcPr>
                </a:tc>
                <a:tc>
                  <a:txBody>
                    <a:bodyPr/>
                    <a:p>
                      <a:pPr algn="ctr">
                        <a:buNone/>
                      </a:pPr>
                      <a:r>
                        <a:rPr sz="2500" b="1">
                          <a:solidFill>
                            <a:schemeClr val="bg1"/>
                          </a:solidFill>
                          <a:latin typeface="Times New Roman" panose="02020603050405020304" charset="0"/>
                          <a:cs typeface="Times New Roman" panose="02020603050405020304" charset="0"/>
                        </a:rPr>
                        <a:t>Virus specifically bypassing a given antivirus software</a:t>
                      </a:r>
                      <a:r>
                        <a:rPr lang="en-US" sz="2500" b="1">
                          <a:solidFill>
                            <a:schemeClr val="bg1"/>
                          </a:solidFill>
                          <a:latin typeface="Times New Roman" panose="02020603050405020304" charset="0"/>
                          <a:cs typeface="Times New Roman" panose="02020603050405020304" charset="0"/>
                        </a:rPr>
                        <a:t>-</a:t>
                      </a:r>
                      <a:r>
                        <a:rPr sz="2500" b="1">
                          <a:solidFill>
                            <a:schemeClr val="bg1"/>
                          </a:solidFill>
                          <a:latin typeface="Times New Roman" panose="02020603050405020304" charset="0"/>
                          <a:cs typeface="Times New Roman" panose="02020603050405020304" charset="0"/>
                        </a:rPr>
                        <a:t>Source code viruse</a:t>
                      </a:r>
                      <a:r>
                        <a:rPr lang="en-US" sz="2500" b="1">
                          <a:solidFill>
                            <a:schemeClr val="bg1"/>
                          </a:solidFill>
                          <a:latin typeface="Times New Roman" panose="02020603050405020304" charset="0"/>
                          <a:cs typeface="Times New Roman" panose="02020603050405020304" charset="0"/>
                        </a:rPr>
                        <a:t>s</a:t>
                      </a:r>
                      <a:endParaRPr lang="en-US" sz="2500" b="1">
                        <a:solidFill>
                          <a:schemeClr val="bg1"/>
                        </a:solidFill>
                        <a:latin typeface="Times New Roman" panose="02020603050405020304" charset="0"/>
                        <a:cs typeface="Times New Roman" panose="0202060305040502030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74C3C"/>
                    </a:solidFill>
                  </a:tcPr>
                </a:tc>
              </a:tr>
            </a:tbl>
          </a:graphicData>
        </a:graphic>
      </p:graphicFrame>
      <p:cxnSp>
        <p:nvCxnSpPr>
          <p:cNvPr id="5" name="直接连接符 4"/>
          <p:cNvCxnSpPr/>
          <p:nvPr>
            <p:custDataLst>
              <p:tags r:id="rId3"/>
            </p:custDataLst>
          </p:nvPr>
        </p:nvCxnSpPr>
        <p:spPr>
          <a:xfrm flipH="1">
            <a:off x="6155690" y="1998980"/>
            <a:ext cx="0" cy="4464000"/>
          </a:xfrm>
          <a:prstGeom prst="line">
            <a:avLst/>
          </a:prstGeom>
          <a:noFill/>
          <a:ln w="12700" cap="flat" cmpd="sng" algn="ctr">
            <a:solidFill>
              <a:sysClr val="window" lastClr="FFFFFF">
                <a:lumMod val="65000"/>
              </a:sysClr>
            </a:solidFill>
            <a:prstDash val="solid"/>
            <a:miter lim="800000"/>
          </a:ln>
          <a:effectLst/>
        </p:spPr>
      </p:cxnSp>
      <p:pic>
        <p:nvPicPr>
          <p:cNvPr id="6" name="图片 5"/>
          <p:cNvPicPr/>
          <p:nvPr>
            <p:custDataLst>
              <p:tags r:id="rId4"/>
            </p:custDataLst>
          </p:nvPr>
        </p:nvPicPr>
        <p:blipFill>
          <a:blip r:embed="rId5"/>
          <a:srcRect l="6178" t="10148" r="6803" b="4389"/>
          <a:stretch>
            <a:fillRect/>
          </a:stretch>
        </p:blipFill>
        <p:spPr>
          <a:xfrm>
            <a:off x="801370" y="2819400"/>
            <a:ext cx="5106035" cy="2823845"/>
          </a:xfrm>
          <a:prstGeom prst="rect">
            <a:avLst/>
          </a:prstGeom>
          <a:noFill/>
          <a:ln w="9525">
            <a:noFill/>
          </a:ln>
        </p:spPr>
      </p:pic>
      <p:pic>
        <p:nvPicPr>
          <p:cNvPr id="7" name="图片 6"/>
          <p:cNvPicPr/>
          <p:nvPr>
            <p:custDataLst>
              <p:tags r:id="rId6"/>
            </p:custDataLst>
          </p:nvPr>
        </p:nvPicPr>
        <p:blipFill>
          <a:blip r:embed="rId7">
            <a:clrChange>
              <a:clrFrom>
                <a:srgbClr val="E8F5F9">
                  <a:alpha val="100000"/>
                </a:srgbClr>
              </a:clrFrom>
              <a:clrTo>
                <a:srgbClr val="E8F5F9">
                  <a:alpha val="100000"/>
                  <a:alpha val="0"/>
                </a:srgbClr>
              </a:clrTo>
            </a:clrChange>
          </a:blip>
          <a:srcRect l="8773" t="6583" r="8786" b="6120"/>
          <a:stretch>
            <a:fillRect/>
          </a:stretch>
        </p:blipFill>
        <p:spPr>
          <a:xfrm>
            <a:off x="7434580" y="2259965"/>
            <a:ext cx="2875280" cy="4150995"/>
          </a:xfrm>
          <a:prstGeom prst="rect">
            <a:avLst/>
          </a:prstGeom>
          <a:solidFill>
            <a:srgbClr val="FEF6F5">
              <a:alpha val="70000"/>
            </a:srgbClr>
          </a:solidFill>
          <a:ln w="9525">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noProof="0">
                <a:ln>
                  <a:noFill/>
                </a:ln>
                <a:solidFill>
                  <a:srgbClr val="2FACB7"/>
                </a:solidFill>
                <a:effectLst/>
                <a:uLnTx/>
                <a:uFillTx/>
                <a:cs typeface="+mn-cs"/>
                <a:sym typeface="+mn-ea"/>
              </a:rPr>
              <a:t>Biological Viruses </a:t>
            </a:r>
            <a:r>
              <a:rPr lang="en-US" altLang="zh-CN" i="1" noProof="0">
                <a:ln>
                  <a:noFill/>
                </a:ln>
                <a:solidFill>
                  <a:sysClr val="windowText" lastClr="000000"/>
                </a:solidFill>
                <a:effectLst/>
                <a:uLnTx/>
                <a:uFillTx/>
                <a:cs typeface="+mn-cs"/>
                <a:sym typeface="+mn-ea"/>
              </a:rPr>
              <a:t>VS</a:t>
            </a:r>
            <a:r>
              <a:rPr lang="en-US" altLang="zh-CN" noProof="0">
                <a:ln>
                  <a:noFill/>
                </a:ln>
                <a:solidFill>
                  <a:srgbClr val="D1202F"/>
                </a:solidFill>
                <a:effectLst/>
                <a:uLnTx/>
                <a:uFillTx/>
                <a:cs typeface="+mn-cs"/>
                <a:sym typeface="+mn-ea"/>
              </a:rPr>
              <a:t> Computer Viruses </a:t>
            </a:r>
            <a:endParaRPr kumimoji="0" lang="en-US" altLang="zh-CN" sz="3600" b="1" i="0"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endParaRPr>
          </a:p>
        </p:txBody>
      </p:sp>
      <p:graphicFrame>
        <p:nvGraphicFramePr>
          <p:cNvPr id="2" name="表格 1"/>
          <p:cNvGraphicFramePr/>
          <p:nvPr>
            <p:custDataLst>
              <p:tags r:id="rId2"/>
            </p:custDataLst>
          </p:nvPr>
        </p:nvGraphicFramePr>
        <p:xfrm>
          <a:off x="715010" y="1355725"/>
          <a:ext cx="10872000" cy="684000"/>
        </p:xfrm>
        <a:graphic>
          <a:graphicData uri="http://schemas.openxmlformats.org/drawingml/2006/table">
            <a:tbl>
              <a:tblPr firstRow="1" bandRow="1">
                <a:effectLst/>
                <a:tableStyleId>{5940675A-B579-460E-94D1-54222C63F5DA}</a:tableStyleId>
              </a:tblPr>
              <a:tblGrid>
                <a:gridCol w="5436000"/>
                <a:gridCol w="5436000"/>
              </a:tblGrid>
              <a:tr h="684000">
                <a:tc>
                  <a:txBody>
                    <a:bodyPr/>
                    <a:p>
                      <a:pPr algn="ctr">
                        <a:buNone/>
                      </a:pPr>
                      <a:r>
                        <a:rPr sz="2500" b="1">
                          <a:solidFill>
                            <a:schemeClr val="bg1"/>
                          </a:solidFill>
                          <a:latin typeface="Times New Roman" panose="02020603050405020304" charset="0"/>
                          <a:cs typeface="Times New Roman" panose="02020603050405020304" charset="0"/>
                        </a:rPr>
                        <a:t>Healthy virus carriers</a:t>
                      </a:r>
                      <a:endParaRPr sz="2500" b="1">
                        <a:solidFill>
                          <a:schemeClr val="bg1"/>
                        </a:solidFill>
                        <a:latin typeface="Times New Roman" panose="02020603050405020304" charset="0"/>
                        <a:cs typeface="Times New Roman" panose="0202060305040502030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7BECC"/>
                    </a:solidFill>
                  </a:tcPr>
                </a:tc>
                <a:tc>
                  <a:txBody>
                    <a:bodyPr/>
                    <a:p>
                      <a:pPr algn="ctr">
                        <a:buNone/>
                      </a:pPr>
                      <a:r>
                        <a:rPr sz="2500" b="1">
                          <a:solidFill>
                            <a:schemeClr val="bg1"/>
                          </a:solidFill>
                          <a:latin typeface="Times New Roman" panose="02020603050405020304" charset="0"/>
                          <a:cs typeface="Times New Roman" panose="02020603050405020304" charset="0"/>
                        </a:rPr>
                        <a:t>Latent or dormant viruses</a:t>
                      </a:r>
                      <a:endParaRPr sz="2500" b="1">
                        <a:solidFill>
                          <a:schemeClr val="bg1"/>
                        </a:solidFill>
                        <a:latin typeface="Times New Roman" panose="02020603050405020304" charset="0"/>
                        <a:cs typeface="Times New Roman" panose="0202060305040502030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74C3C"/>
                    </a:solidFill>
                  </a:tcPr>
                </a:tc>
              </a:tr>
            </a:tbl>
          </a:graphicData>
        </a:graphic>
      </p:graphicFrame>
      <p:cxnSp>
        <p:nvCxnSpPr>
          <p:cNvPr id="3" name="直接连接符 2"/>
          <p:cNvCxnSpPr/>
          <p:nvPr>
            <p:custDataLst>
              <p:tags r:id="rId3"/>
            </p:custDataLst>
          </p:nvPr>
        </p:nvCxnSpPr>
        <p:spPr>
          <a:xfrm flipH="1">
            <a:off x="6155690" y="1998980"/>
            <a:ext cx="0" cy="4464000"/>
          </a:xfrm>
          <a:prstGeom prst="line">
            <a:avLst/>
          </a:prstGeom>
          <a:noFill/>
          <a:ln w="12700" cap="flat" cmpd="sng" algn="ctr">
            <a:solidFill>
              <a:sysClr val="window" lastClr="FFFFFF">
                <a:lumMod val="65000"/>
              </a:sysClr>
            </a:solidFill>
            <a:prstDash val="solid"/>
            <a:miter lim="800000"/>
          </a:ln>
          <a:effectLst/>
        </p:spPr>
      </p:cxnSp>
      <p:pic>
        <p:nvPicPr>
          <p:cNvPr id="5" name="图片 4" descr="1"/>
          <p:cNvPicPr>
            <a:picLocks noChangeAspect="1"/>
          </p:cNvPicPr>
          <p:nvPr>
            <p:custDataLst>
              <p:tags r:id="rId4"/>
            </p:custDataLst>
          </p:nvPr>
        </p:nvPicPr>
        <p:blipFill>
          <a:blip r:embed="rId5">
            <a:clrChange>
              <a:clrFrom>
                <a:srgbClr val="FFFFFF">
                  <a:alpha val="100000"/>
                </a:srgbClr>
              </a:clrFrom>
              <a:clrTo>
                <a:srgbClr val="FFFFFF">
                  <a:alpha val="100000"/>
                  <a:alpha val="0"/>
                </a:srgbClr>
              </a:clrTo>
            </a:clrChange>
          </a:blip>
          <a:srcRect l="21764" t="14288" r="23507" b="13974"/>
          <a:stretch>
            <a:fillRect/>
          </a:stretch>
        </p:blipFill>
        <p:spPr>
          <a:xfrm>
            <a:off x="1593215" y="2390140"/>
            <a:ext cx="3319145" cy="3722370"/>
          </a:xfrm>
          <a:prstGeom prst="rect">
            <a:avLst/>
          </a:prstGeom>
          <a:solidFill>
            <a:srgbClr val="F1FAFB">
              <a:alpha val="70000"/>
            </a:srgbClr>
          </a:solidFill>
        </p:spPr>
      </p:pic>
      <p:grpSp>
        <p:nvGrpSpPr>
          <p:cNvPr id="6" name="组合 5"/>
          <p:cNvGrpSpPr/>
          <p:nvPr/>
        </p:nvGrpSpPr>
        <p:grpSpPr>
          <a:xfrm>
            <a:off x="6913245" y="2737485"/>
            <a:ext cx="4064000" cy="3209925"/>
            <a:chOff x="10887" y="4311"/>
            <a:chExt cx="6400" cy="5055"/>
          </a:xfrm>
        </p:grpSpPr>
        <p:sp>
          <p:nvSpPr>
            <p:cNvPr id="7" name="Google Shape;140;p16"/>
            <p:cNvSpPr/>
            <p:nvPr>
              <p:custDataLst>
                <p:tags r:id="rId6"/>
              </p:custDataLst>
            </p:nvPr>
          </p:nvSpPr>
          <p:spPr>
            <a:xfrm>
              <a:off x="10887" y="4311"/>
              <a:ext cx="6401" cy="3639"/>
            </a:xfrm>
            <a:custGeom>
              <a:avLst/>
              <a:gdLst/>
              <a:ahLst/>
              <a:cxnLst/>
              <a:rect l="l" t="t" r="r" b="b"/>
              <a:pathLst>
                <a:path w="142954" h="81274" extrusionOk="0">
                  <a:moveTo>
                    <a:pt x="133" y="0"/>
                  </a:moveTo>
                  <a:cubicBezTo>
                    <a:pt x="58" y="0"/>
                    <a:pt x="1" y="57"/>
                    <a:pt x="1" y="133"/>
                  </a:cubicBezTo>
                  <a:lnTo>
                    <a:pt x="1" y="81123"/>
                  </a:lnTo>
                  <a:cubicBezTo>
                    <a:pt x="1" y="81198"/>
                    <a:pt x="58" y="81273"/>
                    <a:pt x="133" y="81273"/>
                  </a:cubicBezTo>
                  <a:lnTo>
                    <a:pt x="142823" y="81273"/>
                  </a:lnTo>
                  <a:cubicBezTo>
                    <a:pt x="142898" y="81273"/>
                    <a:pt x="142954" y="81198"/>
                    <a:pt x="142954" y="81123"/>
                  </a:cubicBezTo>
                  <a:lnTo>
                    <a:pt x="142954" y="133"/>
                  </a:lnTo>
                  <a:cubicBezTo>
                    <a:pt x="142954" y="57"/>
                    <a:pt x="142898" y="0"/>
                    <a:pt x="142823" y="0"/>
                  </a:cubicBezTo>
                  <a:close/>
                </a:path>
              </a:pathLst>
            </a:custGeom>
            <a:solidFill>
              <a:srgbClr val="E94E1B"/>
            </a:solidFill>
            <a:ln>
              <a:noFill/>
            </a:ln>
          </p:spPr>
          <p:txBody>
            <a:bodyPr spcFirstLastPara="1" wrap="square" lIns="91425" tIns="91425" rIns="91425" bIns="91425" anchor="ctr" anchorCtr="0">
              <a:noAutofit/>
            </a:bodyPr>
            <a:p>
              <a:endParaRPr>
                <a:solidFill>
                  <a:prstClr val="black"/>
                </a:solidFill>
                <a:latin typeface="Segoe UI" panose="020B0502040204020203"/>
                <a:ea typeface="微软雅黑 Light" panose="020B0502040204020203" charset="-122"/>
              </a:endParaRPr>
            </a:p>
          </p:txBody>
        </p:sp>
        <p:sp>
          <p:nvSpPr>
            <p:cNvPr id="8" name="Google Shape;141;p16"/>
            <p:cNvSpPr/>
            <p:nvPr>
              <p:custDataLst>
                <p:tags r:id="rId7"/>
              </p:custDataLst>
            </p:nvPr>
          </p:nvSpPr>
          <p:spPr>
            <a:xfrm>
              <a:off x="13636" y="7951"/>
              <a:ext cx="941" cy="1137"/>
            </a:xfrm>
            <a:custGeom>
              <a:avLst/>
              <a:gdLst/>
              <a:ahLst/>
              <a:cxnLst/>
              <a:rect l="l" t="t" r="r" b="b"/>
              <a:pathLst>
                <a:path w="21006" h="25396" extrusionOk="0">
                  <a:moveTo>
                    <a:pt x="4522" y="0"/>
                  </a:moveTo>
                  <a:lnTo>
                    <a:pt x="1" y="25396"/>
                  </a:lnTo>
                  <a:lnTo>
                    <a:pt x="21006" y="25396"/>
                  </a:lnTo>
                  <a:lnTo>
                    <a:pt x="16485" y="0"/>
                  </a:lnTo>
                  <a:close/>
                </a:path>
              </a:pathLst>
            </a:custGeom>
            <a:solidFill>
              <a:srgbClr val="3C3C3B"/>
            </a:solidFill>
            <a:ln>
              <a:noFill/>
            </a:ln>
          </p:spPr>
          <p:txBody>
            <a:bodyPr spcFirstLastPara="1" wrap="square" lIns="91425" tIns="91425" rIns="91425" bIns="91425" anchor="ctr" anchorCtr="0">
              <a:noAutofit/>
            </a:bodyPr>
            <a:p>
              <a:endParaRPr>
                <a:solidFill>
                  <a:prstClr val="black"/>
                </a:solidFill>
                <a:latin typeface="Segoe UI" panose="020B0502040204020203"/>
                <a:ea typeface="微软雅黑 Light" panose="020B0502040204020203" charset="-122"/>
              </a:endParaRPr>
            </a:p>
          </p:txBody>
        </p:sp>
        <p:sp>
          <p:nvSpPr>
            <p:cNvPr id="9" name="Google Shape;142;p16"/>
            <p:cNvSpPr/>
            <p:nvPr>
              <p:custDataLst>
                <p:tags r:id="rId8"/>
              </p:custDataLst>
            </p:nvPr>
          </p:nvSpPr>
          <p:spPr>
            <a:xfrm>
              <a:off x="13913" y="8227"/>
              <a:ext cx="941" cy="1137"/>
            </a:xfrm>
            <a:custGeom>
              <a:avLst/>
              <a:gdLst/>
              <a:ahLst/>
              <a:cxnLst/>
              <a:rect l="l" t="t" r="r" b="b"/>
              <a:pathLst>
                <a:path w="21006" h="25396" extrusionOk="0">
                  <a:moveTo>
                    <a:pt x="4522" y="0"/>
                  </a:moveTo>
                  <a:lnTo>
                    <a:pt x="1" y="25396"/>
                  </a:lnTo>
                  <a:lnTo>
                    <a:pt x="21006" y="25396"/>
                  </a:lnTo>
                  <a:lnTo>
                    <a:pt x="20328" y="21610"/>
                  </a:lnTo>
                  <a:lnTo>
                    <a:pt x="12415" y="21610"/>
                  </a:lnTo>
                  <a:cubicBezTo>
                    <a:pt x="7913" y="21610"/>
                    <a:pt x="4522" y="17540"/>
                    <a:pt x="5294" y="13112"/>
                  </a:cubicBezTo>
                  <a:lnTo>
                    <a:pt x="7630" y="0"/>
                  </a:lnTo>
                  <a:close/>
                </a:path>
              </a:pathLst>
            </a:custGeom>
            <a:solidFill>
              <a:srgbClr val="3C3C3B"/>
            </a:solidFill>
            <a:ln>
              <a:noFill/>
            </a:ln>
          </p:spPr>
          <p:txBody>
            <a:bodyPr spcFirstLastPara="1" wrap="square" lIns="91425" tIns="91425" rIns="91425" bIns="91425" anchor="ctr" anchorCtr="0">
              <a:noAutofit/>
            </a:bodyPr>
            <a:p>
              <a:endParaRPr>
                <a:solidFill>
                  <a:prstClr val="black"/>
                </a:solidFill>
                <a:latin typeface="Segoe UI" panose="020B0502040204020203"/>
                <a:ea typeface="微软雅黑 Light" panose="020B0502040204020203" charset="-122"/>
              </a:endParaRPr>
            </a:p>
          </p:txBody>
        </p:sp>
        <p:sp>
          <p:nvSpPr>
            <p:cNvPr id="4" name="Google Shape;143;p16"/>
            <p:cNvSpPr/>
            <p:nvPr>
              <p:custDataLst>
                <p:tags r:id="rId9"/>
              </p:custDataLst>
            </p:nvPr>
          </p:nvSpPr>
          <p:spPr>
            <a:xfrm>
              <a:off x="13072" y="9088"/>
              <a:ext cx="2031" cy="278"/>
            </a:xfrm>
            <a:custGeom>
              <a:avLst/>
              <a:gdLst/>
              <a:ahLst/>
              <a:cxnLst/>
              <a:rect l="l" t="t" r="r" b="b"/>
              <a:pathLst>
                <a:path w="45366" h="6200" extrusionOk="0">
                  <a:moveTo>
                    <a:pt x="3090" y="1"/>
                  </a:moveTo>
                  <a:cubicBezTo>
                    <a:pt x="1377" y="1"/>
                    <a:pt x="1" y="1395"/>
                    <a:pt x="1" y="3110"/>
                  </a:cubicBezTo>
                  <a:cubicBezTo>
                    <a:pt x="1" y="4806"/>
                    <a:pt x="1377" y="6200"/>
                    <a:pt x="3090" y="6200"/>
                  </a:cubicBezTo>
                  <a:lnTo>
                    <a:pt x="42276" y="6200"/>
                  </a:lnTo>
                  <a:cubicBezTo>
                    <a:pt x="43991" y="6200"/>
                    <a:pt x="45366" y="4806"/>
                    <a:pt x="45366" y="3110"/>
                  </a:cubicBezTo>
                  <a:cubicBezTo>
                    <a:pt x="45366" y="1395"/>
                    <a:pt x="43991" y="1"/>
                    <a:pt x="42276" y="1"/>
                  </a:cubicBezTo>
                  <a:close/>
                </a:path>
              </a:pathLst>
            </a:custGeom>
            <a:solidFill>
              <a:srgbClr val="3C3C3B"/>
            </a:solidFill>
            <a:ln>
              <a:noFill/>
            </a:ln>
          </p:spPr>
          <p:txBody>
            <a:bodyPr spcFirstLastPara="1" wrap="square" lIns="91425" tIns="91425" rIns="91425" bIns="91425" anchor="ctr" anchorCtr="0">
              <a:noAutofit/>
            </a:bodyPr>
            <a:p>
              <a:endParaRPr>
                <a:solidFill>
                  <a:prstClr val="black"/>
                </a:solidFill>
                <a:latin typeface="Segoe UI" panose="020B0502040204020203"/>
                <a:ea typeface="微软雅黑 Light" panose="020B0502040204020203" charset="-122"/>
              </a:endParaRPr>
            </a:p>
          </p:txBody>
        </p:sp>
        <p:sp>
          <p:nvSpPr>
            <p:cNvPr id="11" name="Google Shape;145;p16"/>
            <p:cNvSpPr/>
            <p:nvPr>
              <p:custDataLst>
                <p:tags r:id="rId10"/>
              </p:custDataLst>
            </p:nvPr>
          </p:nvSpPr>
          <p:spPr>
            <a:xfrm>
              <a:off x="11108" y="4532"/>
              <a:ext cx="5960" cy="3199"/>
            </a:xfrm>
            <a:custGeom>
              <a:avLst/>
              <a:gdLst/>
              <a:ahLst/>
              <a:cxnLst/>
              <a:rect l="l" t="t" r="r" b="b"/>
              <a:pathLst>
                <a:path w="133120" h="71440" extrusionOk="0">
                  <a:moveTo>
                    <a:pt x="0" y="1"/>
                  </a:moveTo>
                  <a:lnTo>
                    <a:pt x="0" y="71440"/>
                  </a:lnTo>
                  <a:lnTo>
                    <a:pt x="133119" y="71440"/>
                  </a:lnTo>
                  <a:lnTo>
                    <a:pt x="133119" y="1"/>
                  </a:lnTo>
                  <a:close/>
                </a:path>
              </a:pathLst>
            </a:custGeom>
            <a:solidFill>
              <a:srgbClr val="FFFFFF"/>
            </a:solidFill>
            <a:ln>
              <a:noFill/>
            </a:ln>
          </p:spPr>
          <p:txBody>
            <a:bodyPr spcFirstLastPara="1" wrap="square" lIns="91425" tIns="91425" rIns="91425" bIns="91425" anchor="ctr" anchorCtr="0">
              <a:noAutofit/>
            </a:bodyPr>
            <a:p>
              <a:endParaRPr>
                <a:solidFill>
                  <a:prstClr val="black"/>
                </a:solidFill>
                <a:latin typeface="Segoe UI" panose="020B0502040204020203"/>
                <a:ea typeface="微软雅黑 Light" panose="020B0502040204020203" charset="-122"/>
              </a:endParaRPr>
            </a:p>
          </p:txBody>
        </p:sp>
        <p:pic>
          <p:nvPicPr>
            <p:cNvPr id="12" name="图片 2" descr="病毒研究"/>
            <p:cNvPicPr>
              <a:picLocks noChangeAspect="1"/>
            </p:cNvPicPr>
            <p:nvPr>
              <p:custDataLst>
                <p:tags r:id="rId11"/>
              </p:custDataLst>
            </p:nvPr>
          </p:nvPicPr>
          <p:blipFill>
            <a:blip r:embed="rId12">
              <a:extLst>
                <a:ext uri="{96DAC541-7B7A-43D3-8B79-37D633B846F1}">
                  <asvg:svgBlip xmlns:asvg="http://schemas.microsoft.com/office/drawing/2016/SVG/main" r:embed="rId13"/>
                </a:ext>
              </a:extLst>
            </a:blip>
            <a:stretch>
              <a:fillRect/>
            </a:stretch>
          </p:blipFill>
          <p:spPr>
            <a:xfrm>
              <a:off x="12497" y="5735"/>
              <a:ext cx="831" cy="831"/>
            </a:xfrm>
            <a:prstGeom prst="rect">
              <a:avLst/>
            </a:prstGeom>
          </p:spPr>
        </p:pic>
        <p:pic>
          <p:nvPicPr>
            <p:cNvPr id="13" name="图片 22" descr="睡觉"/>
            <p:cNvPicPr>
              <a:picLocks noChangeAspect="1"/>
            </p:cNvPicPr>
            <p:nvPr>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a:off x="13892" y="5073"/>
              <a:ext cx="1017" cy="1017"/>
            </a:xfrm>
            <a:prstGeom prst="rect">
              <a:avLst/>
            </a:prstGeom>
          </p:spPr>
        </p:pic>
        <p:pic>
          <p:nvPicPr>
            <p:cNvPr id="14" name="图片 23" descr="病毒研究"/>
            <p:cNvPicPr>
              <a:picLocks noChangeAspect="1"/>
            </p:cNvPicPr>
            <p:nvPr>
              <p:custDataLst>
                <p:tags r:id="rId17"/>
              </p:custDataLst>
            </p:nvPr>
          </p:nvPicPr>
          <p:blipFill>
            <a:blip r:embed="rId12">
              <a:extLst>
                <a:ext uri="{96DAC541-7B7A-43D3-8B79-37D633B846F1}">
                  <asvg:svgBlip xmlns:asvg="http://schemas.microsoft.com/office/drawing/2016/SVG/main" r:embed="rId13"/>
                </a:ext>
              </a:extLst>
            </a:blip>
            <a:stretch>
              <a:fillRect/>
            </a:stretch>
          </p:blipFill>
          <p:spPr>
            <a:xfrm>
              <a:off x="13368" y="6566"/>
              <a:ext cx="831" cy="831"/>
            </a:xfrm>
            <a:prstGeom prst="rect">
              <a:avLst/>
            </a:prstGeom>
          </p:spPr>
        </p:pic>
        <p:pic>
          <p:nvPicPr>
            <p:cNvPr id="15" name="图片 24" descr="病毒研究"/>
            <p:cNvPicPr>
              <a:picLocks noChangeAspect="1"/>
            </p:cNvPicPr>
            <p:nvPr>
              <p:custDataLst>
                <p:tags r:id="rId18"/>
              </p:custDataLst>
            </p:nvPr>
          </p:nvPicPr>
          <p:blipFill>
            <a:blip r:embed="rId12">
              <a:extLst>
                <a:ext uri="{96DAC541-7B7A-43D3-8B79-37D633B846F1}">
                  <asvg:svgBlip xmlns:asvg="http://schemas.microsoft.com/office/drawing/2016/SVG/main" r:embed="rId13"/>
                </a:ext>
              </a:extLst>
            </a:blip>
            <a:stretch>
              <a:fillRect/>
            </a:stretch>
          </p:blipFill>
          <p:spPr>
            <a:xfrm>
              <a:off x="14423" y="6145"/>
              <a:ext cx="831" cy="831"/>
            </a:xfrm>
            <a:prstGeom prst="rect">
              <a:avLst/>
            </a:prstGeom>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noProof="0">
                <a:ln>
                  <a:noFill/>
                </a:ln>
                <a:solidFill>
                  <a:srgbClr val="2FACB7"/>
                </a:solidFill>
                <a:effectLst/>
                <a:uLnTx/>
                <a:uFillTx/>
                <a:cs typeface="+mn-cs"/>
                <a:sym typeface="+mn-ea"/>
              </a:rPr>
              <a:t>Biological Viruses </a:t>
            </a:r>
            <a:r>
              <a:rPr lang="en-US" altLang="zh-CN" i="1" noProof="0">
                <a:ln>
                  <a:noFill/>
                </a:ln>
                <a:solidFill>
                  <a:sysClr val="windowText" lastClr="000000"/>
                </a:solidFill>
                <a:effectLst/>
                <a:uLnTx/>
                <a:uFillTx/>
                <a:cs typeface="+mn-cs"/>
                <a:sym typeface="+mn-ea"/>
              </a:rPr>
              <a:t>VS</a:t>
            </a:r>
            <a:r>
              <a:rPr lang="en-US" altLang="zh-CN" noProof="0">
                <a:ln>
                  <a:noFill/>
                </a:ln>
                <a:solidFill>
                  <a:srgbClr val="D1202F"/>
                </a:solidFill>
                <a:effectLst/>
                <a:uLnTx/>
                <a:uFillTx/>
                <a:cs typeface="+mn-cs"/>
                <a:sym typeface="+mn-ea"/>
              </a:rPr>
              <a:t> Computer Viruses </a:t>
            </a:r>
            <a:endParaRPr kumimoji="0" lang="en-US" altLang="zh-CN" sz="3600" b="1" i="0"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endParaRPr>
          </a:p>
        </p:txBody>
      </p:sp>
      <p:graphicFrame>
        <p:nvGraphicFramePr>
          <p:cNvPr id="2" name="表格 1"/>
          <p:cNvGraphicFramePr/>
          <p:nvPr>
            <p:custDataLst>
              <p:tags r:id="rId2"/>
            </p:custDataLst>
          </p:nvPr>
        </p:nvGraphicFramePr>
        <p:xfrm>
          <a:off x="715010" y="1355725"/>
          <a:ext cx="10872000" cy="684000"/>
        </p:xfrm>
        <a:graphic>
          <a:graphicData uri="http://schemas.openxmlformats.org/drawingml/2006/table">
            <a:tbl>
              <a:tblPr firstRow="1" bandRow="1">
                <a:effectLst/>
                <a:tableStyleId>{5940675A-B579-460E-94D1-54222C63F5DA}</a:tableStyleId>
              </a:tblPr>
              <a:tblGrid>
                <a:gridCol w="5436000"/>
                <a:gridCol w="5436000"/>
              </a:tblGrid>
              <a:tr h="684000">
                <a:tc>
                  <a:txBody>
                    <a:bodyPr/>
                    <a:p>
                      <a:pPr algn="ctr">
                        <a:buNone/>
                      </a:pPr>
                      <a:r>
                        <a:rPr sz="2500" b="1">
                          <a:solidFill>
                            <a:schemeClr val="bg1"/>
                          </a:solidFill>
                          <a:latin typeface="Times New Roman" panose="02020603050405020304" charset="0"/>
                          <a:cs typeface="Times New Roman" panose="02020603050405020304" charset="0"/>
                        </a:rPr>
                        <a:t>Antigens</a:t>
                      </a:r>
                      <a:endParaRPr sz="2500" b="1">
                        <a:solidFill>
                          <a:schemeClr val="bg1"/>
                        </a:solidFill>
                        <a:latin typeface="Times New Roman" panose="02020603050405020304" charset="0"/>
                        <a:cs typeface="Times New Roman" panose="0202060305040502030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7BECC"/>
                    </a:solidFill>
                  </a:tcPr>
                </a:tc>
                <a:tc>
                  <a:txBody>
                    <a:bodyPr/>
                    <a:p>
                      <a:pPr algn="ctr">
                        <a:buNone/>
                      </a:pPr>
                      <a:r>
                        <a:rPr sz="2500" b="1">
                          <a:solidFill>
                            <a:schemeClr val="bg1"/>
                          </a:solidFill>
                          <a:latin typeface="Times New Roman" panose="02020603050405020304" charset="0"/>
                          <a:cs typeface="Times New Roman" panose="02020603050405020304" charset="0"/>
                        </a:rPr>
                        <a:t>Infection markers</a:t>
                      </a:r>
                      <a:r>
                        <a:rPr lang="en-US" sz="2500" b="1">
                          <a:solidFill>
                            <a:schemeClr val="bg1"/>
                          </a:solidFill>
                          <a:latin typeface="Times New Roman" panose="02020603050405020304" charset="0"/>
                          <a:cs typeface="Times New Roman" panose="02020603050405020304" charset="0"/>
                        </a:rPr>
                        <a:t>-</a:t>
                      </a:r>
                      <a:r>
                        <a:rPr sz="2500" b="1">
                          <a:solidFill>
                            <a:schemeClr val="bg1"/>
                          </a:solidFill>
                          <a:latin typeface="Times New Roman" panose="02020603050405020304" charset="0"/>
                          <a:cs typeface="Times New Roman" panose="02020603050405020304" charset="0"/>
                        </a:rPr>
                        <a:t>signature</a:t>
                      </a:r>
                      <a:endParaRPr sz="2500" b="1">
                        <a:solidFill>
                          <a:schemeClr val="bg1"/>
                        </a:solidFill>
                        <a:latin typeface="Times New Roman" panose="02020603050405020304" charset="0"/>
                        <a:cs typeface="Times New Roman" panose="0202060305040502030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74C3C"/>
                    </a:solidFill>
                  </a:tcPr>
                </a:tc>
              </a:tr>
            </a:tbl>
          </a:graphicData>
        </a:graphic>
      </p:graphicFrame>
      <p:cxnSp>
        <p:nvCxnSpPr>
          <p:cNvPr id="3" name="直接连接符 2"/>
          <p:cNvCxnSpPr/>
          <p:nvPr>
            <p:custDataLst>
              <p:tags r:id="rId3"/>
            </p:custDataLst>
          </p:nvPr>
        </p:nvCxnSpPr>
        <p:spPr>
          <a:xfrm flipH="1">
            <a:off x="6155690" y="1998980"/>
            <a:ext cx="0" cy="4464000"/>
          </a:xfrm>
          <a:prstGeom prst="line">
            <a:avLst/>
          </a:prstGeom>
          <a:noFill/>
          <a:ln w="12700" cap="flat" cmpd="sng" algn="ctr">
            <a:solidFill>
              <a:sysClr val="window" lastClr="FFFFFF">
                <a:lumMod val="65000"/>
              </a:sysClr>
            </a:solidFill>
            <a:prstDash val="solid"/>
            <a:miter lim="800000"/>
          </a:ln>
          <a:effectLst/>
        </p:spPr>
      </p:cxnSp>
      <p:pic>
        <p:nvPicPr>
          <p:cNvPr id="5" name="图片 4" descr="1"/>
          <p:cNvPicPr>
            <a:picLocks noChangeAspect="1"/>
          </p:cNvPicPr>
          <p:nvPr>
            <p:custDataLst>
              <p:tags r:id="rId4"/>
            </p:custDataLst>
          </p:nvPr>
        </p:nvPicPr>
        <p:blipFill>
          <a:blip r:embed="rId5">
            <a:clrChange>
              <a:clrFrom>
                <a:srgbClr val="FEFFFE">
                  <a:alpha val="100000"/>
                </a:srgbClr>
              </a:clrFrom>
              <a:clrTo>
                <a:srgbClr val="FEFFFE">
                  <a:alpha val="100000"/>
                  <a:alpha val="0"/>
                </a:srgbClr>
              </a:clrTo>
            </a:clrChange>
          </a:blip>
          <a:srcRect r="12704"/>
          <a:stretch>
            <a:fillRect/>
          </a:stretch>
        </p:blipFill>
        <p:spPr>
          <a:xfrm>
            <a:off x="1082675" y="2373630"/>
            <a:ext cx="4585970" cy="3738880"/>
          </a:xfrm>
          <a:prstGeom prst="rect">
            <a:avLst/>
          </a:prstGeom>
          <a:solidFill>
            <a:srgbClr val="F1FAFB">
              <a:alpha val="70000"/>
            </a:srgbClr>
          </a:solidFill>
        </p:spPr>
      </p:pic>
      <p:grpSp>
        <p:nvGrpSpPr>
          <p:cNvPr id="6" name="组合 5"/>
          <p:cNvGrpSpPr/>
          <p:nvPr/>
        </p:nvGrpSpPr>
        <p:grpSpPr>
          <a:xfrm>
            <a:off x="7100570" y="2543175"/>
            <a:ext cx="4064000" cy="3544570"/>
            <a:chOff x="11182" y="4005"/>
            <a:chExt cx="6400" cy="5582"/>
          </a:xfrm>
        </p:grpSpPr>
        <p:sp>
          <p:nvSpPr>
            <p:cNvPr id="7" name="Google Shape;141;p16"/>
            <p:cNvSpPr/>
            <p:nvPr>
              <p:custDataLst>
                <p:tags r:id="rId6"/>
              </p:custDataLst>
            </p:nvPr>
          </p:nvSpPr>
          <p:spPr>
            <a:xfrm>
              <a:off x="13912" y="8172"/>
              <a:ext cx="941" cy="1137"/>
            </a:xfrm>
            <a:custGeom>
              <a:avLst/>
              <a:gdLst/>
              <a:ahLst/>
              <a:cxnLst/>
              <a:rect l="l" t="t" r="r" b="b"/>
              <a:pathLst>
                <a:path w="21006" h="25396" extrusionOk="0">
                  <a:moveTo>
                    <a:pt x="4522" y="0"/>
                  </a:moveTo>
                  <a:lnTo>
                    <a:pt x="1" y="25396"/>
                  </a:lnTo>
                  <a:lnTo>
                    <a:pt x="21006" y="25396"/>
                  </a:lnTo>
                  <a:lnTo>
                    <a:pt x="16485" y="0"/>
                  </a:lnTo>
                  <a:close/>
                </a:path>
              </a:pathLst>
            </a:custGeom>
            <a:solidFill>
              <a:srgbClr val="3C3C3B"/>
            </a:solidFill>
            <a:ln>
              <a:noFill/>
            </a:ln>
          </p:spPr>
          <p:txBody>
            <a:bodyPr spcFirstLastPara="1" wrap="square" lIns="91425" tIns="91425" rIns="91425" bIns="91425" anchor="ctr" anchorCtr="0">
              <a:noAutofit/>
            </a:bodyPr>
            <a:p>
              <a:endParaRPr>
                <a:solidFill>
                  <a:prstClr val="black"/>
                </a:solidFill>
                <a:latin typeface="Segoe UI" panose="020B0502040204020203"/>
                <a:ea typeface="微软雅黑 Light" panose="020B0502040204020203" charset="-122"/>
              </a:endParaRPr>
            </a:p>
          </p:txBody>
        </p:sp>
        <p:sp>
          <p:nvSpPr>
            <p:cNvPr id="8" name="Google Shape;140;p16"/>
            <p:cNvSpPr/>
            <p:nvPr>
              <p:custDataLst>
                <p:tags r:id="rId7"/>
              </p:custDataLst>
            </p:nvPr>
          </p:nvSpPr>
          <p:spPr>
            <a:xfrm>
              <a:off x="11182" y="4005"/>
              <a:ext cx="6401" cy="4785"/>
            </a:xfrm>
            <a:custGeom>
              <a:avLst/>
              <a:gdLst/>
              <a:ahLst/>
              <a:cxnLst/>
              <a:rect l="l" t="t" r="r" b="b"/>
              <a:pathLst>
                <a:path w="142954" h="81274" extrusionOk="0">
                  <a:moveTo>
                    <a:pt x="133" y="0"/>
                  </a:moveTo>
                  <a:cubicBezTo>
                    <a:pt x="58" y="0"/>
                    <a:pt x="1" y="57"/>
                    <a:pt x="1" y="133"/>
                  </a:cubicBezTo>
                  <a:lnTo>
                    <a:pt x="1" y="81123"/>
                  </a:lnTo>
                  <a:cubicBezTo>
                    <a:pt x="1" y="81198"/>
                    <a:pt x="58" y="81273"/>
                    <a:pt x="133" y="81273"/>
                  </a:cubicBezTo>
                  <a:lnTo>
                    <a:pt x="142823" y="81273"/>
                  </a:lnTo>
                  <a:cubicBezTo>
                    <a:pt x="142898" y="81273"/>
                    <a:pt x="142954" y="81198"/>
                    <a:pt x="142954" y="81123"/>
                  </a:cubicBezTo>
                  <a:lnTo>
                    <a:pt x="142954" y="133"/>
                  </a:lnTo>
                  <a:cubicBezTo>
                    <a:pt x="142954" y="57"/>
                    <a:pt x="142898" y="0"/>
                    <a:pt x="142823" y="0"/>
                  </a:cubicBezTo>
                  <a:close/>
                </a:path>
              </a:pathLst>
            </a:custGeom>
            <a:solidFill>
              <a:srgbClr val="E94E1B"/>
            </a:solidFill>
            <a:ln>
              <a:noFill/>
            </a:ln>
          </p:spPr>
          <p:txBody>
            <a:bodyPr spcFirstLastPara="1" wrap="square" lIns="91425" tIns="91425" rIns="91425" bIns="91425" anchor="ctr" anchorCtr="0">
              <a:noAutofit/>
            </a:bodyPr>
            <a:p>
              <a:endParaRPr>
                <a:solidFill>
                  <a:prstClr val="black"/>
                </a:solidFill>
                <a:latin typeface="Segoe UI" panose="020B0502040204020203"/>
                <a:ea typeface="微软雅黑 Light" panose="020B0502040204020203" charset="-122"/>
              </a:endParaRPr>
            </a:p>
          </p:txBody>
        </p:sp>
        <p:sp>
          <p:nvSpPr>
            <p:cNvPr id="9" name="Google Shape;143;p16"/>
            <p:cNvSpPr/>
            <p:nvPr>
              <p:custDataLst>
                <p:tags r:id="rId8"/>
              </p:custDataLst>
            </p:nvPr>
          </p:nvSpPr>
          <p:spPr>
            <a:xfrm>
              <a:off x="13367" y="9309"/>
              <a:ext cx="2031" cy="278"/>
            </a:xfrm>
            <a:custGeom>
              <a:avLst/>
              <a:gdLst/>
              <a:ahLst/>
              <a:cxnLst/>
              <a:rect l="l" t="t" r="r" b="b"/>
              <a:pathLst>
                <a:path w="45366" h="6200" extrusionOk="0">
                  <a:moveTo>
                    <a:pt x="3090" y="1"/>
                  </a:moveTo>
                  <a:cubicBezTo>
                    <a:pt x="1377" y="1"/>
                    <a:pt x="1" y="1395"/>
                    <a:pt x="1" y="3110"/>
                  </a:cubicBezTo>
                  <a:cubicBezTo>
                    <a:pt x="1" y="4806"/>
                    <a:pt x="1377" y="6200"/>
                    <a:pt x="3090" y="6200"/>
                  </a:cubicBezTo>
                  <a:lnTo>
                    <a:pt x="42276" y="6200"/>
                  </a:lnTo>
                  <a:cubicBezTo>
                    <a:pt x="43991" y="6200"/>
                    <a:pt x="45366" y="4806"/>
                    <a:pt x="45366" y="3110"/>
                  </a:cubicBezTo>
                  <a:cubicBezTo>
                    <a:pt x="45366" y="1395"/>
                    <a:pt x="43991" y="1"/>
                    <a:pt x="42276" y="1"/>
                  </a:cubicBezTo>
                  <a:close/>
                </a:path>
              </a:pathLst>
            </a:custGeom>
            <a:solidFill>
              <a:srgbClr val="3C3C3B"/>
            </a:solidFill>
            <a:ln>
              <a:noFill/>
            </a:ln>
          </p:spPr>
          <p:txBody>
            <a:bodyPr spcFirstLastPara="1" wrap="square" lIns="91425" tIns="91425" rIns="91425" bIns="91425" anchor="ctr" anchorCtr="0">
              <a:noAutofit/>
            </a:bodyPr>
            <a:p>
              <a:endParaRPr>
                <a:solidFill>
                  <a:prstClr val="black"/>
                </a:solidFill>
                <a:latin typeface="Segoe UI" panose="020B0502040204020203"/>
                <a:ea typeface="微软雅黑 Light" panose="020B0502040204020203" charset="-122"/>
              </a:endParaRPr>
            </a:p>
          </p:txBody>
        </p:sp>
        <p:sp>
          <p:nvSpPr>
            <p:cNvPr id="4" name="Google Shape;145;p16"/>
            <p:cNvSpPr/>
            <p:nvPr>
              <p:custDataLst>
                <p:tags r:id="rId9"/>
              </p:custDataLst>
            </p:nvPr>
          </p:nvSpPr>
          <p:spPr>
            <a:xfrm>
              <a:off x="11403" y="4226"/>
              <a:ext cx="5960" cy="4311"/>
            </a:xfrm>
            <a:custGeom>
              <a:avLst/>
              <a:gdLst/>
              <a:ahLst/>
              <a:cxnLst/>
              <a:rect l="l" t="t" r="r" b="b"/>
              <a:pathLst>
                <a:path w="133120" h="71440" extrusionOk="0">
                  <a:moveTo>
                    <a:pt x="0" y="1"/>
                  </a:moveTo>
                  <a:lnTo>
                    <a:pt x="0" y="71440"/>
                  </a:lnTo>
                  <a:lnTo>
                    <a:pt x="133119" y="71440"/>
                  </a:lnTo>
                  <a:lnTo>
                    <a:pt x="133119" y="1"/>
                  </a:lnTo>
                  <a:close/>
                </a:path>
              </a:pathLst>
            </a:custGeom>
            <a:solidFill>
              <a:srgbClr val="FFFFFF"/>
            </a:solidFill>
            <a:ln>
              <a:noFill/>
            </a:ln>
          </p:spPr>
          <p:txBody>
            <a:bodyPr spcFirstLastPara="1" wrap="square" lIns="91425" tIns="91425" rIns="91425" bIns="91425" anchor="ctr" anchorCtr="0">
              <a:noAutofit/>
            </a:bodyPr>
            <a:p>
              <a:endParaRPr>
                <a:solidFill>
                  <a:prstClr val="black"/>
                </a:solidFill>
                <a:latin typeface="Segoe UI" panose="020B0502040204020203"/>
                <a:ea typeface="微软雅黑 Light" panose="020B0502040204020203" charset="-122"/>
              </a:endParaRPr>
            </a:p>
          </p:txBody>
        </p:sp>
        <p:pic>
          <p:nvPicPr>
            <p:cNvPr id="11" name="图片 10"/>
            <p:cNvPicPr/>
            <p:nvPr>
              <p:custDataLst>
                <p:tags r:id="rId10"/>
              </p:custDataLst>
            </p:nvPr>
          </p:nvPicPr>
          <p:blipFill>
            <a:blip r:embed="rId11">
              <a:clrChange>
                <a:clrFrom>
                  <a:srgbClr val="FFFFFF">
                    <a:alpha val="100000"/>
                  </a:srgbClr>
                </a:clrFrom>
                <a:clrTo>
                  <a:srgbClr val="FFFFFF">
                    <a:alpha val="100000"/>
                    <a:alpha val="0"/>
                  </a:srgbClr>
                </a:clrTo>
              </a:clrChange>
            </a:blip>
            <a:srcRect l="5454" t="17104" r="6820" b="11823"/>
            <a:stretch>
              <a:fillRect/>
            </a:stretch>
          </p:blipFill>
          <p:spPr>
            <a:xfrm>
              <a:off x="11854" y="4547"/>
              <a:ext cx="5058" cy="3701"/>
            </a:xfrm>
            <a:prstGeom prst="rect">
              <a:avLst/>
            </a:prstGeom>
            <a:noFill/>
            <a:ln w="9525">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p:nvPr/>
        </p:nvPicPr>
        <p:blipFill>
          <a:blip r:embed="rId1"/>
          <a:stretch>
            <a:fillRect/>
          </a:stretch>
        </p:blipFill>
        <p:spPr>
          <a:xfrm>
            <a:off x="0" y="0"/>
            <a:ext cx="12192635" cy="6858000"/>
          </a:xfrm>
          <a:prstGeom prst="rect">
            <a:avLst/>
          </a:prstGeom>
          <a:noFill/>
          <a:ln w="9525">
            <a:noFill/>
          </a:ln>
        </p:spPr>
      </p:pic>
      <p:sp>
        <p:nvSpPr>
          <p:cNvPr id="15" name="矩形 14"/>
          <p:cNvSpPr/>
          <p:nvPr/>
        </p:nvSpPr>
        <p:spPr>
          <a:xfrm>
            <a:off x="0" y="-2"/>
            <a:ext cx="12191998" cy="6858002"/>
          </a:xfrm>
          <a:prstGeom prst="rect">
            <a:avLst/>
          </a:prstGeom>
          <a:solidFill>
            <a:schemeClr val="bg1">
              <a:alpha val="91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16" name="文本框 15"/>
          <p:cNvSpPr txBox="1"/>
          <p:nvPr/>
        </p:nvSpPr>
        <p:spPr>
          <a:xfrm>
            <a:off x="4260850" y="2934653"/>
            <a:ext cx="7908925" cy="988695"/>
          </a:xfrm>
          <a:prstGeom prst="rect">
            <a:avLst/>
          </a:prstGeom>
          <a:noFill/>
        </p:spPr>
        <p:txBody>
          <a:bodyPr wrap="square" rtlCol="0">
            <a:spAutoFit/>
          </a:bodyPr>
          <a:lstStyle/>
          <a:p>
            <a:pPr marL="0" marR="0" lvl="0" indent="0" algn="ctr" defTabSz="914400" rtl="0" eaLnBrk="1" fontAlgn="auto" latinLnBrk="0" hangingPunct="1">
              <a:lnSpc>
                <a:spcPts val="7000"/>
              </a:lnSpc>
              <a:spcBef>
                <a:spcPts val="600"/>
              </a:spcBef>
              <a:spcAft>
                <a:spcPts val="0"/>
              </a:spcAft>
              <a:buClrTx/>
              <a:buSzTx/>
              <a:buFontTx/>
              <a:buNone/>
              <a:defRPr/>
            </a:pPr>
            <a:r>
              <a:rPr kumimoji="0" sz="5500" b="0" i="0" u="none" strike="noStrike" kern="1200" cap="none" spc="0" normalizeH="0" baseline="0" noProof="0" dirty="0">
                <a:ln>
                  <a:noFill/>
                </a:ln>
                <a:solidFill>
                  <a:srgbClr val="BF191A"/>
                </a:solidFill>
                <a:effectLst/>
                <a:uLnTx/>
                <a:uFillTx/>
                <a:latin typeface="Arial Black" panose="020B0A04020102020204" charset="0"/>
                <a:ea typeface="微软雅黑 Light" panose="020B0502040204020203" charset="-122"/>
                <a:cs typeface="Arial Black" panose="020B0A04020102020204" charset="0"/>
                <a:sym typeface="+mn-lt"/>
              </a:rPr>
              <a:t>Taxonomy</a:t>
            </a:r>
            <a:endParaRPr kumimoji="0" sz="5500" b="0" i="0" u="none" strike="noStrike" kern="1200" cap="none" spc="0" normalizeH="0" baseline="0" noProof="0" dirty="0">
              <a:ln>
                <a:noFill/>
              </a:ln>
              <a:solidFill>
                <a:srgbClr val="BF191A"/>
              </a:solidFill>
              <a:effectLst/>
              <a:uLnTx/>
              <a:uFillTx/>
              <a:latin typeface="Arial Black" panose="020B0A04020102020204" charset="0"/>
              <a:ea typeface="微软雅黑 Light" panose="020B0502040204020203" charset="-122"/>
              <a:cs typeface="Arial Black" panose="020B0A04020102020204" charset="0"/>
              <a:sym typeface="+mn-lt"/>
            </a:endParaRPr>
          </a:p>
        </p:txBody>
      </p:sp>
      <p:sp>
        <p:nvSpPr>
          <p:cNvPr id="17" name="日期占位符 2"/>
          <p:cNvSpPr>
            <a:spLocks noGrp="1"/>
          </p:cNvSpPr>
          <p:nvPr>
            <p:custDataLst>
              <p:tags r:id="rId2"/>
            </p:custDataLst>
          </p:nvPr>
        </p:nvSpPr>
        <p:spPr>
          <a:xfrm>
            <a:off x="838200" y="6356350"/>
            <a:ext cx="2743200" cy="365125"/>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fld id="{74E7442A-BA00-4274-AC47-95D95C23D1C8}" type="datetimeFigureOut">
              <a:rPr kumimoji="0" lang="zh-CN" altLang="en-US" sz="1800" b="0" i="0" u="none" strike="noStrike" kern="1200" cap="none" spc="0" normalizeH="0" baseline="0" noProof="0" smtClean="0">
                <a:ln>
                  <a:noFill/>
                </a:ln>
                <a:solidFill>
                  <a:prstClr val="black"/>
                </a:solidFill>
                <a:effectLst/>
                <a:uLnTx/>
                <a:uFillTx/>
                <a:latin typeface="Segoe UI" panose="020B0502040204020203"/>
                <a:ea typeface="微软雅黑 Light" panose="020B0502040204020203" charset="-122"/>
                <a:cs typeface="+mn-cs"/>
              </a:rPr>
            </a:fld>
            <a:endParaRPr kumimoji="0" lang="zh-CN" altLang="en-US" sz="1800" b="0" i="0" u="none" strike="noStrike" kern="1200" cap="none" spc="0" normalizeH="0" baseline="0" noProof="0">
              <a:ln>
                <a:noFill/>
              </a:ln>
              <a:solidFill>
                <a:prstClr val="black"/>
              </a:solidFill>
              <a:effectLst/>
              <a:uLnTx/>
              <a:uFillTx/>
              <a:latin typeface="Segoe UI" panose="020B0502040204020203"/>
              <a:ea typeface="微软雅黑 Light" panose="020B0502040204020203" charset="-122"/>
              <a:cs typeface="+mn-cs"/>
            </a:endParaRPr>
          </a:p>
        </p:txBody>
      </p:sp>
      <p:sp>
        <p:nvSpPr>
          <p:cNvPr id="18" name="矩形 17"/>
          <p:cNvSpPr/>
          <p:nvPr>
            <p:custDataLst>
              <p:tags r:id="rId3"/>
            </p:custDataLst>
          </p:nvPr>
        </p:nvSpPr>
        <p:spPr>
          <a:xfrm>
            <a:off x="707653" y="-2"/>
            <a:ext cx="3391877" cy="6858002"/>
          </a:xfrm>
          <a:prstGeom prst="rect">
            <a:avLst/>
          </a:prstGeom>
          <a:solidFill>
            <a:srgbClr val="E13747">
              <a:alpha val="9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9" name="文本占位符 31"/>
          <p:cNvSpPr>
            <a:spLocks noGrp="1"/>
          </p:cNvSpPr>
          <p:nvPr>
            <p:custDataLst>
              <p:tags r:id="rId4"/>
            </p:custDataLst>
          </p:nvPr>
        </p:nvSpPr>
        <p:spPr>
          <a:xfrm>
            <a:off x="1289843" y="3127425"/>
            <a:ext cx="2157413" cy="1695450"/>
          </a:xfrm>
        </p:spPr>
        <p:txBody>
          <a:bodyPr anchor="ctr">
            <a:normAutofit/>
          </a:bodyPr>
          <a:lstStyle>
            <a:lvl1pPr marL="0" indent="0" algn="ctr">
              <a:buNone/>
              <a:defRPr sz="96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600" b="1" i="0"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rPr>
              <a:t>01</a:t>
            </a:r>
            <a:endParaRPr kumimoji="0" lang="zh-CN" altLang="en-US" sz="9600" b="1" i="0"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endParaRPr>
          </a:p>
        </p:txBody>
      </p:sp>
      <p:sp>
        <p:nvSpPr>
          <p:cNvPr id="20" name="文本占位符 31"/>
          <p:cNvSpPr>
            <a:spLocks noGrp="1"/>
          </p:cNvSpPr>
          <p:nvPr>
            <p:custDataLst>
              <p:tags r:id="rId5"/>
            </p:custDataLst>
          </p:nvPr>
        </p:nvSpPr>
        <p:spPr>
          <a:xfrm>
            <a:off x="1289843" y="2729084"/>
            <a:ext cx="2157413" cy="523631"/>
          </a:xfrm>
        </p:spPr>
        <p:txBody>
          <a:bodyPr anchor="ctr">
            <a:noAutofit/>
          </a:bodyPr>
          <a:lstStyle>
            <a:lvl1pPr marL="0" indent="0" algn="ctr">
              <a:buNone/>
              <a:defRPr sz="2400" b="1" i="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rPr>
              <a:t>Part One</a:t>
            </a:r>
            <a:endParaRPr kumimoji="0" lang="en-US" altLang="zh-CN" sz="2400" b="1" i="1"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endParaRPr>
          </a:p>
        </p:txBody>
      </p:sp>
      <p:grpSp>
        <p:nvGrpSpPr>
          <p:cNvPr id="21" name="组合 20"/>
          <p:cNvGrpSpPr/>
          <p:nvPr/>
        </p:nvGrpSpPr>
        <p:grpSpPr>
          <a:xfrm>
            <a:off x="1952199" y="2121506"/>
            <a:ext cx="658709" cy="199812"/>
            <a:chOff x="4510429" y="6007426"/>
            <a:chExt cx="658709" cy="199812"/>
          </a:xfrm>
        </p:grpSpPr>
        <p:sp>
          <p:nvSpPr>
            <p:cNvPr id="22" name="L 形 21"/>
            <p:cNvSpPr/>
            <p:nvPr userDrawn="1">
              <p:custDataLst>
                <p:tags r:id="rId6"/>
              </p:custDataLst>
            </p:nvPr>
          </p:nvSpPr>
          <p:spPr>
            <a:xfrm rot="13500000">
              <a:off x="4663956"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3" name="L 形 22"/>
            <p:cNvSpPr/>
            <p:nvPr userDrawn="1">
              <p:custDataLst>
                <p:tags r:id="rId7"/>
              </p:custDataLst>
            </p:nvPr>
          </p:nvSpPr>
          <p:spPr>
            <a:xfrm rot="13500000">
              <a:off x="4818077"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4" name="L 形 23"/>
            <p:cNvSpPr/>
            <p:nvPr userDrawn="1">
              <p:custDataLst>
                <p:tags r:id="rId8"/>
              </p:custDataLst>
            </p:nvPr>
          </p:nvSpPr>
          <p:spPr>
            <a:xfrm rot="13500000">
              <a:off x="4972199" y="6008864"/>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5" name="直角三角形 24"/>
            <p:cNvSpPr/>
            <p:nvPr userDrawn="1">
              <p:custDataLst>
                <p:tags r:id="rId9"/>
              </p:custDataLst>
            </p:nvPr>
          </p:nvSpPr>
          <p:spPr>
            <a:xfrm rot="13500000">
              <a:off x="4510429" y="6007426"/>
              <a:ext cx="199812" cy="199812"/>
            </a:xfrm>
            <a:prstGeom prst="rtTriangle">
              <a:avLst/>
            </a:prstGeom>
            <a:solidFill>
              <a:srgbClr val="D1202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grpSp>
      <p:sp>
        <p:nvSpPr>
          <p:cNvPr id="26" name="矩形 25"/>
          <p:cNvSpPr/>
          <p:nvPr>
            <p:custDataLst>
              <p:tags r:id="rId10"/>
            </p:custDataLst>
          </p:nvPr>
        </p:nvSpPr>
        <p:spPr>
          <a:xfrm>
            <a:off x="545426" y="-2"/>
            <a:ext cx="101886" cy="6858002"/>
          </a:xfrm>
          <a:prstGeom prst="rect">
            <a:avLst/>
          </a:prstGeom>
          <a:gradFill>
            <a:gsLst>
              <a:gs pos="80000">
                <a:srgbClr val="E13747"/>
              </a:gs>
              <a:gs pos="0">
                <a:srgbClr val="E13747">
                  <a:alpha val="0"/>
                </a:srgbClr>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7" name="矩形 26"/>
          <p:cNvSpPr/>
          <p:nvPr>
            <p:custDataLst>
              <p:tags r:id="rId11"/>
            </p:custDataLst>
          </p:nvPr>
        </p:nvSpPr>
        <p:spPr>
          <a:xfrm flipV="1">
            <a:off x="4158103" y="-2"/>
            <a:ext cx="101886" cy="6858002"/>
          </a:xfrm>
          <a:prstGeom prst="rect">
            <a:avLst/>
          </a:prstGeom>
          <a:gradFill>
            <a:gsLst>
              <a:gs pos="80000">
                <a:srgbClr val="E13747"/>
              </a:gs>
              <a:gs pos="0">
                <a:srgbClr val="E13747">
                  <a:alpha val="0"/>
                </a:srgbClr>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rPr>
              <a:t>Virus spread and operate </a:t>
            </a:r>
            <a:endParaRPr kumimoji="0" lang="en-US" altLang="zh-CN" sz="3600" b="1"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endParaRPr>
          </a:p>
        </p:txBody>
      </p:sp>
      <p:sp>
        <p:nvSpPr>
          <p:cNvPr id="4" name="Text Box 8" descr="7b0a202020202262756c6c6574223a20227b5c2263617465676f727949645c223a31303030352c5c2274656d706c61746549645c223a32303233313537347d222c0a20202020227461726765744964223a202270726f636573734f6e6c696e6542756c6c6574220a7d0a"/>
          <p:cNvSpPr txBox="1">
            <a:spLocks noChangeArrowheads="1"/>
          </p:cNvSpPr>
          <p:nvPr>
            <p:custDataLst>
              <p:tags r:id="rId2"/>
            </p:custDataLst>
          </p:nvPr>
        </p:nvSpPr>
        <p:spPr bwMode="auto">
          <a:xfrm>
            <a:off x="339090" y="1120140"/>
            <a:ext cx="11133455" cy="449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marR="0" lvl="0" indent="-571500" algn="l" defTabSz="914400" rtl="0" eaLnBrk="0" fontAlgn="base" latinLnBrk="0" hangingPunct="0">
              <a:lnSpc>
                <a:spcPct val="110000"/>
              </a:lnSpc>
              <a:spcBef>
                <a:spcPts val="0"/>
              </a:spcBef>
              <a:spcAft>
                <a:spcPts val="0"/>
              </a:spcAft>
              <a:buClrTx/>
              <a:buSzPct val="150000"/>
              <a:buFontTx/>
              <a:buBlip>
                <a:blip r:embed="rId3"/>
              </a:buBlip>
              <a:defRPr/>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The infecting program is carried by an host program (called an infected program);The term of “dropper” is used to launch the very first infection.</a:t>
            </a:r>
            <a:endPar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a:p>
            <a:pPr marL="571500" marR="0" lvl="0" indent="-571500" algn="l" defTabSz="914400" rtl="0" eaLnBrk="0" fontAlgn="base" latinLnBrk="0" hangingPunct="0">
              <a:lnSpc>
                <a:spcPct val="110000"/>
              </a:lnSpc>
              <a:spcBef>
                <a:spcPts val="0"/>
              </a:spcBef>
              <a:spcAft>
                <a:spcPts val="0"/>
              </a:spcAft>
              <a:buClrTx/>
              <a:buSzPct val="150000"/>
              <a:buFontTx/>
              <a:buBlip>
                <a:blip r:embed="rId3"/>
              </a:buBlip>
              <a:defRPr/>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Whenever the dropper is executed:</a:t>
            </a:r>
            <a:endPar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a:p>
            <a:pPr marL="1028700" marR="0" lvl="0" indent="-355600" algn="l" defTabSz="914400" rtl="0">
              <a:lnSpc>
                <a:spcPct val="110000"/>
              </a:lnSpc>
              <a:spcBef>
                <a:spcPts val="0"/>
              </a:spcBef>
              <a:spcAft>
                <a:spcPts val="0"/>
              </a:spcAft>
              <a:buClrTx/>
              <a:buSzPct val="100000"/>
              <a:buFont typeface="Arial" panose="020B0604020202020204" pitchFamily="34" charset="0"/>
              <a:buChar char="•"/>
              <a:defRPr/>
              <a:extLst>
                <a:ext uri="{35155182-B16C-46BC-9424-99874614C6A1}">
                  <wpsdc:indentchars xmlns:wpsdc="http://www.wps.cn/officeDocument/2017/drawingmlCustomData" val="-100" checksum="2984165887"/>
                  <wpsdc:marlchars xmlns:wpsdc="http://www.wps.cn/officeDocument/2017/drawingmlCustomData" val="450" checksum="2413958161"/>
                </a:ext>
              </a:extLst>
            </a:pPr>
            <a:r>
              <a:rPr lang="en-US" altLang="zh-CN" sz="2800" b="0" dirty="0">
                <a:solidFill>
                  <a:prstClr val="black"/>
                </a:solidFill>
                <a:latin typeface="Times New Roman" panose="02020603050405020304" charset="0"/>
                <a:ea typeface="微软雅黑 Light" panose="020B0502040204020203" charset="-122"/>
                <a:cs typeface="Times New Roman" panose="02020603050405020304" charset="0"/>
                <a:sym typeface="+mn-ea"/>
              </a:rPr>
              <a:t>The infecting program takes control and acts according to its own operation mode. The host program is temporarily dormant;</a:t>
            </a:r>
            <a:endParaRPr lang="en-US" altLang="zh-CN" sz="2800" b="0" dirty="0">
              <a:solidFill>
                <a:prstClr val="black"/>
              </a:solidFill>
              <a:latin typeface="Times New Roman" panose="02020603050405020304" charset="0"/>
              <a:ea typeface="微软雅黑 Light" panose="020B0502040204020203" charset="-122"/>
              <a:cs typeface="Times New Roman" panose="02020603050405020304" charset="0"/>
              <a:sym typeface="+mn-ea"/>
            </a:endParaRPr>
          </a:p>
          <a:p>
            <a:pPr marL="1028700" marR="0" lvl="0" indent="-355600" algn="l" defTabSz="914400" rtl="0">
              <a:lnSpc>
                <a:spcPct val="110000"/>
              </a:lnSpc>
              <a:spcBef>
                <a:spcPts val="0"/>
              </a:spcBef>
              <a:spcAft>
                <a:spcPts val="0"/>
              </a:spcAft>
              <a:buClrTx/>
              <a:buSzPct val="100000"/>
              <a:buFont typeface="Arial" panose="020B0604020202020204" pitchFamily="34" charset="0"/>
              <a:buChar char="•"/>
              <a:defRPr/>
              <a:extLst>
                <a:ext uri="{35155182-B16C-46BC-9424-99874614C6A1}">
                  <wpsdc:indentchars xmlns:wpsdc="http://www.wps.cn/officeDocument/2017/drawingmlCustomData" val="-100" checksum="2984165887"/>
                  <wpsdc:marlchars xmlns:wpsdc="http://www.wps.cn/officeDocument/2017/drawingmlCustomData" val="450" checksum="2413958161"/>
                </a:ext>
              </a:extLst>
            </a:pPr>
            <a:r>
              <a:rPr lang="en-US" altLang="zh-CN" sz="2800" b="0" dirty="0">
                <a:solidFill>
                  <a:prstClr val="black"/>
                </a:solidFill>
                <a:latin typeface="Times New Roman" panose="02020603050405020304" charset="0"/>
                <a:ea typeface="微软雅黑 Light" panose="020B0502040204020203" charset="-122"/>
                <a:cs typeface="Times New Roman" panose="02020603050405020304" charset="0"/>
                <a:sym typeface="+mn-ea"/>
              </a:rPr>
              <a:t>Then the infecting program returns control to the host program. The latter is executed normally without betraying the presence of the infecting program.</a:t>
            </a:r>
            <a:endParaRPr lang="en-US" altLang="zh-CN" sz="2800" b="0" dirty="0">
              <a:solidFill>
                <a:prstClr val="black"/>
              </a:solidFill>
              <a:latin typeface="Times New Roman" panose="02020603050405020304" charset="0"/>
              <a:ea typeface="微软雅黑 Light" panose="020B0502040204020203" charset="-122"/>
              <a:cs typeface="Times New Roman" panose="02020603050405020304" charset="0"/>
              <a:sym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rPr>
              <a:t>Dropper</a:t>
            </a:r>
            <a:endParaRPr kumimoji="0" lang="en-US" altLang="zh-CN" sz="3600" b="1"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endParaRPr>
          </a:p>
        </p:txBody>
      </p:sp>
      <p:sp>
        <p:nvSpPr>
          <p:cNvPr id="4" name="Text Box 8" descr="7b0a202020202262756c6c6574223a20227b5c2263617465676f727949645c223a31303030352c5c2274656d706c61746549645c223a32303233313537347d222c0a20202020227461726765744964223a202270726f636573734f6e6c696e6542756c6c6574220a7d0a"/>
          <p:cNvSpPr txBox="1">
            <a:spLocks noChangeArrowheads="1"/>
          </p:cNvSpPr>
          <p:nvPr>
            <p:custDataLst>
              <p:tags r:id="rId2"/>
            </p:custDataLst>
          </p:nvPr>
        </p:nvSpPr>
        <p:spPr bwMode="auto">
          <a:xfrm>
            <a:off x="339090" y="1120140"/>
            <a:ext cx="11133455" cy="212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marR="0" lvl="0" indent="-571500" algn="l" defTabSz="914400" rtl="0" eaLnBrk="0" fontAlgn="base" latinLnBrk="0" hangingPunct="0">
              <a:lnSpc>
                <a:spcPct val="110000"/>
              </a:lnSpc>
              <a:spcBef>
                <a:spcPts val="0"/>
              </a:spcBef>
              <a:spcAft>
                <a:spcPts val="0"/>
              </a:spcAft>
              <a:buClrTx/>
              <a:buSzPct val="150000"/>
              <a:buFontTx/>
              <a:buBlip>
                <a:blip r:embed="rId3"/>
              </a:buBlip>
              <a:defRPr/>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The dropper always takes an innocuous, mostly attractive appearance (such as games, flash animations, illegal copies of software, eyecatching emails) to convince users to activate it thus allowing the installation or spreading of the infection.</a:t>
            </a:r>
            <a:endPar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p:txBody>
      </p:sp>
      <p:pic>
        <p:nvPicPr>
          <p:cNvPr id="2" name="图片 1" descr="templates\docerresourceshop\icons\\32313535373331353b32313535373333363bbbfac6f7c8cb"/>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247015" y="4834255"/>
            <a:ext cx="1800000" cy="1800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rPr>
              <a:t>Conditions</a:t>
            </a:r>
            <a:endParaRPr kumimoji="0" lang="en-US" altLang="zh-CN" sz="3600" b="1"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endParaRPr>
          </a:p>
        </p:txBody>
      </p:sp>
      <p:sp>
        <p:nvSpPr>
          <p:cNvPr id="4" name="Text Box 8" descr="7b0a202020202262756c6c6574223a20227b5c2263617465676f727949645c223a31303030352c5c2274656d706c61746549645c223a32303233313537347d222c0a20202020227461726765744964223a202270726f636573734f6e6c696e6542756c6c6574220a7d0a"/>
          <p:cNvSpPr txBox="1">
            <a:spLocks noChangeArrowheads="1"/>
          </p:cNvSpPr>
          <p:nvPr>
            <p:custDataLst>
              <p:tags r:id="rId2"/>
            </p:custDataLst>
          </p:nvPr>
        </p:nvSpPr>
        <p:spPr bwMode="auto">
          <a:xfrm>
            <a:off x="339090" y="1120140"/>
            <a:ext cx="11590655" cy="4154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marR="0" lvl="0" indent="-571500" algn="l" defTabSz="914400" rtl="0" eaLnBrk="0" fontAlgn="base" latinLnBrk="0" hangingPunct="0">
              <a:lnSpc>
                <a:spcPct val="110000"/>
              </a:lnSpc>
              <a:spcBef>
                <a:spcPts val="0"/>
              </a:spcBef>
              <a:spcAft>
                <a:spcPts val="0"/>
              </a:spcAft>
              <a:buClrTx/>
              <a:buSzPct val="150000"/>
              <a:buFontTx/>
              <a:buBlip>
                <a:blip r:embed="rId3"/>
              </a:buBlip>
              <a:defRPr/>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A mass memory (mass storage devices) in which the infected program remains in an inactive form (dormant state).</a:t>
            </a:r>
            <a:endPar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a:p>
            <a:pPr marL="571500" marR="0" lvl="0" indent="-571500" algn="l" defTabSz="914400" rtl="0" eaLnBrk="0" fontAlgn="base" latinLnBrk="0" hangingPunct="0">
              <a:lnSpc>
                <a:spcPct val="110000"/>
              </a:lnSpc>
              <a:spcBef>
                <a:spcPts val="0"/>
              </a:spcBef>
              <a:spcAft>
                <a:spcPts val="0"/>
              </a:spcAft>
              <a:buClrTx/>
              <a:buSzPct val="150000"/>
              <a:buFontTx/>
              <a:buBlip>
                <a:blip r:embed="rId3"/>
              </a:buBlip>
              <a:defRPr/>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A random access memory (RAM) to which a possibly infected program is mapped (creation of a process) whenever it is executed.</a:t>
            </a:r>
            <a:endPar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a:p>
            <a:pPr marL="571500" marR="0" lvl="0" indent="-571500" algn="l" defTabSz="914400" rtl="0" eaLnBrk="0" fontAlgn="base" latinLnBrk="0" hangingPunct="0">
              <a:lnSpc>
                <a:spcPct val="110000"/>
              </a:lnSpc>
              <a:spcBef>
                <a:spcPts val="0"/>
              </a:spcBef>
              <a:spcAft>
                <a:spcPts val="0"/>
              </a:spcAft>
              <a:buClrTx/>
              <a:buSzPct val="150000"/>
              <a:buFontTx/>
              <a:buBlip>
                <a:blip r:embed="rId3"/>
              </a:buBlip>
              <a:defRPr/>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A processing unit or a microcontroller unit designed to execute the program binary code.</a:t>
            </a:r>
            <a:endPar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a:p>
            <a:pPr marL="571500" marR="0" lvl="0" indent="-571500" algn="l" defTabSz="914400" rtl="0" eaLnBrk="0" fontAlgn="base" latinLnBrk="0" hangingPunct="0">
              <a:lnSpc>
                <a:spcPct val="110000"/>
              </a:lnSpc>
              <a:spcBef>
                <a:spcPts val="0"/>
              </a:spcBef>
              <a:spcAft>
                <a:spcPts val="0"/>
              </a:spcAft>
              <a:buClrTx/>
              <a:buSzPct val="150000"/>
              <a:buFontTx/>
              <a:buBlip>
                <a:blip r:embed="rId3"/>
              </a:buBlip>
              <a:defRPr/>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An operating system or any equivalent system.</a:t>
            </a:r>
            <a:endPar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rPr>
              <a:t>Action Chart of Viruses or Worms</a:t>
            </a:r>
            <a:endParaRPr kumimoji="0" lang="en-US" altLang="zh-CN" sz="3600" b="1"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endParaRPr>
          </a:p>
        </p:txBody>
      </p:sp>
      <p:sp>
        <p:nvSpPr>
          <p:cNvPr id="4" name="Text Box 8" descr="7b0a202020202262756c6c6574223a20227b5c2263617465676f727949645c223a31303030352c5c2274656d706c61746549645c223a32303233313537347d222c0a20202020227461726765744964223a202270726f636573734f6e6c696e6542756c6c6574220a7d0a"/>
          <p:cNvSpPr txBox="1">
            <a:spLocks noChangeArrowheads="1"/>
          </p:cNvSpPr>
          <p:nvPr>
            <p:custDataLst>
              <p:tags r:id="rId2"/>
            </p:custDataLst>
          </p:nvPr>
        </p:nvSpPr>
        <p:spPr bwMode="auto">
          <a:xfrm>
            <a:off x="339090" y="1120140"/>
            <a:ext cx="11590655"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marR="0" lvl="0" indent="-571500" algn="l" defTabSz="914400" rtl="0" eaLnBrk="0" fontAlgn="base" latinLnBrk="0" hangingPunct="0">
              <a:lnSpc>
                <a:spcPct val="110000"/>
              </a:lnSpc>
              <a:spcBef>
                <a:spcPts val="0"/>
              </a:spcBef>
              <a:spcAft>
                <a:spcPts val="0"/>
              </a:spcAft>
              <a:buClrTx/>
              <a:buSzPct val="150000"/>
              <a:buFontTx/>
              <a:buBlip>
                <a:blip r:embed="rId3"/>
              </a:buBlip>
              <a:defRPr/>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A search routine designed to find target programs or files to infect.</a:t>
            </a:r>
            <a:endPar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a:p>
            <a:pPr marL="1104900" marR="0" lvl="0" indent="-457200" algn="l" defTabSz="914400" rtl="0">
              <a:lnSpc>
                <a:spcPct val="110000"/>
              </a:lnSpc>
              <a:spcBef>
                <a:spcPts val="0"/>
              </a:spcBef>
              <a:spcAft>
                <a:spcPts val="0"/>
              </a:spcAft>
              <a:buClr>
                <a:srgbClr val="C00000"/>
              </a:buClr>
              <a:buSzPct val="100000"/>
              <a:buFont typeface="Wingdings" panose="05000000000000000000" charset="0"/>
              <a:buChar char="q"/>
              <a:defRPr/>
            </a:pPr>
            <a:r>
              <a:rPr lang="en-US" altLang="zh-CN" sz="2700" b="0" dirty="0">
                <a:solidFill>
                  <a:prstClr val="black"/>
                </a:solidFill>
                <a:latin typeface="Times New Roman" panose="02020603050405020304" charset="0"/>
                <a:ea typeface="微软雅黑 Light" panose="020B0502040204020203" charset="-122"/>
                <a:cs typeface="Times New Roman" panose="02020603050405020304" charset="0"/>
                <a:sym typeface="+mn-ea"/>
              </a:rPr>
              <a:t>The search routine directly determines the scope and the efficiency of action of the virus.</a:t>
            </a:r>
            <a:endParaRPr lang="en-US" altLang="zh-CN" sz="2700" b="0" dirty="0">
              <a:solidFill>
                <a:prstClr val="black"/>
              </a:solidFill>
              <a:latin typeface="Times New Roman" panose="02020603050405020304" charset="0"/>
              <a:ea typeface="微软雅黑 Light" panose="020B0502040204020203" charset="-122"/>
              <a:cs typeface="Times New Roman" panose="02020603050405020304" charset="0"/>
              <a:sym typeface="+mn-ea"/>
            </a:endParaRPr>
          </a:p>
          <a:p>
            <a:pPr marL="571500" marR="0" lvl="0" indent="-571500" algn="l" defTabSz="914400" rtl="0" eaLnBrk="0" fontAlgn="base" latinLnBrk="0" hangingPunct="0">
              <a:lnSpc>
                <a:spcPct val="110000"/>
              </a:lnSpc>
              <a:spcBef>
                <a:spcPts val="0"/>
              </a:spcBef>
              <a:spcAft>
                <a:spcPts val="0"/>
              </a:spcAft>
              <a:buClrTx/>
              <a:buSzPct val="150000"/>
              <a:buFontTx/>
              <a:buBlip>
                <a:blip r:embed="rId3"/>
              </a:buBlip>
              <a:defRPr/>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A copy routine. The job of this routine is to copy its own code into a target program or file.</a:t>
            </a:r>
            <a:endPar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a:p>
            <a:pPr marL="571500" marR="0" lvl="0" indent="-571500" algn="l" defTabSz="914400" rtl="0" eaLnBrk="0" fontAlgn="base" latinLnBrk="0" hangingPunct="0">
              <a:lnSpc>
                <a:spcPct val="110000"/>
              </a:lnSpc>
              <a:spcBef>
                <a:spcPts val="0"/>
              </a:spcBef>
              <a:spcAft>
                <a:spcPts val="0"/>
              </a:spcAft>
              <a:buClrTx/>
              <a:buSzPct val="150000"/>
              <a:buFontTx/>
              <a:buBlip>
                <a:blip r:embed="rId3"/>
              </a:buBlip>
              <a:defRPr/>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An anti-detection routine. Its purpose is to prevent antivirus programs from acting so that the given virus survives.</a:t>
            </a:r>
            <a:endPar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rPr>
              <a:t>Viruses Life Cycle</a:t>
            </a:r>
            <a:endParaRPr kumimoji="0" lang="en-US" altLang="zh-CN" sz="3600" b="1"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endParaRPr>
          </a:p>
        </p:txBody>
      </p:sp>
      <p:sp>
        <p:nvSpPr>
          <p:cNvPr id="4" name="Text Box 8" descr="7b0a202020202262756c6c6574223a20227b5c2263617465676f727949645c223a31303030352c5c2274656d706c61746549645c223a32303233313537347d222c0a20202020227461726765744964223a202270726f636573734f6e6c696e6542756c6c6574220a7d0a"/>
          <p:cNvSpPr txBox="1">
            <a:spLocks noChangeArrowheads="1"/>
          </p:cNvSpPr>
          <p:nvPr>
            <p:custDataLst>
              <p:tags r:id="rId2"/>
            </p:custDataLst>
          </p:nvPr>
        </p:nvSpPr>
        <p:spPr bwMode="auto">
          <a:xfrm>
            <a:off x="339090" y="1120140"/>
            <a:ext cx="11590655" cy="391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marR="0" lvl="0" indent="-571500" algn="l" defTabSz="914400" rtl="0">
              <a:lnSpc>
                <a:spcPct val="100000"/>
              </a:lnSpc>
              <a:spcBef>
                <a:spcPts val="500"/>
              </a:spcBef>
              <a:spcAft>
                <a:spcPts val="0"/>
              </a:spcAft>
              <a:buClrTx/>
              <a:buSzPct val="150000"/>
              <a:buFontTx/>
              <a:buBlip>
                <a:blip r:embed="rId3"/>
              </a:buBlip>
              <a:defRPr/>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The starting point of the life of a virus, once it has been inserted in an apparently innocuous program called the dropper, is precisely its release “in the wild” (diffusion phase).</a:t>
            </a:r>
            <a:endPar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a:p>
            <a:pPr marL="571500" marR="0" lvl="0" indent="-571500" algn="l" defTabSz="914400" rtl="0">
              <a:lnSpc>
                <a:spcPct val="100000"/>
              </a:lnSpc>
              <a:spcBef>
                <a:spcPts val="500"/>
              </a:spcBef>
              <a:spcAft>
                <a:spcPts val="0"/>
              </a:spcAft>
              <a:buClrTx/>
              <a:buSzPct val="150000"/>
              <a:buFontTx/>
              <a:buBlip>
                <a:blip r:embed="rId3"/>
              </a:buBlip>
              <a:defRPr/>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As for target attacks (a small group of victims), the virus writer will have to gather some information beforehand (intelligence phase) about this group’s habits, desires and so on.</a:t>
            </a:r>
            <a:endPar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a:p>
            <a:pPr marL="571500" marR="0" lvl="0" indent="-571500" algn="l" defTabSz="914400" rtl="0">
              <a:lnSpc>
                <a:spcPct val="100000"/>
              </a:lnSpc>
              <a:spcBef>
                <a:spcPts val="500"/>
              </a:spcBef>
              <a:spcAft>
                <a:spcPts val="0"/>
              </a:spcAft>
              <a:buClrTx/>
              <a:buSzPct val="150000"/>
              <a:buFontTx/>
              <a:buBlip>
                <a:blip r:embed="rId3"/>
              </a:buBlip>
              <a:defRPr/>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Allowing the virus to be executed along with the dropper and then to operate.</a:t>
            </a:r>
            <a:endPar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p:txBody>
      </p:sp>
      <p:pic>
        <p:nvPicPr>
          <p:cNvPr id="2" name="图片 1" descr="templates\docerresourceshop\icons\\303b32313539323234343bc3e6b0fcbbfa"/>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434975" y="5400675"/>
            <a:ext cx="1080000" cy="1080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rPr>
              <a:t>The infection phase</a:t>
            </a:r>
            <a:endParaRPr kumimoji="0" lang="en-US" altLang="zh-CN" sz="3600" b="1"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endParaRPr>
          </a:p>
        </p:txBody>
      </p:sp>
      <p:sp>
        <p:nvSpPr>
          <p:cNvPr id="4" name="Text Box 8" descr="7b0a202020202262756c6c6574223a20227b5c2263617465676f727949645c223a31303030352c5c2274656d706c61746549645c223a32303233313537347d222c0a20202020227461726765744964223a202270726f636573734f6e6c696e6542756c6c6574220a7d0a"/>
          <p:cNvSpPr txBox="1">
            <a:spLocks noChangeArrowheads="1"/>
          </p:cNvSpPr>
          <p:nvPr>
            <p:custDataLst>
              <p:tags r:id="rId2"/>
            </p:custDataLst>
          </p:nvPr>
        </p:nvSpPr>
        <p:spPr bwMode="auto">
          <a:xfrm>
            <a:off x="339090" y="1120140"/>
            <a:ext cx="11590655" cy="391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marR="0" lvl="0" indent="-571500" algn="l" defTabSz="914400" rtl="0">
              <a:lnSpc>
                <a:spcPct val="100000"/>
              </a:lnSpc>
              <a:spcBef>
                <a:spcPts val="1000"/>
              </a:spcBef>
              <a:spcAft>
                <a:spcPts val="0"/>
              </a:spcAft>
              <a:buClrTx/>
              <a:buSzPct val="150000"/>
              <a:buFontTx/>
              <a:buBlip>
                <a:blip r:embed="rId3"/>
              </a:buBlip>
              <a:defRPr/>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Passive infection:The virus will spread throughout the target environment in a passive way: the dropper is put at intended victims’ disposal.Victims then may copy it into their own environments, before executing it.</a:t>
            </a:r>
            <a:endPar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a:p>
            <a:pPr marL="571500" marR="0" lvl="0" indent="-571500" algn="l" defTabSz="914400" rtl="0">
              <a:lnSpc>
                <a:spcPct val="100000"/>
              </a:lnSpc>
              <a:spcBef>
                <a:spcPts val="1000"/>
              </a:spcBef>
              <a:spcAft>
                <a:spcPts val="0"/>
              </a:spcAft>
              <a:buClrTx/>
              <a:buSzPct val="150000"/>
              <a:buFontTx/>
              <a:buBlip>
                <a:blip r:embed="rId3"/>
              </a:buBlip>
              <a:defRPr/>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Active infection：The virus will spread in the target environment actively. The user or the system executes either the dropper (the system is infected for the first time, in other words, it is referred as the primary infection) or an infected file.</a:t>
            </a:r>
            <a:endPar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p:txBody>
      </p:sp>
      <p:pic>
        <p:nvPicPr>
          <p:cNvPr id="5" name="图片 4" descr="templates\docerresourceshop\icons\\31393935333135353b343732313234343bc8adbbf7bbfac6f7c8cb"/>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212090" y="5227320"/>
            <a:ext cx="1260000" cy="1260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rPr>
              <a:t>The incubation phase</a:t>
            </a:r>
            <a:endParaRPr kumimoji="0" lang="en-US" altLang="zh-CN" sz="3600" b="1"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endParaRPr>
          </a:p>
        </p:txBody>
      </p:sp>
      <p:sp>
        <p:nvSpPr>
          <p:cNvPr id="4" name="Text Box 8" descr="7b0a202020202262756c6c6574223a20227b5c2263617465676f727949645c223a31303030352c5c2274656d706c61746549645c223a32303233313537347d222c0a20202020227461726765744964223a202270726f636573734f6e6c696e6542756c6c6574220a7d0a"/>
          <p:cNvSpPr txBox="1">
            <a:spLocks noChangeArrowheads="1"/>
          </p:cNvSpPr>
          <p:nvPr>
            <p:custDataLst>
              <p:tags r:id="rId2"/>
            </p:custDataLst>
          </p:nvPr>
        </p:nvSpPr>
        <p:spPr bwMode="auto">
          <a:xfrm>
            <a:off x="339090" y="1120140"/>
            <a:ext cx="11590655" cy="160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marR="0" lvl="0" indent="-571500" algn="l" defTabSz="914400" rtl="0">
              <a:lnSpc>
                <a:spcPct val="100000"/>
              </a:lnSpc>
              <a:spcBef>
                <a:spcPts val="1000"/>
              </a:spcBef>
              <a:spcAft>
                <a:spcPts val="0"/>
              </a:spcAft>
              <a:buClrTx/>
              <a:buSzPct val="150000"/>
              <a:buFontTx/>
              <a:buBlip>
                <a:blip r:embed="rId3"/>
              </a:buBlip>
              <a:defRPr/>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This phase represents the longest one in the life of a virus.</a:t>
            </a:r>
            <a:endPar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a:p>
            <a:pPr marL="571500" marR="0" lvl="0" indent="-571500" algn="l" defTabSz="914400" rtl="0">
              <a:lnSpc>
                <a:spcPct val="100000"/>
              </a:lnSpc>
              <a:spcBef>
                <a:spcPts val="1000"/>
              </a:spcBef>
              <a:spcAft>
                <a:spcPts val="0"/>
              </a:spcAft>
              <a:buClrTx/>
              <a:buSzPct val="150000"/>
              <a:buFontTx/>
              <a:buBlip>
                <a:blip r:embed="rId3"/>
              </a:buBlip>
              <a:defRPr/>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The main purpose here is the virus’s survival in the infected system. Accordingly, it must escape detection by either:</a:t>
            </a:r>
            <a:endPar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p:txBody>
      </p:sp>
      <p:sp>
        <p:nvSpPr>
          <p:cNvPr id="2" name="Text Box 8" descr="7b0a202020202262756c6c6574223a20227b5c2263617465676f727949645c223a31303030362c5c2274656d706c61746549645c223a32303233313234377d222c0a20202020227461726765744964223a202270726f636573734f6e6c696e6542756c6c6574220a7d0a"/>
          <p:cNvSpPr txBox="1">
            <a:spLocks noChangeArrowheads="1"/>
          </p:cNvSpPr>
          <p:nvPr>
            <p:custDataLst>
              <p:tags r:id="rId4"/>
            </p:custDataLst>
          </p:nvPr>
        </p:nvSpPr>
        <p:spPr bwMode="auto">
          <a:xfrm>
            <a:off x="781050" y="2764790"/>
            <a:ext cx="10444480" cy="186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indent="-514350">
              <a:lnSpc>
                <a:spcPts val="2800"/>
              </a:lnSpc>
              <a:spcBef>
                <a:spcPts val="1000"/>
              </a:spcBef>
              <a:buClr>
                <a:srgbClr val="FF0000"/>
              </a:buClr>
              <a:buSzPct val="100000"/>
              <a:buFont typeface="Wingdings" panose="05000000000000000000" charset="0"/>
              <a:buChar char="q"/>
              <a:extLst>
                <a:ext uri="{35155182-B16C-46BC-9424-99874614C6A1}">
                  <wpsdc:indentchars xmlns:wpsdc="http://www.wps.cn/officeDocument/2017/drawingmlCustomData" val="-150" checksum="97091186"/>
                  <wpsdc:marlchars xmlns:wpsdc="http://www.wps.cn/officeDocument/2017/drawingmlCustomData" val="250" checksum="1039213347"/>
                </a:ext>
              </a:extLst>
            </a:pPr>
            <a:r>
              <a:rPr lang="en-US" altLang="zh-CN" sz="2700" b="0" dirty="0">
                <a:latin typeface="Times New Roman" panose="02020603050405020304" charset="0"/>
                <a:cs typeface="Times New Roman" panose="02020603050405020304" charset="0"/>
                <a:sym typeface="+mn-ea"/>
              </a:rPr>
              <a:t>The user himself. While writing an virus, a virus writer will try hard to avoid any execution error (bugs) which could alert the user.</a:t>
            </a:r>
            <a:endParaRPr lang="en-US" altLang="zh-CN" sz="2700" b="0" dirty="0">
              <a:latin typeface="Times New Roman" panose="02020603050405020304" charset="0"/>
              <a:cs typeface="Times New Roman" panose="02020603050405020304" charset="0"/>
              <a:sym typeface="+mn-ea"/>
            </a:endParaRPr>
          </a:p>
          <a:p>
            <a:pPr marL="571500" indent="-514350">
              <a:lnSpc>
                <a:spcPts val="2800"/>
              </a:lnSpc>
              <a:spcBef>
                <a:spcPts val="1000"/>
              </a:spcBef>
              <a:buClr>
                <a:srgbClr val="FF0000"/>
              </a:buClr>
              <a:buSzPct val="100000"/>
              <a:buFont typeface="Wingdings" panose="05000000000000000000" charset="0"/>
              <a:buChar char="q"/>
              <a:extLst>
                <a:ext uri="{35155182-B16C-46BC-9424-99874614C6A1}">
                  <wpsdc:indentchars xmlns:wpsdc="http://www.wps.cn/officeDocument/2017/drawingmlCustomData" val="-150" checksum="97091186"/>
                  <wpsdc:marlchars xmlns:wpsdc="http://www.wps.cn/officeDocument/2017/drawingmlCustomData" val="250" checksum="1039213347"/>
                </a:ext>
              </a:extLst>
            </a:pPr>
            <a:r>
              <a:rPr lang="en-US" altLang="zh-CN" sz="2700" b="0" dirty="0">
                <a:latin typeface="Times New Roman" panose="02020603050405020304" charset="0"/>
                <a:cs typeface="Times New Roman" panose="02020603050405020304" charset="0"/>
                <a:sym typeface="+mn-ea"/>
              </a:rPr>
              <a:t>Or antivirus programs. The virus will use various techniques designed to evade detection.</a:t>
            </a:r>
            <a:endParaRPr lang="en-US" altLang="zh-CN" sz="2700" b="0" dirty="0">
              <a:latin typeface="Times New Roman" panose="02020603050405020304" charset="0"/>
              <a:cs typeface="Times New Roman" panose="02020603050405020304" charset="0"/>
              <a:sym typeface="+mn-ea"/>
            </a:endParaRPr>
          </a:p>
        </p:txBody>
      </p:sp>
      <p:pic>
        <p:nvPicPr>
          <p:cNvPr id="3" name="图片 2" descr="templates\docerresourceshop\icons\\31393935333135353b343732313234333bd5bdb6b7bbfac6f7c8cb"/>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255270" y="5040630"/>
            <a:ext cx="1440000" cy="1440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rPr>
              <a:t>The disease phase</a:t>
            </a:r>
            <a:endParaRPr kumimoji="0" lang="en-US" altLang="zh-CN" sz="3600" b="1"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endParaRPr>
          </a:p>
        </p:txBody>
      </p:sp>
      <p:sp>
        <p:nvSpPr>
          <p:cNvPr id="4" name="Text Box 8" descr="7b0a202020202262756c6c6574223a20227b5c2263617465676f727949645c223a31303030352c5c2274656d706c61746549645c223a32303233313537347d222c0a20202020227461726765744964223a202270726f636573734f6e6c696e6542756c6c6574220a7d0a"/>
          <p:cNvSpPr txBox="1">
            <a:spLocks noChangeArrowheads="1"/>
          </p:cNvSpPr>
          <p:nvPr>
            <p:custDataLst>
              <p:tags r:id="rId2"/>
            </p:custDataLst>
          </p:nvPr>
        </p:nvSpPr>
        <p:spPr bwMode="auto">
          <a:xfrm>
            <a:off x="339090" y="1120140"/>
            <a:ext cx="11590655" cy="206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marR="0" lvl="0" indent="-571500" algn="l" defTabSz="914400" rtl="0">
              <a:lnSpc>
                <a:spcPct val="100000"/>
              </a:lnSpc>
              <a:spcBef>
                <a:spcPts val="1000"/>
              </a:spcBef>
              <a:spcAft>
                <a:spcPts val="0"/>
              </a:spcAft>
              <a:buClrTx/>
              <a:buSzPct val="150000"/>
              <a:buFontTx/>
              <a:buBlip>
                <a:blip r:embed="rId3"/>
              </a:buBlip>
              <a:defRPr/>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The final payload is activated at this stage.</a:t>
            </a:r>
            <a:endPar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a:p>
            <a:pPr marL="571500" marR="0" lvl="0" indent="-571500" algn="l" defTabSz="914400" rtl="0">
              <a:lnSpc>
                <a:spcPct val="100000"/>
              </a:lnSpc>
              <a:spcBef>
                <a:spcPts val="1000"/>
              </a:spcBef>
              <a:spcAft>
                <a:spcPts val="0"/>
              </a:spcAft>
              <a:buClrTx/>
              <a:buSzPct val="150000"/>
              <a:buFontTx/>
              <a:buBlip>
                <a:blip r:embed="rId3"/>
              </a:buBlip>
              <a:defRPr/>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The way it is triggered depends on various factors and especially on the location where the offensive function was inserted in the code:</a:t>
            </a:r>
            <a:endPar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p:txBody>
      </p:sp>
      <p:sp>
        <p:nvSpPr>
          <p:cNvPr id="5" name="Text Box 8" descr="7b0a202020202262756c6c6574223a20227b5c2263617465676f727949645c223a31303030362c5c2274656d706c61746549645c223a32303233313234377d222c0a20202020227461726765744964223a202270726f636573734f6e6c696e6542756c6c6574220a7d0a"/>
          <p:cNvSpPr txBox="1">
            <a:spLocks noChangeArrowheads="1"/>
          </p:cNvSpPr>
          <p:nvPr>
            <p:custDataLst>
              <p:tags r:id="rId4"/>
            </p:custDataLst>
          </p:nvPr>
        </p:nvSpPr>
        <p:spPr bwMode="auto">
          <a:xfrm>
            <a:off x="806450" y="3183890"/>
            <a:ext cx="10761980" cy="307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indent="-476250">
              <a:lnSpc>
                <a:spcPct val="110000"/>
              </a:lnSpc>
              <a:spcBef>
                <a:spcPts val="500"/>
              </a:spcBef>
              <a:buClr>
                <a:srgbClr val="FF0000"/>
              </a:buClr>
              <a:buSzPct val="100000"/>
              <a:buFont typeface="Wingdings" panose="05000000000000000000" charset="0"/>
              <a:buChar char="q"/>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b="0" dirty="0">
                <a:latin typeface="Times New Roman" panose="02020603050405020304" charset="0"/>
                <a:cs typeface="Times New Roman" panose="02020603050405020304" charset="0"/>
                <a:sym typeface="+mn-ea"/>
              </a:rPr>
              <a:t>If the offensive routine is located at the very beginning of the </a:t>
            </a:r>
            <a:r>
              <a:rPr lang="en-US" altLang="zh-CN" sz="2500" b="0" dirty="0">
                <a:latin typeface="Times New Roman" panose="02020603050405020304" charset="0"/>
                <a:cs typeface="Times New Roman" panose="02020603050405020304" charset="0"/>
                <a:sym typeface="+mn-ea"/>
              </a:rPr>
              <a:t>virus code, it means that as soon as the virus infects a new host or system, the payload will be executed immediately before any further spreading of the infection occurs.</a:t>
            </a:r>
            <a:endParaRPr lang="en-US" altLang="zh-CN" sz="2500" b="0" dirty="0">
              <a:latin typeface="Times New Roman" panose="02020603050405020304" charset="0"/>
              <a:cs typeface="Times New Roman" panose="02020603050405020304" charset="0"/>
              <a:sym typeface="+mn-ea"/>
            </a:endParaRPr>
          </a:p>
          <a:p>
            <a:pPr marL="571500" indent="-476250">
              <a:lnSpc>
                <a:spcPct val="110000"/>
              </a:lnSpc>
              <a:spcBef>
                <a:spcPts val="500"/>
              </a:spcBef>
              <a:buClr>
                <a:srgbClr val="FF0000"/>
              </a:buClr>
              <a:buSzPct val="100000"/>
              <a:buFont typeface="Wingdings" panose="05000000000000000000" charset="0"/>
              <a:buChar char="q"/>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b="0" dirty="0">
                <a:latin typeface="Times New Roman" panose="02020603050405020304" charset="0"/>
                <a:cs typeface="Times New Roman" panose="02020603050405020304" charset="0"/>
                <a:sym typeface="+mn-ea"/>
              </a:rPr>
              <a:t>If the offensive routine is located at the end of the </a:t>
            </a:r>
            <a:r>
              <a:rPr lang="en-US" altLang="zh-CN" sz="2500" b="0" dirty="0">
                <a:latin typeface="Times New Roman" panose="02020603050405020304" charset="0"/>
                <a:cs typeface="Times New Roman" panose="02020603050405020304" charset="0"/>
                <a:sym typeface="+mn-ea"/>
              </a:rPr>
              <a:t>virus code, the payload will be triggered only after the infection process.</a:t>
            </a:r>
            <a:endParaRPr lang="en-US" altLang="zh-CN" sz="2500" b="0" dirty="0">
              <a:latin typeface="Times New Roman" panose="02020603050405020304" charset="0"/>
              <a:cs typeface="Times New Roman" panose="02020603050405020304" charset="0"/>
              <a:sym typeface="+mn-ea"/>
            </a:endParaRPr>
          </a:p>
          <a:p>
            <a:pPr marL="571500" indent="-476250">
              <a:lnSpc>
                <a:spcPct val="110000"/>
              </a:lnSpc>
              <a:spcBef>
                <a:spcPts val="500"/>
              </a:spcBef>
              <a:buClr>
                <a:srgbClr val="FF0000"/>
              </a:buClr>
              <a:buSzPct val="100000"/>
              <a:buFont typeface="Wingdings" panose="05000000000000000000" charset="0"/>
              <a:buChar char="q"/>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b="0" dirty="0">
                <a:latin typeface="Times New Roman" panose="02020603050405020304" charset="0"/>
                <a:cs typeface="Times New Roman" panose="02020603050405020304" charset="0"/>
                <a:sym typeface="+mn-ea"/>
              </a:rPr>
              <a:t>If the offensive routine is inserted in the middle of the code, the payload will be triggered depending on whether the infection was successful or not.</a:t>
            </a:r>
            <a:endParaRPr lang="en-US" altLang="zh-CN" sz="2500" b="0" dirty="0">
              <a:latin typeface="Times New Roman" panose="02020603050405020304" charset="0"/>
              <a:cs typeface="Times New Roman" panose="02020603050405020304" charset="0"/>
              <a:sym typeface="+mn-e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nvPr/>
        </p:nvPicPr>
        <p:blipFill>
          <a:blip r:embed="rId1"/>
          <a:srcRect t="4519" b="16150"/>
          <a:stretch>
            <a:fillRect/>
          </a:stretch>
        </p:blipFill>
        <p:spPr>
          <a:xfrm>
            <a:off x="0" y="-32385"/>
            <a:ext cx="12179935" cy="6889750"/>
          </a:xfrm>
          <a:prstGeom prst="rect">
            <a:avLst/>
          </a:prstGeom>
          <a:noFill/>
          <a:ln w="9525">
            <a:noFill/>
          </a:ln>
        </p:spPr>
      </p:pic>
      <p:sp>
        <p:nvSpPr>
          <p:cNvPr id="7" name="矩形 6"/>
          <p:cNvSpPr/>
          <p:nvPr/>
        </p:nvSpPr>
        <p:spPr>
          <a:xfrm>
            <a:off x="0" y="-32385"/>
            <a:ext cx="12192000" cy="690054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charset="0"/>
              <a:ea typeface="阿里巴巴普惠体 R" panose="00020600040101010101" pitchFamily="18" charset="-122"/>
              <a:cs typeface="Times New Roman" panose="02020603050405020304" charset="0"/>
            </a:endParaRPr>
          </a:p>
        </p:txBody>
      </p:sp>
      <p:sp>
        <p:nvSpPr>
          <p:cNvPr id="115" name="矩形 114"/>
          <p:cNvSpPr/>
          <p:nvPr/>
        </p:nvSpPr>
        <p:spPr bwMode="auto">
          <a:xfrm>
            <a:off x="-19050" y="2219960"/>
            <a:ext cx="12198985" cy="10147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a:ln w="19050">
                  <a:noFill/>
                </a:ln>
                <a:solidFill>
                  <a:prstClr val="black"/>
                </a:solidFill>
                <a:effectLst/>
                <a:uLnTx/>
                <a:uFillTx/>
                <a:latin typeface="Arial Black" panose="020B0A04020102020204" charset="0"/>
                <a:ea typeface="思源黑体 CN Heavy" panose="020B0A00000000000000" charset="-122"/>
                <a:cs typeface="Arial Black" panose="020B0A04020102020204" charset="0"/>
                <a:sym typeface="思源黑体 CN Normal" panose="020B0400000000000000" charset="-122"/>
              </a:rPr>
              <a:t>THE END</a:t>
            </a:r>
            <a:endParaRPr kumimoji="0" lang="en-US" altLang="zh-CN" sz="6000" b="1" i="0" u="none" strike="noStrike" kern="1200" cap="none" spc="0" normalizeH="0" baseline="0" noProof="0">
              <a:ln w="19050">
                <a:noFill/>
              </a:ln>
              <a:solidFill>
                <a:prstClr val="black"/>
              </a:solidFill>
              <a:effectLst/>
              <a:uLnTx/>
              <a:uFillTx/>
              <a:latin typeface="Arial Black" panose="020B0A04020102020204" charset="0"/>
              <a:ea typeface="思源黑体 CN Heavy" panose="020B0A00000000000000" charset="-122"/>
              <a:cs typeface="Arial Black" panose="020B0A04020102020204" charset="0"/>
              <a:sym typeface="思源黑体 CN Normal" panose="020B0400000000000000" charset="-122"/>
            </a:endParaRPr>
          </a:p>
        </p:txBody>
      </p:sp>
      <p:sp>
        <p:nvSpPr>
          <p:cNvPr id="9" name="矩形 8"/>
          <p:cNvSpPr/>
          <p:nvPr>
            <p:custDataLst>
              <p:tags r:id="rId2"/>
            </p:custDataLst>
          </p:nvPr>
        </p:nvSpPr>
        <p:spPr>
          <a:xfrm>
            <a:off x="9640129" y="6095138"/>
            <a:ext cx="2379149" cy="55308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rPr>
              <a:t>2023.09.19</a:t>
            </a:r>
            <a:endPar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12" name="文本框 11"/>
          <p:cNvSpPr txBox="1"/>
          <p:nvPr>
            <p:custDataLst>
              <p:tags r:id="rId3"/>
            </p:custDataLst>
          </p:nvPr>
        </p:nvSpPr>
        <p:spPr>
          <a:xfrm>
            <a:off x="4768215" y="3272790"/>
            <a:ext cx="2655570" cy="12452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500" b="1" i="0" u="none" strike="noStrike" kern="1200" cap="none" spc="0" normalizeH="0" baseline="0" noProof="0" dirty="0" err="1">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rPr>
              <a:t>Fangtian</a:t>
            </a:r>
            <a:r>
              <a:rPr kumimoji="0" lang="en-US" altLang="zh-CN" sz="2500" b="1" i="0" u="none" strike="noStrike" kern="1200" cap="none" spc="0" normalizeH="0" baseline="0" noProof="0" dirty="0">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rPr>
              <a:t> </a:t>
            </a:r>
            <a:r>
              <a:rPr kumimoji="0" lang="en-US" altLang="zh-CN" sz="2500" b="1" i="0" u="none" strike="noStrike" kern="1200" cap="none" spc="0" normalizeH="0" baseline="0" noProof="0" dirty="0" err="1">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rPr>
              <a:t>Zhong</a:t>
            </a:r>
            <a:endParaRPr kumimoji="0" lang="en-US" altLang="zh-CN" sz="2500" b="1" i="0" u="none" strike="noStrike" kern="1200" cap="none" spc="0" normalizeH="0" baseline="0" noProof="0" dirty="0" err="1">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500" b="1" i="0" u="none" strike="noStrike" kern="1200" cap="none" spc="0" normalizeH="0" baseline="0" noProof="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CSCI </a:t>
            </a:r>
            <a:r>
              <a:rPr kumimoji="0" lang="en-US" altLang="zh-CN" sz="2500" b="1" i="0" u="none" strike="noStrike" kern="1200" cap="none" spc="0" normalizeH="0" baseline="0" noProof="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591</a:t>
            </a:r>
            <a:endParaRPr kumimoji="0" lang="en-US" altLang="zh-CN" sz="2500" b="1" i="0" u="none" strike="noStrike" kern="1200" cap="none" spc="0" normalizeH="0" baseline="0" noProof="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p:txBody>
      </p:sp>
      <p:sp>
        <p:nvSpPr>
          <p:cNvPr id="4" name="Freeform 159"/>
          <p:cNvSpPr>
            <a:spLocks noEditPoints="1"/>
          </p:cNvSpPr>
          <p:nvPr>
            <p:custDataLst>
              <p:tags r:id="rId4"/>
            </p:custDataLst>
          </p:nvPr>
        </p:nvSpPr>
        <p:spPr bwMode="auto">
          <a:xfrm>
            <a:off x="675098" y="1732630"/>
            <a:ext cx="181896" cy="177458"/>
          </a:xfrm>
          <a:custGeom>
            <a:avLst/>
            <a:gdLst>
              <a:gd name="T0" fmla="*/ 55 w 109"/>
              <a:gd name="T1" fmla="*/ 109 h 109"/>
              <a:gd name="T2" fmla="*/ 51 w 109"/>
              <a:gd name="T3" fmla="*/ 108 h 109"/>
              <a:gd name="T4" fmla="*/ 2 w 109"/>
              <a:gd name="T5" fmla="*/ 59 h 109"/>
              <a:gd name="T6" fmla="*/ 2 w 109"/>
              <a:gd name="T7" fmla="*/ 51 h 109"/>
              <a:gd name="T8" fmla="*/ 51 w 109"/>
              <a:gd name="T9" fmla="*/ 2 h 109"/>
              <a:gd name="T10" fmla="*/ 59 w 109"/>
              <a:gd name="T11" fmla="*/ 2 h 109"/>
              <a:gd name="T12" fmla="*/ 108 w 109"/>
              <a:gd name="T13" fmla="*/ 51 h 109"/>
              <a:gd name="T14" fmla="*/ 109 w 109"/>
              <a:gd name="T15" fmla="*/ 55 h 109"/>
              <a:gd name="T16" fmla="*/ 108 w 109"/>
              <a:gd name="T17" fmla="*/ 59 h 109"/>
              <a:gd name="T18" fmla="*/ 59 w 109"/>
              <a:gd name="T19" fmla="*/ 108 h 109"/>
              <a:gd name="T20" fmla="*/ 55 w 109"/>
              <a:gd name="T21" fmla="*/ 109 h 109"/>
              <a:gd name="T22" fmla="*/ 14 w 109"/>
              <a:gd name="T23" fmla="*/ 55 h 109"/>
              <a:gd name="T24" fmla="*/ 55 w 109"/>
              <a:gd name="T25" fmla="*/ 96 h 109"/>
              <a:gd name="T26" fmla="*/ 96 w 109"/>
              <a:gd name="T27" fmla="*/ 55 h 109"/>
              <a:gd name="T28" fmla="*/ 55 w 109"/>
              <a:gd name="T29" fmla="*/ 14 h 109"/>
              <a:gd name="T30" fmla="*/ 14 w 109"/>
              <a:gd name="T31"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9">
                <a:moveTo>
                  <a:pt x="55" y="109"/>
                </a:moveTo>
                <a:cubicBezTo>
                  <a:pt x="53" y="109"/>
                  <a:pt x="52" y="109"/>
                  <a:pt x="51" y="108"/>
                </a:cubicBezTo>
                <a:lnTo>
                  <a:pt x="2" y="59"/>
                </a:lnTo>
                <a:cubicBezTo>
                  <a:pt x="0" y="57"/>
                  <a:pt x="0" y="53"/>
                  <a:pt x="2" y="51"/>
                </a:cubicBezTo>
                <a:lnTo>
                  <a:pt x="51" y="2"/>
                </a:lnTo>
                <a:cubicBezTo>
                  <a:pt x="53" y="0"/>
                  <a:pt x="57" y="0"/>
                  <a:pt x="59" y="2"/>
                </a:cubicBezTo>
                <a:lnTo>
                  <a:pt x="108" y="51"/>
                </a:lnTo>
                <a:cubicBezTo>
                  <a:pt x="109" y="52"/>
                  <a:pt x="109" y="53"/>
                  <a:pt x="109" y="55"/>
                </a:cubicBezTo>
                <a:cubicBezTo>
                  <a:pt x="109" y="56"/>
                  <a:pt x="109" y="58"/>
                  <a:pt x="108" y="59"/>
                </a:cubicBezTo>
                <a:lnTo>
                  <a:pt x="59" y="108"/>
                </a:lnTo>
                <a:cubicBezTo>
                  <a:pt x="58" y="109"/>
                  <a:pt x="56" y="109"/>
                  <a:pt x="55" y="109"/>
                </a:cubicBezTo>
                <a:close/>
                <a:moveTo>
                  <a:pt x="14" y="55"/>
                </a:moveTo>
                <a:lnTo>
                  <a:pt x="55" y="96"/>
                </a:lnTo>
                <a:lnTo>
                  <a:pt x="96" y="55"/>
                </a:lnTo>
                <a:lnTo>
                  <a:pt x="55" y="14"/>
                </a:lnTo>
                <a:lnTo>
                  <a:pt x="14" y="55"/>
                </a:lnTo>
                <a:close/>
              </a:path>
            </a:pathLst>
          </a:custGeom>
          <a:solidFill>
            <a:schemeClr val="accent4"/>
          </a:solidFill>
          <a:ln w="1270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5" name="Freeform 159"/>
          <p:cNvSpPr>
            <a:spLocks noEditPoints="1"/>
          </p:cNvSpPr>
          <p:nvPr>
            <p:custDataLst>
              <p:tags r:id="rId5"/>
            </p:custDataLst>
          </p:nvPr>
        </p:nvSpPr>
        <p:spPr bwMode="auto">
          <a:xfrm>
            <a:off x="2992261" y="1228497"/>
            <a:ext cx="181896" cy="177458"/>
          </a:xfrm>
          <a:custGeom>
            <a:avLst/>
            <a:gdLst>
              <a:gd name="T0" fmla="*/ 55 w 109"/>
              <a:gd name="T1" fmla="*/ 109 h 109"/>
              <a:gd name="T2" fmla="*/ 51 w 109"/>
              <a:gd name="T3" fmla="*/ 108 h 109"/>
              <a:gd name="T4" fmla="*/ 2 w 109"/>
              <a:gd name="T5" fmla="*/ 59 h 109"/>
              <a:gd name="T6" fmla="*/ 2 w 109"/>
              <a:gd name="T7" fmla="*/ 51 h 109"/>
              <a:gd name="T8" fmla="*/ 51 w 109"/>
              <a:gd name="T9" fmla="*/ 2 h 109"/>
              <a:gd name="T10" fmla="*/ 59 w 109"/>
              <a:gd name="T11" fmla="*/ 2 h 109"/>
              <a:gd name="T12" fmla="*/ 108 w 109"/>
              <a:gd name="T13" fmla="*/ 51 h 109"/>
              <a:gd name="T14" fmla="*/ 109 w 109"/>
              <a:gd name="T15" fmla="*/ 55 h 109"/>
              <a:gd name="T16" fmla="*/ 108 w 109"/>
              <a:gd name="T17" fmla="*/ 59 h 109"/>
              <a:gd name="T18" fmla="*/ 59 w 109"/>
              <a:gd name="T19" fmla="*/ 108 h 109"/>
              <a:gd name="T20" fmla="*/ 55 w 109"/>
              <a:gd name="T21" fmla="*/ 109 h 109"/>
              <a:gd name="T22" fmla="*/ 14 w 109"/>
              <a:gd name="T23" fmla="*/ 55 h 109"/>
              <a:gd name="T24" fmla="*/ 55 w 109"/>
              <a:gd name="T25" fmla="*/ 96 h 109"/>
              <a:gd name="T26" fmla="*/ 96 w 109"/>
              <a:gd name="T27" fmla="*/ 55 h 109"/>
              <a:gd name="T28" fmla="*/ 55 w 109"/>
              <a:gd name="T29" fmla="*/ 14 h 109"/>
              <a:gd name="T30" fmla="*/ 14 w 109"/>
              <a:gd name="T31"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9">
                <a:moveTo>
                  <a:pt x="55" y="109"/>
                </a:moveTo>
                <a:cubicBezTo>
                  <a:pt x="53" y="109"/>
                  <a:pt x="52" y="109"/>
                  <a:pt x="51" y="108"/>
                </a:cubicBezTo>
                <a:lnTo>
                  <a:pt x="2" y="59"/>
                </a:lnTo>
                <a:cubicBezTo>
                  <a:pt x="0" y="57"/>
                  <a:pt x="0" y="53"/>
                  <a:pt x="2" y="51"/>
                </a:cubicBezTo>
                <a:lnTo>
                  <a:pt x="51" y="2"/>
                </a:lnTo>
                <a:cubicBezTo>
                  <a:pt x="53" y="0"/>
                  <a:pt x="57" y="0"/>
                  <a:pt x="59" y="2"/>
                </a:cubicBezTo>
                <a:lnTo>
                  <a:pt x="108" y="51"/>
                </a:lnTo>
                <a:cubicBezTo>
                  <a:pt x="109" y="52"/>
                  <a:pt x="109" y="53"/>
                  <a:pt x="109" y="55"/>
                </a:cubicBezTo>
                <a:cubicBezTo>
                  <a:pt x="109" y="56"/>
                  <a:pt x="109" y="58"/>
                  <a:pt x="108" y="59"/>
                </a:cubicBezTo>
                <a:lnTo>
                  <a:pt x="59" y="108"/>
                </a:lnTo>
                <a:cubicBezTo>
                  <a:pt x="58" y="109"/>
                  <a:pt x="56" y="109"/>
                  <a:pt x="55" y="109"/>
                </a:cubicBezTo>
                <a:close/>
                <a:moveTo>
                  <a:pt x="14" y="55"/>
                </a:moveTo>
                <a:lnTo>
                  <a:pt x="55" y="96"/>
                </a:lnTo>
                <a:lnTo>
                  <a:pt x="96" y="55"/>
                </a:lnTo>
                <a:lnTo>
                  <a:pt x="55" y="14"/>
                </a:lnTo>
                <a:lnTo>
                  <a:pt x="14" y="55"/>
                </a:lnTo>
                <a:close/>
              </a:path>
            </a:pathLst>
          </a:custGeom>
          <a:solidFill>
            <a:schemeClr val="accent1"/>
          </a:solidFill>
          <a:ln w="1270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11" name="Freeform 159"/>
          <p:cNvSpPr>
            <a:spLocks noEditPoints="1"/>
          </p:cNvSpPr>
          <p:nvPr>
            <p:custDataLst>
              <p:tags r:id="rId6"/>
            </p:custDataLst>
          </p:nvPr>
        </p:nvSpPr>
        <p:spPr bwMode="auto">
          <a:xfrm>
            <a:off x="1969007" y="4372353"/>
            <a:ext cx="181896" cy="177458"/>
          </a:xfrm>
          <a:custGeom>
            <a:avLst/>
            <a:gdLst>
              <a:gd name="T0" fmla="*/ 55 w 109"/>
              <a:gd name="T1" fmla="*/ 109 h 109"/>
              <a:gd name="T2" fmla="*/ 51 w 109"/>
              <a:gd name="T3" fmla="*/ 108 h 109"/>
              <a:gd name="T4" fmla="*/ 2 w 109"/>
              <a:gd name="T5" fmla="*/ 59 h 109"/>
              <a:gd name="T6" fmla="*/ 2 w 109"/>
              <a:gd name="T7" fmla="*/ 51 h 109"/>
              <a:gd name="T8" fmla="*/ 51 w 109"/>
              <a:gd name="T9" fmla="*/ 2 h 109"/>
              <a:gd name="T10" fmla="*/ 59 w 109"/>
              <a:gd name="T11" fmla="*/ 2 h 109"/>
              <a:gd name="T12" fmla="*/ 108 w 109"/>
              <a:gd name="T13" fmla="*/ 51 h 109"/>
              <a:gd name="T14" fmla="*/ 109 w 109"/>
              <a:gd name="T15" fmla="*/ 55 h 109"/>
              <a:gd name="T16" fmla="*/ 108 w 109"/>
              <a:gd name="T17" fmla="*/ 59 h 109"/>
              <a:gd name="T18" fmla="*/ 59 w 109"/>
              <a:gd name="T19" fmla="*/ 108 h 109"/>
              <a:gd name="T20" fmla="*/ 55 w 109"/>
              <a:gd name="T21" fmla="*/ 109 h 109"/>
              <a:gd name="T22" fmla="*/ 14 w 109"/>
              <a:gd name="T23" fmla="*/ 55 h 109"/>
              <a:gd name="T24" fmla="*/ 55 w 109"/>
              <a:gd name="T25" fmla="*/ 96 h 109"/>
              <a:gd name="T26" fmla="*/ 96 w 109"/>
              <a:gd name="T27" fmla="*/ 55 h 109"/>
              <a:gd name="T28" fmla="*/ 55 w 109"/>
              <a:gd name="T29" fmla="*/ 14 h 109"/>
              <a:gd name="T30" fmla="*/ 14 w 109"/>
              <a:gd name="T31"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9">
                <a:moveTo>
                  <a:pt x="55" y="109"/>
                </a:moveTo>
                <a:cubicBezTo>
                  <a:pt x="53" y="109"/>
                  <a:pt x="52" y="109"/>
                  <a:pt x="51" y="108"/>
                </a:cubicBezTo>
                <a:lnTo>
                  <a:pt x="2" y="59"/>
                </a:lnTo>
                <a:cubicBezTo>
                  <a:pt x="0" y="57"/>
                  <a:pt x="0" y="53"/>
                  <a:pt x="2" y="51"/>
                </a:cubicBezTo>
                <a:lnTo>
                  <a:pt x="51" y="2"/>
                </a:lnTo>
                <a:cubicBezTo>
                  <a:pt x="53" y="0"/>
                  <a:pt x="57" y="0"/>
                  <a:pt x="59" y="2"/>
                </a:cubicBezTo>
                <a:lnTo>
                  <a:pt x="108" y="51"/>
                </a:lnTo>
                <a:cubicBezTo>
                  <a:pt x="109" y="52"/>
                  <a:pt x="109" y="53"/>
                  <a:pt x="109" y="55"/>
                </a:cubicBezTo>
                <a:cubicBezTo>
                  <a:pt x="109" y="56"/>
                  <a:pt x="109" y="58"/>
                  <a:pt x="108" y="59"/>
                </a:cubicBezTo>
                <a:lnTo>
                  <a:pt x="59" y="108"/>
                </a:lnTo>
                <a:cubicBezTo>
                  <a:pt x="58" y="109"/>
                  <a:pt x="56" y="109"/>
                  <a:pt x="55" y="109"/>
                </a:cubicBezTo>
                <a:close/>
                <a:moveTo>
                  <a:pt x="14" y="55"/>
                </a:moveTo>
                <a:lnTo>
                  <a:pt x="55" y="96"/>
                </a:lnTo>
                <a:lnTo>
                  <a:pt x="96" y="55"/>
                </a:lnTo>
                <a:lnTo>
                  <a:pt x="55" y="14"/>
                </a:lnTo>
                <a:lnTo>
                  <a:pt x="14" y="55"/>
                </a:lnTo>
                <a:close/>
              </a:path>
            </a:pathLst>
          </a:custGeom>
          <a:solidFill>
            <a:schemeClr val="accent3"/>
          </a:solidFill>
          <a:ln w="1270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17" name="Freeform 298"/>
          <p:cNvSpPr/>
          <p:nvPr>
            <p:custDataLst>
              <p:tags r:id="rId7"/>
            </p:custDataLst>
          </p:nvPr>
        </p:nvSpPr>
        <p:spPr bwMode="auto">
          <a:xfrm>
            <a:off x="11101499" y="3197526"/>
            <a:ext cx="146050" cy="144463"/>
          </a:xfrm>
          <a:custGeom>
            <a:avLst/>
            <a:gdLst>
              <a:gd name="T0" fmla="*/ 123 w 247"/>
              <a:gd name="T1" fmla="*/ 0 h 247"/>
              <a:gd name="T2" fmla="*/ 167 w 247"/>
              <a:gd name="T3" fmla="*/ 80 h 247"/>
              <a:gd name="T4" fmla="*/ 247 w 247"/>
              <a:gd name="T5" fmla="*/ 124 h 247"/>
              <a:gd name="T6" fmla="*/ 167 w 247"/>
              <a:gd name="T7" fmla="*/ 167 h 247"/>
              <a:gd name="T8" fmla="*/ 123 w 247"/>
              <a:gd name="T9" fmla="*/ 247 h 247"/>
              <a:gd name="T10" fmla="*/ 80 w 247"/>
              <a:gd name="T11" fmla="*/ 167 h 247"/>
              <a:gd name="T12" fmla="*/ 0 w 247"/>
              <a:gd name="T13" fmla="*/ 124 h 247"/>
              <a:gd name="T14" fmla="*/ 80 w 247"/>
              <a:gd name="T15" fmla="*/ 80 h 247"/>
              <a:gd name="T16" fmla="*/ 123 w 247"/>
              <a:gd name="T17"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23" y="0"/>
                </a:moveTo>
                <a:lnTo>
                  <a:pt x="167" y="80"/>
                </a:lnTo>
                <a:lnTo>
                  <a:pt x="247" y="124"/>
                </a:lnTo>
                <a:lnTo>
                  <a:pt x="167" y="167"/>
                </a:lnTo>
                <a:lnTo>
                  <a:pt x="123" y="247"/>
                </a:lnTo>
                <a:lnTo>
                  <a:pt x="80" y="167"/>
                </a:lnTo>
                <a:lnTo>
                  <a:pt x="0" y="124"/>
                </a:lnTo>
                <a:lnTo>
                  <a:pt x="80" y="80"/>
                </a:lnTo>
                <a:lnTo>
                  <a:pt x="123" y="0"/>
                </a:lnTo>
                <a:close/>
              </a:path>
            </a:pathLst>
          </a:custGeom>
          <a:solidFill>
            <a:schemeClr val="accent3"/>
          </a:solidFill>
          <a:ln w="12700">
            <a:solidFill>
              <a:schemeClr val="tx1"/>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18" name="Freeform 302"/>
          <p:cNvSpPr/>
          <p:nvPr>
            <p:custDataLst>
              <p:tags r:id="rId8"/>
            </p:custDataLst>
          </p:nvPr>
        </p:nvSpPr>
        <p:spPr bwMode="auto">
          <a:xfrm>
            <a:off x="11362690" y="1253490"/>
            <a:ext cx="129557" cy="129557"/>
          </a:xfrm>
          <a:custGeom>
            <a:avLst/>
            <a:gdLst>
              <a:gd name="T0" fmla="*/ 75 w 151"/>
              <a:gd name="T1" fmla="*/ 0 h 150"/>
              <a:gd name="T2" fmla="*/ 102 w 151"/>
              <a:gd name="T3" fmla="*/ 48 h 150"/>
              <a:gd name="T4" fmla="*/ 151 w 151"/>
              <a:gd name="T5" fmla="*/ 75 h 150"/>
              <a:gd name="T6" fmla="*/ 102 w 151"/>
              <a:gd name="T7" fmla="*/ 102 h 150"/>
              <a:gd name="T8" fmla="*/ 75 w 151"/>
              <a:gd name="T9" fmla="*/ 150 h 150"/>
              <a:gd name="T10" fmla="*/ 49 w 151"/>
              <a:gd name="T11" fmla="*/ 102 h 150"/>
              <a:gd name="T12" fmla="*/ 0 w 151"/>
              <a:gd name="T13" fmla="*/ 75 h 150"/>
              <a:gd name="T14" fmla="*/ 49 w 151"/>
              <a:gd name="T15" fmla="*/ 48 h 150"/>
              <a:gd name="T16" fmla="*/ 75 w 151"/>
              <a:gd name="T17"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150">
                <a:moveTo>
                  <a:pt x="75" y="0"/>
                </a:moveTo>
                <a:lnTo>
                  <a:pt x="102" y="48"/>
                </a:lnTo>
                <a:lnTo>
                  <a:pt x="151" y="75"/>
                </a:lnTo>
                <a:lnTo>
                  <a:pt x="102" y="102"/>
                </a:lnTo>
                <a:lnTo>
                  <a:pt x="75" y="150"/>
                </a:lnTo>
                <a:lnTo>
                  <a:pt x="49" y="102"/>
                </a:lnTo>
                <a:lnTo>
                  <a:pt x="0" y="75"/>
                </a:lnTo>
                <a:lnTo>
                  <a:pt x="49" y="48"/>
                </a:lnTo>
                <a:lnTo>
                  <a:pt x="75" y="0"/>
                </a:lnTo>
                <a:close/>
              </a:path>
            </a:pathLst>
          </a:custGeom>
          <a:solidFill>
            <a:schemeClr val="accent4"/>
          </a:solidFill>
          <a:ln w="12700">
            <a:solidFill>
              <a:schemeClr val="tx1"/>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25" name="Freeform 157"/>
          <p:cNvSpPr>
            <a:spLocks noEditPoints="1"/>
          </p:cNvSpPr>
          <p:nvPr>
            <p:custDataLst>
              <p:tags r:id="rId9"/>
            </p:custDataLst>
          </p:nvPr>
        </p:nvSpPr>
        <p:spPr bwMode="auto">
          <a:xfrm>
            <a:off x="10433905" y="2017746"/>
            <a:ext cx="177215" cy="163925"/>
          </a:xfrm>
          <a:custGeom>
            <a:avLst/>
            <a:gdLst>
              <a:gd name="T0" fmla="*/ 55 w 110"/>
              <a:gd name="T1" fmla="*/ 100 h 100"/>
              <a:gd name="T2" fmla="*/ 50 w 110"/>
              <a:gd name="T3" fmla="*/ 97 h 100"/>
              <a:gd name="T4" fmla="*/ 1 w 110"/>
              <a:gd name="T5" fmla="*/ 9 h 100"/>
              <a:gd name="T6" fmla="*/ 1 w 110"/>
              <a:gd name="T7" fmla="*/ 3 h 100"/>
              <a:gd name="T8" fmla="*/ 6 w 110"/>
              <a:gd name="T9" fmla="*/ 0 h 100"/>
              <a:gd name="T10" fmla="*/ 104 w 110"/>
              <a:gd name="T11" fmla="*/ 0 h 100"/>
              <a:gd name="T12" fmla="*/ 109 w 110"/>
              <a:gd name="T13" fmla="*/ 3 h 100"/>
              <a:gd name="T14" fmla="*/ 109 w 110"/>
              <a:gd name="T15" fmla="*/ 9 h 100"/>
              <a:gd name="T16" fmla="*/ 60 w 110"/>
              <a:gd name="T17" fmla="*/ 97 h 100"/>
              <a:gd name="T18" fmla="*/ 55 w 110"/>
              <a:gd name="T19" fmla="*/ 100 h 100"/>
              <a:gd name="T20" fmla="*/ 16 w 110"/>
              <a:gd name="T21" fmla="*/ 12 h 100"/>
              <a:gd name="T22" fmla="*/ 55 w 110"/>
              <a:gd name="T23" fmla="*/ 82 h 100"/>
              <a:gd name="T24" fmla="*/ 94 w 110"/>
              <a:gd name="T25" fmla="*/ 12 h 100"/>
              <a:gd name="T26" fmla="*/ 16 w 110"/>
              <a:gd name="T27" fmla="*/ 1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 h="100">
                <a:moveTo>
                  <a:pt x="55" y="100"/>
                </a:moveTo>
                <a:cubicBezTo>
                  <a:pt x="53" y="100"/>
                  <a:pt x="51" y="98"/>
                  <a:pt x="50" y="97"/>
                </a:cubicBezTo>
                <a:lnTo>
                  <a:pt x="1" y="9"/>
                </a:lnTo>
                <a:cubicBezTo>
                  <a:pt x="0" y="7"/>
                  <a:pt x="0" y="5"/>
                  <a:pt x="1" y="3"/>
                </a:cubicBezTo>
                <a:cubicBezTo>
                  <a:pt x="2" y="2"/>
                  <a:pt x="4" y="0"/>
                  <a:pt x="6" y="0"/>
                </a:cubicBezTo>
                <a:lnTo>
                  <a:pt x="104" y="0"/>
                </a:lnTo>
                <a:cubicBezTo>
                  <a:pt x="106" y="0"/>
                  <a:pt x="108" y="2"/>
                  <a:pt x="109" y="3"/>
                </a:cubicBezTo>
                <a:cubicBezTo>
                  <a:pt x="110" y="5"/>
                  <a:pt x="110" y="7"/>
                  <a:pt x="109" y="9"/>
                </a:cubicBezTo>
                <a:lnTo>
                  <a:pt x="60" y="97"/>
                </a:lnTo>
                <a:cubicBezTo>
                  <a:pt x="59" y="98"/>
                  <a:pt x="57" y="100"/>
                  <a:pt x="55" y="100"/>
                </a:cubicBezTo>
                <a:close/>
                <a:moveTo>
                  <a:pt x="16" y="12"/>
                </a:moveTo>
                <a:lnTo>
                  <a:pt x="55" y="82"/>
                </a:lnTo>
                <a:lnTo>
                  <a:pt x="94" y="12"/>
                </a:lnTo>
                <a:lnTo>
                  <a:pt x="16" y="12"/>
                </a:lnTo>
                <a:close/>
              </a:path>
            </a:pathLst>
          </a:custGeom>
          <a:solidFill>
            <a:schemeClr val="tx1"/>
          </a:solidFill>
          <a:ln w="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2" name="矩形 1"/>
          <p:cNvSpPr/>
          <p:nvPr>
            <p:custDataLst>
              <p:tags r:id="rId10"/>
            </p:custDataLst>
          </p:nvPr>
        </p:nvSpPr>
        <p:spPr>
          <a:xfrm>
            <a:off x="2886710" y="4955540"/>
            <a:ext cx="6418580" cy="1139825"/>
          </a:xfrm>
          <a:prstGeom prst="rect">
            <a:avLst/>
          </a:prstGeom>
        </p:spPr>
        <p:txBody>
          <a:bodyPr wrap="square">
            <a:noAutofit/>
          </a:bodyPr>
          <a:lstStyle/>
          <a:p>
            <a:pPr marL="0" marR="0" lvl="0" indent="0" algn="ctr" defTabSz="914400" rtl="0" eaLnBrk="1" fontAlgn="auto" latinLnBrk="0" hangingPunct="1">
              <a:lnSpc>
                <a:spcPts val="2800"/>
              </a:lnSpc>
              <a:spcBef>
                <a:spcPts val="1500"/>
              </a:spcBef>
              <a:spcAft>
                <a:spcPts val="0"/>
              </a:spcAft>
              <a:buClrTx/>
              <a:buSzTx/>
              <a:buFontTx/>
              <a:buNone/>
              <a:defRPr/>
            </a:pPr>
            <a:r>
              <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Gianforte School of Computing </a:t>
            </a:r>
            <a:endPar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en-GB" sz="2200" b="0" i="0" u="none" strike="noStrike" kern="1200" cap="none" spc="0" normalizeH="0" baseline="0" noProof="0" dirty="0">
                <a:ln>
                  <a:noFill/>
                </a:ln>
                <a:solidFill>
                  <a:srgbClr val="000000"/>
                </a:solidFill>
                <a:effectLst/>
                <a:uLnTx/>
                <a:uFillTx/>
                <a:latin typeface="Palatino Linotype" panose="02040502050505030304" charset="0"/>
                <a:ea typeface="Microsoft YaHei" panose="020B0503020204020204" pitchFamily="34" charset="-122"/>
                <a:cs typeface="Palatino Linotype" panose="02040502050505030304" charset="0"/>
                <a:sym typeface="+mn-ea"/>
              </a:rPr>
              <a:t>Norm Asbjornson College of Engineering</a:t>
            </a:r>
            <a:endParaRPr kumimoji="0" lang="en-US" altLang="en-GB" sz="2200" b="0" i="0" u="none" strike="noStrike" kern="1200" cap="none" spc="0" normalizeH="0" baseline="0" noProof="0" dirty="0">
              <a:ln>
                <a:noFill/>
              </a:ln>
              <a:solidFill>
                <a:srgbClr val="000000"/>
              </a:solidFill>
              <a:effectLst/>
              <a:uLnTx/>
              <a:uFillTx/>
              <a:latin typeface="Palatino Linotype" panose="02040502050505030304" charset="0"/>
              <a:ea typeface="Microsoft YaHei" panose="020B0503020204020204" pitchFamily="34" charset="-122"/>
              <a:cs typeface="Palatino Linotype" panose="02040502050505030304" charset="0"/>
              <a:sym typeface="+mn-ea"/>
            </a:endParaRPr>
          </a:p>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E-mail: fangtian.zhong@montana.edu</a:t>
            </a:r>
            <a:endPar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a:p>
            <a:pPr marL="0" marR="0" lvl="0" indent="0" algn="ctr" defTabSz="914400" rtl="0" eaLnBrk="1" fontAlgn="auto" latinLnBrk="0" hangingPunct="1">
              <a:lnSpc>
                <a:spcPts val="2800"/>
              </a:lnSpc>
              <a:spcBef>
                <a:spcPts val="0"/>
              </a:spcBef>
              <a:spcAft>
                <a:spcPts val="0"/>
              </a:spcAft>
              <a:buClrTx/>
              <a:buSzTx/>
              <a:buFontTx/>
              <a:buNone/>
              <a:defRPr/>
            </a:pPr>
            <a:endPar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p:txBody>
      </p:sp>
      <p:pic>
        <p:nvPicPr>
          <p:cNvPr id="13" name="图片 12"/>
          <p:cNvPicPr>
            <a:picLocks noChangeAspect="1"/>
          </p:cNvPicPr>
          <p:nvPr>
            <p:custDataLst>
              <p:tags r:id="rId11"/>
            </p:custDataLst>
          </p:nvPr>
        </p:nvPicPr>
        <p:blipFill>
          <a:blip r:embed="rId12"/>
          <a:stretch>
            <a:fillRect/>
          </a:stretch>
        </p:blipFill>
        <p:spPr>
          <a:xfrm>
            <a:off x="311785" y="46355"/>
            <a:ext cx="2063115" cy="1447165"/>
          </a:xfrm>
          <a:prstGeom prst="rect">
            <a:avLst/>
          </a:prstGeom>
          <a:noFill/>
          <a:ln w="9525">
            <a:noFill/>
          </a:ln>
        </p:spPr>
      </p:pic>
    </p:spTree>
    <p:custDataLst>
      <p:tags r:id="rId1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11" grpId="0" bldLvl="0" animBg="1"/>
      <p:bldP spid="17" grpId="0" bldLvl="0" animBg="1"/>
      <p:bldP spid="18" grpId="0" bldLvl="0" animBg="1"/>
      <p:bldP spid="2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Definition  </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grpSp>
        <p:nvGrpSpPr>
          <p:cNvPr id="3" name="组合 2"/>
          <p:cNvGrpSpPr/>
          <p:nvPr/>
        </p:nvGrpSpPr>
        <p:grpSpPr>
          <a:xfrm>
            <a:off x="1132205" y="1301750"/>
            <a:ext cx="9928225" cy="4780280"/>
            <a:chOff x="998510" y="1183843"/>
            <a:chExt cx="9928225" cy="4780280"/>
          </a:xfrm>
        </p:grpSpPr>
        <p:sp>
          <p:nvSpPr>
            <p:cNvPr id="8" name="Freeform 215"/>
            <p:cNvSpPr/>
            <p:nvPr>
              <p:custDataLst>
                <p:tags r:id="rId2"/>
              </p:custDataLst>
            </p:nvPr>
          </p:nvSpPr>
          <p:spPr bwMode="auto">
            <a:xfrm>
              <a:off x="998510" y="1333068"/>
              <a:ext cx="9928225" cy="4631055"/>
            </a:xfrm>
            <a:custGeom>
              <a:avLst/>
              <a:gdLst>
                <a:gd name="T0" fmla="*/ 1245 w 1301"/>
                <a:gd name="T1" fmla="*/ 536 h 536"/>
                <a:gd name="T2" fmla="*/ 56 w 1301"/>
                <a:gd name="T3" fmla="*/ 536 h 536"/>
                <a:gd name="T4" fmla="*/ 0 w 1301"/>
                <a:gd name="T5" fmla="*/ 480 h 536"/>
                <a:gd name="T6" fmla="*/ 0 w 1301"/>
                <a:gd name="T7" fmla="*/ 56 h 536"/>
                <a:gd name="T8" fmla="*/ 56 w 1301"/>
                <a:gd name="T9" fmla="*/ 0 h 536"/>
                <a:gd name="T10" fmla="*/ 119 w 1301"/>
                <a:gd name="T11" fmla="*/ 0 h 536"/>
                <a:gd name="T12" fmla="*/ 119 w 1301"/>
                <a:gd name="T13" fmla="*/ 8 h 536"/>
                <a:gd name="T14" fmla="*/ 56 w 1301"/>
                <a:gd name="T15" fmla="*/ 8 h 536"/>
                <a:gd name="T16" fmla="*/ 8 w 1301"/>
                <a:gd name="T17" fmla="*/ 56 h 536"/>
                <a:gd name="T18" fmla="*/ 8 w 1301"/>
                <a:gd name="T19" fmla="*/ 480 h 536"/>
                <a:gd name="T20" fmla="*/ 56 w 1301"/>
                <a:gd name="T21" fmla="*/ 528 h 536"/>
                <a:gd name="T22" fmla="*/ 1245 w 1301"/>
                <a:gd name="T23" fmla="*/ 528 h 536"/>
                <a:gd name="T24" fmla="*/ 1293 w 1301"/>
                <a:gd name="T25" fmla="*/ 480 h 536"/>
                <a:gd name="T26" fmla="*/ 1293 w 1301"/>
                <a:gd name="T27" fmla="*/ 56 h 536"/>
                <a:gd name="T28" fmla="*/ 1245 w 1301"/>
                <a:gd name="T29" fmla="*/ 8 h 536"/>
                <a:gd name="T30" fmla="*/ 354 w 1301"/>
                <a:gd name="T31" fmla="*/ 8 h 536"/>
                <a:gd name="T32" fmla="*/ 354 w 1301"/>
                <a:gd name="T33" fmla="*/ 0 h 536"/>
                <a:gd name="T34" fmla="*/ 1245 w 1301"/>
                <a:gd name="T35" fmla="*/ 0 h 536"/>
                <a:gd name="T36" fmla="*/ 1301 w 1301"/>
                <a:gd name="T37" fmla="*/ 56 h 536"/>
                <a:gd name="T38" fmla="*/ 1301 w 1301"/>
                <a:gd name="T39" fmla="*/ 480 h 536"/>
                <a:gd name="T40" fmla="*/ 1245 w 1301"/>
                <a:gd name="T41" fmla="*/ 536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1" h="536">
                  <a:moveTo>
                    <a:pt x="1245" y="536"/>
                  </a:moveTo>
                  <a:cubicBezTo>
                    <a:pt x="56" y="536"/>
                    <a:pt x="56" y="536"/>
                    <a:pt x="56" y="536"/>
                  </a:cubicBezTo>
                  <a:cubicBezTo>
                    <a:pt x="25" y="536"/>
                    <a:pt x="0" y="511"/>
                    <a:pt x="0" y="480"/>
                  </a:cubicBezTo>
                  <a:cubicBezTo>
                    <a:pt x="0" y="56"/>
                    <a:pt x="0" y="56"/>
                    <a:pt x="0" y="56"/>
                  </a:cubicBezTo>
                  <a:cubicBezTo>
                    <a:pt x="0" y="25"/>
                    <a:pt x="25" y="0"/>
                    <a:pt x="56" y="0"/>
                  </a:cubicBezTo>
                  <a:cubicBezTo>
                    <a:pt x="119" y="0"/>
                    <a:pt x="119" y="0"/>
                    <a:pt x="119" y="0"/>
                  </a:cubicBezTo>
                  <a:cubicBezTo>
                    <a:pt x="119" y="8"/>
                    <a:pt x="119" y="8"/>
                    <a:pt x="119" y="8"/>
                  </a:cubicBezTo>
                  <a:cubicBezTo>
                    <a:pt x="56" y="8"/>
                    <a:pt x="56" y="8"/>
                    <a:pt x="56" y="8"/>
                  </a:cubicBezTo>
                  <a:cubicBezTo>
                    <a:pt x="30" y="8"/>
                    <a:pt x="8" y="30"/>
                    <a:pt x="8" y="56"/>
                  </a:cubicBezTo>
                  <a:cubicBezTo>
                    <a:pt x="8" y="480"/>
                    <a:pt x="8" y="480"/>
                    <a:pt x="8" y="480"/>
                  </a:cubicBezTo>
                  <a:cubicBezTo>
                    <a:pt x="8" y="506"/>
                    <a:pt x="30" y="528"/>
                    <a:pt x="56" y="528"/>
                  </a:cubicBezTo>
                  <a:cubicBezTo>
                    <a:pt x="1245" y="528"/>
                    <a:pt x="1245" y="528"/>
                    <a:pt x="1245" y="528"/>
                  </a:cubicBezTo>
                  <a:cubicBezTo>
                    <a:pt x="1271" y="528"/>
                    <a:pt x="1293" y="506"/>
                    <a:pt x="1293" y="480"/>
                  </a:cubicBezTo>
                  <a:cubicBezTo>
                    <a:pt x="1293" y="56"/>
                    <a:pt x="1293" y="56"/>
                    <a:pt x="1293" y="56"/>
                  </a:cubicBezTo>
                  <a:cubicBezTo>
                    <a:pt x="1293" y="30"/>
                    <a:pt x="1271" y="8"/>
                    <a:pt x="1245" y="8"/>
                  </a:cubicBezTo>
                  <a:cubicBezTo>
                    <a:pt x="354" y="8"/>
                    <a:pt x="354" y="8"/>
                    <a:pt x="354" y="8"/>
                  </a:cubicBezTo>
                  <a:cubicBezTo>
                    <a:pt x="354" y="0"/>
                    <a:pt x="354" y="0"/>
                    <a:pt x="354" y="0"/>
                  </a:cubicBezTo>
                  <a:cubicBezTo>
                    <a:pt x="1245" y="0"/>
                    <a:pt x="1245" y="0"/>
                    <a:pt x="1245" y="0"/>
                  </a:cubicBezTo>
                  <a:cubicBezTo>
                    <a:pt x="1276" y="0"/>
                    <a:pt x="1301" y="25"/>
                    <a:pt x="1301" y="56"/>
                  </a:cubicBezTo>
                  <a:cubicBezTo>
                    <a:pt x="1301" y="480"/>
                    <a:pt x="1301" y="480"/>
                    <a:pt x="1301" y="480"/>
                  </a:cubicBezTo>
                  <a:cubicBezTo>
                    <a:pt x="1301" y="511"/>
                    <a:pt x="1276" y="536"/>
                    <a:pt x="1245" y="536"/>
                  </a:cubicBezTo>
                  <a:close/>
                </a:path>
              </a:pathLst>
            </a:custGeom>
            <a:gradFill>
              <a:gsLst>
                <a:gs pos="0">
                  <a:srgbClr val="5C52FB"/>
                </a:gs>
                <a:gs pos="100000">
                  <a:srgbClr val="EFB616"/>
                </a:gs>
              </a:gsLst>
              <a:lin ang="27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9" name="Rectangle 216"/>
            <p:cNvSpPr>
              <a:spLocks noChangeArrowheads="1"/>
            </p:cNvSpPr>
            <p:nvPr>
              <p:custDataLst>
                <p:tags r:id="rId3"/>
              </p:custDataLst>
            </p:nvPr>
          </p:nvSpPr>
          <p:spPr bwMode="auto">
            <a:xfrm>
              <a:off x="1768736" y="1481527"/>
              <a:ext cx="38164" cy="28450"/>
            </a:xfrm>
            <a:prstGeom prst="rect">
              <a:avLst/>
            </a:prstGeom>
            <a:gradFill>
              <a:gsLst>
                <a:gs pos="0">
                  <a:srgbClr val="5C52FB"/>
                </a:gs>
                <a:gs pos="100000">
                  <a:srgbClr val="EFB616"/>
                </a:gs>
              </a:gsLst>
              <a:lin ang="2700000" scaled="0"/>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11" name="Rectangle 218"/>
            <p:cNvSpPr>
              <a:spLocks noChangeArrowheads="1"/>
            </p:cNvSpPr>
            <p:nvPr>
              <p:custDataLst>
                <p:tags r:id="rId4"/>
              </p:custDataLst>
            </p:nvPr>
          </p:nvSpPr>
          <p:spPr bwMode="auto">
            <a:xfrm>
              <a:off x="3560379" y="1481527"/>
              <a:ext cx="40940" cy="28450"/>
            </a:xfrm>
            <a:prstGeom prst="rect">
              <a:avLst/>
            </a:prstGeom>
            <a:gradFill>
              <a:gsLst>
                <a:gs pos="0">
                  <a:srgbClr val="5C52FB"/>
                </a:gs>
                <a:gs pos="100000">
                  <a:srgbClr val="EFB616"/>
                </a:gs>
              </a:gsLst>
              <a:lin ang="2700000" scaled="0"/>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13" name="Freeform 219"/>
            <p:cNvSpPr>
              <a:spLocks noEditPoints="1"/>
            </p:cNvSpPr>
            <p:nvPr>
              <p:custDataLst>
                <p:tags r:id="rId5"/>
              </p:custDataLst>
            </p:nvPr>
          </p:nvSpPr>
          <p:spPr bwMode="auto">
            <a:xfrm>
              <a:off x="1872127" y="1278214"/>
              <a:ext cx="179719" cy="191517"/>
            </a:xfrm>
            <a:custGeom>
              <a:avLst/>
              <a:gdLst>
                <a:gd name="T0" fmla="*/ 14 w 28"/>
                <a:gd name="T1" fmla="*/ 28 h 28"/>
                <a:gd name="T2" fmla="*/ 0 w 28"/>
                <a:gd name="T3" fmla="*/ 14 h 28"/>
                <a:gd name="T4" fmla="*/ 14 w 28"/>
                <a:gd name="T5" fmla="*/ 0 h 28"/>
                <a:gd name="T6" fmla="*/ 28 w 28"/>
                <a:gd name="T7" fmla="*/ 14 h 28"/>
                <a:gd name="T8" fmla="*/ 14 w 28"/>
                <a:gd name="T9" fmla="*/ 28 h 28"/>
                <a:gd name="T10" fmla="*/ 14 w 28"/>
                <a:gd name="T11" fmla="*/ 6 h 28"/>
                <a:gd name="T12" fmla="*/ 6 w 28"/>
                <a:gd name="T13" fmla="*/ 14 h 28"/>
                <a:gd name="T14" fmla="*/ 14 w 28"/>
                <a:gd name="T15" fmla="*/ 22 h 28"/>
                <a:gd name="T16" fmla="*/ 22 w 28"/>
                <a:gd name="T17" fmla="*/ 14 h 28"/>
                <a:gd name="T18" fmla="*/ 14 w 28"/>
                <a:gd name="T19"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8">
                  <a:moveTo>
                    <a:pt x="14" y="28"/>
                  </a:moveTo>
                  <a:cubicBezTo>
                    <a:pt x="6" y="28"/>
                    <a:pt x="0" y="22"/>
                    <a:pt x="0" y="14"/>
                  </a:cubicBezTo>
                  <a:cubicBezTo>
                    <a:pt x="0" y="6"/>
                    <a:pt x="6" y="0"/>
                    <a:pt x="14" y="0"/>
                  </a:cubicBezTo>
                  <a:cubicBezTo>
                    <a:pt x="22" y="0"/>
                    <a:pt x="28" y="6"/>
                    <a:pt x="28" y="14"/>
                  </a:cubicBezTo>
                  <a:cubicBezTo>
                    <a:pt x="28" y="22"/>
                    <a:pt x="22" y="28"/>
                    <a:pt x="14" y="28"/>
                  </a:cubicBezTo>
                  <a:close/>
                  <a:moveTo>
                    <a:pt x="14" y="6"/>
                  </a:moveTo>
                  <a:cubicBezTo>
                    <a:pt x="10" y="6"/>
                    <a:pt x="6" y="10"/>
                    <a:pt x="6" y="14"/>
                  </a:cubicBezTo>
                  <a:cubicBezTo>
                    <a:pt x="6" y="19"/>
                    <a:pt x="10" y="22"/>
                    <a:pt x="14" y="22"/>
                  </a:cubicBezTo>
                  <a:cubicBezTo>
                    <a:pt x="19" y="22"/>
                    <a:pt x="22" y="19"/>
                    <a:pt x="22" y="14"/>
                  </a:cubicBezTo>
                  <a:cubicBezTo>
                    <a:pt x="22" y="10"/>
                    <a:pt x="19" y="6"/>
                    <a:pt x="14" y="6"/>
                  </a:cubicBezTo>
                  <a:close/>
                </a:path>
              </a:pathLst>
            </a:custGeom>
            <a:gradFill>
              <a:gsLst>
                <a:gs pos="0">
                  <a:srgbClr val="5C52FB"/>
                </a:gs>
                <a:gs pos="100000">
                  <a:srgbClr val="EFB616"/>
                </a:gs>
              </a:gsLst>
              <a:lin ang="27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14" name="Freeform 220"/>
            <p:cNvSpPr>
              <a:spLocks noEditPoints="1"/>
            </p:cNvSpPr>
            <p:nvPr>
              <p:custDataLst>
                <p:tags r:id="rId6"/>
              </p:custDataLst>
            </p:nvPr>
          </p:nvSpPr>
          <p:spPr bwMode="auto">
            <a:xfrm>
              <a:off x="2215606" y="1278214"/>
              <a:ext cx="185271" cy="191517"/>
            </a:xfrm>
            <a:custGeom>
              <a:avLst/>
              <a:gdLst>
                <a:gd name="T0" fmla="*/ 15 w 29"/>
                <a:gd name="T1" fmla="*/ 28 h 28"/>
                <a:gd name="T2" fmla="*/ 0 w 29"/>
                <a:gd name="T3" fmla="*/ 14 h 28"/>
                <a:gd name="T4" fmla="*/ 15 w 29"/>
                <a:gd name="T5" fmla="*/ 0 h 28"/>
                <a:gd name="T6" fmla="*/ 29 w 29"/>
                <a:gd name="T7" fmla="*/ 14 h 28"/>
                <a:gd name="T8" fmla="*/ 15 w 29"/>
                <a:gd name="T9" fmla="*/ 28 h 28"/>
                <a:gd name="T10" fmla="*/ 15 w 29"/>
                <a:gd name="T11" fmla="*/ 6 h 28"/>
                <a:gd name="T12" fmla="*/ 7 w 29"/>
                <a:gd name="T13" fmla="*/ 14 h 28"/>
                <a:gd name="T14" fmla="*/ 15 w 29"/>
                <a:gd name="T15" fmla="*/ 22 h 28"/>
                <a:gd name="T16" fmla="*/ 23 w 29"/>
                <a:gd name="T17" fmla="*/ 14 h 28"/>
                <a:gd name="T18" fmla="*/ 15 w 29"/>
                <a:gd name="T19"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8">
                  <a:moveTo>
                    <a:pt x="15" y="28"/>
                  </a:moveTo>
                  <a:cubicBezTo>
                    <a:pt x="7" y="28"/>
                    <a:pt x="0" y="22"/>
                    <a:pt x="0" y="14"/>
                  </a:cubicBezTo>
                  <a:cubicBezTo>
                    <a:pt x="0" y="6"/>
                    <a:pt x="7" y="0"/>
                    <a:pt x="15" y="0"/>
                  </a:cubicBezTo>
                  <a:cubicBezTo>
                    <a:pt x="23" y="0"/>
                    <a:pt x="29" y="6"/>
                    <a:pt x="29" y="14"/>
                  </a:cubicBezTo>
                  <a:cubicBezTo>
                    <a:pt x="29" y="22"/>
                    <a:pt x="23" y="28"/>
                    <a:pt x="15" y="28"/>
                  </a:cubicBezTo>
                  <a:close/>
                  <a:moveTo>
                    <a:pt x="15" y="6"/>
                  </a:moveTo>
                  <a:cubicBezTo>
                    <a:pt x="10" y="6"/>
                    <a:pt x="7" y="10"/>
                    <a:pt x="7" y="14"/>
                  </a:cubicBezTo>
                  <a:cubicBezTo>
                    <a:pt x="7" y="19"/>
                    <a:pt x="10" y="22"/>
                    <a:pt x="15" y="22"/>
                  </a:cubicBezTo>
                  <a:cubicBezTo>
                    <a:pt x="19" y="22"/>
                    <a:pt x="23" y="19"/>
                    <a:pt x="23" y="14"/>
                  </a:cubicBezTo>
                  <a:cubicBezTo>
                    <a:pt x="23" y="10"/>
                    <a:pt x="19" y="6"/>
                    <a:pt x="15" y="6"/>
                  </a:cubicBezTo>
                  <a:close/>
                </a:path>
              </a:pathLst>
            </a:custGeom>
            <a:gradFill>
              <a:gsLst>
                <a:gs pos="0">
                  <a:srgbClr val="5C52FB"/>
                </a:gs>
                <a:gs pos="100000">
                  <a:srgbClr val="EFB616"/>
                </a:gs>
              </a:gsLst>
              <a:lin ang="27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15" name="Freeform 221"/>
            <p:cNvSpPr>
              <a:spLocks noEditPoints="1"/>
            </p:cNvSpPr>
            <p:nvPr>
              <p:custDataLst>
                <p:tags r:id="rId7"/>
              </p:custDataLst>
            </p:nvPr>
          </p:nvSpPr>
          <p:spPr bwMode="auto">
            <a:xfrm>
              <a:off x="2910197" y="1278214"/>
              <a:ext cx="182495" cy="191517"/>
            </a:xfrm>
            <a:custGeom>
              <a:avLst/>
              <a:gdLst>
                <a:gd name="T0" fmla="*/ 14 w 28"/>
                <a:gd name="T1" fmla="*/ 28 h 28"/>
                <a:gd name="T2" fmla="*/ 0 w 28"/>
                <a:gd name="T3" fmla="*/ 14 h 28"/>
                <a:gd name="T4" fmla="*/ 14 w 28"/>
                <a:gd name="T5" fmla="*/ 0 h 28"/>
                <a:gd name="T6" fmla="*/ 28 w 28"/>
                <a:gd name="T7" fmla="*/ 14 h 28"/>
                <a:gd name="T8" fmla="*/ 14 w 28"/>
                <a:gd name="T9" fmla="*/ 28 h 28"/>
                <a:gd name="T10" fmla="*/ 14 w 28"/>
                <a:gd name="T11" fmla="*/ 6 h 28"/>
                <a:gd name="T12" fmla="*/ 6 w 28"/>
                <a:gd name="T13" fmla="*/ 14 h 28"/>
                <a:gd name="T14" fmla="*/ 14 w 28"/>
                <a:gd name="T15" fmla="*/ 22 h 28"/>
                <a:gd name="T16" fmla="*/ 22 w 28"/>
                <a:gd name="T17" fmla="*/ 14 h 28"/>
                <a:gd name="T18" fmla="*/ 14 w 28"/>
                <a:gd name="T19"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8">
                  <a:moveTo>
                    <a:pt x="14" y="28"/>
                  </a:moveTo>
                  <a:cubicBezTo>
                    <a:pt x="6" y="28"/>
                    <a:pt x="0" y="22"/>
                    <a:pt x="0" y="14"/>
                  </a:cubicBezTo>
                  <a:cubicBezTo>
                    <a:pt x="0" y="6"/>
                    <a:pt x="6" y="0"/>
                    <a:pt x="14" y="0"/>
                  </a:cubicBezTo>
                  <a:cubicBezTo>
                    <a:pt x="22" y="0"/>
                    <a:pt x="28" y="6"/>
                    <a:pt x="28" y="14"/>
                  </a:cubicBezTo>
                  <a:cubicBezTo>
                    <a:pt x="28" y="22"/>
                    <a:pt x="22" y="28"/>
                    <a:pt x="14" y="28"/>
                  </a:cubicBezTo>
                  <a:close/>
                  <a:moveTo>
                    <a:pt x="14" y="6"/>
                  </a:moveTo>
                  <a:cubicBezTo>
                    <a:pt x="10" y="6"/>
                    <a:pt x="6" y="10"/>
                    <a:pt x="6" y="14"/>
                  </a:cubicBezTo>
                  <a:cubicBezTo>
                    <a:pt x="6" y="19"/>
                    <a:pt x="10" y="22"/>
                    <a:pt x="14" y="22"/>
                  </a:cubicBezTo>
                  <a:cubicBezTo>
                    <a:pt x="18" y="22"/>
                    <a:pt x="22" y="19"/>
                    <a:pt x="22" y="14"/>
                  </a:cubicBezTo>
                  <a:cubicBezTo>
                    <a:pt x="22" y="10"/>
                    <a:pt x="18" y="6"/>
                    <a:pt x="14" y="6"/>
                  </a:cubicBezTo>
                  <a:close/>
                </a:path>
              </a:pathLst>
            </a:custGeom>
            <a:gradFill>
              <a:gsLst>
                <a:gs pos="0">
                  <a:srgbClr val="5C52FB"/>
                </a:gs>
                <a:gs pos="100000">
                  <a:srgbClr val="EFB616"/>
                </a:gs>
              </a:gsLst>
              <a:lin ang="27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16" name="Freeform 222"/>
            <p:cNvSpPr>
              <a:spLocks noEditPoints="1"/>
            </p:cNvSpPr>
            <p:nvPr>
              <p:custDataLst>
                <p:tags r:id="rId8"/>
              </p:custDataLst>
            </p:nvPr>
          </p:nvSpPr>
          <p:spPr bwMode="auto">
            <a:xfrm>
              <a:off x="3252982" y="1278214"/>
              <a:ext cx="185271" cy="191517"/>
            </a:xfrm>
            <a:custGeom>
              <a:avLst/>
              <a:gdLst>
                <a:gd name="T0" fmla="*/ 15 w 29"/>
                <a:gd name="T1" fmla="*/ 28 h 28"/>
                <a:gd name="T2" fmla="*/ 0 w 29"/>
                <a:gd name="T3" fmla="*/ 14 h 28"/>
                <a:gd name="T4" fmla="*/ 15 w 29"/>
                <a:gd name="T5" fmla="*/ 0 h 28"/>
                <a:gd name="T6" fmla="*/ 29 w 29"/>
                <a:gd name="T7" fmla="*/ 14 h 28"/>
                <a:gd name="T8" fmla="*/ 15 w 29"/>
                <a:gd name="T9" fmla="*/ 28 h 28"/>
                <a:gd name="T10" fmla="*/ 15 w 29"/>
                <a:gd name="T11" fmla="*/ 6 h 28"/>
                <a:gd name="T12" fmla="*/ 6 w 29"/>
                <a:gd name="T13" fmla="*/ 14 h 28"/>
                <a:gd name="T14" fmla="*/ 15 w 29"/>
                <a:gd name="T15" fmla="*/ 22 h 28"/>
                <a:gd name="T16" fmla="*/ 23 w 29"/>
                <a:gd name="T17" fmla="*/ 14 h 28"/>
                <a:gd name="T18" fmla="*/ 15 w 29"/>
                <a:gd name="T19"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8">
                  <a:moveTo>
                    <a:pt x="15" y="28"/>
                  </a:moveTo>
                  <a:cubicBezTo>
                    <a:pt x="7" y="28"/>
                    <a:pt x="0" y="22"/>
                    <a:pt x="0" y="14"/>
                  </a:cubicBezTo>
                  <a:cubicBezTo>
                    <a:pt x="0" y="6"/>
                    <a:pt x="7" y="0"/>
                    <a:pt x="15" y="0"/>
                  </a:cubicBezTo>
                  <a:cubicBezTo>
                    <a:pt x="22" y="0"/>
                    <a:pt x="29" y="6"/>
                    <a:pt x="29" y="14"/>
                  </a:cubicBezTo>
                  <a:cubicBezTo>
                    <a:pt x="29" y="22"/>
                    <a:pt x="22" y="28"/>
                    <a:pt x="15" y="28"/>
                  </a:cubicBezTo>
                  <a:close/>
                  <a:moveTo>
                    <a:pt x="15" y="6"/>
                  </a:moveTo>
                  <a:cubicBezTo>
                    <a:pt x="10" y="6"/>
                    <a:pt x="6" y="10"/>
                    <a:pt x="6" y="14"/>
                  </a:cubicBezTo>
                  <a:cubicBezTo>
                    <a:pt x="6" y="19"/>
                    <a:pt x="10" y="22"/>
                    <a:pt x="15" y="22"/>
                  </a:cubicBezTo>
                  <a:cubicBezTo>
                    <a:pt x="19" y="22"/>
                    <a:pt x="23" y="19"/>
                    <a:pt x="23" y="14"/>
                  </a:cubicBezTo>
                  <a:cubicBezTo>
                    <a:pt x="23" y="10"/>
                    <a:pt x="19" y="6"/>
                    <a:pt x="15" y="6"/>
                  </a:cubicBezTo>
                  <a:close/>
                </a:path>
              </a:pathLst>
            </a:custGeom>
            <a:gradFill>
              <a:gsLst>
                <a:gs pos="0">
                  <a:srgbClr val="5C52FB"/>
                </a:gs>
                <a:gs pos="100000">
                  <a:srgbClr val="EFB616"/>
                </a:gs>
              </a:gsLst>
              <a:lin ang="27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17" name="Freeform 223"/>
            <p:cNvSpPr>
              <a:spLocks noEditPoints="1"/>
            </p:cNvSpPr>
            <p:nvPr>
              <p:custDataLst>
                <p:tags r:id="rId9"/>
              </p:custDataLst>
            </p:nvPr>
          </p:nvSpPr>
          <p:spPr bwMode="auto">
            <a:xfrm>
              <a:off x="2490389" y="1183843"/>
              <a:ext cx="324050" cy="326134"/>
            </a:xfrm>
            <a:custGeom>
              <a:avLst/>
              <a:gdLst>
                <a:gd name="T0" fmla="*/ 12 w 50"/>
                <a:gd name="T1" fmla="*/ 48 h 48"/>
                <a:gd name="T2" fmla="*/ 10 w 50"/>
                <a:gd name="T3" fmla="*/ 47 h 48"/>
                <a:gd name="T4" fmla="*/ 9 w 50"/>
                <a:gd name="T5" fmla="*/ 44 h 48"/>
                <a:gd name="T6" fmla="*/ 11 w 50"/>
                <a:gd name="T7" fmla="*/ 30 h 48"/>
                <a:gd name="T8" fmla="*/ 1 w 50"/>
                <a:gd name="T9" fmla="*/ 21 h 48"/>
                <a:gd name="T10" fmla="*/ 1 w 50"/>
                <a:gd name="T11" fmla="*/ 18 h 48"/>
                <a:gd name="T12" fmla="*/ 3 w 50"/>
                <a:gd name="T13" fmla="*/ 16 h 48"/>
                <a:gd name="T14" fmla="*/ 17 w 50"/>
                <a:gd name="T15" fmla="*/ 14 h 48"/>
                <a:gd name="T16" fmla="*/ 23 w 50"/>
                <a:gd name="T17" fmla="*/ 2 h 48"/>
                <a:gd name="T18" fmla="*/ 28 w 50"/>
                <a:gd name="T19" fmla="*/ 2 h 48"/>
                <a:gd name="T20" fmla="*/ 34 w 50"/>
                <a:gd name="T21" fmla="*/ 14 h 48"/>
                <a:gd name="T22" fmla="*/ 48 w 50"/>
                <a:gd name="T23" fmla="*/ 16 h 48"/>
                <a:gd name="T24" fmla="*/ 50 w 50"/>
                <a:gd name="T25" fmla="*/ 18 h 48"/>
                <a:gd name="T26" fmla="*/ 49 w 50"/>
                <a:gd name="T27" fmla="*/ 21 h 48"/>
                <a:gd name="T28" fmla="*/ 40 w 50"/>
                <a:gd name="T29" fmla="*/ 30 h 48"/>
                <a:gd name="T30" fmla="*/ 42 w 50"/>
                <a:gd name="T31" fmla="*/ 44 h 48"/>
                <a:gd name="T32" fmla="*/ 41 w 50"/>
                <a:gd name="T33" fmla="*/ 47 h 48"/>
                <a:gd name="T34" fmla="*/ 37 w 50"/>
                <a:gd name="T35" fmla="*/ 47 h 48"/>
                <a:gd name="T36" fmla="*/ 25 w 50"/>
                <a:gd name="T37" fmla="*/ 41 h 48"/>
                <a:gd name="T38" fmla="*/ 13 w 50"/>
                <a:gd name="T39" fmla="*/ 47 h 48"/>
                <a:gd name="T40" fmla="*/ 12 w 50"/>
                <a:gd name="T41" fmla="*/ 48 h 48"/>
                <a:gd name="T42" fmla="*/ 25 w 50"/>
                <a:gd name="T43" fmla="*/ 34 h 48"/>
                <a:gd name="T44" fmla="*/ 27 w 50"/>
                <a:gd name="T45" fmla="*/ 35 h 48"/>
                <a:gd name="T46" fmla="*/ 35 w 50"/>
                <a:gd name="T47" fmla="*/ 39 h 48"/>
                <a:gd name="T48" fmla="*/ 33 w 50"/>
                <a:gd name="T49" fmla="*/ 30 h 48"/>
                <a:gd name="T50" fmla="*/ 34 w 50"/>
                <a:gd name="T51" fmla="*/ 27 h 48"/>
                <a:gd name="T52" fmla="*/ 41 w 50"/>
                <a:gd name="T53" fmla="*/ 21 h 48"/>
                <a:gd name="T54" fmla="*/ 32 w 50"/>
                <a:gd name="T55" fmla="*/ 20 h 48"/>
                <a:gd name="T56" fmla="*/ 29 w 50"/>
                <a:gd name="T57" fmla="*/ 18 h 48"/>
                <a:gd name="T58" fmla="*/ 25 w 50"/>
                <a:gd name="T59" fmla="*/ 10 h 48"/>
                <a:gd name="T60" fmla="*/ 21 w 50"/>
                <a:gd name="T61" fmla="*/ 18 h 48"/>
                <a:gd name="T62" fmla="*/ 19 w 50"/>
                <a:gd name="T63" fmla="*/ 20 h 48"/>
                <a:gd name="T64" fmla="*/ 10 w 50"/>
                <a:gd name="T65" fmla="*/ 21 h 48"/>
                <a:gd name="T66" fmla="*/ 17 w 50"/>
                <a:gd name="T67" fmla="*/ 27 h 48"/>
                <a:gd name="T68" fmla="*/ 17 w 50"/>
                <a:gd name="T69" fmla="*/ 30 h 48"/>
                <a:gd name="T70" fmla="*/ 16 w 50"/>
                <a:gd name="T71" fmla="*/ 39 h 48"/>
                <a:gd name="T72" fmla="*/ 24 w 50"/>
                <a:gd name="T73" fmla="*/ 35 h 48"/>
                <a:gd name="T74" fmla="*/ 25 w 50"/>
                <a:gd name="T75"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 h="48">
                  <a:moveTo>
                    <a:pt x="12" y="48"/>
                  </a:moveTo>
                  <a:cubicBezTo>
                    <a:pt x="11" y="48"/>
                    <a:pt x="11" y="47"/>
                    <a:pt x="10" y="47"/>
                  </a:cubicBezTo>
                  <a:cubicBezTo>
                    <a:pt x="9" y="46"/>
                    <a:pt x="9" y="45"/>
                    <a:pt x="9" y="44"/>
                  </a:cubicBezTo>
                  <a:cubicBezTo>
                    <a:pt x="11" y="30"/>
                    <a:pt x="11" y="30"/>
                    <a:pt x="11" y="30"/>
                  </a:cubicBezTo>
                  <a:cubicBezTo>
                    <a:pt x="1" y="21"/>
                    <a:pt x="1" y="21"/>
                    <a:pt x="1" y="21"/>
                  </a:cubicBezTo>
                  <a:cubicBezTo>
                    <a:pt x="1" y="20"/>
                    <a:pt x="0" y="19"/>
                    <a:pt x="1" y="18"/>
                  </a:cubicBezTo>
                  <a:cubicBezTo>
                    <a:pt x="1" y="17"/>
                    <a:pt x="2" y="16"/>
                    <a:pt x="3" y="16"/>
                  </a:cubicBezTo>
                  <a:cubicBezTo>
                    <a:pt x="17" y="14"/>
                    <a:pt x="17" y="14"/>
                    <a:pt x="17" y="14"/>
                  </a:cubicBezTo>
                  <a:cubicBezTo>
                    <a:pt x="23" y="2"/>
                    <a:pt x="23" y="2"/>
                    <a:pt x="23" y="2"/>
                  </a:cubicBezTo>
                  <a:cubicBezTo>
                    <a:pt x="24" y="0"/>
                    <a:pt x="27" y="0"/>
                    <a:pt x="28" y="2"/>
                  </a:cubicBezTo>
                  <a:cubicBezTo>
                    <a:pt x="34" y="14"/>
                    <a:pt x="34" y="14"/>
                    <a:pt x="34" y="14"/>
                  </a:cubicBezTo>
                  <a:cubicBezTo>
                    <a:pt x="48" y="16"/>
                    <a:pt x="48" y="16"/>
                    <a:pt x="48" y="16"/>
                  </a:cubicBezTo>
                  <a:cubicBezTo>
                    <a:pt x="49" y="16"/>
                    <a:pt x="50" y="17"/>
                    <a:pt x="50" y="18"/>
                  </a:cubicBezTo>
                  <a:cubicBezTo>
                    <a:pt x="50" y="19"/>
                    <a:pt x="50" y="20"/>
                    <a:pt x="49" y="21"/>
                  </a:cubicBezTo>
                  <a:cubicBezTo>
                    <a:pt x="40" y="30"/>
                    <a:pt x="40" y="30"/>
                    <a:pt x="40" y="30"/>
                  </a:cubicBezTo>
                  <a:cubicBezTo>
                    <a:pt x="42" y="44"/>
                    <a:pt x="42" y="44"/>
                    <a:pt x="42" y="44"/>
                  </a:cubicBezTo>
                  <a:cubicBezTo>
                    <a:pt x="42" y="45"/>
                    <a:pt x="42" y="46"/>
                    <a:pt x="41" y="47"/>
                  </a:cubicBezTo>
                  <a:cubicBezTo>
                    <a:pt x="40" y="48"/>
                    <a:pt x="39" y="48"/>
                    <a:pt x="37" y="47"/>
                  </a:cubicBezTo>
                  <a:cubicBezTo>
                    <a:pt x="25" y="41"/>
                    <a:pt x="25" y="41"/>
                    <a:pt x="25" y="41"/>
                  </a:cubicBezTo>
                  <a:cubicBezTo>
                    <a:pt x="13" y="47"/>
                    <a:pt x="13" y="47"/>
                    <a:pt x="13" y="47"/>
                  </a:cubicBezTo>
                  <a:cubicBezTo>
                    <a:pt x="13" y="47"/>
                    <a:pt x="12" y="48"/>
                    <a:pt x="12" y="48"/>
                  </a:cubicBezTo>
                  <a:close/>
                  <a:moveTo>
                    <a:pt x="25" y="34"/>
                  </a:moveTo>
                  <a:cubicBezTo>
                    <a:pt x="26" y="34"/>
                    <a:pt x="26" y="35"/>
                    <a:pt x="27" y="35"/>
                  </a:cubicBezTo>
                  <a:cubicBezTo>
                    <a:pt x="35" y="39"/>
                    <a:pt x="35" y="39"/>
                    <a:pt x="35" y="39"/>
                  </a:cubicBezTo>
                  <a:cubicBezTo>
                    <a:pt x="33" y="30"/>
                    <a:pt x="33" y="30"/>
                    <a:pt x="33" y="30"/>
                  </a:cubicBezTo>
                  <a:cubicBezTo>
                    <a:pt x="33" y="29"/>
                    <a:pt x="34" y="28"/>
                    <a:pt x="34" y="27"/>
                  </a:cubicBezTo>
                  <a:cubicBezTo>
                    <a:pt x="41" y="21"/>
                    <a:pt x="41" y="21"/>
                    <a:pt x="41" y="21"/>
                  </a:cubicBezTo>
                  <a:cubicBezTo>
                    <a:pt x="32" y="20"/>
                    <a:pt x="32" y="20"/>
                    <a:pt x="32" y="20"/>
                  </a:cubicBezTo>
                  <a:cubicBezTo>
                    <a:pt x="31" y="19"/>
                    <a:pt x="30" y="19"/>
                    <a:pt x="29" y="18"/>
                  </a:cubicBezTo>
                  <a:cubicBezTo>
                    <a:pt x="25" y="10"/>
                    <a:pt x="25" y="10"/>
                    <a:pt x="25" y="10"/>
                  </a:cubicBezTo>
                  <a:cubicBezTo>
                    <a:pt x="21" y="18"/>
                    <a:pt x="21" y="18"/>
                    <a:pt x="21" y="18"/>
                  </a:cubicBezTo>
                  <a:cubicBezTo>
                    <a:pt x="21" y="19"/>
                    <a:pt x="20" y="19"/>
                    <a:pt x="19" y="20"/>
                  </a:cubicBezTo>
                  <a:cubicBezTo>
                    <a:pt x="10" y="21"/>
                    <a:pt x="10" y="21"/>
                    <a:pt x="10" y="21"/>
                  </a:cubicBezTo>
                  <a:cubicBezTo>
                    <a:pt x="17" y="27"/>
                    <a:pt x="17" y="27"/>
                    <a:pt x="17" y="27"/>
                  </a:cubicBezTo>
                  <a:cubicBezTo>
                    <a:pt x="17" y="28"/>
                    <a:pt x="18" y="29"/>
                    <a:pt x="17" y="30"/>
                  </a:cubicBezTo>
                  <a:cubicBezTo>
                    <a:pt x="16" y="39"/>
                    <a:pt x="16" y="39"/>
                    <a:pt x="16" y="39"/>
                  </a:cubicBezTo>
                  <a:cubicBezTo>
                    <a:pt x="24" y="35"/>
                    <a:pt x="24" y="35"/>
                    <a:pt x="24" y="35"/>
                  </a:cubicBezTo>
                  <a:cubicBezTo>
                    <a:pt x="24" y="35"/>
                    <a:pt x="25" y="34"/>
                    <a:pt x="25" y="34"/>
                  </a:cubicBezTo>
                  <a:close/>
                </a:path>
              </a:pathLst>
            </a:custGeom>
            <a:gradFill>
              <a:gsLst>
                <a:gs pos="0">
                  <a:srgbClr val="5C52FB"/>
                </a:gs>
                <a:gs pos="100000">
                  <a:srgbClr val="EFB616"/>
                </a:gs>
              </a:gsLst>
              <a:lin ang="27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pic>
          <p:nvPicPr>
            <p:cNvPr id="18" name="图形 17" descr="templates\docerresourceshop\icons\\32313535373331353b32313535373332313bc8cbb9a4d6c7c4dcbbfac6f7c8cb"/>
            <p:cNvPicPr>
              <a:picLocks noChangeAspect="1"/>
            </p:cNvPicPr>
            <p:nvPr>
              <p:custDataLst>
                <p:tags r:id="rId10"/>
              </p:custDataLst>
            </p:nvPr>
          </p:nvPicPr>
          <p:blipFill>
            <a:blip r:embed="rId11">
              <a:extLst>
                <a:ext uri="{96DAC541-7B7A-43D3-8B79-37D633B846F1}">
                  <asvg:svgBlip xmlns:asvg="http://schemas.microsoft.com/office/drawing/2016/SVG/main" r:embed="rId12"/>
                </a:ext>
              </a:extLst>
            </a:blip>
            <a:stretch>
              <a:fillRect/>
            </a:stretch>
          </p:blipFill>
          <p:spPr>
            <a:xfrm>
              <a:off x="9506485" y="4632711"/>
              <a:ext cx="1260000" cy="1260000"/>
            </a:xfrm>
            <a:prstGeom prst="rect">
              <a:avLst/>
            </a:prstGeom>
          </p:spPr>
        </p:pic>
      </p:grpSp>
      <p:sp>
        <p:nvSpPr>
          <p:cNvPr id="7" name="Text Box 8" descr="7b0a202020202262756c6c6574223a20227b5c2263617465676f727949645c223a31303030362c5c2274656d706c61746549645c223a32303233313234377d222c0a20202020227461726765744964223a202270726f636573734f6e6c696e6542756c6c6574220a7d0a"/>
          <p:cNvSpPr txBox="1">
            <a:spLocks noChangeArrowheads="1"/>
          </p:cNvSpPr>
          <p:nvPr>
            <p:custDataLst>
              <p:tags r:id="rId13"/>
            </p:custDataLst>
          </p:nvPr>
        </p:nvSpPr>
        <p:spPr bwMode="auto">
          <a:xfrm>
            <a:off x="1132205" y="1837690"/>
            <a:ext cx="9498965" cy="301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indent="-533400" algn="just">
              <a:lnSpc>
                <a:spcPts val="3700"/>
              </a:lnSpc>
              <a:spcBef>
                <a:spcPts val="1500"/>
              </a:spcBef>
              <a:buClrTx/>
              <a:buSzPct val="200000"/>
              <a:buFontTx/>
              <a:buBlip>
                <a:blip r:embed="rId14"/>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mn-ea"/>
              </a:rPr>
              <a:t>A </a:t>
            </a:r>
            <a:r>
              <a:rPr lang="en-US" altLang="zh-CN" sz="2800" b="0" dirty="0">
                <a:latin typeface="Arial" panose="020B0604020202020204" pitchFamily="34" charset="0"/>
                <a:cs typeface="Arial" panose="020B0604020202020204" pitchFamily="34" charset="0"/>
                <a:sym typeface="+mn-ea"/>
              </a:rPr>
              <a:t>malware is a simple or self-replicating program, which discreetly installs itself in a system, without users knowledge or consent, with a view to either endangering data confidentiality, data integrity and system availability or making sure that users to be framed for computer crime.</a:t>
            </a:r>
            <a:endParaRPr lang="en-US" altLang="zh-CN" sz="2800" b="0" dirty="0">
              <a:latin typeface="Arial" panose="020B0604020202020204" pitchFamily="34" charset="0"/>
              <a:cs typeface="Arial" panose="020B0604020202020204" pitchFamily="34" charset="0"/>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Attacks</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8" name="Text Box 8" descr="7b0a202020202262756c6c6574223a20227b5c2263617465676f727949645c223a31303030362c5c2274656d706c61746549645c223a32303233313234377d222c0a20202020227461726765744964223a202270726f636573734f6e6c696e6542756c6c6574220a7d0a"/>
          <p:cNvSpPr txBox="1">
            <a:spLocks noChangeArrowheads="1"/>
          </p:cNvSpPr>
          <p:nvPr>
            <p:custDataLst>
              <p:tags r:id="rId2"/>
            </p:custDataLst>
          </p:nvPr>
        </p:nvSpPr>
        <p:spPr bwMode="auto">
          <a:xfrm>
            <a:off x="455294" y="1238885"/>
            <a:ext cx="10528935" cy="2666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indent="-533400">
              <a:lnSpc>
                <a:spcPts val="3600"/>
              </a:lnSpc>
              <a:spcBef>
                <a:spcPts val="1500"/>
              </a:spcBef>
              <a:buClrTx/>
              <a:buSzPct val="200000"/>
              <a:buFontTx/>
              <a:buBlip>
                <a:blip r:embed="rId3"/>
              </a:buBlip>
              <a:extLst>
                <a:ext uri="{35155182-B16C-46BC-9424-99874614C6A1}">
                  <wpsdc:marlchars xmlns:wpsdc="http://www.wps.cn/officeDocument/2017/drawingmlCustomData" val="250" checksum="1039213347"/>
                </a:ext>
              </a:extLst>
            </a:pPr>
            <a:r>
              <a:rPr lang="en-US" altLang="zh-CN" sz="3000" b="0" dirty="0">
                <a:latin typeface="Arial" panose="020B0604020202020204" pitchFamily="34" charset="0"/>
                <a:cs typeface="Arial" panose="020B0604020202020204" pitchFamily="34" charset="0"/>
                <a:sym typeface="+mn-ea"/>
              </a:rPr>
              <a:t>To gain unauthorized access to confidential data.</a:t>
            </a:r>
            <a:endParaRPr lang="en-US" altLang="zh-CN" sz="3000" b="0" dirty="0">
              <a:latin typeface="Arial" panose="020B0604020202020204" pitchFamily="34" charset="0"/>
              <a:cs typeface="Arial" panose="020B0604020202020204" pitchFamily="34" charset="0"/>
              <a:sym typeface="+mn-ea"/>
            </a:endParaRPr>
          </a:p>
          <a:p>
            <a:pPr marL="571500" indent="-533400">
              <a:lnSpc>
                <a:spcPts val="3600"/>
              </a:lnSpc>
              <a:spcBef>
                <a:spcPts val="1500"/>
              </a:spcBef>
              <a:buClrTx/>
              <a:buSzPct val="200000"/>
              <a:buFontTx/>
              <a:buBlip>
                <a:blip r:embed="rId3"/>
              </a:buBlip>
              <a:extLst>
                <a:ext uri="{35155182-B16C-46BC-9424-99874614C6A1}">
                  <wpsdc:marlchars xmlns:wpsdc="http://www.wps.cn/officeDocument/2017/drawingmlCustomData" val="250" checksum="1039213347"/>
                </a:ext>
              </a:extLst>
            </a:pPr>
            <a:r>
              <a:rPr lang="en-US" altLang="zh-CN" sz="3000" b="0" dirty="0">
                <a:latin typeface="Arial" panose="020B0604020202020204" pitchFamily="34" charset="0"/>
                <a:cs typeface="Arial" panose="020B0604020202020204" pitchFamily="34" charset="0"/>
                <a:sym typeface="+mn-ea"/>
              </a:rPr>
              <a:t>To modify data integrity.</a:t>
            </a:r>
            <a:endParaRPr lang="en-US" altLang="zh-CN" sz="3000" b="0" dirty="0">
              <a:latin typeface="Arial" panose="020B0604020202020204" pitchFamily="34" charset="0"/>
              <a:cs typeface="Arial" panose="020B0604020202020204" pitchFamily="34" charset="0"/>
              <a:sym typeface="+mn-ea"/>
            </a:endParaRPr>
          </a:p>
          <a:p>
            <a:pPr marL="571500" indent="-533400">
              <a:lnSpc>
                <a:spcPts val="3600"/>
              </a:lnSpc>
              <a:spcBef>
                <a:spcPts val="1500"/>
              </a:spcBef>
              <a:buClrTx/>
              <a:buSzPct val="200000"/>
              <a:buFontTx/>
              <a:buBlip>
                <a:blip r:embed="rId3"/>
              </a:buBlip>
              <a:extLst>
                <a:ext uri="{35155182-B16C-46BC-9424-99874614C6A1}">
                  <wpsdc:marlchars xmlns:wpsdc="http://www.wps.cn/officeDocument/2017/drawingmlCustomData" val="250" checksum="1039213347"/>
                </a:ext>
              </a:extLst>
            </a:pPr>
            <a:r>
              <a:rPr lang="en-US" altLang="zh-CN" sz="3000" b="0" dirty="0">
                <a:latin typeface="Arial" panose="020B0604020202020204" pitchFamily="34" charset="0"/>
                <a:cs typeface="Arial" panose="020B0604020202020204" pitchFamily="34" charset="0"/>
                <a:sym typeface="+mn-ea"/>
              </a:rPr>
              <a:t>To attack the availability of the system.</a:t>
            </a:r>
            <a:endParaRPr lang="en-US" altLang="zh-CN" sz="3000" b="0" dirty="0">
              <a:latin typeface="Arial" panose="020B0604020202020204" pitchFamily="34" charset="0"/>
              <a:cs typeface="Arial" panose="020B0604020202020204" pitchFamily="34" charset="0"/>
              <a:sym typeface="+mn-ea"/>
            </a:endParaRPr>
          </a:p>
          <a:p>
            <a:pPr marL="571500" indent="-533400">
              <a:lnSpc>
                <a:spcPts val="3600"/>
              </a:lnSpc>
              <a:spcBef>
                <a:spcPts val="1500"/>
              </a:spcBef>
              <a:buClrTx/>
              <a:buSzPct val="200000"/>
              <a:buFontTx/>
              <a:buBlip>
                <a:blip r:embed="rId3"/>
              </a:buBlip>
              <a:extLst>
                <a:ext uri="{35155182-B16C-46BC-9424-99874614C6A1}">
                  <wpsdc:marlchars xmlns:wpsdc="http://www.wps.cn/officeDocument/2017/drawingmlCustomData" val="250" checksum="1039213347"/>
                </a:ext>
              </a:extLst>
            </a:pPr>
            <a:r>
              <a:rPr lang="en-US" altLang="zh-CN" sz="3000" b="0" dirty="0">
                <a:latin typeface="Arial" panose="020B0604020202020204" pitchFamily="34" charset="0"/>
                <a:cs typeface="Arial" panose="020B0604020202020204" pitchFamily="34" charset="0"/>
                <a:sym typeface="+mn-ea"/>
              </a:rPr>
              <a:t>To remove all traces of their intrusions from the system.</a:t>
            </a:r>
            <a:endParaRPr lang="en-US" altLang="zh-CN" sz="3000" b="0" dirty="0">
              <a:latin typeface="Arial" panose="020B0604020202020204" pitchFamily="34" charset="0"/>
              <a:cs typeface="Arial" panose="020B0604020202020204" pitchFamily="34" charset="0"/>
              <a:sym typeface="+mn-ea"/>
            </a:endParaRPr>
          </a:p>
        </p:txBody>
      </p:sp>
      <p:pic>
        <p:nvPicPr>
          <p:cNvPr id="11" name="图片 10" descr="templates\docerresourceshop\icons\\303b32313539333432323bd6b0b3a1c8cb"/>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260985" y="4500810"/>
            <a:ext cx="1980000" cy="1980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Malware</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31" name="文本框 30"/>
          <p:cNvSpPr txBox="1"/>
          <p:nvPr>
            <p:custDataLst>
              <p:tags r:id="rId2"/>
            </p:custDataLst>
          </p:nvPr>
        </p:nvSpPr>
        <p:spPr>
          <a:xfrm>
            <a:off x="4064000" y="1315720"/>
            <a:ext cx="4064000" cy="521970"/>
          </a:xfrm>
          <a:prstGeom prst="rect">
            <a:avLst/>
          </a:prstGeom>
          <a:noFill/>
        </p:spPr>
        <p:txBody>
          <a:bodyPr wrap="square" rtlCol="0">
            <a:spAutoFit/>
          </a:bodyPr>
          <a:p>
            <a:pPr algn="ctr"/>
            <a:r>
              <a:rPr lang="en-US" altLang="zh-CN" sz="2800" b="1">
                <a:solidFill>
                  <a:srgbClr val="FF0000"/>
                </a:solidFill>
                <a:latin typeface="Arial" panose="020B0604020202020204" pitchFamily="34" charset="0"/>
                <a:cs typeface="Arial" panose="020B0604020202020204" pitchFamily="34" charset="0"/>
              </a:rPr>
              <a:t>Taxonomy of Malware</a:t>
            </a:r>
            <a:endParaRPr lang="en-US" altLang="zh-CN" sz="2800" b="1">
              <a:solidFill>
                <a:srgbClr val="FF0000"/>
              </a:solidFill>
              <a:latin typeface="Arial" panose="020B0604020202020204" pitchFamily="34" charset="0"/>
              <a:cs typeface="Arial" panose="020B0604020202020204" pitchFamily="34" charset="0"/>
            </a:endParaRPr>
          </a:p>
        </p:txBody>
      </p:sp>
      <p:grpSp>
        <p:nvGrpSpPr>
          <p:cNvPr id="41" name="组合 40"/>
          <p:cNvGrpSpPr/>
          <p:nvPr/>
        </p:nvGrpSpPr>
        <p:grpSpPr>
          <a:xfrm>
            <a:off x="209550" y="2187575"/>
            <a:ext cx="11772900" cy="3291840"/>
            <a:chOff x="257" y="3445"/>
            <a:chExt cx="18540" cy="5184"/>
          </a:xfrm>
        </p:grpSpPr>
        <p:cxnSp>
          <p:nvCxnSpPr>
            <p:cNvPr id="28" name="直接连接符 27"/>
            <p:cNvCxnSpPr/>
            <p:nvPr>
              <p:custDataLst>
                <p:tags r:id="rId3"/>
              </p:custDataLst>
            </p:nvPr>
          </p:nvCxnSpPr>
          <p:spPr>
            <a:xfrm flipH="1" flipV="1">
              <a:off x="13357" y="3915"/>
              <a:ext cx="1473" cy="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圆角矩形 1"/>
            <p:cNvSpPr/>
            <p:nvPr>
              <p:custDataLst>
                <p:tags r:id="rId4"/>
              </p:custDataLst>
            </p:nvPr>
          </p:nvSpPr>
          <p:spPr>
            <a:xfrm>
              <a:off x="6814" y="3445"/>
              <a:ext cx="6651" cy="939"/>
            </a:xfrm>
            <a:prstGeom prst="round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a:latin typeface="Arial" panose="020B0604020202020204" pitchFamily="34" charset="0"/>
                  <a:cs typeface="Arial" panose="020B0604020202020204" pitchFamily="34" charset="0"/>
                </a:rPr>
                <a:t>Malware</a:t>
              </a:r>
              <a:endParaRPr lang="en-US" altLang="zh-CN" sz="2000" b="1">
                <a:latin typeface="Arial" panose="020B0604020202020204" pitchFamily="34" charset="0"/>
                <a:cs typeface="Arial" panose="020B0604020202020204" pitchFamily="34" charset="0"/>
              </a:endParaRPr>
            </a:p>
          </p:txBody>
        </p:sp>
        <p:cxnSp>
          <p:nvCxnSpPr>
            <p:cNvPr id="16" name="直接连接符 15"/>
            <p:cNvCxnSpPr>
              <a:endCxn id="2" idx="1"/>
            </p:cNvCxnSpPr>
            <p:nvPr>
              <p:custDataLst>
                <p:tags r:id="rId5"/>
              </p:custDataLst>
            </p:nvPr>
          </p:nvCxnSpPr>
          <p:spPr>
            <a:xfrm flipV="1">
              <a:off x="4710" y="3915"/>
              <a:ext cx="21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6"/>
              </p:custDataLst>
            </p:nvPr>
          </p:nvCxnSpPr>
          <p:spPr>
            <a:xfrm flipH="1" flipV="1">
              <a:off x="4739" y="3911"/>
              <a:ext cx="2" cy="18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7"/>
              </p:custDataLst>
            </p:nvPr>
          </p:nvCxnSpPr>
          <p:spPr>
            <a:xfrm flipV="1">
              <a:off x="14830" y="3917"/>
              <a:ext cx="2" cy="18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10833" y="5795"/>
              <a:ext cx="7965" cy="2835"/>
              <a:chOff x="10832" y="5795"/>
              <a:chExt cx="7965" cy="2835"/>
            </a:xfrm>
          </p:grpSpPr>
          <p:cxnSp>
            <p:nvCxnSpPr>
              <p:cNvPr id="20" name="直接连接符 19"/>
              <p:cNvCxnSpPr/>
              <p:nvPr>
                <p:custDataLst>
                  <p:tags r:id="rId8"/>
                </p:custDataLst>
              </p:nvPr>
            </p:nvCxnSpPr>
            <p:spPr>
              <a:xfrm flipH="1" flipV="1">
                <a:off x="11664" y="6691"/>
                <a:ext cx="0" cy="9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9"/>
                </p:custDataLst>
              </p:nvPr>
            </p:nvCxnSpPr>
            <p:spPr>
              <a:xfrm flipH="1" flipV="1">
                <a:off x="13761" y="6691"/>
                <a:ext cx="0" cy="9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custDataLst>
                  <p:tags r:id="rId10"/>
                </p:custDataLst>
              </p:nvPr>
            </p:nvCxnSpPr>
            <p:spPr>
              <a:xfrm flipH="1" flipV="1">
                <a:off x="15858" y="6691"/>
                <a:ext cx="0" cy="9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custDataLst>
                  <p:tags r:id="rId11"/>
                </p:custDataLst>
              </p:nvPr>
            </p:nvCxnSpPr>
            <p:spPr>
              <a:xfrm flipH="1" flipV="1">
                <a:off x="17955" y="6691"/>
                <a:ext cx="0" cy="9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矩形 25"/>
              <p:cNvSpPr/>
              <p:nvPr>
                <p:custDataLst>
                  <p:tags r:id="rId12"/>
                </p:custDataLst>
              </p:nvPr>
            </p:nvSpPr>
            <p:spPr>
              <a:xfrm flipH="1">
                <a:off x="12939" y="7610"/>
                <a:ext cx="1644" cy="1020"/>
              </a:xfrm>
              <a:prstGeom prst="rect">
                <a:avLst/>
              </a:prstGeom>
              <a:solidFill>
                <a:srgbClr val="F894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a:latin typeface="Arial" panose="020B0604020202020204" pitchFamily="34" charset="0"/>
                    <a:cs typeface="Arial" panose="020B0604020202020204" pitchFamily="34" charset="0"/>
                  </a:rPr>
                  <a:t>Worms </a:t>
                </a:r>
                <a:endParaRPr lang="zh-CN" altLang="en-US" b="1">
                  <a:latin typeface="Arial" panose="020B0604020202020204" pitchFamily="34" charset="0"/>
                  <a:cs typeface="Arial" panose="020B0604020202020204" pitchFamily="34" charset="0"/>
                </a:endParaRPr>
              </a:p>
            </p:txBody>
          </p:sp>
          <p:sp>
            <p:nvSpPr>
              <p:cNvPr id="27" name="矩形 26"/>
              <p:cNvSpPr/>
              <p:nvPr>
                <p:custDataLst>
                  <p:tags r:id="rId13"/>
                </p:custDataLst>
              </p:nvPr>
            </p:nvSpPr>
            <p:spPr>
              <a:xfrm flipH="1">
                <a:off x="10832" y="7610"/>
                <a:ext cx="1644" cy="1020"/>
              </a:xfrm>
              <a:prstGeom prst="rect">
                <a:avLst/>
              </a:prstGeom>
              <a:solidFill>
                <a:srgbClr val="F894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a:latin typeface="Arial" panose="020B0604020202020204" pitchFamily="34" charset="0"/>
                    <a:cs typeface="Arial" panose="020B0604020202020204" pitchFamily="34" charset="0"/>
                  </a:rPr>
                  <a:t>Viruses</a:t>
                </a:r>
                <a:endParaRPr lang="en-US" altLang="zh-CN" b="1">
                  <a:latin typeface="Arial" panose="020B0604020202020204" pitchFamily="34" charset="0"/>
                  <a:cs typeface="Arial" panose="020B0604020202020204" pitchFamily="34" charset="0"/>
                </a:endParaRPr>
              </a:p>
            </p:txBody>
          </p:sp>
          <p:sp>
            <p:nvSpPr>
              <p:cNvPr id="25" name="矩形 24"/>
              <p:cNvSpPr/>
              <p:nvPr>
                <p:custDataLst>
                  <p:tags r:id="rId14"/>
                </p:custDataLst>
              </p:nvPr>
            </p:nvSpPr>
            <p:spPr>
              <a:xfrm flipH="1">
                <a:off x="11216" y="5795"/>
                <a:ext cx="7227" cy="907"/>
              </a:xfrm>
              <a:prstGeom prst="rect">
                <a:avLst/>
              </a:prstGeom>
              <a:solidFill>
                <a:srgbClr val="F894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a:latin typeface="Arial" panose="020B0604020202020204" pitchFamily="34" charset="0"/>
                    <a:cs typeface="Arial" panose="020B0604020202020204" pitchFamily="34" charset="0"/>
                  </a:rPr>
                  <a:t>Self-Reproducing</a:t>
                </a:r>
                <a:endParaRPr lang="en-US" altLang="zh-CN" b="1">
                  <a:latin typeface="Arial" panose="020B0604020202020204" pitchFamily="34" charset="0"/>
                  <a:cs typeface="Arial" panose="020B0604020202020204" pitchFamily="34" charset="0"/>
                </a:endParaRPr>
              </a:p>
            </p:txBody>
          </p:sp>
          <p:sp>
            <p:nvSpPr>
              <p:cNvPr id="15" name="矩形 14"/>
              <p:cNvSpPr/>
              <p:nvPr>
                <p:custDataLst>
                  <p:tags r:id="rId15"/>
                </p:custDataLst>
              </p:nvPr>
            </p:nvSpPr>
            <p:spPr>
              <a:xfrm flipH="1">
                <a:off x="15046" y="7610"/>
                <a:ext cx="1644" cy="1020"/>
              </a:xfrm>
              <a:prstGeom prst="rect">
                <a:avLst/>
              </a:prstGeom>
              <a:solidFill>
                <a:srgbClr val="F894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a:latin typeface="Arial" panose="020B0604020202020204" pitchFamily="34" charset="0"/>
                    <a:cs typeface="Arial" panose="020B0604020202020204" pitchFamily="34" charset="0"/>
                  </a:rPr>
                  <a:t>Bots</a:t>
                </a:r>
                <a:endParaRPr lang="en-US" altLang="zh-CN" b="1">
                  <a:latin typeface="Arial" panose="020B0604020202020204" pitchFamily="34" charset="0"/>
                  <a:cs typeface="Arial" panose="020B0604020202020204" pitchFamily="34" charset="0"/>
                </a:endParaRPr>
              </a:p>
            </p:txBody>
          </p:sp>
          <p:sp>
            <p:nvSpPr>
              <p:cNvPr id="18" name="矩形 17"/>
              <p:cNvSpPr/>
              <p:nvPr>
                <p:custDataLst>
                  <p:tags r:id="rId16"/>
                </p:custDataLst>
              </p:nvPr>
            </p:nvSpPr>
            <p:spPr>
              <a:xfrm flipH="1">
                <a:off x="17153" y="7610"/>
                <a:ext cx="1644" cy="1020"/>
              </a:xfrm>
              <a:prstGeom prst="rect">
                <a:avLst/>
              </a:prstGeom>
              <a:solidFill>
                <a:srgbClr val="F894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a:latin typeface="Arial" panose="020B0604020202020204" pitchFamily="34" charset="0"/>
                    <a:cs typeface="Arial" panose="020B0604020202020204" pitchFamily="34" charset="0"/>
                  </a:rPr>
                  <a:t>Botnets</a:t>
                </a:r>
                <a:endParaRPr lang="en-US" altLang="zh-CN" b="1">
                  <a:latin typeface="Arial" panose="020B0604020202020204" pitchFamily="34" charset="0"/>
                  <a:cs typeface="Arial" panose="020B0604020202020204" pitchFamily="34" charset="0"/>
                </a:endParaRPr>
              </a:p>
            </p:txBody>
          </p:sp>
        </p:grpSp>
        <p:grpSp>
          <p:nvGrpSpPr>
            <p:cNvPr id="39" name="组合 38"/>
            <p:cNvGrpSpPr/>
            <p:nvPr/>
          </p:nvGrpSpPr>
          <p:grpSpPr>
            <a:xfrm>
              <a:off x="257" y="5795"/>
              <a:ext cx="9189" cy="2835"/>
              <a:chOff x="257" y="5795"/>
              <a:chExt cx="9189" cy="2835"/>
            </a:xfrm>
          </p:grpSpPr>
          <p:cxnSp>
            <p:nvCxnSpPr>
              <p:cNvPr id="21" name="直接连接符 20"/>
              <p:cNvCxnSpPr/>
              <p:nvPr>
                <p:custDataLst>
                  <p:tags r:id="rId17"/>
                </p:custDataLst>
              </p:nvPr>
            </p:nvCxnSpPr>
            <p:spPr>
              <a:xfrm flipH="1" flipV="1">
                <a:off x="6024" y="6674"/>
                <a:ext cx="0" cy="9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18"/>
                </p:custDataLst>
              </p:nvPr>
            </p:nvCxnSpPr>
            <p:spPr>
              <a:xfrm flipH="1" flipV="1">
                <a:off x="1334" y="6674"/>
                <a:ext cx="0" cy="9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9"/>
                </p:custDataLst>
              </p:nvPr>
            </p:nvCxnSpPr>
            <p:spPr>
              <a:xfrm flipH="1" flipV="1">
                <a:off x="3679" y="6674"/>
                <a:ext cx="0" cy="9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20"/>
                </p:custDataLst>
              </p:nvPr>
            </p:nvCxnSpPr>
            <p:spPr>
              <a:xfrm flipH="1" flipV="1">
                <a:off x="8369" y="6674"/>
                <a:ext cx="0" cy="9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矩形 5"/>
              <p:cNvSpPr/>
              <p:nvPr>
                <p:custDataLst>
                  <p:tags r:id="rId21"/>
                </p:custDataLst>
              </p:nvPr>
            </p:nvSpPr>
            <p:spPr>
              <a:xfrm>
                <a:off x="806" y="5795"/>
                <a:ext cx="8171" cy="907"/>
              </a:xfrm>
              <a:prstGeom prst="rect">
                <a:avLst/>
              </a:prstGeom>
              <a:solidFill>
                <a:srgbClr val="E74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a:latin typeface="Arial" panose="020B0604020202020204" pitchFamily="34" charset="0"/>
                    <a:cs typeface="Arial" panose="020B0604020202020204" pitchFamily="34" charset="0"/>
                  </a:rPr>
                  <a:t>Simple</a:t>
                </a:r>
                <a:endParaRPr lang="zh-CN" altLang="en-US" b="1">
                  <a:latin typeface="Arial" panose="020B0604020202020204" pitchFamily="34" charset="0"/>
                  <a:cs typeface="Arial" panose="020B0604020202020204" pitchFamily="34" charset="0"/>
                </a:endParaRPr>
              </a:p>
            </p:txBody>
          </p:sp>
          <p:sp>
            <p:nvSpPr>
              <p:cNvPr id="8" name="矩形 7"/>
              <p:cNvSpPr/>
              <p:nvPr>
                <p:custDataLst>
                  <p:tags r:id="rId22"/>
                </p:custDataLst>
              </p:nvPr>
            </p:nvSpPr>
            <p:spPr>
              <a:xfrm>
                <a:off x="257" y="7610"/>
                <a:ext cx="2154" cy="1020"/>
              </a:xfrm>
              <a:prstGeom prst="rect">
                <a:avLst/>
              </a:prstGeom>
              <a:solidFill>
                <a:srgbClr val="E74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a:latin typeface="Arial" panose="020B0604020202020204" pitchFamily="34" charset="0"/>
                    <a:cs typeface="Arial" panose="020B0604020202020204" pitchFamily="34" charset="0"/>
                  </a:rPr>
                  <a:t>Logical bombs  </a:t>
                </a:r>
                <a:endParaRPr lang="zh-CN" altLang="en-US" b="1">
                  <a:latin typeface="Arial" panose="020B0604020202020204" pitchFamily="34" charset="0"/>
                  <a:cs typeface="Arial" panose="020B0604020202020204" pitchFamily="34" charset="0"/>
                </a:endParaRPr>
              </a:p>
            </p:txBody>
          </p:sp>
          <p:sp>
            <p:nvSpPr>
              <p:cNvPr id="9" name="矩形 8"/>
              <p:cNvSpPr/>
              <p:nvPr>
                <p:custDataLst>
                  <p:tags r:id="rId23"/>
                </p:custDataLst>
              </p:nvPr>
            </p:nvSpPr>
            <p:spPr>
              <a:xfrm>
                <a:off x="2602" y="7610"/>
                <a:ext cx="2154" cy="1020"/>
              </a:xfrm>
              <a:prstGeom prst="rect">
                <a:avLst/>
              </a:prstGeom>
              <a:solidFill>
                <a:srgbClr val="E74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a:latin typeface="Arial" panose="020B0604020202020204" pitchFamily="34" charset="0"/>
                    <a:cs typeface="Arial" panose="020B0604020202020204" pitchFamily="34" charset="0"/>
                  </a:rPr>
                  <a:t>Trojan horses</a:t>
                </a:r>
                <a:endParaRPr lang="zh-CN" altLang="en-US" b="1">
                  <a:latin typeface="Arial" panose="020B0604020202020204" pitchFamily="34" charset="0"/>
                  <a:cs typeface="Arial" panose="020B0604020202020204" pitchFamily="34" charset="0"/>
                </a:endParaRPr>
              </a:p>
            </p:txBody>
          </p:sp>
          <p:sp>
            <p:nvSpPr>
              <p:cNvPr id="5" name="矩形 4"/>
              <p:cNvSpPr/>
              <p:nvPr>
                <p:custDataLst>
                  <p:tags r:id="rId24"/>
                </p:custDataLst>
              </p:nvPr>
            </p:nvSpPr>
            <p:spPr>
              <a:xfrm>
                <a:off x="4947" y="7610"/>
                <a:ext cx="2154" cy="1020"/>
              </a:xfrm>
              <a:prstGeom prst="rect">
                <a:avLst/>
              </a:prstGeom>
              <a:solidFill>
                <a:srgbClr val="E74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a:latin typeface="Arial" panose="020B0604020202020204" pitchFamily="34" charset="0"/>
                    <a:cs typeface="Arial" panose="020B0604020202020204" pitchFamily="34" charset="0"/>
                  </a:rPr>
                  <a:t>Rootkits</a:t>
                </a:r>
                <a:endParaRPr lang="en-US" altLang="zh-CN" b="1">
                  <a:latin typeface="Arial" panose="020B0604020202020204" pitchFamily="34" charset="0"/>
                  <a:cs typeface="Arial" panose="020B0604020202020204" pitchFamily="34" charset="0"/>
                </a:endParaRPr>
              </a:p>
            </p:txBody>
          </p:sp>
          <p:sp>
            <p:nvSpPr>
              <p:cNvPr id="7" name="矩形 6"/>
              <p:cNvSpPr/>
              <p:nvPr>
                <p:custDataLst>
                  <p:tags r:id="rId25"/>
                </p:custDataLst>
              </p:nvPr>
            </p:nvSpPr>
            <p:spPr>
              <a:xfrm>
                <a:off x="7292" y="7610"/>
                <a:ext cx="2154" cy="1020"/>
              </a:xfrm>
              <a:prstGeom prst="rect">
                <a:avLst/>
              </a:prstGeom>
              <a:solidFill>
                <a:srgbClr val="E74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a:latin typeface="Arial" panose="020B0604020202020204" pitchFamily="34" charset="0"/>
                    <a:cs typeface="Arial" panose="020B0604020202020204" pitchFamily="34" charset="0"/>
                  </a:rPr>
                  <a:t>Backdoors</a:t>
                </a:r>
                <a:endParaRPr lang="en-US" altLang="zh-CN" b="1">
                  <a:latin typeface="Arial" panose="020B0604020202020204" pitchFamily="34" charset="0"/>
                  <a:cs typeface="Arial" panose="020B0604020202020204" pitchFamily="34" charset="0"/>
                </a:endParaRPr>
              </a:p>
            </p:txBody>
          </p:sp>
        </p:gr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a:stretch>
            <a:fillRect/>
          </a:stretch>
        </p:blipFill>
        <p:spPr>
          <a:xfrm>
            <a:off x="0" y="0"/>
            <a:ext cx="12192635" cy="6858000"/>
          </a:xfrm>
          <a:prstGeom prst="rect">
            <a:avLst/>
          </a:prstGeom>
          <a:noFill/>
          <a:ln w="9525">
            <a:noFill/>
          </a:ln>
        </p:spPr>
      </p:pic>
      <p:sp>
        <p:nvSpPr>
          <p:cNvPr id="3" name="矩形 2"/>
          <p:cNvSpPr/>
          <p:nvPr/>
        </p:nvSpPr>
        <p:spPr>
          <a:xfrm>
            <a:off x="0" y="-2"/>
            <a:ext cx="12191998" cy="6858002"/>
          </a:xfrm>
          <a:prstGeom prst="rect">
            <a:avLst/>
          </a:prstGeom>
          <a:solidFill>
            <a:sysClr val="window" lastClr="FFFFFF">
              <a:alpha val="91765"/>
            </a:sysClr>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4" name="文本框 3"/>
          <p:cNvSpPr txBox="1"/>
          <p:nvPr/>
        </p:nvSpPr>
        <p:spPr>
          <a:xfrm>
            <a:off x="4278630" y="2934653"/>
            <a:ext cx="7913370" cy="988695"/>
          </a:xfrm>
          <a:prstGeom prst="rect">
            <a:avLst/>
          </a:prstGeom>
          <a:noFill/>
        </p:spPr>
        <p:txBody>
          <a:bodyPr wrap="square" rtlCol="0">
            <a:spAutoFit/>
          </a:bodyPr>
          <a:lstStyle/>
          <a:p>
            <a:pPr marL="0" marR="0" lvl="0" indent="0" algn="ctr" defTabSz="914400" rtl="0" eaLnBrk="1" fontAlgn="auto" latinLnBrk="0" hangingPunct="1">
              <a:lnSpc>
                <a:spcPts val="7000"/>
              </a:lnSpc>
              <a:spcBef>
                <a:spcPts val="600"/>
              </a:spcBef>
              <a:spcAft>
                <a:spcPts val="0"/>
              </a:spcAft>
              <a:buClrTx/>
              <a:buSzTx/>
              <a:buFontTx/>
              <a:buNone/>
              <a:defRPr/>
            </a:pPr>
            <a:r>
              <a:rPr kumimoji="0" sz="5500" b="0" i="0" u="none" strike="noStrike" kern="1200" cap="none" spc="0" normalizeH="0" baseline="0" noProof="0" dirty="0">
                <a:ln>
                  <a:noFill/>
                </a:ln>
                <a:solidFill>
                  <a:srgbClr val="09DEE9">
                    <a:lumMod val="75000"/>
                  </a:srgbClr>
                </a:solidFill>
                <a:effectLst/>
                <a:uLnTx/>
                <a:uFillTx/>
                <a:latin typeface="Arial Black" panose="020B0A04020102020204" charset="0"/>
                <a:ea typeface="微软雅黑 Light" panose="020B0502040204020203" charset="-122"/>
                <a:cs typeface="Arial Black" panose="020B0A04020102020204" charset="0"/>
                <a:sym typeface="+mn-lt"/>
              </a:rPr>
              <a:t>Analyze</a:t>
            </a:r>
            <a:endParaRPr kumimoji="0" sz="5500" b="0" i="0" u="none" strike="noStrike" kern="1200" cap="none" spc="0" normalizeH="0" baseline="0" noProof="0" dirty="0">
              <a:ln>
                <a:noFill/>
              </a:ln>
              <a:solidFill>
                <a:srgbClr val="09DEE9">
                  <a:lumMod val="75000"/>
                </a:srgbClr>
              </a:solidFill>
              <a:effectLst/>
              <a:uLnTx/>
              <a:uFillTx/>
              <a:latin typeface="Arial Black" panose="020B0A04020102020204" charset="0"/>
              <a:ea typeface="微软雅黑 Light" panose="020B0502040204020203" charset="-122"/>
              <a:cs typeface="Arial Black" panose="020B0A04020102020204" charset="0"/>
              <a:sym typeface="+mn-lt"/>
            </a:endParaRPr>
          </a:p>
        </p:txBody>
      </p:sp>
      <p:sp>
        <p:nvSpPr>
          <p:cNvPr id="5" name="日期占位符 2"/>
          <p:cNvSpPr>
            <a:spLocks noGrp="1"/>
          </p:cNvSpPr>
          <p:nvPr>
            <p:custDataLst>
              <p:tags r:id="rId2"/>
            </p:custDataLst>
          </p:nvPr>
        </p:nvSpPr>
        <p:spPr>
          <a:xfrm>
            <a:off x="838200" y="6356350"/>
            <a:ext cx="2743200" cy="365125"/>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fld id="{74E7442A-BA00-4274-AC47-95D95C23D1C8}" type="datetimeFigureOut">
              <a:rPr kumimoji="0" lang="zh-CN" altLang="en-US" sz="1800" b="0" i="0" u="none" strike="noStrike" kern="1200" cap="none" spc="0" normalizeH="0" baseline="0" noProof="0" smtClean="0">
                <a:ln>
                  <a:noFill/>
                </a:ln>
                <a:solidFill>
                  <a:prstClr val="black"/>
                </a:solidFill>
                <a:effectLst/>
                <a:uLnTx/>
                <a:uFillTx/>
                <a:latin typeface="Segoe UI" panose="020B0502040204020203"/>
                <a:ea typeface="微软雅黑 Light" panose="020B0502040204020203" charset="-122"/>
                <a:cs typeface="+mn-cs"/>
              </a:rPr>
            </a:fld>
            <a:endParaRPr kumimoji="0" lang="zh-CN" altLang="en-US" sz="1800" b="0" i="0" u="none" strike="noStrike" kern="1200" cap="none" spc="0" normalizeH="0" baseline="0" noProof="0">
              <a:ln>
                <a:noFill/>
              </a:ln>
              <a:solidFill>
                <a:prstClr val="black"/>
              </a:solidFill>
              <a:effectLst/>
              <a:uLnTx/>
              <a:uFillTx/>
              <a:latin typeface="Segoe UI" panose="020B0502040204020203"/>
              <a:ea typeface="微软雅黑 Light" panose="020B0502040204020203" charset="-122"/>
              <a:cs typeface="+mn-cs"/>
            </a:endParaRPr>
          </a:p>
        </p:txBody>
      </p:sp>
      <p:sp>
        <p:nvSpPr>
          <p:cNvPr id="6" name="矩形 5"/>
          <p:cNvSpPr/>
          <p:nvPr>
            <p:custDataLst>
              <p:tags r:id="rId3"/>
            </p:custDataLst>
          </p:nvPr>
        </p:nvSpPr>
        <p:spPr>
          <a:xfrm>
            <a:off x="707653" y="-2"/>
            <a:ext cx="3391877" cy="6858002"/>
          </a:xfrm>
          <a:prstGeom prst="rect">
            <a:avLst/>
          </a:prstGeom>
          <a:solidFill>
            <a:srgbClr val="07A7AF">
              <a:alpha val="9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7" name="文本占位符 31"/>
          <p:cNvSpPr>
            <a:spLocks noGrp="1"/>
          </p:cNvSpPr>
          <p:nvPr>
            <p:custDataLst>
              <p:tags r:id="rId4"/>
            </p:custDataLst>
          </p:nvPr>
        </p:nvSpPr>
        <p:spPr>
          <a:xfrm>
            <a:off x="1289843" y="3127425"/>
            <a:ext cx="2157413" cy="1695450"/>
          </a:xfrm>
        </p:spPr>
        <p:txBody>
          <a:bodyPr anchor="ctr">
            <a:normAutofit/>
          </a:bodyPr>
          <a:lstStyle>
            <a:lvl1pPr marL="0" indent="0" algn="ctr">
              <a:buNone/>
              <a:defRPr sz="96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600" b="1" i="0"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rPr>
              <a:t>02</a:t>
            </a:r>
            <a:endParaRPr kumimoji="0" lang="zh-CN" altLang="en-US" sz="9600" b="1" i="0"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endParaRPr>
          </a:p>
        </p:txBody>
      </p:sp>
      <p:sp>
        <p:nvSpPr>
          <p:cNvPr id="8" name="文本占位符 31"/>
          <p:cNvSpPr>
            <a:spLocks noGrp="1"/>
          </p:cNvSpPr>
          <p:nvPr>
            <p:custDataLst>
              <p:tags r:id="rId5"/>
            </p:custDataLst>
          </p:nvPr>
        </p:nvSpPr>
        <p:spPr>
          <a:xfrm>
            <a:off x="1289843" y="2729084"/>
            <a:ext cx="2157413" cy="523631"/>
          </a:xfrm>
        </p:spPr>
        <p:txBody>
          <a:bodyPr anchor="ctr">
            <a:noAutofit/>
          </a:bodyPr>
          <a:lstStyle>
            <a:lvl1pPr marL="0" indent="0" algn="ctr">
              <a:buNone/>
              <a:defRPr sz="2400" b="1" i="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rPr>
              <a:t>Part Two</a:t>
            </a:r>
            <a:endParaRPr kumimoji="0" lang="en-US" altLang="zh-CN" sz="2400" b="1" i="1"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endParaRPr>
          </a:p>
        </p:txBody>
      </p:sp>
      <p:grpSp>
        <p:nvGrpSpPr>
          <p:cNvPr id="9" name="组合 8"/>
          <p:cNvGrpSpPr/>
          <p:nvPr/>
        </p:nvGrpSpPr>
        <p:grpSpPr>
          <a:xfrm>
            <a:off x="1952199" y="2121506"/>
            <a:ext cx="658709" cy="199812"/>
            <a:chOff x="4510429" y="6007426"/>
            <a:chExt cx="658709" cy="199812"/>
          </a:xfrm>
        </p:grpSpPr>
        <p:sp>
          <p:nvSpPr>
            <p:cNvPr id="10" name="L 形 9"/>
            <p:cNvSpPr/>
            <p:nvPr userDrawn="1">
              <p:custDataLst>
                <p:tags r:id="rId6"/>
              </p:custDataLst>
            </p:nvPr>
          </p:nvSpPr>
          <p:spPr>
            <a:xfrm rot="13500000">
              <a:off x="4663956"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1" name="L 形 10"/>
            <p:cNvSpPr/>
            <p:nvPr userDrawn="1">
              <p:custDataLst>
                <p:tags r:id="rId7"/>
              </p:custDataLst>
            </p:nvPr>
          </p:nvSpPr>
          <p:spPr>
            <a:xfrm rot="13500000">
              <a:off x="4818077"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2" name="L 形 11"/>
            <p:cNvSpPr/>
            <p:nvPr userDrawn="1">
              <p:custDataLst>
                <p:tags r:id="rId8"/>
              </p:custDataLst>
            </p:nvPr>
          </p:nvSpPr>
          <p:spPr>
            <a:xfrm rot="13500000">
              <a:off x="4972199" y="6008864"/>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3" name="直角三角形 12"/>
            <p:cNvSpPr/>
            <p:nvPr userDrawn="1">
              <p:custDataLst>
                <p:tags r:id="rId9"/>
              </p:custDataLst>
            </p:nvPr>
          </p:nvSpPr>
          <p:spPr>
            <a:xfrm rot="13500000">
              <a:off x="4510429" y="6007426"/>
              <a:ext cx="199812" cy="199812"/>
            </a:xfrm>
            <a:prstGeom prst="rtTriangle">
              <a:avLst/>
            </a:prstGeom>
            <a:solidFill>
              <a:srgbClr val="06DCA9">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grpSp>
      <p:sp>
        <p:nvSpPr>
          <p:cNvPr id="14" name="矩形 13"/>
          <p:cNvSpPr/>
          <p:nvPr>
            <p:custDataLst>
              <p:tags r:id="rId10"/>
            </p:custDataLst>
          </p:nvPr>
        </p:nvSpPr>
        <p:spPr>
          <a:xfrm>
            <a:off x="545426" y="-2"/>
            <a:ext cx="101886" cy="6858002"/>
          </a:xfrm>
          <a:prstGeom prst="rect">
            <a:avLst/>
          </a:prstGeom>
          <a:gradFill>
            <a:gsLst>
              <a:gs pos="80000">
                <a:srgbClr val="07A7AF"/>
              </a:gs>
              <a:gs pos="0">
                <a:srgbClr val="07A7AF">
                  <a:alpha val="0"/>
                </a:srgbClr>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5" name="矩形 14"/>
          <p:cNvSpPr/>
          <p:nvPr>
            <p:custDataLst>
              <p:tags r:id="rId11"/>
            </p:custDataLst>
          </p:nvPr>
        </p:nvSpPr>
        <p:spPr>
          <a:xfrm flipV="1">
            <a:off x="4158103" y="-2"/>
            <a:ext cx="101886" cy="6858002"/>
          </a:xfrm>
          <a:prstGeom prst="rect">
            <a:avLst/>
          </a:prstGeom>
          <a:gradFill>
            <a:gsLst>
              <a:gs pos="80000">
                <a:srgbClr val="07A7AF"/>
              </a:gs>
              <a:gs pos="0">
                <a:srgbClr val="07A7AF">
                  <a:alpha val="0"/>
                </a:srgbClr>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Tools You Might Need</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378" name="折角形 377"/>
          <p:cNvSpPr/>
          <p:nvPr>
            <p:custDataLst>
              <p:tags r:id="rId1"/>
            </p:custDataLst>
          </p:nvPr>
        </p:nvSpPr>
        <p:spPr>
          <a:xfrm>
            <a:off x="955040" y="1355090"/>
            <a:ext cx="10281920" cy="3667125"/>
          </a:xfrm>
          <a:prstGeom prst="foldedCorner">
            <a:avLst>
              <a:gd name="adj" fmla="val 18909"/>
            </a:avLst>
          </a:prstGeom>
          <a:solidFill>
            <a:sysClr val="window" lastClr="FFFFFF"/>
          </a:solidFill>
          <a:ln>
            <a:noFill/>
          </a:ln>
          <a:effectLst>
            <a:outerShdw blurRad="152400" dist="38100" dir="5400000" algn="t" rotWithShape="0">
              <a:prstClr val="black">
                <a:alpha val="40000"/>
              </a:prstClr>
            </a:outerShdw>
          </a:effectLst>
        </p:spPr>
        <p:style>
          <a:lnRef idx="2">
            <a:srgbClr val="005CA2">
              <a:shade val="50000"/>
            </a:srgbClr>
          </a:lnRef>
          <a:fillRef idx="1">
            <a:srgbClr val="005CA2"/>
          </a:fillRef>
          <a:effectRef idx="0">
            <a:srgbClr val="005CA2"/>
          </a:effectRef>
          <a:fontRef idx="minor">
            <a:sysClr val="window" lastClr="FFFFFF"/>
          </a:fontRef>
        </p:style>
        <p:txBody>
          <a:bodyPr rtlCol="0" anchor="ctr"/>
          <a:lstStyle/>
          <a:p>
            <a:pPr algn="ctr"/>
            <a:endParaRPr lang="zh-CN" altLang="en-US"/>
          </a:p>
        </p:txBody>
      </p:sp>
      <p:sp>
        <p:nvSpPr>
          <p:cNvPr id="379" name="任意多边形 378"/>
          <p:cNvSpPr/>
          <p:nvPr>
            <p:custDataLst>
              <p:tags r:id="rId2"/>
            </p:custDataLst>
          </p:nvPr>
        </p:nvSpPr>
        <p:spPr>
          <a:xfrm>
            <a:off x="1050290" y="1355090"/>
            <a:ext cx="428625" cy="368935"/>
          </a:xfrm>
          <a:custGeom>
            <a:avLst/>
            <a:gdLst>
              <a:gd name="connsiteX0" fmla="*/ 0 w 1500"/>
              <a:gd name="connsiteY0" fmla="*/ 0 h 1449"/>
              <a:gd name="connsiteX1" fmla="*/ 1500 w 1500"/>
              <a:gd name="connsiteY1" fmla="*/ 0 h 1449"/>
              <a:gd name="connsiteX2" fmla="*/ 1500 w 1500"/>
              <a:gd name="connsiteY2" fmla="*/ 1449 h 1449"/>
              <a:gd name="connsiteX3" fmla="*/ 768 w 1500"/>
              <a:gd name="connsiteY3" fmla="*/ 1098 h 1449"/>
              <a:gd name="connsiteX4" fmla="*/ 0 w 1500"/>
              <a:gd name="connsiteY4" fmla="*/ 1449 h 1449"/>
              <a:gd name="connsiteX5" fmla="*/ 0 w 1500"/>
              <a:gd name="connsiteY5" fmla="*/ 0 h 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 h="1449">
                <a:moveTo>
                  <a:pt x="0" y="0"/>
                </a:moveTo>
                <a:lnTo>
                  <a:pt x="1500" y="0"/>
                </a:lnTo>
                <a:lnTo>
                  <a:pt x="1500" y="1449"/>
                </a:lnTo>
                <a:lnTo>
                  <a:pt x="768" y="1098"/>
                </a:lnTo>
                <a:lnTo>
                  <a:pt x="0" y="1449"/>
                </a:lnTo>
                <a:lnTo>
                  <a:pt x="0" y="0"/>
                </a:lnTo>
                <a:close/>
              </a:path>
            </a:pathLst>
          </a:custGeom>
          <a:solidFill>
            <a:srgbClr val="07A7AF"/>
          </a:solidFill>
          <a:ln>
            <a:noFill/>
          </a:ln>
        </p:spPr>
        <p:style>
          <a:lnRef idx="2">
            <a:srgbClr val="005CA2">
              <a:shade val="50000"/>
            </a:srgbClr>
          </a:lnRef>
          <a:fillRef idx="1">
            <a:srgbClr val="005CA2"/>
          </a:fillRef>
          <a:effectRef idx="0">
            <a:srgbClr val="005CA2"/>
          </a:effectRef>
          <a:fontRef idx="minor">
            <a:sysClr val="window" lastClr="FFFFFF"/>
          </a:fontRef>
        </p:style>
        <p:txBody>
          <a:bodyPr rtlCol="0" anchor="ctr"/>
          <a:lstStyle/>
          <a:p>
            <a:pPr algn="ctr"/>
            <a:endParaRPr lang="zh-CN" altLang="en-US"/>
          </a:p>
        </p:txBody>
      </p:sp>
      <p:sp>
        <p:nvSpPr>
          <p:cNvPr id="4" name="Text Box 8" descr="7b0a202020202262756c6c6574223a20227b5c2263617465676f727949645c223a31303030362c5c2274656d706c61746549645c223a32303233313437387d222c0a20202020227461726765744964223a202270726f636573734f6e6c696e6542756c6c6574220a7d0a"/>
          <p:cNvSpPr txBox="1">
            <a:spLocks noChangeArrowheads="1"/>
          </p:cNvSpPr>
          <p:nvPr>
            <p:custDataLst>
              <p:tags r:id="rId3"/>
            </p:custDataLst>
          </p:nvPr>
        </p:nvSpPr>
        <p:spPr bwMode="auto">
          <a:xfrm>
            <a:off x="915200" y="1840337"/>
            <a:ext cx="10260965" cy="3154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71500">
              <a:lnSpc>
                <a:spcPts val="4300"/>
              </a:lnSpc>
              <a:spcBef>
                <a:spcPts val="1000"/>
              </a:spcBef>
              <a:buClrTx/>
              <a:buSzPct val="200000"/>
              <a:buFontTx/>
              <a:buBlip>
                <a:blip r:embed="rId4"/>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latin typeface="Arial" panose="020B0604020202020204" pitchFamily="34" charset="0"/>
                <a:cs typeface="Arial" panose="020B0604020202020204" pitchFamily="34" charset="0"/>
                <a:sym typeface="微软雅黑 Light" panose="020B0502040204020203" charset="-122"/>
              </a:rPr>
              <a:t>A disassembler (such as A</a:t>
            </a:r>
            <a:r>
              <a:rPr lang="en-US" altLang="zh-CN" sz="3000" b="0" dirty="0">
                <a:latin typeface="Arial" panose="020B0604020202020204" pitchFamily="34" charset="0"/>
                <a:cs typeface="Arial" panose="020B0604020202020204" pitchFamily="34" charset="0"/>
                <a:sym typeface="微软雅黑 Light" panose="020B0502040204020203" charset="-122"/>
              </a:rPr>
              <a:t>ngr, IDA Pro or Relyze)</a:t>
            </a:r>
            <a:endParaRPr lang="en-US" altLang="zh-CN" sz="3000" b="0" dirty="0">
              <a:latin typeface="Arial" panose="020B0604020202020204" pitchFamily="34" charset="0"/>
              <a:cs typeface="Arial" panose="020B0604020202020204" pitchFamily="34" charset="0"/>
              <a:sym typeface="微软雅黑 Light" panose="020B0502040204020203" charset="-122"/>
            </a:endParaRPr>
          </a:p>
          <a:p>
            <a:pPr marL="571500" indent="-571500">
              <a:lnSpc>
                <a:spcPts val="4300"/>
              </a:lnSpc>
              <a:spcBef>
                <a:spcPts val="1000"/>
              </a:spcBef>
              <a:buClrTx/>
              <a:buSzPct val="200000"/>
              <a:buFontTx/>
              <a:buBlip>
                <a:blip r:embed="rId4"/>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latin typeface="Arial" panose="020B0604020202020204" pitchFamily="34" charset="0"/>
                <a:cs typeface="Arial" panose="020B0604020202020204" pitchFamily="34" charset="0"/>
                <a:sym typeface="微软雅黑 Light" panose="020B0502040204020203" charset="-122"/>
              </a:rPr>
              <a:t>Knowledge of assembly language</a:t>
            </a:r>
            <a:endParaRPr lang="en-US" altLang="zh-CN" sz="3000" b="0" dirty="0">
              <a:latin typeface="Arial" panose="020B0604020202020204" pitchFamily="34" charset="0"/>
              <a:cs typeface="Arial" panose="020B0604020202020204" pitchFamily="34" charset="0"/>
              <a:sym typeface="微软雅黑 Light" panose="020B0502040204020203" charset="-122"/>
            </a:endParaRPr>
          </a:p>
          <a:p>
            <a:pPr marL="571500" indent="-571500">
              <a:lnSpc>
                <a:spcPts val="4300"/>
              </a:lnSpc>
              <a:spcBef>
                <a:spcPts val="1000"/>
              </a:spcBef>
              <a:buClrTx/>
              <a:buSzPct val="200000"/>
              <a:buFontTx/>
              <a:buBlip>
                <a:blip r:embed="rId4"/>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latin typeface="Arial" panose="020B0604020202020204" pitchFamily="34" charset="0"/>
                <a:cs typeface="Arial" panose="020B0604020202020204" pitchFamily="34" charset="0"/>
                <a:sym typeface="微软雅黑 Light" panose="020B0502040204020203" charset="-122"/>
              </a:rPr>
              <a:t>Experience in reverse engineering and malware analysis</a:t>
            </a:r>
            <a:endParaRPr lang="en-US" altLang="zh-CN" sz="3000" b="0" dirty="0">
              <a:latin typeface="Arial" panose="020B0604020202020204" pitchFamily="34" charset="0"/>
              <a:cs typeface="Arial" panose="020B0604020202020204" pitchFamily="34" charset="0"/>
              <a:sym typeface="微软雅黑 Light" panose="020B0502040204020203" charset="-122"/>
            </a:endParaRPr>
          </a:p>
        </p:txBody>
      </p:sp>
      <p:pic>
        <p:nvPicPr>
          <p:cNvPr id="14" name="图片 13" descr="2378 [转换]"/>
          <p:cNvPicPr>
            <a:picLocks noChangeAspect="1"/>
          </p:cNvPicPr>
          <p:nvPr>
            <p:custDataLst>
              <p:tags r:id="rId5"/>
            </p:custDataLst>
          </p:nvPr>
        </p:nvPicPr>
        <p:blipFill>
          <a:blip r:embed="rId6"/>
          <a:srcRect l="-644" r="84596" b="8932"/>
          <a:stretch>
            <a:fillRect/>
          </a:stretch>
        </p:blipFill>
        <p:spPr>
          <a:xfrm>
            <a:off x="236220" y="4841875"/>
            <a:ext cx="1157605" cy="162052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Steps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3" name="Text Placeholder 63490" descr="7b0a202020202262756c6c6574223a20227b5c2263617465676f727949645c223a31303030362c5c2274656d706c61746549645c223a32303233313234377d220a7d0a"/>
          <p:cNvSpPr>
            <a:spLocks noGrp="1"/>
          </p:cNvSpPr>
          <p:nvPr>
            <p:custDataLst>
              <p:tags r:id="rId1"/>
            </p:custDataLst>
          </p:nvPr>
        </p:nvSpPr>
        <p:spPr>
          <a:xfrm>
            <a:off x="-1905" y="1146175"/>
            <a:ext cx="11871325" cy="938530"/>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marR="0" lvl="0" indent="-539750" algn="l" defTabSz="914400" rtl="0" eaLnBrk="1" fontAlgn="auto" latinLnBrk="0" hangingPunct="1">
              <a:lnSpc>
                <a:spcPct val="100000"/>
              </a:lnSpc>
              <a:spcBef>
                <a:spcPts val="0"/>
              </a:spcBef>
              <a:spcAft>
                <a:spcPts val="1500"/>
              </a:spcAft>
              <a:buClrTx/>
              <a:buSzPct val="200000"/>
              <a:buFont typeface="Arial" panose="020B0604020202020204" pitchFamily="34" charset="0"/>
              <a:buBlip>
                <a:blip r:embed="rId2"/>
              </a:buBlip>
              <a:defRPr/>
            </a:pPr>
            <a:r>
              <a:rPr kumimoji="0"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identify the malicious behaviors, it might include some of the following steps.</a:t>
            </a:r>
            <a:endParaRPr kumimoji="0"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 Box 8" descr="7b0a202020202262756c6c6574223a20227b5c2263617465676f727949645c223a31303030362c5c2274656d706c61746549645c223a32303233313234337d220a7d0a"/>
          <p:cNvSpPr txBox="1">
            <a:spLocks noChangeArrowheads="1"/>
          </p:cNvSpPr>
          <p:nvPr>
            <p:custDataLst>
              <p:tags r:id="rId3"/>
            </p:custDataLst>
          </p:nvPr>
        </p:nvSpPr>
        <p:spPr bwMode="auto">
          <a:xfrm>
            <a:off x="804545" y="2163445"/>
            <a:ext cx="5951855" cy="4231005"/>
          </a:xfrm>
          <a:prstGeom prst="rect">
            <a:avLst/>
          </a:prstGeom>
          <a:solidFill>
            <a:sysClr val="window" lastClr="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38150">
              <a:lnSpc>
                <a:spcPct val="90000"/>
              </a:lnSpc>
              <a:spcBef>
                <a:spcPts val="500"/>
              </a:spcBef>
              <a:buClr>
                <a:srgbClr val="000000"/>
              </a:buClr>
              <a:buSzPct val="100000"/>
              <a:buFont typeface="Arial" panose="020B0604020202020204" pitchFamily="34" charset="0"/>
              <a:buChar char="•"/>
              <a:extLst>
                <a:ext uri="{35155182-B16C-46BC-9424-99874614C6A1}">
                  <wpsdc:indentchars xmlns:wpsdc="http://www.wps.cn/officeDocument/2017/drawingmlCustomData" val="-150" checksum="4045237861"/>
                  <wpsdc:marlchars xmlns:wpsdc="http://www.wps.cn/officeDocument/2017/drawingmlCustomData" val="250" checksum="1039213347"/>
                </a:ext>
              </a:extLst>
            </a:pPr>
            <a:r>
              <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rPr>
              <a:t>Obtain the Suspicious Binary</a:t>
            </a:r>
            <a:endPar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571500" indent="-438150">
              <a:lnSpc>
                <a:spcPct val="90000"/>
              </a:lnSpc>
              <a:spcBef>
                <a:spcPts val="500"/>
              </a:spcBef>
              <a:buClr>
                <a:srgbClr val="000000"/>
              </a:buClr>
              <a:buSzPct val="100000"/>
              <a:buFont typeface="Arial" panose="020B0604020202020204" pitchFamily="34" charset="0"/>
              <a:buChar char="•"/>
              <a:extLst>
                <a:ext uri="{35155182-B16C-46BC-9424-99874614C6A1}">
                  <wpsdc:indentchars xmlns:wpsdc="http://www.wps.cn/officeDocument/2017/drawingmlCustomData" val="-150" checksum="4045237861"/>
                  <wpsdc:marlchars xmlns:wpsdc="http://www.wps.cn/officeDocument/2017/drawingmlCustomData" val="250" checksum="1039213347"/>
                </a:ext>
              </a:extLst>
            </a:pPr>
            <a:r>
              <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rPr>
              <a:t>Set up a Controlled Environment</a:t>
            </a:r>
            <a:endPar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571500" indent="-438150">
              <a:lnSpc>
                <a:spcPct val="90000"/>
              </a:lnSpc>
              <a:spcBef>
                <a:spcPts val="500"/>
              </a:spcBef>
              <a:buClr>
                <a:srgbClr val="000000"/>
              </a:buClr>
              <a:buSzPct val="100000"/>
              <a:buFont typeface="Arial" panose="020B0604020202020204" pitchFamily="34" charset="0"/>
              <a:buChar char="•"/>
              <a:extLst>
                <a:ext uri="{35155182-B16C-46BC-9424-99874614C6A1}">
                  <wpsdc:indentchars xmlns:wpsdc="http://www.wps.cn/officeDocument/2017/drawingmlCustomData" val="-150" checksum="4045237861"/>
                  <wpsdc:marlchars xmlns:wpsdc="http://www.wps.cn/officeDocument/2017/drawingmlCustomData" val="250" checksum="1039213347"/>
                </a:ext>
              </a:extLst>
            </a:pPr>
            <a:r>
              <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rPr>
              <a:t>Diassemble the Binary</a:t>
            </a:r>
            <a:endPar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571500" indent="-438150">
              <a:lnSpc>
                <a:spcPct val="90000"/>
              </a:lnSpc>
              <a:spcBef>
                <a:spcPts val="500"/>
              </a:spcBef>
              <a:buClr>
                <a:srgbClr val="000000"/>
              </a:buClr>
              <a:buSzPct val="100000"/>
              <a:buFont typeface="Arial" panose="020B0604020202020204" pitchFamily="34" charset="0"/>
              <a:buChar char="•"/>
              <a:extLst>
                <a:ext uri="{35155182-B16C-46BC-9424-99874614C6A1}">
                  <wpsdc:indentchars xmlns:wpsdc="http://www.wps.cn/officeDocument/2017/drawingmlCustomData" val="-150" checksum="4045237861"/>
                  <wpsdc:marlchars xmlns:wpsdc="http://www.wps.cn/officeDocument/2017/drawingmlCustomData" val="250" checksum="1039213347"/>
                </a:ext>
              </a:extLst>
            </a:pPr>
            <a:r>
              <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rPr>
              <a:t>Identify Suspicious Code Patterns</a:t>
            </a:r>
            <a:endPar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571500" indent="-438150">
              <a:lnSpc>
                <a:spcPct val="90000"/>
              </a:lnSpc>
              <a:spcBef>
                <a:spcPts val="500"/>
              </a:spcBef>
              <a:buClr>
                <a:srgbClr val="000000"/>
              </a:buClr>
              <a:buSzPct val="100000"/>
              <a:buFont typeface="Arial" panose="020B0604020202020204" pitchFamily="34" charset="0"/>
              <a:buChar char="•"/>
              <a:extLst>
                <a:ext uri="{35155182-B16C-46BC-9424-99874614C6A1}">
                  <wpsdc:indentchars xmlns:wpsdc="http://www.wps.cn/officeDocument/2017/drawingmlCustomData" val="-150" checksum="4045237861"/>
                  <wpsdc:marlchars xmlns:wpsdc="http://www.wps.cn/officeDocument/2017/drawingmlCustomData" val="250" checksum="1039213347"/>
                </a:ext>
              </a:extLst>
            </a:pPr>
            <a:r>
              <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rPr>
              <a:t>Follow Execution Flow</a:t>
            </a:r>
            <a:endPar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571500" indent="-438150">
              <a:lnSpc>
                <a:spcPct val="90000"/>
              </a:lnSpc>
              <a:spcBef>
                <a:spcPts val="500"/>
              </a:spcBef>
              <a:buClr>
                <a:srgbClr val="000000"/>
              </a:buClr>
              <a:buSzPct val="100000"/>
              <a:buFont typeface="Arial" panose="020B0604020202020204" pitchFamily="34" charset="0"/>
              <a:buChar char="•"/>
              <a:extLst>
                <a:ext uri="{35155182-B16C-46BC-9424-99874614C6A1}">
                  <wpsdc:indentchars xmlns:wpsdc="http://www.wps.cn/officeDocument/2017/drawingmlCustomData" val="-150" checksum="4045237861"/>
                  <wpsdc:marlchars xmlns:wpsdc="http://www.wps.cn/officeDocument/2017/drawingmlCustomData" val="250" checksum="1039213347"/>
                </a:ext>
              </a:extLst>
            </a:pPr>
            <a:r>
              <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rPr>
              <a:t>Check for Known indicators</a:t>
            </a:r>
            <a:endPar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571500" indent="-438150">
              <a:lnSpc>
                <a:spcPct val="90000"/>
              </a:lnSpc>
              <a:spcBef>
                <a:spcPts val="500"/>
              </a:spcBef>
              <a:buClr>
                <a:srgbClr val="000000"/>
              </a:buClr>
              <a:buSzPct val="100000"/>
              <a:buFont typeface="Arial" panose="020B0604020202020204" pitchFamily="34" charset="0"/>
              <a:buChar char="•"/>
              <a:extLst>
                <a:ext uri="{35155182-B16C-46BC-9424-99874614C6A1}">
                  <wpsdc:indentchars xmlns:wpsdc="http://www.wps.cn/officeDocument/2017/drawingmlCustomData" val="-150" checksum="4045237861"/>
                  <wpsdc:marlchars xmlns:wpsdc="http://www.wps.cn/officeDocument/2017/drawingmlCustomData" val="250" checksum="1039213347"/>
                </a:ext>
              </a:extLst>
            </a:pPr>
            <a:r>
              <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rPr>
              <a:t>Examine File System and Registry Activity</a:t>
            </a:r>
            <a:endPar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571500" indent="-438150">
              <a:lnSpc>
                <a:spcPct val="90000"/>
              </a:lnSpc>
              <a:spcBef>
                <a:spcPts val="500"/>
              </a:spcBef>
              <a:buClr>
                <a:srgbClr val="000000"/>
              </a:buClr>
              <a:buSzPct val="100000"/>
              <a:buFont typeface="Arial" panose="020B0604020202020204" pitchFamily="34" charset="0"/>
              <a:buChar char="•"/>
              <a:extLst>
                <a:ext uri="{35155182-B16C-46BC-9424-99874614C6A1}">
                  <wpsdc:indentchars xmlns:wpsdc="http://www.wps.cn/officeDocument/2017/drawingmlCustomData" val="-150" checksum="4045237861"/>
                  <wpsdc:marlchars xmlns:wpsdc="http://www.wps.cn/officeDocument/2017/drawingmlCustomData" val="250" checksum="1039213347"/>
                </a:ext>
              </a:extLst>
            </a:pPr>
            <a:r>
              <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rPr>
              <a:t>Analyze Network Activity</a:t>
            </a:r>
            <a:endPar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571500" indent="-438150">
              <a:lnSpc>
                <a:spcPct val="90000"/>
              </a:lnSpc>
              <a:spcBef>
                <a:spcPts val="500"/>
              </a:spcBef>
              <a:buClr>
                <a:srgbClr val="000000"/>
              </a:buClr>
              <a:buSzPct val="100000"/>
              <a:buFont typeface="Arial" panose="020B0604020202020204" pitchFamily="34" charset="0"/>
              <a:buChar char="•"/>
              <a:extLst>
                <a:ext uri="{35155182-B16C-46BC-9424-99874614C6A1}">
                  <wpsdc:indentchars xmlns:wpsdc="http://www.wps.cn/officeDocument/2017/drawingmlCustomData" val="-150" checksum="4045237861"/>
                  <wpsdc:marlchars xmlns:wpsdc="http://www.wps.cn/officeDocument/2017/drawingmlCustomData" val="250" checksum="1039213347"/>
                </a:ext>
              </a:extLst>
            </a:pPr>
            <a:r>
              <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rPr>
              <a:t>Review Function Calls and API Calls </a:t>
            </a:r>
            <a:endPar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571500" indent="-438150">
              <a:lnSpc>
                <a:spcPct val="90000"/>
              </a:lnSpc>
              <a:spcBef>
                <a:spcPts val="500"/>
              </a:spcBef>
              <a:buClr>
                <a:srgbClr val="000000"/>
              </a:buClr>
              <a:buSzPct val="100000"/>
              <a:buFont typeface="Arial" panose="020B0604020202020204" pitchFamily="34" charset="0"/>
              <a:buChar char="•"/>
              <a:extLst>
                <a:ext uri="{35155182-B16C-46BC-9424-99874614C6A1}">
                  <wpsdc:indentchars xmlns:wpsdc="http://www.wps.cn/officeDocument/2017/drawingmlCustomData" val="-150" checksum="4045237861"/>
                  <wpsdc:marlchars xmlns:wpsdc="http://www.wps.cn/officeDocument/2017/drawingmlCustomData" val="250" checksum="1039213347"/>
                </a:ext>
              </a:extLst>
            </a:pPr>
            <a:r>
              <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rPr>
              <a:t>Document Findings:</a:t>
            </a:r>
            <a:endPar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endParaRPr>
          </a:p>
          <a:p>
            <a:pPr marL="571500" indent="-438150">
              <a:lnSpc>
                <a:spcPct val="90000"/>
              </a:lnSpc>
              <a:spcBef>
                <a:spcPts val="500"/>
              </a:spcBef>
              <a:buClr>
                <a:srgbClr val="000000"/>
              </a:buClr>
              <a:buSzPct val="100000"/>
              <a:buFont typeface="Arial" panose="020B0604020202020204" pitchFamily="34" charset="0"/>
              <a:buChar char="•"/>
              <a:extLst>
                <a:ext uri="{35155182-B16C-46BC-9424-99874614C6A1}">
                  <wpsdc:indentchars xmlns:wpsdc="http://www.wps.cn/officeDocument/2017/drawingmlCustomData" val="-150" checksum="4045237861"/>
                  <wpsdc:marlchars xmlns:wpsdc="http://www.wps.cn/officeDocument/2017/drawingmlCustomData" val="250" checksum="1039213347"/>
                </a:ext>
              </a:extLst>
            </a:pPr>
            <a:r>
              <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rPr>
              <a:t>Report and Take Action </a:t>
            </a:r>
            <a:endParaRPr lang="en-US" altLang="zh-CN" sz="2300" b="0" dirty="0">
              <a:solidFill>
                <a:schemeClr val="tx1"/>
              </a:solidFill>
              <a:latin typeface="Times New Roman" panose="02020603050405020304" charset="0"/>
              <a:cs typeface="Times New Roman" panose="02020603050405020304" charset="0"/>
              <a:sym typeface="微软雅黑 Light" panose="020B0502040204020203" charset="-122"/>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7679_5*l_h_i*1_1_1"/>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27679_5*l_h_i*1_1_3"/>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27679_5*l_h_i*1_1_4"/>
  <p:tag name="KSO_WM_TEMPLATE_CATEGORY" val="diagram"/>
  <p:tag name="KSO_WM_TEMPLATE_INDEX" val="20227679"/>
  <p:tag name="KSO_WM_UNIT_LAYERLEVEL" val="1_1_1"/>
  <p:tag name="KSO_WM_TAG_VERSION" val="1.0"/>
  <p:tag name="KSO_WM_BEAUTIFY_FLAG" val=""/>
  <p:tag name="KSO_WM_UNIT_FILL_FORE_SCHEMECOLOR_INDEX" val="14"/>
  <p:tag name="KSO_WM_UNIT_FILL_TYPE" val="1"/>
  <p:tag name="KSO_WM_UNIT_SHADOW_SCHEMECOLOR_INDEX" val="14"/>
  <p:tag name="KSO_WM_UNIT_TEXT_FILL_FORE_SCHEMECOLOR_INDEX" val="2"/>
  <p:tag name="KSO_WM_UNIT_TEXT_FILL_TYPE" val="1"/>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27679_5*l_h_i*1_1_2"/>
  <p:tag name="KSO_WM_TEMPLATE_CATEGORY" val="diagram"/>
  <p:tag name="KSO_WM_TEMPLATE_INDEX" val="20227679"/>
  <p:tag name="KSO_WM_UNIT_LAYERLEVEL" val="1_1_1"/>
  <p:tag name="KSO_WM_TAG_VERSION" val="1.0"/>
  <p:tag name="KSO_WM_BEAUTIFY_FLAG" val=""/>
  <p:tag name="KSO_WM_UNIT_TEXT_FILL_FORE_SCHEMECOLOR_INDEX" val="5"/>
  <p:tag name="KSO_WM_UNIT_TEXT_FILL_TYPE" val="1"/>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27679_5*l_h_i*1_2_1"/>
  <p:tag name="KSO_WM_TEMPLATE_CATEGORY" val="diagram"/>
  <p:tag name="KSO_WM_TEMPLATE_INDEX" val="20227679"/>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27679_5*l_h_i*1_2_3"/>
  <p:tag name="KSO_WM_TEMPLATE_CATEGORY" val="diagram"/>
  <p:tag name="KSO_WM_TEMPLATE_INDEX" val="20227679"/>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27679_5*l_h_i*1_2_4"/>
  <p:tag name="KSO_WM_TEMPLATE_CATEGORY" val="diagram"/>
  <p:tag name="KSO_WM_TEMPLATE_INDEX" val="20227679"/>
  <p:tag name="KSO_WM_UNIT_LAYERLEVEL" val="1_1_1"/>
  <p:tag name="KSO_WM_TAG_VERSION" val="1.0"/>
  <p:tag name="KSO_WM_BEAUTIFY_FLAG" val=""/>
  <p:tag name="KSO_WM_UNIT_FILL_FORE_SCHEMECOLOR_INDEX" val="14"/>
  <p:tag name="KSO_WM_UNIT_FILL_TYPE" val="1"/>
  <p:tag name="KSO_WM_UNIT_SHADOW_SCHEMECOLOR_INDEX" val="14"/>
  <p:tag name="KSO_WM_UNIT_TEXT_FILL_FORE_SCHEMECOLOR_INDEX" val="2"/>
  <p:tag name="KSO_WM_UNIT_TEXT_FILL_TYPE" val="1"/>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227679_5*l_h_i*1_2_2"/>
  <p:tag name="KSO_WM_TEMPLATE_CATEGORY" val="diagram"/>
  <p:tag name="KSO_WM_TEMPLATE_INDEX" val="20227679"/>
  <p:tag name="KSO_WM_UNIT_LAYERLEVEL" val="1_1_1"/>
  <p:tag name="KSO_WM_TAG_VERSION" val="1.0"/>
  <p:tag name="KSO_WM_BEAUTIFY_FLAG" val=""/>
  <p:tag name="KSO_WM_UNIT_TEXT_FILL_FORE_SCHEMECOLOR_INDEX" val="6"/>
  <p:tag name="KSO_WM_UNIT_TEXT_FILL_TYPE" val="1"/>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7679_5*l_h_i*1_1_1"/>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27679_5*l_h_i*1_1_3"/>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27679_5*l_h_i*1_1_4"/>
  <p:tag name="KSO_WM_TEMPLATE_CATEGORY" val="diagram"/>
  <p:tag name="KSO_WM_TEMPLATE_INDEX" val="20227679"/>
  <p:tag name="KSO_WM_UNIT_LAYERLEVEL" val="1_1_1"/>
  <p:tag name="KSO_WM_TAG_VERSION" val="1.0"/>
  <p:tag name="KSO_WM_BEAUTIFY_FLAG" val=""/>
  <p:tag name="KSO_WM_UNIT_FILL_FORE_SCHEMECOLOR_INDEX" val="14"/>
  <p:tag name="KSO_WM_UNIT_FILL_TYPE" val="1"/>
  <p:tag name="KSO_WM_UNIT_SHADOW_SCHEMECOLOR_INDEX" val="14"/>
  <p:tag name="KSO_WM_UNIT_TEXT_FILL_FORE_SCHEMECOLOR_INDEX" val="2"/>
  <p:tag name="KSO_WM_UNIT_TEXT_FILL_TYPE" val="1"/>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27679_5*l_h_i*1_1_2"/>
  <p:tag name="KSO_WM_TEMPLATE_CATEGORY" val="diagram"/>
  <p:tag name="KSO_WM_TEMPLATE_INDEX" val="20227679"/>
  <p:tag name="KSO_WM_UNIT_LAYERLEVEL" val="1_1_1"/>
  <p:tag name="KSO_WM_TAG_VERSION" val="1.0"/>
  <p:tag name="KSO_WM_BEAUTIFY_FLAG" val=""/>
  <p:tag name="KSO_WM_UNIT_TEXT_FILL_FORE_SCHEMECOLOR_INDEX" val="5"/>
  <p:tag name="KSO_WM_UNIT_TEXT_FILL_TYPE" val="1"/>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UNIT_TEXTBOXSTYLE_SHAPETYPE" val="1"/>
  <p:tag name="KSO_WM_UNIT_TEXTBOXSTYLE_ADJUSTLEFT" val="0_-29.09998"/>
  <p:tag name="KSO_WM_UNIT_TEXTBOXSTYLE_ADJUSTTOP" val="0_-63.95001"/>
  <p:tag name="KSO_WM_UNIT_TEXTBOXSTYLE_ADJUSTWIDTH" val="100_58.19998"/>
  <p:tag name="KSO_WM_UNIT_TEXTBOXSTYLE_ADJUSTHEIGTH" val="100_109.65"/>
  <p:tag name="KSO_WM_UNIT_HIGHLIGHT" val="0"/>
  <p:tag name="KSO_WM_UNIT_COMPATIBLE" val="0"/>
  <p:tag name="KSO_WM_UNIT_DIAGRAM_ISNUMVISUAL" val="0"/>
  <p:tag name="KSO_WM_UNIT_DIAGRAM_ISREFERUNIT" val="0"/>
  <p:tag name="KSO_WM_UNIT_TYPE" val="i"/>
  <p:tag name="KSO_WM_UNIT_INDEX" val="1"/>
  <p:tag name="KSO_WM_UNIT_ID" val="mixed20201941_294*i*1"/>
  <p:tag name="KSO_WM_TEMPLATE_CATEGORY" val="mixed"/>
  <p:tag name="KSO_WM_TEMPLATE_INDEX" val="20201941"/>
  <p:tag name="KSO_WM_UNIT_LAYERLEVEL" val="1"/>
  <p:tag name="KSO_WM_TAG_VERSION" val="1.0"/>
  <p:tag name="KSO_WM_BEAUTIFY_FLAG" val=""/>
  <p:tag name="KSO_WM_UNIT_TEXTBOXSTYLE_GUID" val="{b6114a12-4d76-4813-96de-34db54c419f7}"/>
</p:tagLst>
</file>

<file path=ppt/tags/tag231.xml><?xml version="1.0" encoding="utf-8"?>
<p:tagLst xmlns:p="http://schemas.openxmlformats.org/presentationml/2006/main">
  <p:tag name="KSO_WM_UNIT_TEXTBOXSTYLE_SHAPETYPE" val="1"/>
  <p:tag name="KSO_WM_UNIT_TEXTBOXSTYLE_ADJUSTLEFT" val="10_-35.445"/>
  <p:tag name="KSO_WM_UNIT_TEXTBOXSTYLE_ADJUSTTOP" val="0_-63.95001"/>
  <p:tag name="KSO_WM_UNIT_HIGHLIGHT" val="0"/>
  <p:tag name="KSO_WM_UNIT_COMPATIBLE" val="0"/>
  <p:tag name="KSO_WM_UNIT_DIAGRAM_ISNUMVISUAL" val="0"/>
  <p:tag name="KSO_WM_UNIT_DIAGRAM_ISREFERUNIT" val="0"/>
  <p:tag name="KSO_WM_UNIT_TYPE" val="i"/>
  <p:tag name="KSO_WM_UNIT_INDEX" val="2"/>
  <p:tag name="KSO_WM_UNIT_ID" val="mixed20201941_294*i*2"/>
  <p:tag name="KSO_WM_TEMPLATE_CATEGORY" val="mixed"/>
  <p:tag name="KSO_WM_TEMPLATE_INDEX" val="20201941"/>
  <p:tag name="KSO_WM_UNIT_LAYERLEVEL" val="1"/>
  <p:tag name="KSO_WM_TAG_VERSION" val="1.0"/>
  <p:tag name="KSO_WM_BEAUTIFY_FLAG" val=""/>
  <p:tag name="KSO_WM_UNIT_TEXTBOXSTYLE_GUID" val="{b6114a12-4d76-4813-96de-34db54c419f7}"/>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UNIT_TABLE_BEAUTIFY" val="smartTable{25723737-9cf0-4177-97eb-5ea65d3ac782}"/>
  <p:tag name="TABLE_ENDDRAG_ORIGIN_RECT" val="847*307"/>
  <p:tag name="TABLE_ENDDRAG_RECT" val="63*150*847*307"/>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UNIT_TABLE_BEAUTIFY" val="smartTable{b4d5e5b4-a977-4908-af3f-265f5b9f1579}"/>
  <p:tag name="TABLE_ENDDRAG_ORIGIN_RECT" val="847*307"/>
  <p:tag name="TABLE_ENDDRAG_RECT" val="63*150*847*307"/>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UNIT_TABLE_BEAUTIFY" val="smartTable{cfc56528-9297-4f53-aeba-7e484e1ded59}"/>
  <p:tag name="TABLE_ENDDRAG_ORIGIN_RECT" val="799*219"/>
  <p:tag name="TABLE_ENDDRAG_RECT" val="56*161*799*219"/>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UNIT_TABLE_BEAUTIFY" val="smartTable{52cf31ab-114d-479c-84be-281f04b94b41}"/>
  <p:tag name="TABLE_ENDDRAG_ORIGIN_RECT" val="854*268"/>
  <p:tag name="TABLE_ENDDRAG_RECT" val="56*152*854*268"/>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UNIT_TABLE_BEAUTIFY" val="smartTable{5018ace0-81ac-4648-985c-d169733b0b4c}"/>
  <p:tag name="TABLE_ENDDRAG_ORIGIN_RECT" val="854*268"/>
  <p:tag name="TABLE_ENDDRAG_RECT" val="56*152*854*268"/>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UNIT_TABLE_BEAUTIFY" val="smartTable{5018ace0-81ac-4648-985c-d169733b0b4c}"/>
  <p:tag name="TABLE_ENDDRAG_ORIGIN_RECT" val="854*268"/>
  <p:tag name="TABLE_ENDDRAG_RECT" val="56*152*854*268"/>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UNIT_TABLE_BEAUTIFY" val="smartTable{5018ace0-81ac-4648-985c-d169733b0b4c}"/>
  <p:tag name="TABLE_ENDDRAG_ORIGIN_RECT" val="854*268"/>
  <p:tag name="TABLE_ENDDRAG_RECT" val="56*152*854*268"/>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UNIT_TABLE_BEAUTIFY" val="smartTable{5018ace0-81ac-4648-985c-d169733b0b4c}"/>
  <p:tag name="TABLE_ENDDRAG_ORIGIN_RECT" val="854*268"/>
  <p:tag name="TABLE_ENDDRAG_RECT" val="56*152*854*268"/>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UNIT_TABLE_BEAUTIFY" val="smartTable{5018ace0-81ac-4648-985c-d169733b0b4c}"/>
  <p:tag name="TABLE_ENDDRAG_ORIGIN_RECT" val="854*268"/>
  <p:tag name="TABLE_ENDDRAG_RECT" val="56*152*854*268"/>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SPECIAL_SOURCE" val="bdnull"/>
  <p:tag name="KSO_WM_SLIDE_ID" val="diagram20227964_3"/>
  <p:tag name="KSO_WM_TEMPLATE_SUBCATEGORY" val="0"/>
  <p:tag name="KSO_WM_TEMPLATE_MASTER_TYPE" val="1"/>
  <p:tag name="KSO_WM_TEMPLATE_COLOR_TYPE" val="0"/>
  <p:tag name="KSO_WM_SLIDE_INDEX" val="3"/>
  <p:tag name="KSO_WM_TAG_VERSION" val="1.0"/>
  <p:tag name="KSO_WM_BEAUTIFY_FLAG" val="#wm#"/>
  <p:tag name="KSO_WM_TEMPLATE_CATEGORY" val="diagram"/>
  <p:tag name="KSO_WM_TEMPLATE_INDEX" val="20227964"/>
  <p:tag name="KSO_WM_SLIDE_TYPE" val="text"/>
  <p:tag name="KSO_WM_SLIDE_SUBTYPE" val="diag"/>
  <p:tag name="KSO_WM_SLIDE_ITEM_CNT" val="3"/>
  <p:tag name="KSO_WM_SLIDE_SIZE" val="913.55*403"/>
  <p:tag name="KSO_WM_SLIDE_POSITION" val="0*66.25"/>
  <p:tag name="KSO_WM_DIAGRAM_GROUP_CODE" val="l1-1"/>
  <p:tag name="KSO_WM_SLIDE_DIAGTYPE" val="l"/>
  <p:tag name="KSO_WM_SLIDE_LAYOUT" val="l"/>
  <p:tag name="KSO_WM_SLIDE_LAYOUT_CNT" val="1"/>
</p:tagLst>
</file>

<file path=ppt/tags/tag373.xml><?xml version="1.0" encoding="utf-8"?>
<p:tagLst xmlns:p="http://schemas.openxmlformats.org/presentationml/2006/main">
  <p:tag name="COMMONDATA" val="eyJoZGlkIjoiMmY5MzdhMTM4MGYwZjY3MmUyNDAwYWI5ODI4MjA4MzUifQ=="/>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3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8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4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3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10428</Words>
  <Application>WPS Presentation</Application>
  <PresentationFormat>宽屏</PresentationFormat>
  <Paragraphs>342</Paragraphs>
  <Slides>38</Slides>
  <Notes>11</Notes>
  <HiddenSlides>0</HiddenSlides>
  <MMClips>0</MMClips>
  <ScaleCrop>false</ScaleCrop>
  <HeadingPairs>
    <vt:vector size="6" baseType="variant">
      <vt:variant>
        <vt:lpstr>已用的字体</vt:lpstr>
      </vt:variant>
      <vt:variant>
        <vt:i4>27</vt:i4>
      </vt:variant>
      <vt:variant>
        <vt:lpstr>主题</vt:lpstr>
      </vt:variant>
      <vt:variant>
        <vt:i4>26</vt:i4>
      </vt:variant>
      <vt:variant>
        <vt:lpstr>幻灯片标题</vt:lpstr>
      </vt:variant>
      <vt:variant>
        <vt:i4>38</vt:i4>
      </vt:variant>
    </vt:vector>
  </HeadingPairs>
  <TitlesOfParts>
    <vt:vector size="91" baseType="lpstr">
      <vt:lpstr>Arial</vt:lpstr>
      <vt:lpstr>SimSun</vt:lpstr>
      <vt:lpstr>Wingdings</vt:lpstr>
      <vt:lpstr>阿里巴巴普惠体 R</vt:lpstr>
      <vt:lpstr>Wingdings</vt:lpstr>
      <vt:lpstr>Arial</vt:lpstr>
      <vt:lpstr>华文楷体</vt:lpstr>
      <vt:lpstr>Arial Black</vt:lpstr>
      <vt:lpstr>Palatino Linotype</vt:lpstr>
      <vt:lpstr>苹方-简</vt:lpstr>
      <vt:lpstr>Microsoft YaHei</vt:lpstr>
      <vt:lpstr>汉仪旗黑</vt:lpstr>
      <vt:lpstr>Segoe UI</vt:lpstr>
      <vt:lpstr>微软雅黑 Light</vt:lpstr>
      <vt:lpstr>思源黑体 CN Bold</vt:lpstr>
      <vt:lpstr>Calibri</vt:lpstr>
      <vt:lpstr>等线</vt:lpstr>
      <vt:lpstr>Calibri</vt:lpstr>
      <vt:lpstr>黑体-简</vt:lpstr>
      <vt:lpstr>Lucida Sans</vt:lpstr>
      <vt:lpstr>Times New Roman</vt:lpstr>
      <vt:lpstr>思源黑体 CN Heavy</vt:lpstr>
      <vt:lpstr>思源黑体 CN Normal</vt:lpstr>
      <vt:lpstr>Microsoft YaHei</vt:lpstr>
      <vt:lpstr>Helvetica Neue</vt:lpstr>
      <vt:lpstr>宋体-简</vt:lpstr>
      <vt:lpstr>Arial Unicode MS</vt:lpstr>
      <vt:lpstr>Office 主题</vt:lpstr>
      <vt:lpstr>135_自定义设计方案</vt:lpstr>
      <vt:lpstr>143_自定义设计方案</vt:lpstr>
      <vt:lpstr>134_自定义设计方案</vt:lpstr>
      <vt:lpstr>1_自定义设计方案</vt:lpstr>
      <vt:lpstr>2_自定义设计方案</vt:lpstr>
      <vt:lpstr>3_自定义设计方案</vt:lpstr>
      <vt:lpstr>4_自定义设计方案</vt:lpstr>
      <vt:lpstr>5_自定义设计方案</vt:lpstr>
      <vt:lpstr>6_自定义设计方案</vt:lpstr>
      <vt:lpstr>7_自定义设计方案</vt:lpstr>
      <vt:lpstr>8_自定义设计方案</vt:lpstr>
      <vt:lpstr>9_自定义设计方案</vt:lpstr>
      <vt:lpstr>10_自定义设计方案</vt:lpstr>
      <vt:lpstr>11_自定义设计方案</vt:lpstr>
      <vt:lpstr>12_自定义设计方案</vt:lpstr>
      <vt:lpstr>13_自定义设计方案</vt:lpstr>
      <vt:lpstr>14_自定义设计方案</vt:lpstr>
      <vt:lpstr>15_自定义设计方案</vt:lpstr>
      <vt:lpstr>16_自定义设计方案</vt:lpstr>
      <vt:lpstr>17_自定义设计方案</vt:lpstr>
      <vt:lpstr>18_自定义设计方案</vt:lpstr>
      <vt:lpstr>19_自定义设计方案</vt:lpstr>
      <vt:lpstr>20_自定义设计方案</vt:lpstr>
      <vt:lpstr>21_自定义设计方案</vt:lpstr>
      <vt:lpstr>22_自定义设计方案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Liping</dc:creator>
  <cp:lastModifiedBy>zhong</cp:lastModifiedBy>
  <cp:revision>41</cp:revision>
  <dcterms:created xsi:type="dcterms:W3CDTF">2023-09-19T03:55:31Z</dcterms:created>
  <dcterms:modified xsi:type="dcterms:W3CDTF">2023-09-19T03:55:31Z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A1378116E481472FA6251A948E06C9AB_12</vt:lpwstr>
  </property>
  <property fmtid="{D5CDD505-2E9C-101B-9397-08002B2CF9AE}" pid="3" name="KSOProductBuildVer">
    <vt:lpwstr>1033-4.9.0.7859</vt:lpwstr>
  </property>
</Properties>
</file>